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1AB1-4E9D-4C95-8FD0-603571FE2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BE39D-9621-4609-803F-D7DB56032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524DE-C6BA-45D2-8593-D80F06BD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D5C3-1D03-4DE5-B2F9-BB85B07644C1}" type="datetimeFigureOut">
              <a:rPr lang="de-DE" smtClean="0"/>
              <a:t>19.04.2020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BF9A3-B02D-4DAF-999D-4C8270744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AEB53-3AFF-4CA1-9D50-2F1F3FE8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C577-C8AE-49C1-BDDC-61538DD328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59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536B-A13C-4316-BC17-B01DCE11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D25E6-CBC4-4064-B666-CB767F9D8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B8FD1-502F-45B2-B402-B7B03F74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D5C3-1D03-4DE5-B2F9-BB85B07644C1}" type="datetimeFigureOut">
              <a:rPr lang="de-DE" smtClean="0"/>
              <a:t>19.04.2020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F4D9E-D9C8-40AD-AAAB-2AF66733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9F17B-5A7F-4F9D-B542-2C32D3C5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C577-C8AE-49C1-BDDC-61538DD328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55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30372-2126-4AFF-9D65-83C8306B0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1BFBF-36D6-4AFC-9219-BE457C625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5CA93-80F4-481C-BEC7-11504B9A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D5C3-1D03-4DE5-B2F9-BB85B07644C1}" type="datetimeFigureOut">
              <a:rPr lang="de-DE" smtClean="0"/>
              <a:t>19.04.2020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48BDA-2E5B-4C8B-9856-3DAA5759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AAFE0-397F-4744-BF9F-74926F2B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C577-C8AE-49C1-BDDC-61538DD328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67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8DE3-EBC5-456C-8E8A-31454861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17A57-BF8A-4630-92E3-53F61EA5F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CAFBF-600F-4802-AFFC-29A0C2A83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D5C3-1D03-4DE5-B2F9-BB85B07644C1}" type="datetimeFigureOut">
              <a:rPr lang="de-DE" smtClean="0"/>
              <a:t>19.04.2020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09E5E-0DDD-4928-816B-9DA1D6A9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0B084-ECCC-4693-A8C2-622C9F8A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C577-C8AE-49C1-BDDC-61538DD328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08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FCA5-9A06-43A7-BCAA-0EE21BD0F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2B470-ECCC-48C6-9B88-1A09AB365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4F713-1C0A-4BBC-A5C6-A1FFACC9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D5C3-1D03-4DE5-B2F9-BB85B07644C1}" type="datetimeFigureOut">
              <a:rPr lang="de-DE" smtClean="0"/>
              <a:t>19.04.2020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3E790-B0F1-4C90-BCDB-97891AD8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25DB2-6866-466B-BB20-4E1E71CE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C577-C8AE-49C1-BDDC-61538DD328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3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A5CA-4A61-494E-BAF7-614A89BD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7CF7B-EC52-4A33-A8B6-11B6BC0BA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00579-02B7-4C21-A34A-38AABB540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5BD7F-70E4-4B92-8EC3-0295D99D9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D5C3-1D03-4DE5-B2F9-BB85B07644C1}" type="datetimeFigureOut">
              <a:rPr lang="de-DE" smtClean="0"/>
              <a:t>19.04.2020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AA85F-5CC7-47FD-824D-2CEDCB60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7AB21-D2E5-4B88-9518-7508FC72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C577-C8AE-49C1-BDDC-61538DD328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10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F157-9866-4883-B53C-48D383894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86A22-6F80-4F36-BB59-21B77402E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F781A-92C6-4302-B6BB-8C20DF117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31A25-0977-44D2-B2B2-A3A752DB0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E1F5E-0593-4FE3-B6AD-55AB59E31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E49A10-7762-4012-8984-26EAE008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D5C3-1D03-4DE5-B2F9-BB85B07644C1}" type="datetimeFigureOut">
              <a:rPr lang="de-DE" smtClean="0"/>
              <a:t>19.04.2020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CC3B1-22DC-4F8D-949C-6FBEFBBF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4AF3F0-CD64-4605-A06B-AA88408A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C577-C8AE-49C1-BDDC-61538DD328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89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B664B-BAF4-442C-842B-2A950D98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A4C23-DB22-4DC6-97A4-1EC849EE5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D5C3-1D03-4DE5-B2F9-BB85B07644C1}" type="datetimeFigureOut">
              <a:rPr lang="de-DE" smtClean="0"/>
              <a:t>19.04.2020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DFD1C-1877-4BF1-B6CC-34844F1C6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A89DB-6B09-4ACA-9F3E-30ED48DB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C577-C8AE-49C1-BDDC-61538DD328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08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F10CDD-682C-44A3-9A91-75907F2A5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D5C3-1D03-4DE5-B2F9-BB85B07644C1}" type="datetimeFigureOut">
              <a:rPr lang="de-DE" smtClean="0"/>
              <a:t>19.04.2020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4F628A-5073-4E55-9733-3AA4E82E6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B173A-0E68-4C24-951C-3E9FCA16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C577-C8AE-49C1-BDDC-61538DD328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10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1951-469A-41B5-B87F-70DA4757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0ABC8-A5B1-480A-93EC-747C1C3E2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D23BD-BE84-4678-AEFD-1E1FA3783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C7766-DAD7-4289-8FA2-2AF6C26B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D5C3-1D03-4DE5-B2F9-BB85B07644C1}" type="datetimeFigureOut">
              <a:rPr lang="de-DE" smtClean="0"/>
              <a:t>19.04.2020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E7B47-B89C-4CAA-A1E2-38FB2CD7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CC80B-0782-468B-8328-23E47B46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C577-C8AE-49C1-BDDC-61538DD328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34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6CA7-3157-4388-9640-A9636E24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06A519-9774-495A-A4B5-011638C2C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03F6A-C76B-497B-ADE9-798E51609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7D6D0-B16B-439C-A52A-B3443801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D5C3-1D03-4DE5-B2F9-BB85B07644C1}" type="datetimeFigureOut">
              <a:rPr lang="de-DE" smtClean="0"/>
              <a:t>19.04.2020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21405-3560-4E32-A854-F2A92933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DF39E-7980-4831-B2D4-972EB056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C577-C8AE-49C1-BDDC-61538DD328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35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A1FA36-048C-4396-84A2-F0A0D5B4F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4CF54-279A-4AFC-BF41-66C1B0E35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1A415-8CDA-4166-86F6-D1DBACCC5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BD5C3-1D03-4DE5-B2F9-BB85B07644C1}" type="datetimeFigureOut">
              <a:rPr lang="de-DE" smtClean="0"/>
              <a:t>19.04.2020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3FE8F-1185-41BC-A41B-EE0B0C239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69D5A-D43A-4948-BCD4-39BF80234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8C577-C8AE-49C1-BDDC-61538DD328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5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7049-3986-4558-85CE-232807097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4312" y="356615"/>
            <a:ext cx="9144000" cy="1315403"/>
          </a:xfrm>
        </p:spPr>
        <p:txBody>
          <a:bodyPr/>
          <a:lstStyle/>
          <a:p>
            <a:r>
              <a:rPr lang="de-DE" dirty="0" err="1"/>
              <a:t>VentMonitor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A95B0-1B5F-4976-8847-0A960B16F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4312" y="1773238"/>
            <a:ext cx="9144000" cy="1655762"/>
          </a:xfrm>
        </p:spPr>
        <p:txBody>
          <a:bodyPr/>
          <a:lstStyle/>
          <a:p>
            <a:r>
              <a:rPr lang="de-DE" dirty="0"/>
              <a:t>An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monitoring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ventilation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7D5C5F-139C-4B41-8E62-3AE00009D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952" y="3429000"/>
            <a:ext cx="4745263" cy="291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7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47DB42-B9FB-4039-AD8F-3AFFB7D5A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4" y="2495677"/>
            <a:ext cx="4942686" cy="3301714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72B4E15-F70E-4854-AD0F-BDA81A0BABEE}"/>
              </a:ext>
            </a:extLst>
          </p:cNvPr>
          <p:cNvSpPr txBox="1">
            <a:spLocks/>
          </p:cNvSpPr>
          <p:nvPr/>
        </p:nvSpPr>
        <p:spPr>
          <a:xfrm>
            <a:off x="6330696" y="2273173"/>
            <a:ext cx="48707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 err="1"/>
              <a:t>How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monitor all </a:t>
            </a:r>
            <a:r>
              <a:rPr lang="de-DE" sz="3200" dirty="0" err="1"/>
              <a:t>patients</a:t>
            </a:r>
            <a:r>
              <a:rPr lang="de-DE" sz="3200" dirty="0"/>
              <a:t> </a:t>
            </a:r>
            <a:r>
              <a:rPr lang="de-DE" sz="3200" dirty="0" err="1"/>
              <a:t>efficiently</a:t>
            </a:r>
            <a:r>
              <a:rPr lang="de-DE" sz="3200" dirty="0"/>
              <a:t>?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AC2970A-B22E-4D75-A586-1D5413B88868}"/>
              </a:ext>
            </a:extLst>
          </p:cNvPr>
          <p:cNvSpPr txBox="1">
            <a:spLocks/>
          </p:cNvSpPr>
          <p:nvPr/>
        </p:nvSpPr>
        <p:spPr>
          <a:xfrm>
            <a:off x="1143000" y="669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Problem </a:t>
            </a:r>
            <a:r>
              <a:rPr lang="de-DE" dirty="0" err="1"/>
              <a:t>statement</a:t>
            </a:r>
            <a:endParaRPr lang="de-D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1DDA218-A50F-4727-A6B2-60B260441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706" y="3511296"/>
            <a:ext cx="2354310" cy="235431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866E2C9D-1EF9-478E-BFB2-AA8B91526207}"/>
              </a:ext>
            </a:extLst>
          </p:cNvPr>
          <p:cNvSpPr txBox="1">
            <a:spLocks/>
          </p:cNvSpPr>
          <p:nvPr/>
        </p:nvSpPr>
        <p:spPr>
          <a:xfrm>
            <a:off x="9500616" y="6027007"/>
            <a:ext cx="2286000" cy="322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100" dirty="0"/>
              <a:t>https://www.superstar-med.net/s1100-icu-ventilator.html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3F96D6C-BDAE-4978-B473-B016A6E6B2C8}"/>
              </a:ext>
            </a:extLst>
          </p:cNvPr>
          <p:cNvSpPr txBox="1">
            <a:spLocks/>
          </p:cNvSpPr>
          <p:nvPr/>
        </p:nvSpPr>
        <p:spPr>
          <a:xfrm>
            <a:off x="816864" y="5525293"/>
            <a:ext cx="48707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dirty="0"/>
              <a:t>https://www.m3india.in/contents/editor_pick/64574/a-peek-into-the-one-doctor-many-patients-crisis</a:t>
            </a:r>
          </a:p>
        </p:txBody>
      </p:sp>
    </p:spTree>
    <p:extLst>
      <p:ext uri="{BB962C8B-B14F-4D97-AF65-F5344CB8AC3E}">
        <p14:creationId xmlns:p14="http://schemas.microsoft.com/office/powerpoint/2010/main" val="187875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4B3C-E9C6-4AAE-8257-61FCAB5A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8637D-2296-443B-9F12-4670A1581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Overall </a:t>
            </a:r>
            <a:r>
              <a:rPr lang="de-DE" dirty="0" err="1"/>
              <a:t>monitoring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ventilation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  <a:p>
            <a:r>
              <a:rPr lang="de-DE" dirty="0"/>
              <a:t>View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patient</a:t>
            </a:r>
            <a:endParaRPr lang="de-DE" dirty="0"/>
          </a:p>
          <a:p>
            <a:r>
              <a:rPr lang="de-DE" dirty="0"/>
              <a:t>-&gt; live </a:t>
            </a:r>
            <a:r>
              <a:rPr lang="de-DE" dirty="0" err="1"/>
              <a:t>demo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2B2FC8-E1E1-47B1-80A5-A6D89E062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368" y="3766606"/>
            <a:ext cx="4745263" cy="291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2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VentMonitor</vt:lpstr>
      <vt:lpstr>PowerPoint Presentation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VentMonitor</dc:title>
  <dc:creator>Christiaan vO</dc:creator>
  <cp:lastModifiedBy>Christiaan vO</cp:lastModifiedBy>
  <cp:revision>3</cp:revision>
  <dcterms:created xsi:type="dcterms:W3CDTF">2020-04-19T07:53:57Z</dcterms:created>
  <dcterms:modified xsi:type="dcterms:W3CDTF">2020-04-19T09:09:19Z</dcterms:modified>
</cp:coreProperties>
</file>