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{</a:t>
            </a:r>
            <a:r>
              <a:rPr lang="en-US" altLang="zh-CN" dirty="0" err="1" smtClean="0"/>
              <a:t>grade_title</a:t>
            </a:r>
            <a:r>
              <a:rPr lang="en-US" altLang="zh-CN" dirty="0" smtClean="0"/>
              <a:t>}</a:t>
            </a:r>
            <a:endParaRPr lang="zh-CN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52809088"/>
        <c:axId val="52812800"/>
      </c:barChart>
      <c:catAx>
        <c:axId val="52809088"/>
        <c:scaling>
          <c:orientation val="minMax"/>
        </c:scaling>
        <c:axPos val="b"/>
        <c:majorTickMark val="none"/>
        <c:tickLblPos val="nextTo"/>
        <c:crossAx val="52812800"/>
        <c:crosses val="autoZero"/>
        <c:auto val="1"/>
        <c:lblAlgn val="ctr"/>
        <c:lblOffset val="100"/>
      </c:catAx>
      <c:valAx>
        <c:axId val="528128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28090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4414" y="357187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42910" y="1857364"/>
            <a:ext cx="1785950" cy="1357322"/>
            <a:chOff x="1714480" y="1785926"/>
            <a:chExt cx="1785950" cy="1357322"/>
          </a:xfrm>
        </p:grpSpPr>
        <p:sp>
          <p:nvSpPr>
            <p:cNvPr id="6" name="六边形 5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{name0}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{age0}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00364" y="1785926"/>
            <a:ext cx="1785950" cy="1357322"/>
            <a:chOff x="1714480" y="1785926"/>
            <a:chExt cx="1785950" cy="1357322"/>
          </a:xfrm>
        </p:grpSpPr>
        <p:sp>
          <p:nvSpPr>
            <p:cNvPr id="15" name="六边形 14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{name1}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{age1}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14942" y="1785926"/>
            <a:ext cx="1785950" cy="1357322"/>
            <a:chOff x="1714480" y="1785926"/>
            <a:chExt cx="1785950" cy="1357322"/>
          </a:xfrm>
        </p:grpSpPr>
        <p:sp>
          <p:nvSpPr>
            <p:cNvPr id="18" name="六边形 17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{name2}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{age2}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928670"/>
            <a:ext cx="32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student_number</a:t>
            </a:r>
            <a:r>
              <a:rPr lang="en-US" altLang="zh-CN" dirty="0" smtClean="0"/>
              <a:t>}</a:t>
            </a:r>
            <a:r>
              <a:rPr lang="zh-CN" altLang="en-US" dirty="0" smtClean="0"/>
              <a:t>个学生：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</Words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ldfy</dc:creator>
  <cp:lastModifiedBy>ldfy</cp:lastModifiedBy>
  <cp:revision>39</cp:revision>
  <dcterms:created xsi:type="dcterms:W3CDTF">2024-10-20T08:48:03Z</dcterms:created>
  <dcterms:modified xsi:type="dcterms:W3CDTF">2024-10-20T15:09:32Z</dcterms:modified>
</cp:coreProperties>
</file>