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dirty="0" smtClean="0"/>
              <a:t>{</a:t>
            </a:r>
            <a:r>
              <a:rPr lang="en-US" altLang="zh-CN" dirty="0" err="1" smtClean="0"/>
              <a:t>grade_title</a:t>
            </a:r>
            <a:r>
              <a:rPr lang="en-US" altLang="zh-CN" dirty="0" smtClean="0"/>
              <a:t>}</a:t>
            </a:r>
            <a:endParaRPr lang="zh-CN" alt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axId val="376842880"/>
        <c:axId val="376865152"/>
      </c:barChart>
      <c:catAx>
        <c:axId val="376842880"/>
        <c:scaling>
          <c:orientation val="minMax"/>
        </c:scaling>
        <c:axPos val="b"/>
        <c:majorTickMark val="none"/>
        <c:tickLblPos val="nextTo"/>
        <c:crossAx val="376865152"/>
        <c:crosses val="autoZero"/>
        <c:auto val="1"/>
        <c:lblAlgn val="ctr"/>
        <c:lblOffset val="100"/>
      </c:catAx>
      <c:valAx>
        <c:axId val="37686515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37684288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14414" y="357187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42910" y="1857364"/>
            <a:ext cx="1785950" cy="1357322"/>
            <a:chOff x="1714480" y="1785926"/>
            <a:chExt cx="1785950" cy="1357322"/>
          </a:xfrm>
        </p:grpSpPr>
        <p:sp>
          <p:nvSpPr>
            <p:cNvPr id="6" name="六边形 5"/>
            <p:cNvSpPr/>
            <p:nvPr/>
          </p:nvSpPr>
          <p:spPr>
            <a:xfrm>
              <a:off x="1714480" y="1785926"/>
              <a:ext cx="1785950" cy="1357322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5918" y="2143116"/>
              <a:ext cx="1670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姓名：</a:t>
              </a:r>
              <a:r>
                <a:rPr lang="en-US" altLang="zh-CN" dirty="0" smtClean="0"/>
                <a:t>{name0}</a:t>
              </a:r>
            </a:p>
            <a:p>
              <a:r>
                <a:rPr lang="zh-CN" altLang="en-US" dirty="0" smtClean="0"/>
                <a:t>年龄：</a:t>
              </a:r>
              <a:r>
                <a:rPr lang="en-US" altLang="zh-CN" dirty="0" smtClean="0"/>
                <a:t>{age0}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00364" y="1785926"/>
            <a:ext cx="1785950" cy="1357322"/>
            <a:chOff x="1714480" y="1785926"/>
            <a:chExt cx="1785950" cy="1357322"/>
          </a:xfrm>
        </p:grpSpPr>
        <p:sp>
          <p:nvSpPr>
            <p:cNvPr id="15" name="六边形 14"/>
            <p:cNvSpPr/>
            <p:nvPr/>
          </p:nvSpPr>
          <p:spPr>
            <a:xfrm>
              <a:off x="1714480" y="1785926"/>
              <a:ext cx="1785950" cy="1357322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85918" y="2143116"/>
              <a:ext cx="1670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姓名：</a:t>
              </a:r>
              <a:r>
                <a:rPr lang="en-US" altLang="zh-CN" dirty="0" smtClean="0"/>
                <a:t>{name1}</a:t>
              </a:r>
            </a:p>
            <a:p>
              <a:r>
                <a:rPr lang="zh-CN" altLang="en-US" dirty="0" smtClean="0"/>
                <a:t>年龄：</a:t>
              </a:r>
              <a:r>
                <a:rPr lang="en-US" altLang="zh-CN" dirty="0" smtClean="0"/>
                <a:t>{age1}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14942" y="1785926"/>
            <a:ext cx="1785950" cy="1357322"/>
            <a:chOff x="1714480" y="1785926"/>
            <a:chExt cx="1785950" cy="1357322"/>
          </a:xfrm>
        </p:grpSpPr>
        <p:sp>
          <p:nvSpPr>
            <p:cNvPr id="18" name="六边形 17"/>
            <p:cNvSpPr/>
            <p:nvPr/>
          </p:nvSpPr>
          <p:spPr>
            <a:xfrm>
              <a:off x="1714480" y="1785926"/>
              <a:ext cx="1785950" cy="1357322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85918" y="2143116"/>
              <a:ext cx="1670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姓名：</a:t>
              </a:r>
              <a:r>
                <a:rPr lang="en-US" altLang="zh-CN" dirty="0" smtClean="0"/>
                <a:t>{name2}</a:t>
              </a:r>
            </a:p>
            <a:p>
              <a:r>
                <a:rPr lang="zh-CN" altLang="en-US" dirty="0" smtClean="0"/>
                <a:t>年龄：</a:t>
              </a:r>
              <a:r>
                <a:rPr lang="en-US" altLang="zh-CN" dirty="0" smtClean="0"/>
                <a:t>{age2}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5786" y="928670"/>
            <a:ext cx="329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如下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student_number</a:t>
            </a:r>
            <a:r>
              <a:rPr lang="en-US" altLang="zh-CN" dirty="0" smtClean="0"/>
              <a:t>}</a:t>
            </a:r>
            <a:r>
              <a:rPr lang="zh-CN" altLang="en-US" dirty="0" smtClean="0"/>
              <a:t>个学生：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58</Words>
  <PresentationFormat>全屏显示(4:3)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ldfy</dc:creator>
  <cp:lastModifiedBy>ldfy</cp:lastModifiedBy>
  <cp:revision>40</cp:revision>
  <dcterms:created xsi:type="dcterms:W3CDTF">2024-10-20T08:48:03Z</dcterms:created>
  <dcterms:modified xsi:type="dcterms:W3CDTF">2024-10-22T15:42:47Z</dcterms:modified>
</cp:coreProperties>
</file>