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7B1-377A-F847-8AF6-3885A03EDCF0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1885-9CE6-2A4C-A990-03B2E712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7B1-377A-F847-8AF6-3885A03EDCF0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1885-9CE6-2A4C-A990-03B2E712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1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7B1-377A-F847-8AF6-3885A03EDCF0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1885-9CE6-2A4C-A990-03B2E712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1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7B1-377A-F847-8AF6-3885A03EDCF0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1885-9CE6-2A4C-A990-03B2E712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8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7B1-377A-F847-8AF6-3885A03EDCF0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1885-9CE6-2A4C-A990-03B2E712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7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7B1-377A-F847-8AF6-3885A03EDCF0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1885-9CE6-2A4C-A990-03B2E712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7B1-377A-F847-8AF6-3885A03EDCF0}" type="datetimeFigureOut">
              <a:rPr lang="en-US" smtClean="0"/>
              <a:t>12/9/20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1885-9CE6-2A4C-A990-03B2E712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9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7B1-377A-F847-8AF6-3885A03EDCF0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1885-9CE6-2A4C-A990-03B2E712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7B1-377A-F847-8AF6-3885A03EDCF0}" type="datetimeFigureOut">
              <a:rPr lang="en-US" smtClean="0"/>
              <a:t>12/9/20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1885-9CE6-2A4C-A990-03B2E712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6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7B1-377A-F847-8AF6-3885A03EDCF0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1885-9CE6-2A4C-A990-03B2E712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4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7B1-377A-F847-8AF6-3885A03EDCF0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1885-9CE6-2A4C-A990-03B2E712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7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717B1-377A-F847-8AF6-3885A03EDCF0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F1885-9CE6-2A4C-A990-03B2E712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0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7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2"/>
          <p:cNvSpPr/>
          <p:nvPr/>
        </p:nvSpPr>
        <p:spPr>
          <a:xfrm>
            <a:off x="1" y="0"/>
            <a:ext cx="9144000" cy="677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Copa ELISA  </a:t>
            </a:r>
            <a:endParaRPr kumimoji="1" lang="ja-JP" altLang="en-US" sz="32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698500"/>
            <a:ext cx="2527300" cy="302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698500"/>
            <a:ext cx="2463800" cy="302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0" y="698500"/>
            <a:ext cx="2463800" cy="302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556000"/>
            <a:ext cx="2692400" cy="302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100" y="3556000"/>
            <a:ext cx="2463800" cy="302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7100" y="3556000"/>
            <a:ext cx="2540000" cy="3022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68471" y="6488668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CombiA</a:t>
            </a:r>
            <a:r>
              <a:rPr lang="en-US" dirty="0" smtClean="0"/>
              <a:t>; PD1 Q3day, </a:t>
            </a:r>
            <a:r>
              <a:rPr lang="en-US" dirty="0" err="1" smtClean="0"/>
              <a:t>CombiB</a:t>
            </a:r>
            <a:r>
              <a:rPr lang="en-US" dirty="0" smtClean="0"/>
              <a:t>; PD1 Q3/4day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9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2"/>
          <p:cNvSpPr/>
          <p:nvPr/>
        </p:nvSpPr>
        <p:spPr>
          <a:xfrm>
            <a:off x="1" y="0"/>
            <a:ext cx="9144000" cy="677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Copa ELISA  </a:t>
            </a:r>
            <a:endParaRPr kumimoji="1" lang="ja-JP" altLang="en-US" sz="32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952500"/>
            <a:ext cx="2628900" cy="302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952500"/>
            <a:ext cx="2628900" cy="302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100" y="952500"/>
            <a:ext cx="2628900" cy="302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" y="3975100"/>
            <a:ext cx="2463800" cy="302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3100" y="3835400"/>
            <a:ext cx="2463800" cy="302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5200" y="3975100"/>
            <a:ext cx="2463800" cy="3022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46430" y="1146145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Control </a:t>
            </a:r>
            <a:r>
              <a:rPr lang="en-US" sz="1000" dirty="0" err="1" smtClean="0">
                <a:solidFill>
                  <a:srgbClr val="FF0000"/>
                </a:solidFill>
              </a:rPr>
              <a:t>vs</a:t>
            </a:r>
            <a:r>
              <a:rPr lang="en-US" sz="1000" dirty="0" smtClean="0">
                <a:solidFill>
                  <a:srgbClr val="FF0000"/>
                </a:solidFill>
              </a:rPr>
              <a:t> PD1: p=0.0244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Copa </a:t>
            </a:r>
            <a:r>
              <a:rPr lang="en-US" sz="1000" dirty="0" err="1" smtClean="0">
                <a:solidFill>
                  <a:srgbClr val="FF0000"/>
                </a:solidFill>
              </a:rPr>
              <a:t>vs</a:t>
            </a:r>
            <a:r>
              <a:rPr lang="en-US" sz="1000" dirty="0" smtClean="0">
                <a:solidFill>
                  <a:srgbClr val="FF0000"/>
                </a:solidFill>
              </a:rPr>
              <a:t> PD1: p=0.0257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36831" y="1473200"/>
            <a:ext cx="596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60681" y="1746310"/>
            <a:ext cx="2736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4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2"/>
          <p:cNvSpPr/>
          <p:nvPr/>
        </p:nvSpPr>
        <p:spPr>
          <a:xfrm>
            <a:off x="1" y="0"/>
            <a:ext cx="9144000" cy="677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Copa ELISA  </a:t>
            </a:r>
            <a:endParaRPr kumimoji="1" lang="ja-JP" altLang="en-US" sz="32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901700"/>
            <a:ext cx="2540000" cy="302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901700"/>
            <a:ext cx="2387600" cy="302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600" y="901700"/>
            <a:ext cx="2501900" cy="302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0" y="3924300"/>
            <a:ext cx="2501900" cy="302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300" y="3924300"/>
            <a:ext cx="2628900" cy="302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6600" y="3924300"/>
            <a:ext cx="26289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4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2"/>
          <p:cNvSpPr/>
          <p:nvPr/>
        </p:nvSpPr>
        <p:spPr>
          <a:xfrm>
            <a:off x="1" y="0"/>
            <a:ext cx="9144000" cy="677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Copa ELISA  </a:t>
            </a:r>
            <a:endParaRPr kumimoji="1" lang="ja-JP" altLang="en-US" sz="32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041400"/>
            <a:ext cx="2463800" cy="302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68471" y="6488668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CombiA</a:t>
            </a:r>
            <a:r>
              <a:rPr lang="en-US" dirty="0" smtClean="0"/>
              <a:t>; PD1 Q3day, </a:t>
            </a:r>
            <a:r>
              <a:rPr lang="en-US" dirty="0" err="1" smtClean="0"/>
              <a:t>CombiB</a:t>
            </a:r>
            <a:r>
              <a:rPr lang="en-US" dirty="0" smtClean="0"/>
              <a:t>; PD1 Q3/4day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8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labuser steelelab</dc:creator>
  <cp:lastModifiedBy>labuser steelelab</cp:lastModifiedBy>
  <cp:revision>1</cp:revision>
  <dcterms:created xsi:type="dcterms:W3CDTF">2020-12-10T03:33:52Z</dcterms:created>
  <dcterms:modified xsi:type="dcterms:W3CDTF">2020-12-10T03:35:23Z</dcterms:modified>
</cp:coreProperties>
</file>