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9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4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3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9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9563-A063-4E78-B39E-28E721FCD4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45DC-187F-4B7E-B02F-D2ADEBF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405856"/>
            <a:ext cx="9705975" cy="3190875"/>
          </a:xfrm>
        </p:spPr>
      </p:pic>
    </p:spTree>
    <p:extLst>
      <p:ext uri="{BB962C8B-B14F-4D97-AF65-F5344CB8AC3E}">
        <p14:creationId xmlns:p14="http://schemas.microsoft.com/office/powerpoint/2010/main" val="355675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519113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519113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519113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01" y="204094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519113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519113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7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519113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519113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6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470102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60" y="53181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7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1" y="238298"/>
            <a:ext cx="9553575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9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5" y="853440"/>
            <a:ext cx="9553575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8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98" y="520931"/>
            <a:ext cx="9553575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529243"/>
            <a:ext cx="9553575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62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18" y="-1199804"/>
            <a:ext cx="9553575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2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44" y="446116"/>
            <a:ext cx="9144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8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79" y="-2197331"/>
            <a:ext cx="9144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9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55" y="-165100"/>
            <a:ext cx="9144000" cy="1990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604278"/>
            <a:ext cx="8934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5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90600"/>
            <a:ext cx="8934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2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90600"/>
            <a:ext cx="8934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695325"/>
            <a:ext cx="120300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43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442912"/>
            <a:ext cx="95535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81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071687"/>
            <a:ext cx="93249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2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638" y="-233363"/>
            <a:ext cx="13249275" cy="73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1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4" y="226176"/>
            <a:ext cx="8820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54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6" y="104514"/>
            <a:ext cx="8820150" cy="501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93" y="655508"/>
            <a:ext cx="9667875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45" y="2333495"/>
            <a:ext cx="8820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1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-1028700"/>
            <a:ext cx="11982450" cy="8915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586" y="115888"/>
            <a:ext cx="9667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3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6" y="-876300"/>
            <a:ext cx="1198245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1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26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0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695325"/>
            <a:ext cx="120300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5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9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695325"/>
            <a:ext cx="120300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690562"/>
            <a:ext cx="95535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519113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-519113"/>
            <a:ext cx="9553575" cy="78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0</Words>
  <Application>Microsoft Office PowerPoint</Application>
  <PresentationFormat>와이드스크린</PresentationFormat>
  <Paragraphs>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21</cp:revision>
  <dcterms:created xsi:type="dcterms:W3CDTF">2020-08-04T00:19:19Z</dcterms:created>
  <dcterms:modified xsi:type="dcterms:W3CDTF">2020-08-04T12:16:28Z</dcterms:modified>
</cp:coreProperties>
</file>