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71" r:id="rId3"/>
    <p:sldId id="272" r:id="rId4"/>
    <p:sldId id="280" r:id="rId5"/>
    <p:sldId id="281" r:id="rId6"/>
    <p:sldId id="275" r:id="rId7"/>
    <p:sldId id="276" r:id="rId8"/>
    <p:sldId id="277" r:id="rId9"/>
    <p:sldId id="278" r:id="rId10"/>
    <p:sldId id="282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pit@jumpit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94088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 점 핏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2021. 03. 01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jumpit@jumpit.co.kr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010-0000-0000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서울시 구로구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F6275-3CBA-4241-9A4F-FBBB15FD5D55}"/>
              </a:ext>
            </a:extLst>
          </p:cNvPr>
          <p:cNvSpPr/>
          <p:nvPr/>
        </p:nvSpPr>
        <p:spPr>
          <a:xfrm>
            <a:off x="322053" y="1720932"/>
            <a:ext cx="4422475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② 메인 작업 내용</a:t>
            </a:r>
          </a:p>
        </p:txBody>
      </p:sp>
    </p:spTree>
    <p:extLst>
      <p:ext uri="{BB962C8B-B14F-4D97-AF65-F5344CB8AC3E}">
        <p14:creationId xmlns:p14="http://schemas.microsoft.com/office/powerpoint/2010/main" val="24826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08841"/>
              </p:ext>
            </p:extLst>
          </p:nvPr>
        </p:nvGraphicFramePr>
        <p:xfrm>
          <a:off x="1742536" y="2286000"/>
          <a:ext cx="8991598" cy="3605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음악추천 서비스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개인 사이드 프로젝트로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React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 경험 및 숙련도 향상을 위하여 진행함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398F93-8256-4118-A69E-A7A4CFD3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8" y="1062674"/>
            <a:ext cx="4322095" cy="2905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19E038-FCD2-4BA1-B2CC-50304629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7" y="3232270"/>
            <a:ext cx="4916304" cy="3304927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01489"/>
              </p:ext>
            </p:extLst>
          </p:nvPr>
        </p:nvGraphicFramePr>
        <p:xfrm>
          <a:off x="6173541" y="1256044"/>
          <a:ext cx="5486498" cy="488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2021. 01 ~ 2021. 04 (4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개월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 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(FE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기여도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100%)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개인 사이드 프로젝트로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React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사용 경험 및 숙련도 향상을 위하여 진행함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사용자가 좋아하는 음악을 등록할 경우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</a:t>
                      </a:r>
                    </a:p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노래를 분석하여 새로운 음악을 추천하는 웹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노래 추천 이미지 롤링 리스트 작업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서비스 기획부터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프론트엔드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기능 구현까지 전담하여 업무 수행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Tab Navigation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구성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React-native, AWS, EC2, Python, Django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15913" y="3261169"/>
            <a:ext cx="4004878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기능 소개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배너 롤링 작업 </a:t>
            </a:r>
            <a:r>
              <a:rPr lang="en-US" altLang="ko-KR" dirty="0"/>
              <a:t>/ 2</a:t>
            </a:r>
            <a:r>
              <a:rPr lang="ko-KR" altLang="en-US" dirty="0"/>
              <a:t>초 간격으로 롤링</a:t>
            </a:r>
            <a:r>
              <a:rPr lang="en-US" altLang="ko-KR" dirty="0"/>
              <a:t>/ 2</a:t>
            </a:r>
            <a:r>
              <a:rPr lang="ko-KR" altLang="en-US" dirty="0"/>
              <a:t>개 </a:t>
            </a:r>
            <a:r>
              <a:rPr lang="en-US" altLang="ko-KR" dirty="0"/>
              <a:t>* 3</a:t>
            </a:r>
            <a:r>
              <a:rPr lang="ko-KR" altLang="en-US" dirty="0"/>
              <a:t>벌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이미지</a:t>
            </a:r>
            <a:r>
              <a:rPr lang="en-US" altLang="ko-KR" dirty="0"/>
              <a:t>/ </a:t>
            </a:r>
            <a:r>
              <a:rPr lang="ko-KR" altLang="en-US" dirty="0"/>
              <a:t>포지션 내용 </a:t>
            </a:r>
            <a:r>
              <a:rPr lang="en-US" altLang="ko-KR" dirty="0"/>
              <a:t>API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이미지 반복 롤링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en-US" altLang="ko-KR" dirty="0" err="1"/>
              <a:t>SrartAction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  <a:br>
              <a:rPr lang="en-US" altLang="ko-KR" dirty="0"/>
            </a:br>
            <a:r>
              <a:rPr lang="en-US" altLang="ko-KR" dirty="0"/>
              <a:t>&gt; 1px</a:t>
            </a:r>
            <a:r>
              <a:rPr lang="ko-KR" altLang="en-US" dirty="0"/>
              <a:t> 왼쪽으로 이동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7FBB7D-680A-4412-99C1-A1EBD17A9617}"/>
              </a:ext>
            </a:extLst>
          </p:cNvPr>
          <p:cNvGrpSpPr/>
          <p:nvPr/>
        </p:nvGrpSpPr>
        <p:grpSpPr>
          <a:xfrm>
            <a:off x="334488" y="2045991"/>
            <a:ext cx="3474255" cy="1060380"/>
            <a:chOff x="7959199" y="1195076"/>
            <a:chExt cx="3474255" cy="10603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33C7E3-7202-41D2-AABF-77034F7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9199" y="1195076"/>
              <a:ext cx="3474255" cy="106038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3B284A-2035-473C-81DC-2C2203CCC807}"/>
                </a:ext>
              </a:extLst>
            </p:cNvPr>
            <p:cNvSpPr/>
            <p:nvPr/>
          </p:nvSpPr>
          <p:spPr>
            <a:xfrm>
              <a:off x="10685885" y="1349874"/>
              <a:ext cx="547952" cy="1814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53CBB2-DDCF-49A4-8513-A150661CB5F6}"/>
              </a:ext>
            </a:extLst>
          </p:cNvPr>
          <p:cNvGrpSpPr/>
          <p:nvPr/>
        </p:nvGrpSpPr>
        <p:grpSpPr>
          <a:xfrm>
            <a:off x="4565887" y="1968353"/>
            <a:ext cx="7410776" cy="3697669"/>
            <a:chOff x="5443268" y="2863936"/>
            <a:chExt cx="7410776" cy="3697669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19BA6A3-7BD2-4439-90F5-5C97DDF17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268" y="2863936"/>
              <a:ext cx="7410776" cy="369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3E80CF-DD0B-4074-A2AB-CE7192087AA8}"/>
                </a:ext>
              </a:extLst>
            </p:cNvPr>
            <p:cNvSpPr/>
            <p:nvPr/>
          </p:nvSpPr>
          <p:spPr>
            <a:xfrm>
              <a:off x="5502402" y="3037776"/>
              <a:ext cx="7292508" cy="3178399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</a:rPr>
                <a:t>코딩 내용 </a:t>
              </a:r>
              <a:r>
                <a:rPr lang="en-US" altLang="ko-KR" dirty="0">
                  <a:solidFill>
                    <a:srgbClr val="C00000"/>
                  </a:solidFill>
                </a:rPr>
                <a:t>(</a:t>
              </a:r>
              <a:r>
                <a:rPr lang="ko-KR" altLang="en-US" dirty="0">
                  <a:solidFill>
                    <a:srgbClr val="C00000"/>
                  </a:solidFill>
                </a:rPr>
                <a:t>샘플</a:t>
              </a:r>
              <a:r>
                <a:rPr lang="en-US" altLang="ko-KR" dirty="0">
                  <a:solidFill>
                    <a:srgbClr val="C00000"/>
                  </a:solidFill>
                </a:rPr>
                <a:t>)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F6275-3CBA-4241-9A4F-FBBB15FD5D55}"/>
              </a:ext>
            </a:extLst>
          </p:cNvPr>
          <p:cNvSpPr/>
          <p:nvPr/>
        </p:nvSpPr>
        <p:spPr>
          <a:xfrm>
            <a:off x="322053" y="1720932"/>
            <a:ext cx="4422475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② 메인 작업 내용</a:t>
            </a:r>
          </a:p>
        </p:txBody>
      </p:sp>
    </p:spTree>
    <p:extLst>
      <p:ext uri="{BB962C8B-B14F-4D97-AF65-F5344CB8AC3E}">
        <p14:creationId xmlns:p14="http://schemas.microsoft.com/office/powerpoint/2010/main" val="35294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34994"/>
              </p:ext>
            </p:extLst>
          </p:nvPr>
        </p:nvGraphicFramePr>
        <p:xfrm>
          <a:off x="313427" y="1176040"/>
          <a:ext cx="5486498" cy="523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92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83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8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64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77B198C-F04A-49DA-9C4B-92ACAABC4F1F}"/>
              </a:ext>
            </a:extLst>
          </p:cNvPr>
          <p:cNvSpPr/>
          <p:nvPr/>
        </p:nvSpPr>
        <p:spPr>
          <a:xfrm>
            <a:off x="6342438" y="977724"/>
            <a:ext cx="5486498" cy="543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결과물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F6275-3CBA-4241-9A4F-FBBB15FD5D55}"/>
              </a:ext>
            </a:extLst>
          </p:cNvPr>
          <p:cNvSpPr/>
          <p:nvPr/>
        </p:nvSpPr>
        <p:spPr>
          <a:xfrm>
            <a:off x="322053" y="1720932"/>
            <a:ext cx="4422475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① 메인 작업 내용</a:t>
            </a:r>
          </a:p>
        </p:txBody>
      </p:sp>
    </p:spTree>
    <p:extLst>
      <p:ext uri="{BB962C8B-B14F-4D97-AF65-F5344CB8AC3E}">
        <p14:creationId xmlns:p14="http://schemas.microsoft.com/office/powerpoint/2010/main" val="250048554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257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점핏</cp:lastModifiedBy>
  <cp:revision>85</cp:revision>
  <dcterms:created xsi:type="dcterms:W3CDTF">2021-12-16T06:55:27Z</dcterms:created>
  <dcterms:modified xsi:type="dcterms:W3CDTF">2022-01-05T05:19:42Z</dcterms:modified>
</cp:coreProperties>
</file>