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7"/>
  </p:notesMasterIdLst>
  <p:handoutMasterIdLst>
    <p:handoutMasterId r:id="rId38"/>
  </p:handoutMasterIdLst>
  <p:sldIdLst>
    <p:sldId id="267" r:id="rId3"/>
    <p:sldId id="273" r:id="rId4"/>
    <p:sldId id="272" r:id="rId5"/>
    <p:sldId id="510" r:id="rId6"/>
    <p:sldId id="690" r:id="rId7"/>
    <p:sldId id="691" r:id="rId8"/>
    <p:sldId id="692" r:id="rId9"/>
    <p:sldId id="693" r:id="rId10"/>
    <p:sldId id="623" r:id="rId11"/>
    <p:sldId id="624" r:id="rId12"/>
    <p:sldId id="694" r:id="rId13"/>
    <p:sldId id="695" r:id="rId14"/>
    <p:sldId id="696" r:id="rId15"/>
    <p:sldId id="697" r:id="rId16"/>
    <p:sldId id="698" r:id="rId17"/>
    <p:sldId id="711" r:id="rId18"/>
    <p:sldId id="629" r:id="rId19"/>
    <p:sldId id="630" r:id="rId20"/>
    <p:sldId id="699" r:id="rId21"/>
    <p:sldId id="700" r:id="rId22"/>
    <p:sldId id="701" r:id="rId23"/>
    <p:sldId id="636" r:id="rId24"/>
    <p:sldId id="637" r:id="rId25"/>
    <p:sldId id="702" r:id="rId26"/>
    <p:sldId id="703" r:id="rId27"/>
    <p:sldId id="704" r:id="rId28"/>
    <p:sldId id="705" r:id="rId29"/>
    <p:sldId id="706" r:id="rId30"/>
    <p:sldId id="643" r:id="rId31"/>
    <p:sldId id="681" r:id="rId32"/>
    <p:sldId id="707" r:id="rId33"/>
    <p:sldId id="708" r:id="rId34"/>
    <p:sldId id="709" r:id="rId35"/>
    <p:sldId id="710" r:id="rId3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740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48330880-A45F-4D3C-BFAC-6D94037594BB}"/>
    <pc:docChg chg="undo custSel addSld modSld">
      <pc:chgData name="조 현영" userId="86576d6c08d227aa" providerId="LiveId" clId="{48330880-A45F-4D3C-BFAC-6D94037594BB}" dt="2022-11-18T16:16:49.964" v="672" actId="20577"/>
      <pc:docMkLst>
        <pc:docMk/>
      </pc:docMkLst>
      <pc:sldChg chg="addSp delSp modSp mod">
        <pc:chgData name="조 현영" userId="86576d6c08d227aa" providerId="LiveId" clId="{48330880-A45F-4D3C-BFAC-6D94037594BB}" dt="2022-11-18T15:47:20.873" v="67" actId="1038"/>
        <pc:sldMkLst>
          <pc:docMk/>
          <pc:sldMk cId="3388871221" sldId="624"/>
        </pc:sldMkLst>
        <pc:spChg chg="mod">
          <ac:chgData name="조 현영" userId="86576d6c08d227aa" providerId="LiveId" clId="{48330880-A45F-4D3C-BFAC-6D94037594BB}" dt="2022-11-18T15:46:44.264" v="54" actId="20577"/>
          <ac:spMkLst>
            <pc:docMk/>
            <pc:sldMk cId="3388871221" sldId="624"/>
            <ac:spMk id="3" creationId="{00000000-0000-0000-0000-000000000000}"/>
          </ac:spMkLst>
        </pc:spChg>
        <pc:picChg chg="add mod">
          <ac:chgData name="조 현영" userId="86576d6c08d227aa" providerId="LiveId" clId="{48330880-A45F-4D3C-BFAC-6D94037594BB}" dt="2022-11-18T15:46:59.687" v="58" actId="14100"/>
          <ac:picMkLst>
            <pc:docMk/>
            <pc:sldMk cId="3388871221" sldId="624"/>
            <ac:picMk id="5" creationId="{FA82F67E-2C5A-9D21-7314-98843A950544}"/>
          </ac:picMkLst>
        </pc:picChg>
        <pc:picChg chg="del">
          <ac:chgData name="조 현영" userId="86576d6c08d227aa" providerId="LiveId" clId="{48330880-A45F-4D3C-BFAC-6D94037594BB}" dt="2022-11-18T15:46:55.992" v="56" actId="478"/>
          <ac:picMkLst>
            <pc:docMk/>
            <pc:sldMk cId="3388871221" sldId="624"/>
            <ac:picMk id="8" creationId="{093CA07D-07A9-4B68-9436-50A641838191}"/>
          </ac:picMkLst>
        </pc:picChg>
        <pc:picChg chg="add mod">
          <ac:chgData name="조 현영" userId="86576d6c08d227aa" providerId="LiveId" clId="{48330880-A45F-4D3C-BFAC-6D94037594BB}" dt="2022-11-18T15:47:20.873" v="67" actId="1038"/>
          <ac:picMkLst>
            <pc:docMk/>
            <pc:sldMk cId="3388871221" sldId="624"/>
            <ac:picMk id="9" creationId="{14A3FEB2-49EB-8C14-C58E-AD3B756DE45A}"/>
          </ac:picMkLst>
        </pc:picChg>
        <pc:picChg chg="del">
          <ac:chgData name="조 현영" userId="86576d6c08d227aa" providerId="LiveId" clId="{48330880-A45F-4D3C-BFAC-6D94037594BB}" dt="2022-11-18T15:46:55.465" v="55" actId="478"/>
          <ac:picMkLst>
            <pc:docMk/>
            <pc:sldMk cId="3388871221" sldId="624"/>
            <ac:picMk id="10" creationId="{1B75A2E9-5AB6-4651-8FC9-01A513569118}"/>
          </ac:picMkLst>
        </pc:picChg>
      </pc:sldChg>
      <pc:sldChg chg="addSp delSp modSp mod">
        <pc:chgData name="조 현영" userId="86576d6c08d227aa" providerId="LiveId" clId="{48330880-A45F-4D3C-BFAC-6D94037594BB}" dt="2022-11-18T15:59:38.586" v="350" actId="14100"/>
        <pc:sldMkLst>
          <pc:docMk/>
          <pc:sldMk cId="3173449437" sldId="630"/>
        </pc:sldMkLst>
        <pc:picChg chg="add mod">
          <ac:chgData name="조 현영" userId="86576d6c08d227aa" providerId="LiveId" clId="{48330880-A45F-4D3C-BFAC-6D94037594BB}" dt="2022-11-18T15:59:09.987" v="346" actId="1076"/>
          <ac:picMkLst>
            <pc:docMk/>
            <pc:sldMk cId="3173449437" sldId="630"/>
            <ac:picMk id="5" creationId="{0B86CE0F-1B4F-B14E-0CA1-0222665E035F}"/>
          </ac:picMkLst>
        </pc:picChg>
        <pc:picChg chg="add mod">
          <ac:chgData name="조 현영" userId="86576d6c08d227aa" providerId="LiveId" clId="{48330880-A45F-4D3C-BFAC-6D94037594BB}" dt="2022-11-18T15:59:38.586" v="350" actId="14100"/>
          <ac:picMkLst>
            <pc:docMk/>
            <pc:sldMk cId="3173449437" sldId="630"/>
            <ac:picMk id="9" creationId="{054319B6-326B-2E0A-B7CB-5C9E758F1B60}"/>
          </ac:picMkLst>
        </pc:picChg>
        <pc:picChg chg="del">
          <ac:chgData name="조 현영" userId="86576d6c08d227aa" providerId="LiveId" clId="{48330880-A45F-4D3C-BFAC-6D94037594BB}" dt="2022-11-18T15:59:05.628" v="343" actId="478"/>
          <ac:picMkLst>
            <pc:docMk/>
            <pc:sldMk cId="3173449437" sldId="630"/>
            <ac:picMk id="10" creationId="{D1496F86-802B-41D7-8709-030051DEBD0E}"/>
          </ac:picMkLst>
        </pc:picChg>
        <pc:picChg chg="del">
          <ac:chgData name="조 현영" userId="86576d6c08d227aa" providerId="LiveId" clId="{48330880-A45F-4D3C-BFAC-6D94037594BB}" dt="2022-11-18T15:58:50.501" v="342" actId="478"/>
          <ac:picMkLst>
            <pc:docMk/>
            <pc:sldMk cId="3173449437" sldId="630"/>
            <ac:picMk id="12" creationId="{4C2A72ED-EB48-42DD-A632-8FF2A6E19722}"/>
          </ac:picMkLst>
        </pc:picChg>
      </pc:sldChg>
      <pc:sldChg chg="addSp delSp modSp mod">
        <pc:chgData name="조 현영" userId="86576d6c08d227aa" providerId="LiveId" clId="{48330880-A45F-4D3C-BFAC-6D94037594BB}" dt="2022-11-18T16:05:57.294" v="526" actId="1036"/>
        <pc:sldMkLst>
          <pc:docMk/>
          <pc:sldMk cId="1324509266" sldId="637"/>
        </pc:sldMkLst>
        <pc:picChg chg="add mod">
          <ac:chgData name="조 현영" userId="86576d6c08d227aa" providerId="LiveId" clId="{48330880-A45F-4D3C-BFAC-6D94037594BB}" dt="2022-11-18T16:05:57.294" v="526" actId="1036"/>
          <ac:picMkLst>
            <pc:docMk/>
            <pc:sldMk cId="1324509266" sldId="637"/>
            <ac:picMk id="5" creationId="{D17B9BDA-2B9E-B946-B9C1-6CADE495280E}"/>
          </ac:picMkLst>
        </pc:picChg>
        <pc:picChg chg="mod">
          <ac:chgData name="조 현영" userId="86576d6c08d227aa" providerId="LiveId" clId="{48330880-A45F-4D3C-BFAC-6D94037594BB}" dt="2022-11-18T16:05:14.094" v="509" actId="1035"/>
          <ac:picMkLst>
            <pc:docMk/>
            <pc:sldMk cId="1324509266" sldId="637"/>
            <ac:picMk id="6" creationId="{78881E74-89E7-4F63-8EDC-6C5C43E7A14F}"/>
          </ac:picMkLst>
        </pc:picChg>
        <pc:picChg chg="mod">
          <ac:chgData name="조 현영" userId="86576d6c08d227aa" providerId="LiveId" clId="{48330880-A45F-4D3C-BFAC-6D94037594BB}" dt="2022-11-18T16:05:15.493" v="513" actId="1038"/>
          <ac:picMkLst>
            <pc:docMk/>
            <pc:sldMk cId="1324509266" sldId="637"/>
            <ac:picMk id="9" creationId="{6707263C-203C-4877-A68D-6E15D8789990}"/>
          </ac:picMkLst>
        </pc:picChg>
        <pc:picChg chg="del mod">
          <ac:chgData name="조 현영" userId="86576d6c08d227aa" providerId="LiveId" clId="{48330880-A45F-4D3C-BFAC-6D94037594BB}" dt="2022-11-18T16:05:38.890" v="521" actId="478"/>
          <ac:picMkLst>
            <pc:docMk/>
            <pc:sldMk cId="1324509266" sldId="637"/>
            <ac:picMk id="11" creationId="{9CB57A9B-E67D-488F-8970-E66D3A00214C}"/>
          </ac:picMkLst>
        </pc:picChg>
      </pc:sldChg>
      <pc:sldChg chg="addSp delSp modSp mod">
        <pc:chgData name="조 현영" userId="86576d6c08d227aa" providerId="LiveId" clId="{48330880-A45F-4D3C-BFAC-6D94037594BB}" dt="2022-11-17T07:30:04.923" v="19" actId="1076"/>
        <pc:sldMkLst>
          <pc:docMk/>
          <pc:sldMk cId="3955711131" sldId="691"/>
        </pc:sldMkLst>
        <pc:spChg chg="mod">
          <ac:chgData name="조 현영" userId="86576d6c08d227aa" providerId="LiveId" clId="{48330880-A45F-4D3C-BFAC-6D94037594BB}" dt="2022-11-17T07:29:38.062" v="15" actId="20577"/>
          <ac:spMkLst>
            <pc:docMk/>
            <pc:sldMk cId="3955711131" sldId="691"/>
            <ac:spMk id="3" creationId="{00000000-0000-0000-0000-000000000000}"/>
          </ac:spMkLst>
        </pc:spChg>
        <pc:picChg chg="add mod">
          <ac:chgData name="조 현영" userId="86576d6c08d227aa" providerId="LiveId" clId="{48330880-A45F-4D3C-BFAC-6D94037594BB}" dt="2022-11-17T07:30:04.923" v="19" actId="1076"/>
          <ac:picMkLst>
            <pc:docMk/>
            <pc:sldMk cId="3955711131" sldId="691"/>
            <ac:picMk id="5" creationId="{1A120FFF-4BDD-3A8C-64DF-E3A226621471}"/>
          </ac:picMkLst>
        </pc:picChg>
        <pc:picChg chg="del">
          <ac:chgData name="조 현영" userId="86576d6c08d227aa" providerId="LiveId" clId="{48330880-A45F-4D3C-BFAC-6D94037594BB}" dt="2022-11-17T07:30:00.159" v="16" actId="478"/>
          <ac:picMkLst>
            <pc:docMk/>
            <pc:sldMk cId="3955711131" sldId="691"/>
            <ac:picMk id="6" creationId="{4A8E7C58-45F9-49D4-AB33-086A92664550}"/>
          </ac:picMkLst>
        </pc:picChg>
      </pc:sldChg>
      <pc:sldChg chg="addSp delSp modSp mod">
        <pc:chgData name="조 현영" userId="86576d6c08d227aa" providerId="LiveId" clId="{48330880-A45F-4D3C-BFAC-6D94037594BB}" dt="2022-11-18T15:45:28.898" v="35" actId="1076"/>
        <pc:sldMkLst>
          <pc:docMk/>
          <pc:sldMk cId="2663829177" sldId="692"/>
        </pc:sldMkLst>
        <pc:spChg chg="mod">
          <ac:chgData name="조 현영" userId="86576d6c08d227aa" providerId="LiveId" clId="{48330880-A45F-4D3C-BFAC-6D94037594BB}" dt="2022-11-18T15:44:40.860" v="24" actId="20577"/>
          <ac:spMkLst>
            <pc:docMk/>
            <pc:sldMk cId="2663829177" sldId="692"/>
            <ac:spMk id="3" creationId="{00000000-0000-0000-0000-000000000000}"/>
          </ac:spMkLst>
        </pc:spChg>
        <pc:picChg chg="del">
          <ac:chgData name="조 현영" userId="86576d6c08d227aa" providerId="LiveId" clId="{48330880-A45F-4D3C-BFAC-6D94037594BB}" dt="2022-11-18T15:44:50.142" v="25" actId="478"/>
          <ac:picMkLst>
            <pc:docMk/>
            <pc:sldMk cId="2663829177" sldId="692"/>
            <ac:picMk id="5" creationId="{B206DD27-7D5C-4A94-AAC0-616667B99F5F}"/>
          </ac:picMkLst>
        </pc:picChg>
        <pc:picChg chg="add del">
          <ac:chgData name="조 현영" userId="86576d6c08d227aa" providerId="LiveId" clId="{48330880-A45F-4D3C-BFAC-6D94037594BB}" dt="2022-11-18T15:44:51.047" v="27" actId="22"/>
          <ac:picMkLst>
            <pc:docMk/>
            <pc:sldMk cId="2663829177" sldId="692"/>
            <ac:picMk id="6" creationId="{8EDF834B-87E0-437C-BCF3-CBC4E8756CCF}"/>
          </ac:picMkLst>
        </pc:picChg>
        <pc:picChg chg="del">
          <ac:chgData name="조 현영" userId="86576d6c08d227aa" providerId="LiveId" clId="{48330880-A45F-4D3C-BFAC-6D94037594BB}" dt="2022-11-18T15:45:11.367" v="30" actId="478"/>
          <ac:picMkLst>
            <pc:docMk/>
            <pc:sldMk cId="2663829177" sldId="692"/>
            <ac:picMk id="9" creationId="{9C96C917-99B2-435F-83DB-FDE9993F73FB}"/>
          </ac:picMkLst>
        </pc:picChg>
        <pc:picChg chg="add mod">
          <ac:chgData name="조 현영" userId="86576d6c08d227aa" providerId="LiveId" clId="{48330880-A45F-4D3C-BFAC-6D94037594BB}" dt="2022-11-18T15:45:00.088" v="29" actId="1076"/>
          <ac:picMkLst>
            <pc:docMk/>
            <pc:sldMk cId="2663829177" sldId="692"/>
            <ac:picMk id="10" creationId="{C2C6A041-A5DC-C777-739B-7D13953AD2EE}"/>
          </ac:picMkLst>
        </pc:picChg>
        <pc:picChg chg="add mod">
          <ac:chgData name="조 현영" userId="86576d6c08d227aa" providerId="LiveId" clId="{48330880-A45F-4D3C-BFAC-6D94037594BB}" dt="2022-11-18T15:45:28.898" v="35" actId="1076"/>
          <ac:picMkLst>
            <pc:docMk/>
            <pc:sldMk cId="2663829177" sldId="692"/>
            <ac:picMk id="12" creationId="{DF6B7ED7-0E83-9D0C-EF99-9FCA01AF04CC}"/>
          </ac:picMkLst>
        </pc:picChg>
      </pc:sldChg>
      <pc:sldChg chg="addSp delSp modSp mod">
        <pc:chgData name="조 현영" userId="86576d6c08d227aa" providerId="LiveId" clId="{48330880-A45F-4D3C-BFAC-6D94037594BB}" dt="2022-11-18T15:46:13.796" v="47" actId="1076"/>
        <pc:sldMkLst>
          <pc:docMk/>
          <pc:sldMk cId="3139628821" sldId="693"/>
        </pc:sldMkLst>
        <pc:picChg chg="add mod">
          <ac:chgData name="조 현영" userId="86576d6c08d227aa" providerId="LiveId" clId="{48330880-A45F-4D3C-BFAC-6D94037594BB}" dt="2022-11-18T15:46:13.039" v="46" actId="1076"/>
          <ac:picMkLst>
            <pc:docMk/>
            <pc:sldMk cId="3139628821" sldId="693"/>
            <ac:picMk id="5" creationId="{650C16CF-8E7F-B9D4-B15E-EE5210C33FD4}"/>
          </ac:picMkLst>
        </pc:picChg>
        <pc:picChg chg="del">
          <ac:chgData name="조 현영" userId="86576d6c08d227aa" providerId="LiveId" clId="{48330880-A45F-4D3C-BFAC-6D94037594BB}" dt="2022-11-18T15:45:44.270" v="36" actId="478"/>
          <ac:picMkLst>
            <pc:docMk/>
            <pc:sldMk cId="3139628821" sldId="693"/>
            <ac:picMk id="6" creationId="{A9989867-489D-46DF-A206-C286C345A857}"/>
          </ac:picMkLst>
        </pc:picChg>
        <pc:picChg chg="add mod">
          <ac:chgData name="조 현영" userId="86576d6c08d227aa" providerId="LiveId" clId="{48330880-A45F-4D3C-BFAC-6D94037594BB}" dt="2022-11-18T15:46:13.796" v="47" actId="1076"/>
          <ac:picMkLst>
            <pc:docMk/>
            <pc:sldMk cId="3139628821" sldId="693"/>
            <ac:picMk id="9" creationId="{A3A97743-5A72-8FD9-4E6E-0987C58ABDFD}"/>
          </ac:picMkLst>
        </pc:picChg>
        <pc:picChg chg="del">
          <ac:chgData name="조 현영" userId="86576d6c08d227aa" providerId="LiveId" clId="{48330880-A45F-4D3C-BFAC-6D94037594BB}" dt="2022-11-18T15:45:44.825" v="37" actId="478"/>
          <ac:picMkLst>
            <pc:docMk/>
            <pc:sldMk cId="3139628821" sldId="693"/>
            <ac:picMk id="10" creationId="{6D88A952-49B4-46B8-BF28-D9E4F2471976}"/>
          </ac:picMkLst>
        </pc:picChg>
      </pc:sldChg>
      <pc:sldChg chg="addSp delSp modSp mod">
        <pc:chgData name="조 현영" userId="86576d6c08d227aa" providerId="LiveId" clId="{48330880-A45F-4D3C-BFAC-6D94037594BB}" dt="2022-11-18T15:49:32.785" v="79" actId="1037"/>
        <pc:sldMkLst>
          <pc:docMk/>
          <pc:sldMk cId="2984862920" sldId="694"/>
        </pc:sldMkLst>
        <pc:picChg chg="del">
          <ac:chgData name="조 현영" userId="86576d6c08d227aa" providerId="LiveId" clId="{48330880-A45F-4D3C-BFAC-6D94037594BB}" dt="2022-11-18T15:48:50.875" v="68" actId="478"/>
          <ac:picMkLst>
            <pc:docMk/>
            <pc:sldMk cId="2984862920" sldId="694"/>
            <ac:picMk id="5" creationId="{FE5933FB-4310-4683-963C-3F0576C074B8}"/>
          </ac:picMkLst>
        </pc:picChg>
        <pc:picChg chg="add mod">
          <ac:chgData name="조 현영" userId="86576d6c08d227aa" providerId="LiveId" clId="{48330880-A45F-4D3C-BFAC-6D94037594BB}" dt="2022-11-18T15:49:32.785" v="79" actId="1037"/>
          <ac:picMkLst>
            <pc:docMk/>
            <pc:sldMk cId="2984862920" sldId="694"/>
            <ac:picMk id="6" creationId="{5B7F26A7-229C-AC1B-E271-DD65F7783618}"/>
          </ac:picMkLst>
        </pc:picChg>
        <pc:picChg chg="add mod">
          <ac:chgData name="조 현영" userId="86576d6c08d227aa" providerId="LiveId" clId="{48330880-A45F-4D3C-BFAC-6D94037594BB}" dt="2022-11-18T15:49:32.785" v="79" actId="1037"/>
          <ac:picMkLst>
            <pc:docMk/>
            <pc:sldMk cId="2984862920" sldId="694"/>
            <ac:picMk id="9" creationId="{E36EF903-40FA-E1E0-A8DD-D84112562A90}"/>
          </ac:picMkLst>
        </pc:picChg>
        <pc:picChg chg="del">
          <ac:chgData name="조 현영" userId="86576d6c08d227aa" providerId="LiveId" clId="{48330880-A45F-4D3C-BFAC-6D94037594BB}" dt="2022-11-18T15:49:21.154" v="72" actId="478"/>
          <ac:picMkLst>
            <pc:docMk/>
            <pc:sldMk cId="2984862920" sldId="694"/>
            <ac:picMk id="12" creationId="{BA726051-F95A-4F7E-A1CD-10C322CE8063}"/>
          </ac:picMkLst>
        </pc:picChg>
      </pc:sldChg>
      <pc:sldChg chg="addSp delSp modSp mod">
        <pc:chgData name="조 현영" userId="86576d6c08d227aa" providerId="LiveId" clId="{48330880-A45F-4D3C-BFAC-6D94037594BB}" dt="2022-11-18T15:51:25.424" v="84" actId="14100"/>
        <pc:sldMkLst>
          <pc:docMk/>
          <pc:sldMk cId="1956852049" sldId="695"/>
        </pc:sldMkLst>
        <pc:picChg chg="add mod">
          <ac:chgData name="조 현영" userId="86576d6c08d227aa" providerId="LiveId" clId="{48330880-A45F-4D3C-BFAC-6D94037594BB}" dt="2022-11-18T15:51:25.424" v="84" actId="14100"/>
          <ac:picMkLst>
            <pc:docMk/>
            <pc:sldMk cId="1956852049" sldId="695"/>
            <ac:picMk id="5" creationId="{A2912230-7EDD-57C3-BB11-073B77AA2A72}"/>
          </ac:picMkLst>
        </pc:picChg>
        <pc:picChg chg="del">
          <ac:chgData name="조 현영" userId="86576d6c08d227aa" providerId="LiveId" clId="{48330880-A45F-4D3C-BFAC-6D94037594BB}" dt="2022-11-18T15:51:15.444" v="80" actId="478"/>
          <ac:picMkLst>
            <pc:docMk/>
            <pc:sldMk cId="1956852049" sldId="695"/>
            <ac:picMk id="6" creationId="{7C85C701-38CD-4039-9856-14984DD0120E}"/>
          </ac:picMkLst>
        </pc:picChg>
      </pc:sldChg>
      <pc:sldChg chg="addSp delSp modSp mod">
        <pc:chgData name="조 현영" userId="86576d6c08d227aa" providerId="LiveId" clId="{48330880-A45F-4D3C-BFAC-6D94037594BB}" dt="2022-11-18T15:52:46.467" v="140" actId="20577"/>
        <pc:sldMkLst>
          <pc:docMk/>
          <pc:sldMk cId="2052387745" sldId="696"/>
        </pc:sldMkLst>
        <pc:spChg chg="mod">
          <ac:chgData name="조 현영" userId="86576d6c08d227aa" providerId="LiveId" clId="{48330880-A45F-4D3C-BFAC-6D94037594BB}" dt="2022-11-18T15:52:37.546" v="116" actId="20577"/>
          <ac:spMkLst>
            <pc:docMk/>
            <pc:sldMk cId="2052387745" sldId="696"/>
            <ac:spMk id="2" creationId="{00000000-0000-0000-0000-000000000000}"/>
          </ac:spMkLst>
        </pc:spChg>
        <pc:spChg chg="mod">
          <ac:chgData name="조 현영" userId="86576d6c08d227aa" providerId="LiveId" clId="{48330880-A45F-4D3C-BFAC-6D94037594BB}" dt="2022-11-18T15:52:46.467" v="140" actId="20577"/>
          <ac:spMkLst>
            <pc:docMk/>
            <pc:sldMk cId="2052387745" sldId="696"/>
            <ac:spMk id="3" creationId="{00000000-0000-0000-0000-000000000000}"/>
          </ac:spMkLst>
        </pc:spChg>
        <pc:picChg chg="del">
          <ac:chgData name="조 현영" userId="86576d6c08d227aa" providerId="LiveId" clId="{48330880-A45F-4D3C-BFAC-6D94037594BB}" dt="2022-11-18T15:52:02.466" v="85" actId="478"/>
          <ac:picMkLst>
            <pc:docMk/>
            <pc:sldMk cId="2052387745" sldId="696"/>
            <ac:picMk id="5" creationId="{21F54531-9AA8-400A-A0D5-C450259056EF}"/>
          </ac:picMkLst>
        </pc:picChg>
        <pc:picChg chg="add mod">
          <ac:chgData name="조 현영" userId="86576d6c08d227aa" providerId="LiveId" clId="{48330880-A45F-4D3C-BFAC-6D94037594BB}" dt="2022-11-18T15:52:23.970" v="94" actId="14100"/>
          <ac:picMkLst>
            <pc:docMk/>
            <pc:sldMk cId="2052387745" sldId="696"/>
            <ac:picMk id="6" creationId="{2432D7D4-71A4-7E5A-9BEB-4977BD9E4D07}"/>
          </ac:picMkLst>
        </pc:picChg>
        <pc:picChg chg="del">
          <ac:chgData name="조 현영" userId="86576d6c08d227aa" providerId="LiveId" clId="{48330880-A45F-4D3C-BFAC-6D94037594BB}" dt="2022-11-18T15:52:20.135" v="89" actId="478"/>
          <ac:picMkLst>
            <pc:docMk/>
            <pc:sldMk cId="2052387745" sldId="696"/>
            <ac:picMk id="9" creationId="{32F33971-E03C-4DEE-848D-7EE1A8DD3FC7}"/>
          </ac:picMkLst>
        </pc:picChg>
      </pc:sldChg>
      <pc:sldChg chg="addSp delSp modSp mod">
        <pc:chgData name="조 현영" userId="86576d6c08d227aa" providerId="LiveId" clId="{48330880-A45F-4D3C-BFAC-6D94037594BB}" dt="2022-11-18T15:54:21.639" v="174" actId="1076"/>
        <pc:sldMkLst>
          <pc:docMk/>
          <pc:sldMk cId="1562017409" sldId="697"/>
        </pc:sldMkLst>
        <pc:spChg chg="mod">
          <ac:chgData name="조 현영" userId="86576d6c08d227aa" providerId="LiveId" clId="{48330880-A45F-4D3C-BFAC-6D94037594BB}" dt="2022-11-18T15:52:52.135" v="156" actId="20577"/>
          <ac:spMkLst>
            <pc:docMk/>
            <pc:sldMk cId="1562017409" sldId="697"/>
            <ac:spMk id="2" creationId="{00000000-0000-0000-0000-000000000000}"/>
          </ac:spMkLst>
        </pc:spChg>
        <pc:spChg chg="mod">
          <ac:chgData name="조 현영" userId="86576d6c08d227aa" providerId="LiveId" clId="{48330880-A45F-4D3C-BFAC-6D94037594BB}" dt="2022-11-18T15:53:11.701" v="165" actId="20577"/>
          <ac:spMkLst>
            <pc:docMk/>
            <pc:sldMk cId="1562017409" sldId="697"/>
            <ac:spMk id="3" creationId="{00000000-0000-0000-0000-000000000000}"/>
          </ac:spMkLst>
        </pc:spChg>
        <pc:picChg chg="add mod">
          <ac:chgData name="조 현영" userId="86576d6c08d227aa" providerId="LiveId" clId="{48330880-A45F-4D3C-BFAC-6D94037594BB}" dt="2022-11-18T15:53:09.531" v="161" actId="1076"/>
          <ac:picMkLst>
            <pc:docMk/>
            <pc:sldMk cId="1562017409" sldId="697"/>
            <ac:picMk id="5" creationId="{3F881B2F-4628-510E-8877-CE7C88740EF5}"/>
          </ac:picMkLst>
        </pc:picChg>
        <pc:picChg chg="del">
          <ac:chgData name="조 현영" userId="86576d6c08d227aa" providerId="LiveId" clId="{48330880-A45F-4D3C-BFAC-6D94037594BB}" dt="2022-11-18T15:53:02.793" v="157" actId="478"/>
          <ac:picMkLst>
            <pc:docMk/>
            <pc:sldMk cId="1562017409" sldId="697"/>
            <ac:picMk id="6" creationId="{B20EA197-FD99-4125-B8EA-A8029190D4CE}"/>
          </ac:picMkLst>
        </pc:picChg>
        <pc:picChg chg="add mod">
          <ac:chgData name="조 현영" userId="86576d6c08d227aa" providerId="LiveId" clId="{48330880-A45F-4D3C-BFAC-6D94037594BB}" dt="2022-11-18T15:53:49.897" v="170" actId="14100"/>
          <ac:picMkLst>
            <pc:docMk/>
            <pc:sldMk cId="1562017409" sldId="697"/>
            <ac:picMk id="9" creationId="{821E03CC-5380-2376-75BB-27286F21129F}"/>
          </ac:picMkLst>
        </pc:picChg>
        <pc:picChg chg="del">
          <ac:chgData name="조 현영" userId="86576d6c08d227aa" providerId="LiveId" clId="{48330880-A45F-4D3C-BFAC-6D94037594BB}" dt="2022-11-18T15:53:04.605" v="158" actId="478"/>
          <ac:picMkLst>
            <pc:docMk/>
            <pc:sldMk cId="1562017409" sldId="697"/>
            <ac:picMk id="10" creationId="{931F3B8A-C658-485C-829B-82569DB13617}"/>
          </ac:picMkLst>
        </pc:picChg>
        <pc:picChg chg="del">
          <ac:chgData name="조 현영" userId="86576d6c08d227aa" providerId="LiveId" clId="{48330880-A45F-4D3C-BFAC-6D94037594BB}" dt="2022-11-18T15:54:12.973" v="171" actId="478"/>
          <ac:picMkLst>
            <pc:docMk/>
            <pc:sldMk cId="1562017409" sldId="697"/>
            <ac:picMk id="12" creationId="{3B1C1F4F-F00A-4C7D-9538-80BA2DFD48E7}"/>
          </ac:picMkLst>
        </pc:picChg>
        <pc:picChg chg="add mod">
          <ac:chgData name="조 현영" userId="86576d6c08d227aa" providerId="LiveId" clId="{48330880-A45F-4D3C-BFAC-6D94037594BB}" dt="2022-11-18T15:54:21.639" v="174" actId="1076"/>
          <ac:picMkLst>
            <pc:docMk/>
            <pc:sldMk cId="1562017409" sldId="697"/>
            <ac:picMk id="13" creationId="{9EABA0AF-FD97-6AD4-0123-47CC37C24346}"/>
          </ac:picMkLst>
        </pc:picChg>
      </pc:sldChg>
      <pc:sldChg chg="addSp delSp modSp mod">
        <pc:chgData name="조 현영" userId="86576d6c08d227aa" providerId="LiveId" clId="{48330880-A45F-4D3C-BFAC-6D94037594BB}" dt="2022-11-18T15:56:07.016" v="185" actId="1076"/>
        <pc:sldMkLst>
          <pc:docMk/>
          <pc:sldMk cId="1765142578" sldId="698"/>
        </pc:sldMkLst>
        <pc:picChg chg="del">
          <ac:chgData name="조 현영" userId="86576d6c08d227aa" providerId="LiveId" clId="{48330880-A45F-4D3C-BFAC-6D94037594BB}" dt="2022-11-18T15:55:01.512" v="175" actId="478"/>
          <ac:picMkLst>
            <pc:docMk/>
            <pc:sldMk cId="1765142578" sldId="698"/>
            <ac:picMk id="5" creationId="{D8ECB5EA-9527-49A9-99D5-B1576D5409AE}"/>
          </ac:picMkLst>
        </pc:picChg>
        <pc:picChg chg="add mod">
          <ac:chgData name="조 현영" userId="86576d6c08d227aa" providerId="LiveId" clId="{48330880-A45F-4D3C-BFAC-6D94037594BB}" dt="2022-11-18T15:55:07.657" v="178" actId="1076"/>
          <ac:picMkLst>
            <pc:docMk/>
            <pc:sldMk cId="1765142578" sldId="698"/>
            <ac:picMk id="6" creationId="{1A2D66CD-B8DE-1C20-2D47-9BEEB3B70E7C}"/>
          </ac:picMkLst>
        </pc:picChg>
        <pc:picChg chg="del">
          <ac:chgData name="조 현영" userId="86576d6c08d227aa" providerId="LiveId" clId="{48330880-A45F-4D3C-BFAC-6D94037594BB}" dt="2022-11-18T15:56:03.269" v="183" actId="478"/>
          <ac:picMkLst>
            <pc:docMk/>
            <pc:sldMk cId="1765142578" sldId="698"/>
            <ac:picMk id="9" creationId="{74DD6F41-2561-48B7-A28E-10A6B06FE194}"/>
          </ac:picMkLst>
        </pc:picChg>
        <pc:picChg chg="add mod">
          <ac:chgData name="조 현영" userId="86576d6c08d227aa" providerId="LiveId" clId="{48330880-A45F-4D3C-BFAC-6D94037594BB}" dt="2022-11-18T15:55:32.129" v="182" actId="1076"/>
          <ac:picMkLst>
            <pc:docMk/>
            <pc:sldMk cId="1765142578" sldId="698"/>
            <ac:picMk id="10" creationId="{B18B0289-BB3E-071A-4544-6AC27C6451EF}"/>
          </ac:picMkLst>
        </pc:picChg>
        <pc:picChg chg="add mod">
          <ac:chgData name="조 현영" userId="86576d6c08d227aa" providerId="LiveId" clId="{48330880-A45F-4D3C-BFAC-6D94037594BB}" dt="2022-11-18T15:56:07.016" v="185" actId="1076"/>
          <ac:picMkLst>
            <pc:docMk/>
            <pc:sldMk cId="1765142578" sldId="698"/>
            <ac:picMk id="12" creationId="{6A7720F9-85CF-F5FF-54AF-283A43C66489}"/>
          </ac:picMkLst>
        </pc:picChg>
      </pc:sldChg>
      <pc:sldChg chg="addSp delSp modSp mod">
        <pc:chgData name="조 현영" userId="86576d6c08d227aa" providerId="LiveId" clId="{48330880-A45F-4D3C-BFAC-6D94037594BB}" dt="2022-11-18T16:03:37.213" v="418" actId="1076"/>
        <pc:sldMkLst>
          <pc:docMk/>
          <pc:sldMk cId="4180261889" sldId="699"/>
        </pc:sldMkLst>
        <pc:spChg chg="mod">
          <ac:chgData name="조 현영" userId="86576d6c08d227aa" providerId="LiveId" clId="{48330880-A45F-4D3C-BFAC-6D94037594BB}" dt="2022-11-18T16:03:31.285" v="415" actId="20577"/>
          <ac:spMkLst>
            <pc:docMk/>
            <pc:sldMk cId="4180261889" sldId="699"/>
            <ac:spMk id="3" creationId="{00000000-0000-0000-0000-000000000000}"/>
          </ac:spMkLst>
        </pc:spChg>
        <pc:picChg chg="del">
          <ac:chgData name="조 현영" userId="86576d6c08d227aa" providerId="LiveId" clId="{48330880-A45F-4D3C-BFAC-6D94037594BB}" dt="2022-11-18T16:00:10.911" v="354" actId="478"/>
          <ac:picMkLst>
            <pc:docMk/>
            <pc:sldMk cId="4180261889" sldId="699"/>
            <ac:picMk id="5" creationId="{57B3D10C-1C2D-4453-8677-D8294248D3DB}"/>
          </ac:picMkLst>
        </pc:picChg>
        <pc:picChg chg="add mod">
          <ac:chgData name="조 현영" userId="86576d6c08d227aa" providerId="LiveId" clId="{48330880-A45F-4D3C-BFAC-6D94037594BB}" dt="2022-11-18T16:00:14.586" v="357" actId="1076"/>
          <ac:picMkLst>
            <pc:docMk/>
            <pc:sldMk cId="4180261889" sldId="699"/>
            <ac:picMk id="6" creationId="{609E42AC-8349-921D-917D-C7F4170ACFB8}"/>
          </ac:picMkLst>
        </pc:picChg>
        <pc:picChg chg="del">
          <ac:chgData name="조 현영" userId="86576d6c08d227aa" providerId="LiveId" clId="{48330880-A45F-4D3C-BFAC-6D94037594BB}" dt="2022-11-18T16:00:11.621" v="355" actId="478"/>
          <ac:picMkLst>
            <pc:docMk/>
            <pc:sldMk cId="4180261889" sldId="699"/>
            <ac:picMk id="9" creationId="{DAA1FB23-CEE1-4B51-9691-B8F7778F2A7B}"/>
          </ac:picMkLst>
        </pc:picChg>
        <pc:picChg chg="add mod">
          <ac:chgData name="조 현영" userId="86576d6c08d227aa" providerId="LiveId" clId="{48330880-A45F-4D3C-BFAC-6D94037594BB}" dt="2022-11-18T16:00:40.007" v="359" actId="1076"/>
          <ac:picMkLst>
            <pc:docMk/>
            <pc:sldMk cId="4180261889" sldId="699"/>
            <ac:picMk id="10" creationId="{84E58099-2162-DAA7-128B-0555880FB342}"/>
          </ac:picMkLst>
        </pc:picChg>
        <pc:picChg chg="add mod">
          <ac:chgData name="조 현영" userId="86576d6c08d227aa" providerId="LiveId" clId="{48330880-A45F-4D3C-BFAC-6D94037594BB}" dt="2022-11-18T16:03:37.213" v="418" actId="1076"/>
          <ac:picMkLst>
            <pc:docMk/>
            <pc:sldMk cId="4180261889" sldId="699"/>
            <ac:picMk id="11" creationId="{93697E44-B0BB-6B4F-7975-728376E470A3}"/>
          </ac:picMkLst>
        </pc:picChg>
        <pc:picChg chg="del">
          <ac:chgData name="조 현영" userId="86576d6c08d227aa" providerId="LiveId" clId="{48330880-A45F-4D3C-BFAC-6D94037594BB}" dt="2022-11-18T16:00:10.346" v="353" actId="478"/>
          <ac:picMkLst>
            <pc:docMk/>
            <pc:sldMk cId="4180261889" sldId="699"/>
            <ac:picMk id="13" creationId="{37921CA4-8A6B-473D-A6FE-4D4E0AA1D559}"/>
          </ac:picMkLst>
        </pc:picChg>
      </pc:sldChg>
      <pc:sldChg chg="addSp delSp modSp mod">
        <pc:chgData name="조 현영" userId="86576d6c08d227aa" providerId="LiveId" clId="{48330880-A45F-4D3C-BFAC-6D94037594BB}" dt="2022-11-18T16:04:34.801" v="495" actId="1037"/>
        <pc:sldMkLst>
          <pc:docMk/>
          <pc:sldMk cId="2130401482" sldId="700"/>
        </pc:sldMkLst>
        <pc:spChg chg="mod">
          <ac:chgData name="조 현영" userId="86576d6c08d227aa" providerId="LiveId" clId="{48330880-A45F-4D3C-BFAC-6D94037594BB}" dt="2022-11-18T16:04:12.870" v="477" actId="20577"/>
          <ac:spMkLst>
            <pc:docMk/>
            <pc:sldMk cId="2130401482" sldId="700"/>
            <ac:spMk id="3" creationId="{00000000-0000-0000-0000-000000000000}"/>
          </ac:spMkLst>
        </pc:spChg>
        <pc:picChg chg="add del mod">
          <ac:chgData name="조 현영" userId="86576d6c08d227aa" providerId="LiveId" clId="{48330880-A45F-4D3C-BFAC-6D94037594BB}" dt="2022-11-18T16:03:32.403" v="416" actId="21"/>
          <ac:picMkLst>
            <pc:docMk/>
            <pc:sldMk cId="2130401482" sldId="700"/>
            <ac:picMk id="5" creationId="{6572BD6B-09A7-C3B1-6B94-D862FD726D15}"/>
          </ac:picMkLst>
        </pc:picChg>
        <pc:picChg chg="del">
          <ac:chgData name="조 현영" userId="86576d6c08d227aa" providerId="LiveId" clId="{48330880-A45F-4D3C-BFAC-6D94037594BB}" dt="2022-11-18T16:00:55.598" v="360" actId="478"/>
          <ac:picMkLst>
            <pc:docMk/>
            <pc:sldMk cId="2130401482" sldId="700"/>
            <ac:picMk id="6" creationId="{89DFC8BA-9451-4895-ABE9-51B0D238C933}"/>
          </ac:picMkLst>
        </pc:picChg>
        <pc:picChg chg="add mod">
          <ac:chgData name="조 현영" userId="86576d6c08d227aa" providerId="LiveId" clId="{48330880-A45F-4D3C-BFAC-6D94037594BB}" dt="2022-11-18T16:04:15.680" v="481" actId="1038"/>
          <ac:picMkLst>
            <pc:docMk/>
            <pc:sldMk cId="2130401482" sldId="700"/>
            <ac:picMk id="9" creationId="{60E2C14F-EDB8-57AF-9B6B-5ED7504CE285}"/>
          </ac:picMkLst>
        </pc:picChg>
        <pc:picChg chg="mod">
          <ac:chgData name="조 현영" userId="86576d6c08d227aa" providerId="LiveId" clId="{48330880-A45F-4D3C-BFAC-6D94037594BB}" dt="2022-11-18T16:04:34.801" v="495" actId="1037"/>
          <ac:picMkLst>
            <pc:docMk/>
            <pc:sldMk cId="2130401482" sldId="700"/>
            <ac:picMk id="10" creationId="{09DA43AB-9C3D-4E8E-BA63-7303D58707EF}"/>
          </ac:picMkLst>
        </pc:picChg>
        <pc:picChg chg="mod">
          <ac:chgData name="조 현영" userId="86576d6c08d227aa" providerId="LiveId" clId="{48330880-A45F-4D3C-BFAC-6D94037594BB}" dt="2022-11-18T16:04:15.680" v="481" actId="1038"/>
          <ac:picMkLst>
            <pc:docMk/>
            <pc:sldMk cId="2130401482" sldId="700"/>
            <ac:picMk id="12" creationId="{0AEA70CD-E6C8-4CB7-B09F-F9CFD441B3FE}"/>
          </ac:picMkLst>
        </pc:picChg>
      </pc:sldChg>
      <pc:sldChg chg="addSp delSp modSp mod">
        <pc:chgData name="조 현영" userId="86576d6c08d227aa" providerId="LiveId" clId="{48330880-A45F-4D3C-BFAC-6D94037594BB}" dt="2022-11-18T16:06:29.182" v="532" actId="1035"/>
        <pc:sldMkLst>
          <pc:docMk/>
          <pc:sldMk cId="1020548692" sldId="702"/>
        </pc:sldMkLst>
        <pc:picChg chg="add mod">
          <ac:chgData name="조 현영" userId="86576d6c08d227aa" providerId="LiveId" clId="{48330880-A45F-4D3C-BFAC-6D94037594BB}" dt="2022-11-18T16:06:29.182" v="532" actId="1035"/>
          <ac:picMkLst>
            <pc:docMk/>
            <pc:sldMk cId="1020548692" sldId="702"/>
            <ac:picMk id="6" creationId="{8372CA49-E407-1550-0BA8-CDCE39E86FBE}"/>
          </ac:picMkLst>
        </pc:picChg>
        <pc:picChg chg="del">
          <ac:chgData name="조 현영" userId="86576d6c08d227aa" providerId="LiveId" clId="{48330880-A45F-4D3C-BFAC-6D94037594BB}" dt="2022-11-18T16:06:22.263" v="527" actId="478"/>
          <ac:picMkLst>
            <pc:docMk/>
            <pc:sldMk cId="1020548692" sldId="702"/>
            <ac:picMk id="10" creationId="{869E2559-66DE-457E-9960-5FC828FDADDD}"/>
          </ac:picMkLst>
        </pc:picChg>
      </pc:sldChg>
      <pc:sldChg chg="addSp delSp modSp mod">
        <pc:chgData name="조 현영" userId="86576d6c08d227aa" providerId="LiveId" clId="{48330880-A45F-4D3C-BFAC-6D94037594BB}" dt="2022-11-18T16:07:08.442" v="536" actId="14100"/>
        <pc:sldMkLst>
          <pc:docMk/>
          <pc:sldMk cId="1396394115" sldId="703"/>
        </pc:sldMkLst>
        <pc:picChg chg="add mod">
          <ac:chgData name="조 현영" userId="86576d6c08d227aa" providerId="LiveId" clId="{48330880-A45F-4D3C-BFAC-6D94037594BB}" dt="2022-11-18T16:07:08.442" v="536" actId="14100"/>
          <ac:picMkLst>
            <pc:docMk/>
            <pc:sldMk cId="1396394115" sldId="703"/>
            <ac:picMk id="5" creationId="{A583D71B-0CD4-26A1-4881-271175D8097D}"/>
          </ac:picMkLst>
        </pc:picChg>
        <pc:picChg chg="del">
          <ac:chgData name="조 현영" userId="86576d6c08d227aa" providerId="LiveId" clId="{48330880-A45F-4D3C-BFAC-6D94037594BB}" dt="2022-11-18T16:07:02.064" v="533" actId="478"/>
          <ac:picMkLst>
            <pc:docMk/>
            <pc:sldMk cId="1396394115" sldId="703"/>
            <ac:picMk id="9" creationId="{0A2F133E-7572-44A4-A8EE-D2ACB552DC21}"/>
          </ac:picMkLst>
        </pc:picChg>
      </pc:sldChg>
      <pc:sldChg chg="addSp delSp modSp mod">
        <pc:chgData name="조 현영" userId="86576d6c08d227aa" providerId="LiveId" clId="{48330880-A45F-4D3C-BFAC-6D94037594BB}" dt="2022-11-18T16:12:23.795" v="638" actId="20577"/>
        <pc:sldMkLst>
          <pc:docMk/>
          <pc:sldMk cId="2425899053" sldId="707"/>
        </pc:sldMkLst>
        <pc:spChg chg="mod">
          <ac:chgData name="조 현영" userId="86576d6c08d227aa" providerId="LiveId" clId="{48330880-A45F-4D3C-BFAC-6D94037594BB}" dt="2022-11-18T16:12:23.795" v="638" actId="20577"/>
          <ac:spMkLst>
            <pc:docMk/>
            <pc:sldMk cId="2425899053" sldId="707"/>
            <ac:spMk id="3" creationId="{00000000-0000-0000-0000-000000000000}"/>
          </ac:spMkLst>
        </pc:spChg>
        <pc:picChg chg="add mod">
          <ac:chgData name="조 현영" userId="86576d6c08d227aa" providerId="LiveId" clId="{48330880-A45F-4D3C-BFAC-6D94037594BB}" dt="2022-11-18T16:10:50.591" v="545" actId="1076"/>
          <ac:picMkLst>
            <pc:docMk/>
            <pc:sldMk cId="2425899053" sldId="707"/>
            <ac:picMk id="5" creationId="{C0DAD3CA-4C8B-3B9A-047C-C51737C13019}"/>
          </ac:picMkLst>
        </pc:picChg>
        <pc:picChg chg="del">
          <ac:chgData name="조 현영" userId="86576d6c08d227aa" providerId="LiveId" clId="{48330880-A45F-4D3C-BFAC-6D94037594BB}" dt="2022-11-18T16:09:57.233" v="537" actId="478"/>
          <ac:picMkLst>
            <pc:docMk/>
            <pc:sldMk cId="2425899053" sldId="707"/>
            <ac:picMk id="6" creationId="{0C247FF4-8BA0-4D55-899D-8BF447F8DBA6}"/>
          </ac:picMkLst>
        </pc:picChg>
        <pc:picChg chg="del">
          <ac:chgData name="조 현영" userId="86576d6c08d227aa" providerId="LiveId" clId="{48330880-A45F-4D3C-BFAC-6D94037594BB}" dt="2022-11-18T16:09:57.699" v="538" actId="478"/>
          <ac:picMkLst>
            <pc:docMk/>
            <pc:sldMk cId="2425899053" sldId="707"/>
            <ac:picMk id="9" creationId="{BAF85000-B641-40E0-8ACD-11546F6E66F4}"/>
          </ac:picMkLst>
        </pc:picChg>
        <pc:picChg chg="add mod">
          <ac:chgData name="조 현영" userId="86576d6c08d227aa" providerId="LiveId" clId="{48330880-A45F-4D3C-BFAC-6D94037594BB}" dt="2022-11-18T16:10:43.548" v="544" actId="1076"/>
          <ac:picMkLst>
            <pc:docMk/>
            <pc:sldMk cId="2425899053" sldId="707"/>
            <ac:picMk id="10" creationId="{26D3EC4A-857C-F899-C15D-3ADE0B0F9C26}"/>
          </ac:picMkLst>
        </pc:picChg>
      </pc:sldChg>
      <pc:sldChg chg="addSp delSp modSp mod">
        <pc:chgData name="조 현영" userId="86576d6c08d227aa" providerId="LiveId" clId="{48330880-A45F-4D3C-BFAC-6D94037594BB}" dt="2022-11-18T16:15:00.524" v="649" actId="20577"/>
        <pc:sldMkLst>
          <pc:docMk/>
          <pc:sldMk cId="2754569110" sldId="708"/>
        </pc:sldMkLst>
        <pc:spChg chg="mod">
          <ac:chgData name="조 현영" userId="86576d6c08d227aa" providerId="LiveId" clId="{48330880-A45F-4D3C-BFAC-6D94037594BB}" dt="2022-11-18T16:15:00.524" v="649" actId="20577"/>
          <ac:spMkLst>
            <pc:docMk/>
            <pc:sldMk cId="2754569110" sldId="708"/>
            <ac:spMk id="3" creationId="{00000000-0000-0000-0000-000000000000}"/>
          </ac:spMkLst>
        </pc:spChg>
        <pc:picChg chg="del">
          <ac:chgData name="조 현영" userId="86576d6c08d227aa" providerId="LiveId" clId="{48330880-A45F-4D3C-BFAC-6D94037594BB}" dt="2022-11-18T16:13:00.777" v="639" actId="478"/>
          <ac:picMkLst>
            <pc:docMk/>
            <pc:sldMk cId="2754569110" sldId="708"/>
            <ac:picMk id="5" creationId="{B2C9AE16-B40B-4239-8BA0-89D40A131E8C}"/>
          </ac:picMkLst>
        </pc:picChg>
        <pc:picChg chg="add mod">
          <ac:chgData name="조 현영" userId="86576d6c08d227aa" providerId="LiveId" clId="{48330880-A45F-4D3C-BFAC-6D94037594BB}" dt="2022-11-18T16:13:26.665" v="646" actId="14100"/>
          <ac:picMkLst>
            <pc:docMk/>
            <pc:sldMk cId="2754569110" sldId="708"/>
            <ac:picMk id="6" creationId="{70481B2A-757C-84A8-F864-C38D7F0C895A}"/>
          </ac:picMkLst>
        </pc:picChg>
        <pc:picChg chg="add mod">
          <ac:chgData name="조 현영" userId="86576d6c08d227aa" providerId="LiveId" clId="{48330880-A45F-4D3C-BFAC-6D94037594BB}" dt="2022-11-18T16:13:30.849" v="647" actId="1076"/>
          <ac:picMkLst>
            <pc:docMk/>
            <pc:sldMk cId="2754569110" sldId="708"/>
            <ac:picMk id="9" creationId="{A0428B4D-9C74-7927-4142-47E1317F7F59}"/>
          </ac:picMkLst>
        </pc:picChg>
      </pc:sldChg>
      <pc:sldChg chg="addSp delSp modSp mod">
        <pc:chgData name="조 현영" userId="86576d6c08d227aa" providerId="LiveId" clId="{48330880-A45F-4D3C-BFAC-6D94037594BB}" dt="2022-11-18T16:16:49.964" v="672" actId="20577"/>
        <pc:sldMkLst>
          <pc:docMk/>
          <pc:sldMk cId="3713467774" sldId="709"/>
        </pc:sldMkLst>
        <pc:spChg chg="mod">
          <ac:chgData name="조 현영" userId="86576d6c08d227aa" providerId="LiveId" clId="{48330880-A45F-4D3C-BFAC-6D94037594BB}" dt="2022-11-18T16:16:49.964" v="672" actId="20577"/>
          <ac:spMkLst>
            <pc:docMk/>
            <pc:sldMk cId="3713467774" sldId="709"/>
            <ac:spMk id="3" creationId="{00000000-0000-0000-0000-000000000000}"/>
          </ac:spMkLst>
        </pc:spChg>
        <pc:picChg chg="add mod">
          <ac:chgData name="조 현영" userId="86576d6c08d227aa" providerId="LiveId" clId="{48330880-A45F-4D3C-BFAC-6D94037594BB}" dt="2022-11-18T16:15:34.978" v="655" actId="1076"/>
          <ac:picMkLst>
            <pc:docMk/>
            <pc:sldMk cId="3713467774" sldId="709"/>
            <ac:picMk id="5" creationId="{00F2D053-6FEC-6522-E944-9A4EB162F8B0}"/>
          </ac:picMkLst>
        </pc:picChg>
        <pc:picChg chg="add mod">
          <ac:chgData name="조 현영" userId="86576d6c08d227aa" providerId="LiveId" clId="{48330880-A45F-4D3C-BFAC-6D94037594BB}" dt="2022-11-18T16:15:54.862" v="660" actId="1076"/>
          <ac:picMkLst>
            <pc:docMk/>
            <pc:sldMk cId="3713467774" sldId="709"/>
            <ac:picMk id="8" creationId="{0409C343-7BF9-EC62-9CC6-6F2FA5F2210C}"/>
          </ac:picMkLst>
        </pc:picChg>
        <pc:picChg chg="del">
          <ac:chgData name="조 현영" userId="86576d6c08d227aa" providerId="LiveId" clId="{48330880-A45F-4D3C-BFAC-6D94037594BB}" dt="2022-11-18T16:15:26.506" v="650" actId="478"/>
          <ac:picMkLst>
            <pc:docMk/>
            <pc:sldMk cId="3713467774" sldId="709"/>
            <ac:picMk id="9" creationId="{120925C7-29C9-41A6-B15E-938C457C8324}"/>
          </ac:picMkLst>
        </pc:picChg>
      </pc:sldChg>
      <pc:sldChg chg="addSp delSp modSp add mod">
        <pc:chgData name="조 현영" userId="86576d6c08d227aa" providerId="LiveId" clId="{48330880-A45F-4D3C-BFAC-6D94037594BB}" dt="2022-11-18T15:58:25.230" v="341" actId="1035"/>
        <pc:sldMkLst>
          <pc:docMk/>
          <pc:sldMk cId="1909454600" sldId="711"/>
        </pc:sldMkLst>
        <pc:spChg chg="mod">
          <ac:chgData name="조 현영" userId="86576d6c08d227aa" providerId="LiveId" clId="{48330880-A45F-4D3C-BFAC-6D94037594BB}" dt="2022-11-18T15:56:27.344" v="216" actId="20577"/>
          <ac:spMkLst>
            <pc:docMk/>
            <pc:sldMk cId="1909454600" sldId="711"/>
            <ac:spMk id="2" creationId="{00000000-0000-0000-0000-000000000000}"/>
          </ac:spMkLst>
        </pc:spChg>
        <pc:spChg chg="mod">
          <ac:chgData name="조 현영" userId="86576d6c08d227aa" providerId="LiveId" clId="{48330880-A45F-4D3C-BFAC-6D94037594BB}" dt="2022-11-18T15:56:46.898" v="323" actId="20577"/>
          <ac:spMkLst>
            <pc:docMk/>
            <pc:sldMk cId="1909454600" sldId="711"/>
            <ac:spMk id="3" creationId="{00000000-0000-0000-0000-000000000000}"/>
          </ac:spMkLst>
        </pc:spChg>
        <pc:picChg chg="add mod">
          <ac:chgData name="조 현영" userId="86576d6c08d227aa" providerId="LiveId" clId="{48330880-A45F-4D3C-BFAC-6D94037594BB}" dt="2022-11-18T15:57:33.857" v="326" actId="1076"/>
          <ac:picMkLst>
            <pc:docMk/>
            <pc:sldMk cId="1909454600" sldId="711"/>
            <ac:picMk id="5" creationId="{2141F87B-369E-0EDA-CB5D-EE980B9ACE39}"/>
          </ac:picMkLst>
        </pc:picChg>
        <pc:picChg chg="del">
          <ac:chgData name="조 현영" userId="86576d6c08d227aa" providerId="LiveId" clId="{48330880-A45F-4D3C-BFAC-6D94037594BB}" dt="2022-11-18T15:56:27.698" v="217" actId="478"/>
          <ac:picMkLst>
            <pc:docMk/>
            <pc:sldMk cId="1909454600" sldId="711"/>
            <ac:picMk id="6" creationId="{1A2D66CD-B8DE-1C20-2D47-9BEEB3B70E7C}"/>
          </ac:picMkLst>
        </pc:picChg>
        <pc:picChg chg="add mod">
          <ac:chgData name="조 현영" userId="86576d6c08d227aa" providerId="LiveId" clId="{48330880-A45F-4D3C-BFAC-6D94037594BB}" dt="2022-11-18T15:58:16.789" v="333" actId="14100"/>
          <ac:picMkLst>
            <pc:docMk/>
            <pc:sldMk cId="1909454600" sldId="711"/>
            <ac:picMk id="9" creationId="{BCCAD83E-2B7C-742E-A975-7AC51EFF29A8}"/>
          </ac:picMkLst>
        </pc:picChg>
        <pc:picChg chg="del">
          <ac:chgData name="조 현영" userId="86576d6c08d227aa" providerId="LiveId" clId="{48330880-A45F-4D3C-BFAC-6D94037594BB}" dt="2022-11-18T15:56:28.470" v="218" actId="478"/>
          <ac:picMkLst>
            <pc:docMk/>
            <pc:sldMk cId="1909454600" sldId="711"/>
            <ac:picMk id="10" creationId="{B18B0289-BB3E-071A-4544-6AC27C6451EF}"/>
          </ac:picMkLst>
        </pc:picChg>
        <pc:picChg chg="del">
          <ac:chgData name="조 현영" userId="86576d6c08d227aa" providerId="LiveId" clId="{48330880-A45F-4D3C-BFAC-6D94037594BB}" dt="2022-11-18T15:56:28.903" v="219" actId="478"/>
          <ac:picMkLst>
            <pc:docMk/>
            <pc:sldMk cId="1909454600" sldId="711"/>
            <ac:picMk id="12" creationId="{6A7720F9-85CF-F5FF-54AF-283A43C66489}"/>
          </ac:picMkLst>
        </pc:picChg>
        <pc:picChg chg="add mod">
          <ac:chgData name="조 현영" userId="86576d6c08d227aa" providerId="LiveId" clId="{48330880-A45F-4D3C-BFAC-6D94037594BB}" dt="2022-11-18T15:58:25.230" v="341" actId="1035"/>
          <ac:picMkLst>
            <pc:docMk/>
            <pc:sldMk cId="1909454600" sldId="711"/>
            <ac:picMk id="13" creationId="{6123B2AF-1B55-E245-735F-985CBD147852}"/>
          </ac:picMkLst>
        </pc:picChg>
      </pc:sldChg>
    </pc:docChg>
  </pc:docChgLst>
  <pc:docChgLst>
    <pc:chgData name="조 현영" userId="86576d6c08d227aa" providerId="LiveId" clId="{EA9A99D1-CCFC-4054-BAF4-286A6C6E74C0}"/>
    <pc:docChg chg="modSld">
      <pc:chgData name="조 현영" userId="86576d6c08d227aa" providerId="LiveId" clId="{EA9A99D1-CCFC-4054-BAF4-286A6C6E74C0}" dt="2022-12-16T10:18:16.678" v="2" actId="20577"/>
      <pc:docMkLst>
        <pc:docMk/>
      </pc:docMkLst>
      <pc:sldChg chg="addSp modSp mod">
        <pc:chgData name="조 현영" userId="86576d6c08d227aa" providerId="LiveId" clId="{EA9A99D1-CCFC-4054-BAF4-286A6C6E74C0}" dt="2022-12-16T10:18:16.678" v="2" actId="20577"/>
        <pc:sldMkLst>
          <pc:docMk/>
          <pc:sldMk cId="2095036623" sldId="267"/>
        </pc:sldMkLst>
        <pc:spChg chg="add mod">
          <ac:chgData name="조 현영" userId="86576d6c08d227aa" providerId="LiveId" clId="{EA9A99D1-CCFC-4054-BAF4-286A6C6E74C0}" dt="2022-12-16T10:18:16.678" v="2" actId="20577"/>
          <ac:spMkLst>
            <pc:docMk/>
            <pc:sldMk cId="2095036623" sldId="267"/>
            <ac:spMk id="2" creationId="{E473107D-20BB-D903-C8C5-7A70F13DDC69}"/>
          </ac:spMkLst>
        </pc:spChg>
        <pc:picChg chg="mod">
          <ac:chgData name="조 현영" userId="86576d6c08d227aa" providerId="LiveId" clId="{EA9A99D1-CCFC-4054-BAF4-286A6C6E74C0}" dt="2022-12-16T10:12:47.726" v="0" actId="14826"/>
          <ac:picMkLst>
            <pc:docMk/>
            <pc:sldMk cId="2095036623" sldId="267"/>
            <ac:picMk id="4" creationId="{8C506889-5152-4CF8-955C-8E2232D0442F}"/>
          </ac:picMkLst>
        </pc:picChg>
      </pc:sldChg>
    </pc:docChg>
  </pc:docChgLst>
  <pc:docChgLst>
    <pc:chgData name="조 현영" userId="86576d6c08d227aa" providerId="LiveId" clId="{981791BC-99DB-4889-85AF-D009AA86BB5C}"/>
    <pc:docChg chg="undo custSel modSld">
      <pc:chgData name="조 현영" userId="86576d6c08d227aa" providerId="LiveId" clId="{981791BC-99DB-4889-85AF-D009AA86BB5C}" dt="2020-09-16T14:24:21.375" v="8" actId="1076"/>
      <pc:docMkLst>
        <pc:docMk/>
      </pc:docMkLst>
      <pc:sldChg chg="modSp mod">
        <pc:chgData name="조 현영" userId="86576d6c08d227aa" providerId="LiveId" clId="{981791BC-99DB-4889-85AF-D009AA86BB5C}" dt="2020-09-16T13:40:31.343" v="7" actId="14"/>
        <pc:sldMkLst>
          <pc:docMk/>
          <pc:sldMk cId="1464793203" sldId="510"/>
        </pc:sldMkLst>
        <pc:spChg chg="mod">
          <ac:chgData name="조 현영" userId="86576d6c08d227aa" providerId="LiveId" clId="{981791BC-99DB-4889-85AF-D009AA86BB5C}" dt="2020-09-16T13:40:31.343" v="7" actId="14"/>
          <ac:spMkLst>
            <pc:docMk/>
            <pc:sldMk cId="1464793203" sldId="510"/>
            <ac:spMk id="3" creationId="{00000000-0000-0000-0000-000000000000}"/>
          </ac:spMkLst>
        </pc:spChg>
      </pc:sldChg>
      <pc:sldChg chg="modSp mod">
        <pc:chgData name="조 현영" userId="86576d6c08d227aa" providerId="LiveId" clId="{981791BC-99DB-4889-85AF-D009AA86BB5C}" dt="2020-09-16T14:24:21.375" v="8" actId="1076"/>
        <pc:sldMkLst>
          <pc:docMk/>
          <pc:sldMk cId="1765142578" sldId="698"/>
        </pc:sldMkLst>
        <pc:picChg chg="mod">
          <ac:chgData name="조 현영" userId="86576d6c08d227aa" providerId="LiveId" clId="{981791BC-99DB-4889-85AF-D009AA86BB5C}" dt="2020-09-16T14:24:21.375" v="8" actId="1076"/>
          <ac:picMkLst>
            <pc:docMk/>
            <pc:sldMk cId="1765142578" sldId="698"/>
            <ac:picMk id="5" creationId="{D8ECB5EA-9527-49A9-99D5-B1576D5409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11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06889-5152-4CF8-955C-8E2232D0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E473107D-20BB-D903-C8C5-7A70F13DDC69}"/>
              </a:ext>
            </a:extLst>
          </p:cNvPr>
          <p:cNvSpPr txBox="1">
            <a:spLocks/>
          </p:cNvSpPr>
          <p:nvPr/>
        </p:nvSpPr>
        <p:spPr>
          <a:xfrm>
            <a:off x="309082" y="3947463"/>
            <a:ext cx="2707530" cy="830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altLang="ko-KR"/>
              <a:t>11</a:t>
            </a:r>
            <a:r>
              <a:rPr lang="ko-KR" altLang="en-US"/>
              <a:t>장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middlewares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테스트하기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Middlewares</a:t>
            </a:r>
            <a:r>
              <a:rPr lang="en-US" altLang="ko-KR" dirty="0"/>
              <a:t>/index.test.js 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lvl="1"/>
            <a:r>
              <a:rPr lang="ko-KR" altLang="en-US" dirty="0"/>
              <a:t>테스트 틀 잡기</a:t>
            </a:r>
            <a:endParaRPr lang="en-US" altLang="ko-KR" dirty="0"/>
          </a:p>
          <a:p>
            <a:pPr lvl="1"/>
            <a:r>
              <a:rPr lang="en-US" altLang="ko-KR" dirty="0"/>
              <a:t>describe</a:t>
            </a:r>
            <a:r>
              <a:rPr lang="ko-KR" altLang="en-US" dirty="0"/>
              <a:t>로 테스트 그룹화 가능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82F67E-2C5A-9D21-7314-98843A950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325" y="2376487"/>
            <a:ext cx="4590208" cy="138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A3FEB2-49EB-8C14-C58E-AD3B756DE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372" y="3764436"/>
            <a:ext cx="4330340" cy="24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req, res </a:t>
            </a:r>
            <a:r>
              <a:rPr lang="ko-KR" altLang="en-US" dirty="0" err="1">
                <a:solidFill>
                  <a:schemeClr val="tx1"/>
                </a:solidFill>
              </a:rPr>
              <a:t>모킹하기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미들웨어 테스트를 위해 </a:t>
            </a:r>
            <a:r>
              <a:rPr lang="en-US" altLang="ko-KR" dirty="0"/>
              <a:t>req</a:t>
            </a:r>
            <a:r>
              <a:rPr lang="ko-KR" altLang="en-US" dirty="0"/>
              <a:t>와 </a:t>
            </a:r>
            <a:r>
              <a:rPr lang="en-US" altLang="ko-KR" dirty="0"/>
              <a:t>res</a:t>
            </a:r>
            <a:r>
              <a:rPr lang="ko-KR" altLang="en-US" dirty="0"/>
              <a:t>를 가짜로 만들어주어야 함</a:t>
            </a:r>
            <a:endParaRPr lang="en-US" altLang="ko-KR" dirty="0"/>
          </a:p>
          <a:p>
            <a:pPr lvl="1"/>
            <a:r>
              <a:rPr lang="en-US" altLang="ko-KR" dirty="0" err="1"/>
              <a:t>jest.fn</a:t>
            </a:r>
            <a:r>
              <a:rPr lang="ko-KR" altLang="en-US" dirty="0"/>
              <a:t>으로 함수 </a:t>
            </a:r>
            <a:r>
              <a:rPr lang="ko-KR" altLang="en-US" dirty="0" err="1"/>
              <a:t>모킹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7F26A7-229C-AC1B-E271-DD65F7783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068149"/>
            <a:ext cx="3490609" cy="4702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6EF903-40FA-E1E0-A8DD-D84112562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214" y="2057810"/>
            <a:ext cx="3398813" cy="29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6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expect </a:t>
            </a:r>
            <a:r>
              <a:rPr lang="ko-KR" altLang="en-US" dirty="0">
                <a:solidFill>
                  <a:schemeClr val="tx1"/>
                </a:solidFill>
              </a:rPr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expect</a:t>
            </a:r>
            <a:r>
              <a:rPr lang="ko-KR" altLang="en-US" dirty="0"/>
              <a:t>에는 </a:t>
            </a:r>
            <a:r>
              <a:rPr lang="en-US" altLang="ko-KR" dirty="0" err="1"/>
              <a:t>toEqual</a:t>
            </a:r>
            <a:r>
              <a:rPr lang="en-US" altLang="ko-KR" dirty="0"/>
              <a:t> </a:t>
            </a:r>
            <a:r>
              <a:rPr lang="ko-KR" altLang="en-US" dirty="0"/>
              <a:t>말고도 많은 메서드 지원</a:t>
            </a:r>
            <a:endParaRPr lang="en-US" altLang="ko-KR" dirty="0"/>
          </a:p>
          <a:p>
            <a:pPr lvl="1"/>
            <a:r>
              <a:rPr lang="en-US" altLang="ko-KR" dirty="0" err="1"/>
              <a:t>toBeCalledWith</a:t>
            </a:r>
            <a:r>
              <a:rPr lang="ko-KR" altLang="en-US" dirty="0"/>
              <a:t>로 인수 체크</a:t>
            </a:r>
            <a:endParaRPr lang="en-US" altLang="ko-KR" dirty="0"/>
          </a:p>
          <a:p>
            <a:pPr lvl="1"/>
            <a:r>
              <a:rPr lang="en-US" altLang="ko-KR" dirty="0" err="1"/>
              <a:t>toBeCalledTimes</a:t>
            </a:r>
            <a:r>
              <a:rPr lang="ko-KR" altLang="en-US" dirty="0"/>
              <a:t>로 호출 회수 체크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912230-7EDD-57C3-BB11-073B77AA2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449681"/>
            <a:ext cx="3744455" cy="43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5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컨트롤러 테스트하기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controllers/user.js</a:t>
            </a: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32D7D4-71A4-7E5A-9BEB-4977BD9E4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27" y="1818625"/>
            <a:ext cx="4354352" cy="33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8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컨트롤러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controllers/user.test.js </a:t>
            </a:r>
            <a:r>
              <a:rPr lang="ko-KR" altLang="en-US" dirty="0"/>
              <a:t>작성하기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81B2F-4628-510E-8877-CE7C88740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72" y="1758397"/>
            <a:ext cx="3445861" cy="29935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1E03CC-5380-2376-75BB-27286F211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52" y="4755441"/>
            <a:ext cx="2999891" cy="13234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ABA0AF-FD97-6AD4-0123-47CC37C24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598" y="1355147"/>
            <a:ext cx="4205123" cy="45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1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DB </a:t>
            </a:r>
            <a:r>
              <a:rPr lang="ko-KR" altLang="en-US" dirty="0" err="1">
                <a:solidFill>
                  <a:schemeClr val="tx1"/>
                </a:solidFill>
              </a:rPr>
              <a:t>모킹하기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Jest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사용해 모듈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모킹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jest.mock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메서드에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mockReturnValue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메서드가 추가되어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리턴값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모킹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2D66CD-B8DE-1C20-2D47-9BEEB3B70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070982"/>
            <a:ext cx="3292716" cy="35846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8B0289-BB3E-071A-4544-6AC27C645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187" y="5655587"/>
            <a:ext cx="2668781" cy="15221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7720F9-85CF-F5FF-54AF-283A43C66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7976" y="2070982"/>
            <a:ext cx="3267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7. </a:t>
            </a:r>
            <a:r>
              <a:rPr lang="ko-KR" altLang="en-US" dirty="0">
                <a:solidFill>
                  <a:schemeClr val="tx1"/>
                </a:solidFill>
              </a:rPr>
              <a:t>서비스로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컨트롤러에서 서비스를 한 번 더 분리해서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req, res, next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모킹없이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테스트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1F87B-369E-0EDA-CB5D-EE980B9AC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819562"/>
            <a:ext cx="3118459" cy="4702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CAD83E-2B7C-742E-A975-7AC51EFF2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145" y="1819563"/>
            <a:ext cx="2707528" cy="6944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23B2AF-1B55-E245-735F-985CBD147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538" y="2622502"/>
            <a:ext cx="2957777" cy="40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5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11.3 </a:t>
            </a:r>
            <a:r>
              <a:rPr lang="ko-KR" altLang="en-US" dirty="0"/>
              <a:t>테스트 커버리지</a:t>
            </a:r>
          </a:p>
        </p:txBody>
      </p:sp>
    </p:spTree>
    <p:extLst>
      <p:ext uri="{BB962C8B-B14F-4D97-AF65-F5344CB8AC3E}">
        <p14:creationId xmlns:p14="http://schemas.microsoft.com/office/powerpoint/2010/main" val="58543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테스트 </a:t>
            </a:r>
            <a:r>
              <a:rPr lang="ko-KR" altLang="en-US" dirty="0" err="1">
                <a:solidFill>
                  <a:schemeClr val="tx1"/>
                </a:solidFill>
              </a:rPr>
              <a:t>커버리지란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코드 중에서 테스트되고 있는 코드의 비율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테스트되지 않는 코드의 위치도 알려줌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jest –coverage</a:t>
            </a: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Stmts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구문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Branch: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분기점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Funcs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Lines: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줄 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커버리지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CEB907-5303-470A-8A0D-EB1DCD598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3832249"/>
            <a:ext cx="2647594" cy="20162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86CE0F-1B4F-B14E-0CA1-0222665E0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166" y="2046432"/>
            <a:ext cx="3796037" cy="22329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4319B6-326B-2E0A-B7CB-5C9E758F1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776" y="4279395"/>
            <a:ext cx="3862071" cy="23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테스트 커버리지 올리기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/>
              <a:t>models/users.js</a:t>
            </a:r>
            <a:r>
              <a:rPr lang="ko-KR" altLang="en-US" dirty="0"/>
              <a:t>의 </a:t>
            </a:r>
            <a:r>
              <a:rPr lang="en-US" altLang="ko-KR" dirty="0"/>
              <a:t>5-47</a:t>
            </a:r>
            <a:r>
              <a:rPr lang="ko-KR" altLang="en-US" dirty="0"/>
              <a:t>줄 확인 및 </a:t>
            </a:r>
            <a:r>
              <a:rPr lang="en-US" altLang="ko-KR" dirty="0"/>
              <a:t>models/users.test.js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커버리지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9E42AC-8349-921D-917D-C7F4170AC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700790"/>
            <a:ext cx="3409950" cy="2009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E58099-2162-DAA7-128B-0555880FB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995" y="4056208"/>
            <a:ext cx="3286125" cy="2590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697E44-B0BB-6B4F-7975-728376E47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637" y="1737314"/>
            <a:ext cx="3783368" cy="473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6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11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테스트 준비하기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11.2  </a:t>
            </a:r>
            <a:r>
              <a:rPr lang="ko-KR" altLang="en-US" sz="2000" b="1" dirty="0" err="1">
                <a:ea typeface="KoPub돋움체_Pro Bold" panose="02020603020101020101" pitchFamily="18" charset="-127"/>
              </a:rPr>
              <a:t>유닛테스트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테스트 커버리지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11.4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통합 테스트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11.5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부하 테스트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테스트 커버리지 올리기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/>
              <a:t>models/index.js </a:t>
            </a:r>
            <a:r>
              <a:rPr lang="ko-KR" altLang="en-US" dirty="0"/>
              <a:t>테스트 파일 제외하도록 수정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커버리지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DA43AB-9C3D-4E8E-BA63-7303D587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41" y="4243716"/>
            <a:ext cx="4666167" cy="2594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EA70CD-E6C8-4CB7-B09F-F9CFD441B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768" y="1758397"/>
            <a:ext cx="3867150" cy="1657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E2C14F-EDB8-57AF-9B6B-5ED7504CE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92" y="1758397"/>
            <a:ext cx="4556382" cy="24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테스트 커버리지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모든 코드가 테스트되지 않는데도 커버리지가 </a:t>
            </a:r>
            <a:r>
              <a:rPr lang="en-US" altLang="ko-KR" dirty="0"/>
              <a:t>100%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커버리지를 맹신할 필요가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커버리지를 높이는 것이 의미는 있지만 높이는 데 너무 집착할 필요는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필요한 부분 위주로 올바르게 테스트하는 것이 좋음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커버리지</a:t>
            </a:r>
          </a:p>
        </p:txBody>
      </p:sp>
    </p:spTree>
    <p:extLst>
      <p:ext uri="{BB962C8B-B14F-4D97-AF65-F5344CB8AC3E}">
        <p14:creationId xmlns:p14="http://schemas.microsoft.com/office/powerpoint/2010/main" val="56213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11.4 </a:t>
            </a:r>
            <a:r>
              <a:rPr lang="ko-KR" altLang="en-US" dirty="0"/>
              <a:t>통합 테스트</a:t>
            </a:r>
          </a:p>
        </p:txBody>
      </p:sp>
    </p:spTree>
    <p:extLst>
      <p:ext uri="{BB962C8B-B14F-4D97-AF65-F5344CB8AC3E}">
        <p14:creationId xmlns:p14="http://schemas.microsoft.com/office/powerpoint/2010/main" val="235123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통합 테스트 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라우터 하나를 통째로 테스트해 봄</a:t>
            </a:r>
            <a:r>
              <a:rPr lang="en-US" altLang="ko-KR" dirty="0"/>
              <a:t>(</a:t>
            </a:r>
            <a:r>
              <a:rPr lang="ko-KR" altLang="en-US" dirty="0"/>
              <a:t>여러 개의 미들웨어</a:t>
            </a:r>
            <a:r>
              <a:rPr lang="en-US" altLang="ko-KR" dirty="0"/>
              <a:t>, </a:t>
            </a:r>
            <a:r>
              <a:rPr lang="ko-KR" altLang="en-US" dirty="0"/>
              <a:t>모듈을 한 번에 테스트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app.js </a:t>
            </a:r>
            <a:r>
              <a:rPr lang="ko-KR" altLang="en-US" dirty="0"/>
              <a:t>분리하기</a:t>
            </a:r>
            <a:endParaRPr lang="en-US" altLang="ko-KR" dirty="0"/>
          </a:p>
          <a:p>
            <a:pPr lvl="1"/>
            <a:r>
              <a:rPr lang="en-US" altLang="ko-KR" dirty="0" err="1"/>
              <a:t>Supertest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–D </a:t>
            </a:r>
            <a:r>
              <a:rPr lang="en-US" altLang="ko-KR" dirty="0" err="1"/>
              <a:t>supertest</a:t>
            </a:r>
            <a:r>
              <a:rPr lang="en-US" altLang="ko-KR" dirty="0"/>
              <a:t>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81E74-89E7-4F63-8EDC-6C5C43E7A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794" y="2680109"/>
            <a:ext cx="4723774" cy="24319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07263C-203C-4877-A68D-6E15D8789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702" y="5103331"/>
            <a:ext cx="3990975" cy="1666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7B9BDA-2B9E-B946-B9C1-6CADE4952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284" y="4382186"/>
            <a:ext cx="3165329" cy="23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0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테스트용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배포용 </a:t>
            </a:r>
            <a:r>
              <a:rPr lang="en-US" altLang="ko-KR" dirty="0"/>
              <a:t>DB</a:t>
            </a:r>
            <a:r>
              <a:rPr lang="ko-KR" altLang="en-US" dirty="0"/>
              <a:t>랑 별도로 설정하는 것이 좋음</a:t>
            </a:r>
            <a:endParaRPr lang="en-US" altLang="ko-KR" dirty="0"/>
          </a:p>
          <a:p>
            <a:pPr lvl="1"/>
            <a:r>
              <a:rPr lang="en-US" altLang="ko-KR" dirty="0"/>
              <a:t>config/</a:t>
            </a:r>
            <a:r>
              <a:rPr lang="en-US" altLang="ko-KR" dirty="0" err="1"/>
              <a:t>config.json</a:t>
            </a:r>
            <a:r>
              <a:rPr lang="ko-KR" altLang="en-US" dirty="0"/>
              <a:t>의 </a:t>
            </a:r>
            <a:r>
              <a:rPr lang="en-US" altLang="ko-KR" dirty="0"/>
              <a:t>test </a:t>
            </a:r>
            <a:r>
              <a:rPr lang="ko-KR" altLang="en-US" dirty="0"/>
              <a:t>속성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F1EFE-304F-47C0-A872-891CD293E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04039"/>
            <a:ext cx="2619375" cy="4486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72CA49-E407-1550-0BA8-CDCE39E86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021" y="2104039"/>
            <a:ext cx="4229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4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라우터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routes/auth.test.js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 err="1"/>
              <a:t>beforeAll</a:t>
            </a:r>
            <a:r>
              <a:rPr lang="en-US" altLang="ko-KR" dirty="0"/>
              <a:t>:</a:t>
            </a:r>
            <a:r>
              <a:rPr lang="ko-KR" altLang="en-US" dirty="0"/>
              <a:t> 모든 테스트 전에 실행</a:t>
            </a:r>
            <a:endParaRPr lang="en-US" altLang="ko-KR" dirty="0"/>
          </a:p>
          <a:p>
            <a:pPr lvl="1"/>
            <a:r>
              <a:rPr lang="en-US" altLang="ko-KR" dirty="0"/>
              <a:t>request(app).post(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로 요청</a:t>
            </a:r>
            <a:endParaRPr lang="en-US" altLang="ko-KR" dirty="0"/>
          </a:p>
          <a:p>
            <a:pPr lvl="1"/>
            <a:r>
              <a:rPr lang="en-US" altLang="ko-KR" dirty="0"/>
              <a:t>send</a:t>
            </a:r>
            <a:r>
              <a:rPr lang="ko-KR" altLang="en-US" dirty="0"/>
              <a:t>로 </a:t>
            </a:r>
            <a:r>
              <a:rPr lang="en-US" altLang="ko-KR" dirty="0"/>
              <a:t>data </a:t>
            </a:r>
            <a:r>
              <a:rPr lang="ko-KR" altLang="en-US" dirty="0"/>
              <a:t>전송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DEAEFB-3C2E-4DD3-81DD-419A1A91E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428" y="1450658"/>
            <a:ext cx="3467100" cy="510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83D71B-0CD4-26A1-4881-271175D80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72" y="3234462"/>
            <a:ext cx="4043170" cy="33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4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회원 정보부터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routes/auth.test.js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테스트 실행하면 성공함</a:t>
            </a:r>
            <a:endParaRPr lang="en-US" altLang="ko-KR" dirty="0"/>
          </a:p>
          <a:p>
            <a:pPr lvl="1"/>
            <a:r>
              <a:rPr lang="ko-KR" altLang="en-US" dirty="0"/>
              <a:t>재차 실행하면 실패함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6A60C9-2160-4075-BBCB-1FCD3ECCF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56" y="1239934"/>
            <a:ext cx="2994079" cy="56814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5DAB5E-4D00-4F9C-A014-8E0F645C3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961" y="2392074"/>
            <a:ext cx="3621816" cy="1947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B1E137-1C18-4E2E-8388-199BF8922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404" y="4345579"/>
            <a:ext cx="2271063" cy="8146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024AA9-C069-4CDB-83F0-11A3B84CCD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0794" y="5158894"/>
            <a:ext cx="3607333" cy="169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0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en-US" altLang="ko-KR" dirty="0" err="1">
                <a:solidFill>
                  <a:schemeClr val="tx1"/>
                </a:solidFill>
              </a:rPr>
              <a:t>afterAll</a:t>
            </a:r>
            <a:r>
              <a:rPr lang="ko-KR" altLang="en-US" dirty="0">
                <a:solidFill>
                  <a:schemeClr val="tx1"/>
                </a:solidFill>
              </a:rPr>
              <a:t>로 정리하기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routes/auth.test.js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 err="1"/>
              <a:t>afterAll</a:t>
            </a:r>
            <a:r>
              <a:rPr lang="ko-KR" altLang="en-US" dirty="0"/>
              <a:t>은 테스트가 종료된 후에 실행됨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초기화하기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CA9D93-C4F8-4F82-91A3-A49E40605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111" y="2504978"/>
            <a:ext cx="3807138" cy="38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로그아웃 테스트하기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routes/auth.test.js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C8F9F-5CA4-451B-ABB1-AC8CE7C75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743277"/>
            <a:ext cx="42100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11.5 </a:t>
            </a:r>
            <a:r>
              <a:rPr lang="ko-KR" altLang="en-US" dirty="0"/>
              <a:t>부하 테스트</a:t>
            </a:r>
          </a:p>
        </p:txBody>
      </p:sp>
    </p:spTree>
    <p:extLst>
      <p:ext uri="{BB962C8B-B14F-4D97-AF65-F5344CB8AC3E}">
        <p14:creationId xmlns:p14="http://schemas.microsoft.com/office/powerpoint/2010/main" val="292116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11.1 </a:t>
            </a:r>
            <a:r>
              <a:rPr lang="ko-KR" altLang="en-US" dirty="0"/>
              <a:t>테스트 준비하기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부하 테스트란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서버가 얼마만큼의 요청을 견딜 수 있는지 테스트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몇 명의 동시 접속자를 수용할 수 있는지 예측하기 매우 어려움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실제 서비스 중이 아니라 개발 중일 때는 더 어려움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코드에 문제가 없더라도 서버 하드웨어 때문에 서비스가 중단될 수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메모리 부족 문제 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부하 테스트를 통해 미리 예측할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/>
              <a:t>Artillery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B5FA3-9E7D-4E59-929A-BCD2A49E9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3416282"/>
            <a:ext cx="22002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5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Artillery </a:t>
            </a:r>
            <a:r>
              <a:rPr lang="ko-KR" altLang="en-US" dirty="0">
                <a:solidFill>
                  <a:schemeClr val="tx1"/>
                </a:solidFill>
              </a:rPr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새 콘솔에서 다음 명령어 입력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Count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가상의 사용자 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횟수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명의 사용자가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번씩 요청을 보내는 상황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/>
              <a:t>결과 보고서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생성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vusers.created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성공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vusers.completed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성공 횟수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(http.codes.200)</a:t>
            </a: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초당 요청 처리 횟수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http.request_rate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지연 속도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http.response_time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Max: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median: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중앙값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P95: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95%, P99: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99%</a:t>
            </a: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하위는 속도 순서를 말함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Median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P95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많이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차이나지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않는 게 좋음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AD3CA-4C8B-3B9A-047C-C51737C13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720" y="2397274"/>
            <a:ext cx="3374857" cy="7179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D3EC4A-857C-F899-C15D-3ADE0B0F9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720" y="3140965"/>
            <a:ext cx="3608054" cy="31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99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여러 페이지 요청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loadtest.json</a:t>
            </a:r>
            <a:r>
              <a:rPr lang="ko-KR" altLang="en-US" dirty="0"/>
              <a:t>에 사용자의 행동 흐름 작성 가능</a:t>
            </a:r>
            <a:endParaRPr lang="en-US" altLang="ko-KR" dirty="0"/>
          </a:p>
          <a:p>
            <a:pPr lvl="1"/>
            <a:r>
              <a:rPr lang="en-US" altLang="ko-KR" dirty="0"/>
              <a:t>target:</a:t>
            </a:r>
            <a:r>
              <a:rPr lang="ko-KR" altLang="en-US" dirty="0"/>
              <a:t> 요청 도메인</a:t>
            </a:r>
            <a:endParaRPr lang="en-US" altLang="ko-KR" dirty="0"/>
          </a:p>
          <a:p>
            <a:pPr lvl="1"/>
            <a:r>
              <a:rPr lang="en-US" altLang="ko-KR" dirty="0"/>
              <a:t>Phases</a:t>
            </a:r>
            <a:r>
              <a:rPr lang="ko-KR" altLang="en-US" dirty="0"/>
              <a:t>에서 </a:t>
            </a:r>
            <a:r>
              <a:rPr lang="en-US" altLang="ko-KR" dirty="0"/>
              <a:t>duration: </a:t>
            </a:r>
            <a:r>
              <a:rPr lang="ko-KR" altLang="en-US" dirty="0"/>
              <a:t>몇 초 동안</a:t>
            </a:r>
            <a:r>
              <a:rPr lang="en-US" altLang="ko-KR" dirty="0"/>
              <a:t>(30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arrivalRate</a:t>
            </a:r>
            <a:r>
              <a:rPr lang="en-US" altLang="ko-KR" dirty="0"/>
              <a:t>: </a:t>
            </a:r>
            <a:r>
              <a:rPr lang="ko-KR" altLang="en-US" dirty="0"/>
              <a:t>매 초 몇 명</a:t>
            </a:r>
            <a:r>
              <a:rPr lang="en-US" altLang="ko-KR" dirty="0"/>
              <a:t>(20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flow: </a:t>
            </a:r>
            <a:r>
              <a:rPr lang="ko-KR" altLang="en-US" dirty="0"/>
              <a:t>사용자의 이동</a:t>
            </a:r>
            <a:endParaRPr lang="en-US" altLang="ko-KR" dirty="0"/>
          </a:p>
          <a:p>
            <a:pPr lvl="1"/>
            <a:r>
              <a:rPr lang="en-US" altLang="ko-KR" dirty="0"/>
              <a:t>get, post </a:t>
            </a:r>
            <a:r>
              <a:rPr lang="ko-KR" altLang="en-US" dirty="0"/>
              <a:t>등의 메서드를 나타냄</a:t>
            </a:r>
            <a:endParaRPr lang="en-US" altLang="ko-KR" dirty="0"/>
          </a:p>
          <a:p>
            <a:pPr lvl="1"/>
            <a:r>
              <a:rPr lang="en-US" altLang="ko-KR" dirty="0" err="1"/>
              <a:t>url</a:t>
            </a:r>
            <a:r>
              <a:rPr lang="ko-KR" altLang="en-US" dirty="0"/>
              <a:t>은 이동한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은 서버로 전송한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GET /, POST /auth/login, GET /hashtag</a:t>
            </a:r>
            <a:r>
              <a:rPr lang="ko-KR" altLang="en-US" dirty="0"/>
              <a:t> 순</a:t>
            </a:r>
            <a:endParaRPr lang="en-US" altLang="ko-KR" dirty="0"/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481B2A-757C-84A8-F864-C38D7F0C8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533" y="1191364"/>
            <a:ext cx="2148832" cy="4369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428B4D-9C74-7927-4142-47E1317F7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40" y="5560459"/>
            <a:ext cx="2189644" cy="12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9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여러 페이지 요청 시나리오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744084" cy="550285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문제점 발견</a:t>
            </a:r>
            <a:endParaRPr lang="en-US" altLang="ko-KR" dirty="0"/>
          </a:p>
          <a:p>
            <a:pPr lvl="1"/>
            <a:r>
              <a:rPr lang="ko-KR" altLang="en-US" dirty="0"/>
              <a:t>요청 후반부가 될 수록 응답 시간이 </a:t>
            </a:r>
            <a:r>
              <a:rPr lang="ko-KR" altLang="en-US" dirty="0" err="1"/>
              <a:t>길어짐</a:t>
            </a:r>
            <a:endParaRPr lang="en-US" altLang="ko-KR" dirty="0"/>
          </a:p>
          <a:p>
            <a:pPr lvl="1"/>
            <a:r>
              <a:rPr lang="ko-KR" altLang="en-US" dirty="0"/>
              <a:t>첫 응답은 </a:t>
            </a:r>
            <a:r>
              <a:rPr lang="en-US" altLang="ko-KR" dirty="0"/>
              <a:t>38</a:t>
            </a:r>
            <a:r>
              <a:rPr lang="ko-KR" altLang="en-US" dirty="0" err="1"/>
              <a:t>밀리초</a:t>
            </a:r>
            <a:r>
              <a:rPr lang="en-US" altLang="ko-KR" dirty="0"/>
              <a:t>, </a:t>
            </a:r>
            <a:r>
              <a:rPr lang="ko-KR" altLang="en-US" dirty="0"/>
              <a:t>마지막 응답은 </a:t>
            </a:r>
            <a:r>
              <a:rPr lang="en-US" altLang="ko-KR" dirty="0"/>
              <a:t>12.711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1200</a:t>
            </a:r>
            <a:r>
              <a:rPr lang="ko-KR" altLang="en-US" dirty="0"/>
              <a:t>개의 요청은 </a:t>
            </a:r>
            <a:r>
              <a:rPr lang="en-US" altLang="ko-KR" dirty="0"/>
              <a:t>200 </a:t>
            </a:r>
            <a:r>
              <a:rPr lang="ko-KR" altLang="en-US" dirty="0"/>
              <a:t>응답코드</a:t>
            </a:r>
            <a:r>
              <a:rPr lang="en-US" altLang="ko-KR" dirty="0"/>
              <a:t>, 600</a:t>
            </a:r>
            <a:r>
              <a:rPr lang="ko-KR" altLang="en-US" dirty="0"/>
              <a:t>개는 </a:t>
            </a:r>
            <a:r>
              <a:rPr lang="en-US" altLang="ko-KR" dirty="0"/>
              <a:t>302</a:t>
            </a:r>
          </a:p>
          <a:p>
            <a:pPr lvl="1"/>
            <a:r>
              <a:rPr lang="ko-KR" altLang="en-US" dirty="0"/>
              <a:t>서버가 지금 정도의 요청을 감당하지 못함</a:t>
            </a:r>
            <a:endParaRPr lang="en-US" altLang="ko-KR" dirty="0"/>
          </a:p>
          <a:p>
            <a:pPr lvl="1"/>
            <a:r>
              <a:rPr lang="ko-KR" altLang="en-US" dirty="0"/>
              <a:t>서버 사양을 업그레이드하거나</a:t>
            </a:r>
            <a:r>
              <a:rPr lang="en-US" altLang="ko-KR" dirty="0"/>
              <a:t>, </a:t>
            </a:r>
            <a:r>
              <a:rPr lang="ko-KR" altLang="en-US" dirty="0"/>
              <a:t>여러 개 두거나</a:t>
            </a:r>
            <a:endParaRPr lang="en-US" altLang="ko-KR" dirty="0"/>
          </a:p>
          <a:p>
            <a:pPr lvl="1"/>
            <a:r>
              <a:rPr lang="ko-KR" altLang="en-US" dirty="0"/>
              <a:t>코드를 더 효율적으로 개선하는 방법 등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현재는 </a:t>
            </a:r>
            <a:r>
              <a:rPr lang="ko-KR" altLang="en-US" dirty="0" err="1"/>
              <a:t>싱글코어만</a:t>
            </a:r>
            <a:r>
              <a:rPr lang="ko-KR" altLang="en-US" dirty="0"/>
              <a:t> 사용하므로</a:t>
            </a:r>
            <a:r>
              <a:rPr lang="en-US" altLang="ko-KR" dirty="0"/>
              <a:t>, </a:t>
            </a:r>
            <a:r>
              <a:rPr lang="ko-KR" altLang="en-US" dirty="0"/>
              <a:t>클러스터링 기법 도입을 시도해볼만 함</a:t>
            </a:r>
            <a:endParaRPr lang="en-US" altLang="ko-KR" dirty="0"/>
          </a:p>
          <a:p>
            <a:pPr lvl="1"/>
            <a:r>
              <a:rPr lang="en-US" altLang="ko-KR" dirty="0" err="1"/>
              <a:t>arrivalRate</a:t>
            </a:r>
            <a:r>
              <a:rPr lang="ko-KR" altLang="en-US" dirty="0"/>
              <a:t>를 줄이거나 늘려서 어느 정도 수용 가능한지 체크해보는 것이 좋음</a:t>
            </a:r>
            <a:endParaRPr lang="en-US" altLang="ko-KR" dirty="0"/>
          </a:p>
          <a:p>
            <a:pPr lvl="1"/>
            <a:r>
              <a:rPr lang="ko-KR" altLang="en-US" dirty="0"/>
              <a:t>여러 번 테스트하여 평균치를 내보는 게 좋음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2D053-6FEC-6522-E944-9A4EB162F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284" y="1199129"/>
            <a:ext cx="2497306" cy="1300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09C343-7BF9-EC62-9CC6-6F2FA5F22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463" y="2549067"/>
            <a:ext cx="3859669" cy="28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67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테스트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어떤 것을 테스트하고 어떤 것을</a:t>
            </a:r>
            <a:r>
              <a:rPr lang="en-US" altLang="ko-KR" dirty="0"/>
              <a:t> </a:t>
            </a:r>
            <a:r>
              <a:rPr lang="ko-KR" altLang="en-US" dirty="0"/>
              <a:t>테스트 안 할 지 고민됨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자신이 짠 코드는 최대한 많이 테스트하기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ko-KR" altLang="en-US" dirty="0"/>
              <a:t>을 통해 설치한 패키지는 테스트하지 않음</a:t>
            </a:r>
            <a:r>
              <a:rPr lang="en-US" altLang="ko-KR" dirty="0"/>
              <a:t>(</a:t>
            </a:r>
            <a:r>
              <a:rPr lang="ko-KR" altLang="en-US" dirty="0"/>
              <a:t>그걸 만든 사람의 몫임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우리는 그 패키지</a:t>
            </a:r>
            <a:r>
              <a:rPr lang="en-US" altLang="ko-KR" dirty="0"/>
              <a:t>/</a:t>
            </a:r>
            <a:r>
              <a:rPr lang="ko-KR" altLang="en-US" dirty="0"/>
              <a:t>라이브러리를 사용하는 부분만 테스트</a:t>
            </a:r>
            <a:endParaRPr lang="en-US" altLang="ko-KR" dirty="0"/>
          </a:p>
          <a:p>
            <a:pPr lvl="1"/>
            <a:r>
              <a:rPr lang="ko-KR" altLang="en-US" dirty="0"/>
              <a:t>테스트하기 어려운 패키지는 </a:t>
            </a:r>
            <a:r>
              <a:rPr lang="ko-KR" altLang="en-US" dirty="0" err="1"/>
              <a:t>모킹</a:t>
            </a:r>
            <a:endParaRPr lang="en-US" altLang="ko-KR" dirty="0"/>
          </a:p>
          <a:p>
            <a:pPr lvl="1"/>
            <a:r>
              <a:rPr lang="ko-KR" altLang="en-US" dirty="0" err="1"/>
              <a:t>모킹해서</a:t>
            </a:r>
            <a:r>
              <a:rPr lang="ko-KR" altLang="en-US" dirty="0"/>
              <a:t> 통과하더라도 실제 상황에서는 </a:t>
            </a:r>
            <a:r>
              <a:rPr lang="ko-KR" altLang="en-US" dirty="0" err="1"/>
              <a:t>에러날</a:t>
            </a:r>
            <a:r>
              <a:rPr lang="ko-KR" altLang="en-US" dirty="0"/>
              <a:t> 수 있음을 염두에 두어야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 테스트</a:t>
            </a:r>
            <a:r>
              <a:rPr lang="en-US" altLang="ko-KR" dirty="0"/>
              <a:t>: QA</a:t>
            </a:r>
            <a:r>
              <a:rPr lang="ko-KR" altLang="en-US" dirty="0"/>
              <a:t>처럼 테스트 목록을 두고 </a:t>
            </a:r>
            <a:r>
              <a:rPr lang="ko-KR" altLang="en-US" dirty="0" err="1"/>
              <a:t>체크해나가면서</a:t>
            </a:r>
            <a:r>
              <a:rPr lang="ko-KR" altLang="en-US" dirty="0"/>
              <a:t> 진행하는 테스트</a:t>
            </a:r>
            <a:endParaRPr lang="en-US" altLang="ko-KR" dirty="0"/>
          </a:p>
          <a:p>
            <a:pPr lvl="1"/>
            <a:r>
              <a:rPr lang="ko-KR" altLang="en-US" dirty="0"/>
              <a:t>인수 테스트</a:t>
            </a:r>
            <a:r>
              <a:rPr lang="en-US" altLang="ko-KR" dirty="0"/>
              <a:t>: </a:t>
            </a:r>
            <a:r>
              <a:rPr lang="ko-KR" altLang="en-US" dirty="0"/>
              <a:t>알파 테스트</a:t>
            </a:r>
            <a:r>
              <a:rPr lang="en-US" altLang="ko-KR" dirty="0"/>
              <a:t>/</a:t>
            </a:r>
            <a:r>
              <a:rPr lang="ko-KR" altLang="en-US" dirty="0"/>
              <a:t>베타 테스트처럼 특정 사용자 집단이 실제로 테스트</a:t>
            </a:r>
            <a:endParaRPr lang="en-US" altLang="ko-KR" dirty="0"/>
          </a:p>
          <a:p>
            <a:pPr lvl="1"/>
            <a:r>
              <a:rPr lang="ko-KR" altLang="en-US" dirty="0"/>
              <a:t>다양한 종류의 테스트를 주기적으로 수행해 서비스를 안정적으로 유지하는 게 좋음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</p:spTree>
    <p:extLst>
      <p:ext uri="{BB962C8B-B14F-4D97-AF65-F5344CB8AC3E}">
        <p14:creationId xmlns:p14="http://schemas.microsoft.com/office/powerpoint/2010/main" val="369117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테스트를 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자신이 만든 서비스가 제대로 동작하는지 테스트해야 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기능이 많다면 수작업으로 테스트하기 힘듦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프로그램이 프로그램을 테스트할 수 있도록 자동화함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환경을 최대한 실제 환경과 비슷하게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흉내냄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아무리 철저하게 테스트해도 에러를 완전히 막을 수는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테스트를 하면 좋은 점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하지만 허무한 에러로 인해 프로그램이 고장나는 것은 막을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번 발생한 에러는 테스트로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만들어두면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같은 에러가 발생하지 않게 막을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코드를 수정할 때 프로그램이 자동으로 어떤 부분이 고장나는 지 알려줌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</p:spTree>
    <p:extLst>
      <p:ext uri="{BB962C8B-B14F-4D97-AF65-F5344CB8AC3E}">
        <p14:creationId xmlns:p14="http://schemas.microsoft.com/office/powerpoint/2010/main" val="14647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Jest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–D jest</a:t>
            </a: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프로젝트를 그대로 사용함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DF430-CADD-4FAE-85A8-FD8F2B392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17" y="2104039"/>
            <a:ext cx="3743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9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테스트 실행해보기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middlewares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폴더 안에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index.test.js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테스트용 파일은 파일명에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spec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있으면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spec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파일들을 테스트함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테스트를 아무것도 작성하지 않았으므로 에러 발생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</a:t>
            </a:r>
            <a:r>
              <a:rPr lang="ko-KR" altLang="en-US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120FFF-4BDD-3A8C-64DF-E3A226621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762154"/>
            <a:ext cx="4056349" cy="40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1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첫 테스트 코드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index.test.js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작성하기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함수의 첫 번째 인수로 테스트에 대한 설명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인수인 함수에는 테스트 내용을 적음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expect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함수의 인수로 실제 코드를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toEqual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함수의 인수로는 예상되는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결괏값을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expect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toEqual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인수가 일치하면 테스트 통과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C6A041-A5DC-C777-739B-7D13953AD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680109"/>
            <a:ext cx="3152775" cy="1371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6B7ED7-0E83-9D0C-EF99-9FCA01AF0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125" y="3547258"/>
            <a:ext cx="2903880" cy="3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실패하는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두 인수를 다르게 작성하면 실패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(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메시지를 살펴볼 것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C16CF-8E7F-B9D4-B15E-EE5210C33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53" y="1816004"/>
            <a:ext cx="2320771" cy="25949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A97743-5A72-8FD9-4E6E-0987C58AB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7467" y="2939878"/>
            <a:ext cx="3813464" cy="39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11.2 </a:t>
            </a:r>
            <a:r>
              <a:rPr lang="ko-KR" altLang="en-US" dirty="0"/>
              <a:t>유닛 테스트</a:t>
            </a:r>
          </a:p>
        </p:txBody>
      </p:sp>
    </p:spTree>
    <p:extLst>
      <p:ext uri="{BB962C8B-B14F-4D97-AF65-F5344CB8AC3E}">
        <p14:creationId xmlns:p14="http://schemas.microsoft.com/office/powerpoint/2010/main" val="3202414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16358</TotalTime>
  <Words>1087</Words>
  <Application>Microsoft Office PowerPoint</Application>
  <PresentationFormat>화면 슬라이드 쇼(4:3)</PresentationFormat>
  <Paragraphs>196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11장</vt:lpstr>
      <vt:lpstr>11장</vt:lpstr>
      <vt:lpstr>11.1 테스트 준비하기</vt:lpstr>
      <vt:lpstr>1. 테스트를 하는 이유</vt:lpstr>
      <vt:lpstr>2. Jest 설치하기</vt:lpstr>
      <vt:lpstr>3. 테스트 실행해보기</vt:lpstr>
      <vt:lpstr>4. 첫 테스트 코드 작성하기</vt:lpstr>
      <vt:lpstr>5. 실패하는 경우</vt:lpstr>
      <vt:lpstr>11.2 유닛 테스트</vt:lpstr>
      <vt:lpstr>1. middlewares 테스트하기</vt:lpstr>
      <vt:lpstr>2. req, res 모킹하기</vt:lpstr>
      <vt:lpstr>3. expect 메서드</vt:lpstr>
      <vt:lpstr>4. 컨트롤러 테스트하기</vt:lpstr>
      <vt:lpstr>5. 컨트롤러 테스트</vt:lpstr>
      <vt:lpstr>6. DB 모킹하기</vt:lpstr>
      <vt:lpstr>7. 서비스로 분리하기</vt:lpstr>
      <vt:lpstr>11.3 테스트 커버리지</vt:lpstr>
      <vt:lpstr>1. 테스트 커버리지란?</vt:lpstr>
      <vt:lpstr>2. 테스트 커버리지 올리기</vt:lpstr>
      <vt:lpstr>3. 테스트 커버리지 올리기</vt:lpstr>
      <vt:lpstr>4. 테스트 커버리지 주의점</vt:lpstr>
      <vt:lpstr>11.4 통합 테스트</vt:lpstr>
      <vt:lpstr>1. 통합 테스트 해보기</vt:lpstr>
      <vt:lpstr>2. 테스트용 DB 설정하기</vt:lpstr>
      <vt:lpstr>3. 라우터 테스트</vt:lpstr>
      <vt:lpstr>4. 회원 정보부터 만들기</vt:lpstr>
      <vt:lpstr>5. afterAll로 정리하기</vt:lpstr>
      <vt:lpstr>6. 로그아웃 테스트하기</vt:lpstr>
      <vt:lpstr>11.5 부하 테스트</vt:lpstr>
      <vt:lpstr>1. 부하 테스트란?</vt:lpstr>
      <vt:lpstr>2. Artillery 사용하기</vt:lpstr>
      <vt:lpstr>3. 여러 페이지 요청 시나리오</vt:lpstr>
      <vt:lpstr>4. 여러 페이지 요청 시나리오(실행)</vt:lpstr>
      <vt:lpstr>5. 테스트 범위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325</cp:revision>
  <cp:lastPrinted>2016-08-10T06:58:55Z</cp:lastPrinted>
  <dcterms:created xsi:type="dcterms:W3CDTF">2013-04-05T19:58:06Z</dcterms:created>
  <dcterms:modified xsi:type="dcterms:W3CDTF">2022-12-16T10:18:17Z</dcterms:modified>
</cp:coreProperties>
</file>