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5"/>
  </p:notesMasterIdLst>
  <p:handoutMasterIdLst>
    <p:handoutMasterId r:id="rId36"/>
  </p:handoutMasterIdLst>
  <p:sldIdLst>
    <p:sldId id="267" r:id="rId3"/>
    <p:sldId id="273" r:id="rId4"/>
    <p:sldId id="272" r:id="rId5"/>
    <p:sldId id="510" r:id="rId6"/>
    <p:sldId id="690" r:id="rId7"/>
    <p:sldId id="691" r:id="rId8"/>
    <p:sldId id="692" r:id="rId9"/>
    <p:sldId id="693" r:id="rId10"/>
    <p:sldId id="694" r:id="rId11"/>
    <p:sldId id="695" r:id="rId12"/>
    <p:sldId id="696" r:id="rId13"/>
    <p:sldId id="709" r:id="rId14"/>
    <p:sldId id="623" r:id="rId15"/>
    <p:sldId id="624" r:id="rId16"/>
    <p:sldId id="697" r:id="rId17"/>
    <p:sldId id="698" r:id="rId18"/>
    <p:sldId id="699" r:id="rId19"/>
    <p:sldId id="700" r:id="rId20"/>
    <p:sldId id="701" r:id="rId21"/>
    <p:sldId id="702" r:id="rId22"/>
    <p:sldId id="703" r:id="rId23"/>
    <p:sldId id="704" r:id="rId24"/>
    <p:sldId id="629" r:id="rId25"/>
    <p:sldId id="630" r:id="rId26"/>
    <p:sldId id="705" r:id="rId27"/>
    <p:sldId id="706" r:id="rId28"/>
    <p:sldId id="707" r:id="rId29"/>
    <p:sldId id="711" r:id="rId30"/>
    <p:sldId id="636" r:id="rId31"/>
    <p:sldId id="637" r:id="rId32"/>
    <p:sldId id="708" r:id="rId33"/>
    <p:sldId id="710" r:id="rId34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2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440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영" userId="86576d6c08d227aa" providerId="LiveId" clId="{403F35F8-8D6B-47E6-869D-9E6AC575E672}"/>
    <pc:docChg chg="modSld">
      <pc:chgData name="조 현영" userId="86576d6c08d227aa" providerId="LiveId" clId="{403F35F8-8D6B-47E6-869D-9E6AC575E672}" dt="2020-09-27T08:18:02.822" v="15" actId="20577"/>
      <pc:docMkLst>
        <pc:docMk/>
      </pc:docMkLst>
      <pc:sldChg chg="modSp mod">
        <pc:chgData name="조 현영" userId="86576d6c08d227aa" providerId="LiveId" clId="{403F35F8-8D6B-47E6-869D-9E6AC575E672}" dt="2020-09-27T08:09:23.613" v="13" actId="20577"/>
        <pc:sldMkLst>
          <pc:docMk/>
          <pc:sldMk cId="528999087" sldId="701"/>
        </pc:sldMkLst>
        <pc:spChg chg="mod">
          <ac:chgData name="조 현영" userId="86576d6c08d227aa" providerId="LiveId" clId="{403F35F8-8D6B-47E6-869D-9E6AC575E672}" dt="2020-09-27T08:09:23.613" v="13" actId="20577"/>
          <ac:spMkLst>
            <pc:docMk/>
            <pc:sldMk cId="528999087" sldId="701"/>
            <ac:spMk id="3" creationId="{00000000-0000-0000-0000-000000000000}"/>
          </ac:spMkLst>
        </pc:spChg>
      </pc:sldChg>
      <pc:sldChg chg="modSp mod">
        <pc:chgData name="조 현영" userId="86576d6c08d227aa" providerId="LiveId" clId="{403F35F8-8D6B-47E6-869D-9E6AC575E672}" dt="2020-09-27T08:18:02.822" v="15" actId="20577"/>
        <pc:sldMkLst>
          <pc:docMk/>
          <pc:sldMk cId="2275750493" sldId="703"/>
        </pc:sldMkLst>
        <pc:spChg chg="mod">
          <ac:chgData name="조 현영" userId="86576d6c08d227aa" providerId="LiveId" clId="{403F35F8-8D6B-47E6-869D-9E6AC575E672}" dt="2020-09-27T08:18:02.822" v="15" actId="20577"/>
          <ac:spMkLst>
            <pc:docMk/>
            <pc:sldMk cId="2275750493" sldId="703"/>
            <ac:spMk id="3" creationId="{00000000-0000-0000-0000-000000000000}"/>
          </ac:spMkLst>
        </pc:spChg>
      </pc:sldChg>
    </pc:docChg>
  </pc:docChgLst>
  <pc:docChgLst>
    <pc:chgData name="조 현영" userId="86576d6c08d227aa" providerId="LiveId" clId="{BECF2373-E4D0-43DC-B285-8BE6A60A0FD2}"/>
    <pc:docChg chg="undo custSel addSld modSld">
      <pc:chgData name="조 현영" userId="86576d6c08d227aa" providerId="LiveId" clId="{BECF2373-E4D0-43DC-B285-8BE6A60A0FD2}" dt="2022-11-19T05:38:41.844" v="421" actId="14100"/>
      <pc:docMkLst>
        <pc:docMk/>
      </pc:docMkLst>
      <pc:sldChg chg="addSp delSp modSp mod">
        <pc:chgData name="조 현영" userId="86576d6c08d227aa" providerId="LiveId" clId="{BECF2373-E4D0-43DC-B285-8BE6A60A0FD2}" dt="2022-11-19T05:18:46.507" v="25" actId="1035"/>
        <pc:sldMkLst>
          <pc:docMk/>
          <pc:sldMk cId="1464793203" sldId="510"/>
        </pc:sldMkLst>
        <pc:spChg chg="mod">
          <ac:chgData name="조 현영" userId="86576d6c08d227aa" providerId="LiveId" clId="{BECF2373-E4D0-43DC-B285-8BE6A60A0FD2}" dt="2022-11-19T05:18:41.465" v="4" actId="14100"/>
          <ac:spMkLst>
            <pc:docMk/>
            <pc:sldMk cId="1464793203" sldId="510"/>
            <ac:spMk id="3" creationId="{00000000-0000-0000-0000-000000000000}"/>
          </ac:spMkLst>
        </pc:spChg>
        <pc:picChg chg="add mod">
          <ac:chgData name="조 현영" userId="86576d6c08d227aa" providerId="LiveId" clId="{BECF2373-E4D0-43DC-B285-8BE6A60A0FD2}" dt="2022-11-19T05:18:36.308" v="3" actId="1076"/>
          <ac:picMkLst>
            <pc:docMk/>
            <pc:sldMk cId="1464793203" sldId="510"/>
            <ac:picMk id="5" creationId="{4DD78199-E131-8082-65B2-E68C51021C55}"/>
          </ac:picMkLst>
        </pc:picChg>
        <pc:picChg chg="del">
          <ac:chgData name="조 현영" userId="86576d6c08d227aa" providerId="LiveId" clId="{BECF2373-E4D0-43DC-B285-8BE6A60A0FD2}" dt="2022-11-19T05:18:26.701" v="0" actId="478"/>
          <ac:picMkLst>
            <pc:docMk/>
            <pc:sldMk cId="1464793203" sldId="510"/>
            <ac:picMk id="9" creationId="{7DC74199-D66F-4ECE-B546-F9308C48CA18}"/>
          </ac:picMkLst>
        </pc:picChg>
        <pc:picChg chg="mod">
          <ac:chgData name="조 현영" userId="86576d6c08d227aa" providerId="LiveId" clId="{BECF2373-E4D0-43DC-B285-8BE6A60A0FD2}" dt="2022-11-19T05:18:46.507" v="25" actId="1035"/>
          <ac:picMkLst>
            <pc:docMk/>
            <pc:sldMk cId="1464793203" sldId="510"/>
            <ac:picMk id="11" creationId="{F35226EE-E1DB-4DD1-8317-52D5A8BDF857}"/>
          </ac:picMkLst>
        </pc:picChg>
      </pc:sldChg>
      <pc:sldChg chg="addSp delSp modSp mod">
        <pc:chgData name="조 현영" userId="86576d6c08d227aa" providerId="LiveId" clId="{BECF2373-E4D0-43DC-B285-8BE6A60A0FD2}" dt="2022-11-19T05:38:41.844" v="421" actId="14100"/>
        <pc:sldMkLst>
          <pc:docMk/>
          <pc:sldMk cId="1324509266" sldId="637"/>
        </pc:sldMkLst>
        <pc:picChg chg="add mod">
          <ac:chgData name="조 현영" userId="86576d6c08d227aa" providerId="LiveId" clId="{BECF2373-E4D0-43DC-B285-8BE6A60A0FD2}" dt="2022-11-19T05:38:16.334" v="414" actId="1036"/>
          <ac:picMkLst>
            <pc:docMk/>
            <pc:sldMk cId="1324509266" sldId="637"/>
            <ac:picMk id="5" creationId="{97C5B49D-2E69-C683-FE52-F5A32925E699}"/>
          </ac:picMkLst>
        </pc:picChg>
        <pc:picChg chg="add mod">
          <ac:chgData name="조 현영" userId="86576d6c08d227aa" providerId="LiveId" clId="{BECF2373-E4D0-43DC-B285-8BE6A60A0FD2}" dt="2022-11-19T05:38:41.844" v="421" actId="14100"/>
          <ac:picMkLst>
            <pc:docMk/>
            <pc:sldMk cId="1324509266" sldId="637"/>
            <ac:picMk id="8" creationId="{82F4C390-A84B-2E3E-D8D1-15EEE033500F}"/>
          </ac:picMkLst>
        </pc:picChg>
        <pc:picChg chg="del">
          <ac:chgData name="조 현영" userId="86576d6c08d227aa" providerId="LiveId" clId="{BECF2373-E4D0-43DC-B285-8BE6A60A0FD2}" dt="2022-11-19T05:38:06.211" v="409" actId="478"/>
          <ac:picMkLst>
            <pc:docMk/>
            <pc:sldMk cId="1324509266" sldId="637"/>
            <ac:picMk id="10" creationId="{91F005AB-9914-4CA7-9C0B-0E40FA5421FF}"/>
          </ac:picMkLst>
        </pc:picChg>
      </pc:sldChg>
      <pc:sldChg chg="addSp delSp modSp mod">
        <pc:chgData name="조 현영" userId="86576d6c08d227aa" providerId="LiveId" clId="{BECF2373-E4D0-43DC-B285-8BE6A60A0FD2}" dt="2022-11-19T05:21:04.549" v="33" actId="1037"/>
        <pc:sldMkLst>
          <pc:docMk/>
          <pc:sldMk cId="3988382032" sldId="692"/>
        </pc:sldMkLst>
        <pc:picChg chg="add mod">
          <ac:chgData name="조 현영" userId="86576d6c08d227aa" providerId="LiveId" clId="{BECF2373-E4D0-43DC-B285-8BE6A60A0FD2}" dt="2022-11-19T05:20:40.767" v="29" actId="1076"/>
          <ac:picMkLst>
            <pc:docMk/>
            <pc:sldMk cId="3988382032" sldId="692"/>
            <ac:picMk id="5" creationId="{59BD1B13-448E-DBEB-B095-E51A391C356C}"/>
          </ac:picMkLst>
        </pc:picChg>
        <pc:picChg chg="del">
          <ac:chgData name="조 현영" userId="86576d6c08d227aa" providerId="LiveId" clId="{BECF2373-E4D0-43DC-B285-8BE6A60A0FD2}" dt="2022-11-19T05:20:33.798" v="26" actId="478"/>
          <ac:picMkLst>
            <pc:docMk/>
            <pc:sldMk cId="3988382032" sldId="692"/>
            <ac:picMk id="6" creationId="{2C0FAC69-22EB-44CE-92A9-204D29B74F6C}"/>
          </ac:picMkLst>
        </pc:picChg>
        <pc:picChg chg="add mod">
          <ac:chgData name="조 현영" userId="86576d6c08d227aa" providerId="LiveId" clId="{BECF2373-E4D0-43DC-B285-8BE6A60A0FD2}" dt="2022-11-19T05:21:04.549" v="33" actId="1037"/>
          <ac:picMkLst>
            <pc:docMk/>
            <pc:sldMk cId="3988382032" sldId="692"/>
            <ac:picMk id="9" creationId="{BFDD915C-0DCB-052C-57AA-647AF17BDEC4}"/>
          </ac:picMkLst>
        </pc:picChg>
      </pc:sldChg>
      <pc:sldChg chg="addSp delSp modSp mod">
        <pc:chgData name="조 현영" userId="86576d6c08d227aa" providerId="LiveId" clId="{BECF2373-E4D0-43DC-B285-8BE6A60A0FD2}" dt="2022-11-19T05:24:57.786" v="73" actId="1038"/>
        <pc:sldMkLst>
          <pc:docMk/>
          <pc:sldMk cId="3853054654" sldId="696"/>
        </pc:sldMkLst>
        <pc:spChg chg="mod">
          <ac:chgData name="조 현영" userId="86576d6c08d227aa" providerId="LiveId" clId="{BECF2373-E4D0-43DC-B285-8BE6A60A0FD2}" dt="2022-11-19T05:23:36.538" v="57" actId="20577"/>
          <ac:spMkLst>
            <pc:docMk/>
            <pc:sldMk cId="3853054654" sldId="696"/>
            <ac:spMk id="2" creationId="{00000000-0000-0000-0000-000000000000}"/>
          </ac:spMkLst>
        </pc:spChg>
        <pc:spChg chg="mod">
          <ac:chgData name="조 현영" userId="86576d6c08d227aa" providerId="LiveId" clId="{BECF2373-E4D0-43DC-B285-8BE6A60A0FD2}" dt="2022-11-19T05:23:43.793" v="58"/>
          <ac:spMkLst>
            <pc:docMk/>
            <pc:sldMk cId="3853054654" sldId="696"/>
            <ac:spMk id="3" creationId="{00000000-0000-0000-0000-000000000000}"/>
          </ac:spMkLst>
        </pc:spChg>
        <pc:picChg chg="add mod">
          <ac:chgData name="조 현영" userId="86576d6c08d227aa" providerId="LiveId" clId="{BECF2373-E4D0-43DC-B285-8BE6A60A0FD2}" dt="2022-11-19T05:24:30.222" v="65" actId="1076"/>
          <ac:picMkLst>
            <pc:docMk/>
            <pc:sldMk cId="3853054654" sldId="696"/>
            <ac:picMk id="5" creationId="{849985F6-8943-88AE-BB0E-799A4F0D712C}"/>
          </ac:picMkLst>
        </pc:picChg>
        <pc:picChg chg="add mod">
          <ac:chgData name="조 현영" userId="86576d6c08d227aa" providerId="LiveId" clId="{BECF2373-E4D0-43DC-B285-8BE6A60A0FD2}" dt="2022-11-19T05:24:57.786" v="73" actId="1038"/>
          <ac:picMkLst>
            <pc:docMk/>
            <pc:sldMk cId="3853054654" sldId="696"/>
            <ac:picMk id="8" creationId="{5C34F1D6-B43D-9DE3-248C-28F1DDD20CC4}"/>
          </ac:picMkLst>
        </pc:picChg>
        <pc:picChg chg="add del mod">
          <ac:chgData name="조 현영" userId="86576d6c08d227aa" providerId="LiveId" clId="{BECF2373-E4D0-43DC-B285-8BE6A60A0FD2}" dt="2022-11-19T05:24:23.167" v="62" actId="478"/>
          <ac:picMkLst>
            <pc:docMk/>
            <pc:sldMk cId="3853054654" sldId="696"/>
            <ac:picMk id="10" creationId="{B87072CA-F5C3-4043-84A3-05C93E0B6129}"/>
          </ac:picMkLst>
        </pc:picChg>
      </pc:sldChg>
      <pc:sldChg chg="addSp delSp modSp mod">
        <pc:chgData name="조 현영" userId="86576d6c08d227aa" providerId="LiveId" clId="{BECF2373-E4D0-43DC-B285-8BE6A60A0FD2}" dt="2022-11-19T05:29:31.307" v="76" actId="1076"/>
        <pc:sldMkLst>
          <pc:docMk/>
          <pc:sldMk cId="257544972" sldId="698"/>
        </pc:sldMkLst>
        <pc:picChg chg="del">
          <ac:chgData name="조 현영" userId="86576d6c08d227aa" providerId="LiveId" clId="{BECF2373-E4D0-43DC-B285-8BE6A60A0FD2}" dt="2022-11-19T05:29:28.193" v="74" actId="478"/>
          <ac:picMkLst>
            <pc:docMk/>
            <pc:sldMk cId="257544972" sldId="698"/>
            <ac:picMk id="5" creationId="{8D68EA51-A828-40B6-AEDA-33DF3A808E14}"/>
          </ac:picMkLst>
        </pc:picChg>
        <pc:picChg chg="add mod">
          <ac:chgData name="조 현영" userId="86576d6c08d227aa" providerId="LiveId" clId="{BECF2373-E4D0-43DC-B285-8BE6A60A0FD2}" dt="2022-11-19T05:29:31.307" v="76" actId="1076"/>
          <ac:picMkLst>
            <pc:docMk/>
            <pc:sldMk cId="257544972" sldId="698"/>
            <ac:picMk id="6" creationId="{1B2A3DC7-CAFE-AE43-4362-B1FD25B52408}"/>
          </ac:picMkLst>
        </pc:picChg>
      </pc:sldChg>
      <pc:sldChg chg="addSp delSp modSp mod">
        <pc:chgData name="조 현영" userId="86576d6c08d227aa" providerId="LiveId" clId="{BECF2373-E4D0-43DC-B285-8BE6A60A0FD2}" dt="2022-11-19T05:32:15.714" v="106" actId="1038"/>
        <pc:sldMkLst>
          <pc:docMk/>
          <pc:sldMk cId="3965382700" sldId="702"/>
        </pc:sldMkLst>
        <pc:picChg chg="add mod">
          <ac:chgData name="조 현영" userId="86576d6c08d227aa" providerId="LiveId" clId="{BECF2373-E4D0-43DC-B285-8BE6A60A0FD2}" dt="2022-11-19T05:32:15.714" v="106" actId="1038"/>
          <ac:picMkLst>
            <pc:docMk/>
            <pc:sldMk cId="3965382700" sldId="702"/>
            <ac:picMk id="5" creationId="{1EB7914F-6FD9-AD98-2845-A0D178610A82}"/>
          </ac:picMkLst>
        </pc:picChg>
        <pc:picChg chg="add mod">
          <ac:chgData name="조 현영" userId="86576d6c08d227aa" providerId="LiveId" clId="{BECF2373-E4D0-43DC-B285-8BE6A60A0FD2}" dt="2022-11-19T05:32:15.714" v="106" actId="1038"/>
          <ac:picMkLst>
            <pc:docMk/>
            <pc:sldMk cId="3965382700" sldId="702"/>
            <ac:picMk id="8" creationId="{FB0B194B-F40A-861F-5F57-41DE451716A3}"/>
          </ac:picMkLst>
        </pc:picChg>
        <pc:picChg chg="del">
          <ac:chgData name="조 현영" userId="86576d6c08d227aa" providerId="LiveId" clId="{BECF2373-E4D0-43DC-B285-8BE6A60A0FD2}" dt="2022-11-19T05:30:33.384" v="77" actId="478"/>
          <ac:picMkLst>
            <pc:docMk/>
            <pc:sldMk cId="3965382700" sldId="702"/>
            <ac:picMk id="9" creationId="{BCA8400E-4C80-4B76-BBC7-2A35EED024AA}"/>
          </ac:picMkLst>
        </pc:picChg>
        <pc:picChg chg="del">
          <ac:chgData name="조 현영" userId="86576d6c08d227aa" providerId="LiveId" clId="{BECF2373-E4D0-43DC-B285-8BE6A60A0FD2}" dt="2022-11-19T05:30:34.225" v="78" actId="478"/>
          <ac:picMkLst>
            <pc:docMk/>
            <pc:sldMk cId="3965382700" sldId="702"/>
            <ac:picMk id="11" creationId="{07C07F24-6CF5-4B83-81E4-83173B8B8071}"/>
          </ac:picMkLst>
        </pc:picChg>
        <pc:picChg chg="add mod">
          <ac:chgData name="조 현영" userId="86576d6c08d227aa" providerId="LiveId" clId="{BECF2373-E4D0-43DC-B285-8BE6A60A0FD2}" dt="2022-11-19T05:32:08.036" v="98" actId="1076"/>
          <ac:picMkLst>
            <pc:docMk/>
            <pc:sldMk cId="3965382700" sldId="702"/>
            <ac:picMk id="12" creationId="{8F836288-6734-37BB-9437-72C7DC65A851}"/>
          </ac:picMkLst>
        </pc:picChg>
        <pc:picChg chg="add mod">
          <ac:chgData name="조 현영" userId="86576d6c08d227aa" providerId="LiveId" clId="{BECF2373-E4D0-43DC-B285-8BE6A60A0FD2}" dt="2022-11-19T05:32:11.883" v="99" actId="1037"/>
          <ac:picMkLst>
            <pc:docMk/>
            <pc:sldMk cId="3965382700" sldId="702"/>
            <ac:picMk id="14" creationId="{68709B3D-1A47-2C03-A4E0-846C35D8BC47}"/>
          </ac:picMkLst>
        </pc:picChg>
      </pc:sldChg>
      <pc:sldChg chg="addSp delSp modSp mod">
        <pc:chgData name="조 현영" userId="86576d6c08d227aa" providerId="LiveId" clId="{BECF2373-E4D0-43DC-B285-8BE6A60A0FD2}" dt="2022-11-19T05:33:22.443" v="140" actId="20577"/>
        <pc:sldMkLst>
          <pc:docMk/>
          <pc:sldMk cId="1443569563" sldId="705"/>
        </pc:sldMkLst>
        <pc:spChg chg="mod">
          <ac:chgData name="조 현영" userId="86576d6c08d227aa" providerId="LiveId" clId="{BECF2373-E4D0-43DC-B285-8BE6A60A0FD2}" dt="2022-11-19T05:33:22.443" v="140" actId="20577"/>
          <ac:spMkLst>
            <pc:docMk/>
            <pc:sldMk cId="1443569563" sldId="705"/>
            <ac:spMk id="2" creationId="{00000000-0000-0000-0000-000000000000}"/>
          </ac:spMkLst>
        </pc:spChg>
        <pc:spChg chg="mod">
          <ac:chgData name="조 현영" userId="86576d6c08d227aa" providerId="LiveId" clId="{BECF2373-E4D0-43DC-B285-8BE6A60A0FD2}" dt="2022-11-19T05:33:12.649" v="124" actId="14100"/>
          <ac:spMkLst>
            <pc:docMk/>
            <pc:sldMk cId="1443569563" sldId="705"/>
            <ac:spMk id="3" creationId="{00000000-0000-0000-0000-000000000000}"/>
          </ac:spMkLst>
        </pc:spChg>
        <pc:picChg chg="del">
          <ac:chgData name="조 현영" userId="86576d6c08d227aa" providerId="LiveId" clId="{BECF2373-E4D0-43DC-B285-8BE6A60A0FD2}" dt="2022-11-19T05:32:49.285" v="107" actId="478"/>
          <ac:picMkLst>
            <pc:docMk/>
            <pc:sldMk cId="1443569563" sldId="705"/>
            <ac:picMk id="5" creationId="{E01F35E9-C495-43FC-9A28-5ED28438C5A6}"/>
          </ac:picMkLst>
        </pc:picChg>
        <pc:picChg chg="add mod">
          <ac:chgData name="조 현영" userId="86576d6c08d227aa" providerId="LiveId" clId="{BECF2373-E4D0-43DC-B285-8BE6A60A0FD2}" dt="2022-11-19T05:33:02.930" v="112" actId="1076"/>
          <ac:picMkLst>
            <pc:docMk/>
            <pc:sldMk cId="1443569563" sldId="705"/>
            <ac:picMk id="6" creationId="{6DA94145-9F84-25FB-20AF-6F75805811D8}"/>
          </ac:picMkLst>
        </pc:picChg>
        <pc:picChg chg="del">
          <ac:chgData name="조 현영" userId="86576d6c08d227aa" providerId="LiveId" clId="{BECF2373-E4D0-43DC-B285-8BE6A60A0FD2}" dt="2022-11-19T05:32:49.834" v="108" actId="478"/>
          <ac:picMkLst>
            <pc:docMk/>
            <pc:sldMk cId="1443569563" sldId="705"/>
            <ac:picMk id="10" creationId="{592D1A89-F8A8-49F5-9B72-53A15B520CF4}"/>
          </ac:picMkLst>
        </pc:picChg>
      </pc:sldChg>
      <pc:sldChg chg="addSp delSp modSp mod">
        <pc:chgData name="조 현영" userId="86576d6c08d227aa" providerId="LiveId" clId="{BECF2373-E4D0-43DC-B285-8BE6A60A0FD2}" dt="2022-11-19T05:36:16.742" v="189" actId="1036"/>
        <pc:sldMkLst>
          <pc:docMk/>
          <pc:sldMk cId="3942921100" sldId="706"/>
        </pc:sldMkLst>
        <pc:picChg chg="add mod">
          <ac:chgData name="조 현영" userId="86576d6c08d227aa" providerId="LiveId" clId="{BECF2373-E4D0-43DC-B285-8BE6A60A0FD2}" dt="2022-11-19T05:35:32.163" v="156" actId="1036"/>
          <ac:picMkLst>
            <pc:docMk/>
            <pc:sldMk cId="3942921100" sldId="706"/>
            <ac:picMk id="5" creationId="{4B0BED16-59B7-1A3E-D451-40D69FF8AA84}"/>
          </ac:picMkLst>
        </pc:picChg>
        <pc:picChg chg="del">
          <ac:chgData name="조 현영" userId="86576d6c08d227aa" providerId="LiveId" clId="{BECF2373-E4D0-43DC-B285-8BE6A60A0FD2}" dt="2022-11-19T05:34:01.223" v="141" actId="478"/>
          <ac:picMkLst>
            <pc:docMk/>
            <pc:sldMk cId="3942921100" sldId="706"/>
            <ac:picMk id="8" creationId="{E114C411-A8D4-497D-9C36-1D29879A5577}"/>
          </ac:picMkLst>
        </pc:picChg>
        <pc:picChg chg="add mod ord">
          <ac:chgData name="조 현영" userId="86576d6c08d227aa" providerId="LiveId" clId="{BECF2373-E4D0-43DC-B285-8BE6A60A0FD2}" dt="2022-11-19T05:36:05.617" v="163" actId="166"/>
          <ac:picMkLst>
            <pc:docMk/>
            <pc:sldMk cId="3942921100" sldId="706"/>
            <ac:picMk id="9" creationId="{5AE24665-EBF2-4210-7C39-B3067A7AAFEC}"/>
          </ac:picMkLst>
        </pc:picChg>
        <pc:picChg chg="del">
          <ac:chgData name="조 현영" userId="86576d6c08d227aa" providerId="LiveId" clId="{BECF2373-E4D0-43DC-B285-8BE6A60A0FD2}" dt="2022-11-19T05:34:01.950" v="142" actId="478"/>
          <ac:picMkLst>
            <pc:docMk/>
            <pc:sldMk cId="3942921100" sldId="706"/>
            <ac:picMk id="10" creationId="{3EC2A285-D7BE-4229-8D25-E85D1803CE9A}"/>
          </ac:picMkLst>
        </pc:picChg>
        <pc:picChg chg="del">
          <ac:chgData name="조 현영" userId="86576d6c08d227aa" providerId="LiveId" clId="{BECF2373-E4D0-43DC-B285-8BE6A60A0FD2}" dt="2022-11-19T05:34:24.188" v="146" actId="478"/>
          <ac:picMkLst>
            <pc:docMk/>
            <pc:sldMk cId="3942921100" sldId="706"/>
            <ac:picMk id="12" creationId="{0D04DDA9-6897-403F-8DE7-5FFD1DE05011}"/>
          </ac:picMkLst>
        </pc:picChg>
        <pc:picChg chg="add del">
          <ac:chgData name="조 현영" userId="86576d6c08d227aa" providerId="LiveId" clId="{BECF2373-E4D0-43DC-B285-8BE6A60A0FD2}" dt="2022-11-19T05:35:03.579" v="151" actId="478"/>
          <ac:picMkLst>
            <pc:docMk/>
            <pc:sldMk cId="3942921100" sldId="706"/>
            <ac:picMk id="13" creationId="{71279E37-8560-859B-2D94-4E8FDEF50E2C}"/>
          </ac:picMkLst>
        </pc:picChg>
        <pc:picChg chg="add mod">
          <ac:chgData name="조 현영" userId="86576d6c08d227aa" providerId="LiveId" clId="{BECF2373-E4D0-43DC-B285-8BE6A60A0FD2}" dt="2022-11-19T05:35:32.163" v="156" actId="1036"/>
          <ac:picMkLst>
            <pc:docMk/>
            <pc:sldMk cId="3942921100" sldId="706"/>
            <ac:picMk id="15" creationId="{D26A9E3D-7BF9-9948-450F-A860C1FCBF0C}"/>
          </ac:picMkLst>
        </pc:picChg>
        <pc:picChg chg="add mod">
          <ac:chgData name="조 현영" userId="86576d6c08d227aa" providerId="LiveId" clId="{BECF2373-E4D0-43DC-B285-8BE6A60A0FD2}" dt="2022-11-19T05:36:16.742" v="189" actId="1036"/>
          <ac:picMkLst>
            <pc:docMk/>
            <pc:sldMk cId="3942921100" sldId="706"/>
            <ac:picMk id="17" creationId="{C4741AC4-FB7D-BC6F-397F-E89E348F7F2A}"/>
          </ac:picMkLst>
        </pc:picChg>
      </pc:sldChg>
      <pc:sldChg chg="addSp delSp modSp add mod">
        <pc:chgData name="조 현영" userId="86576d6c08d227aa" providerId="LiveId" clId="{BECF2373-E4D0-43DC-B285-8BE6A60A0FD2}" dt="2022-11-19T05:37:48.713" v="408" actId="20577"/>
        <pc:sldMkLst>
          <pc:docMk/>
          <pc:sldMk cId="2883104343" sldId="711"/>
        </pc:sldMkLst>
        <pc:spChg chg="mod">
          <ac:chgData name="조 현영" userId="86576d6c08d227aa" providerId="LiveId" clId="{BECF2373-E4D0-43DC-B285-8BE6A60A0FD2}" dt="2022-11-19T05:36:40.060" v="222" actId="20577"/>
          <ac:spMkLst>
            <pc:docMk/>
            <pc:sldMk cId="2883104343" sldId="711"/>
            <ac:spMk id="2" creationId="{00000000-0000-0000-0000-000000000000}"/>
          </ac:spMkLst>
        </pc:spChg>
        <pc:spChg chg="mod">
          <ac:chgData name="조 현영" userId="86576d6c08d227aa" providerId="LiveId" clId="{BECF2373-E4D0-43DC-B285-8BE6A60A0FD2}" dt="2022-11-19T05:37:48.713" v="408" actId="20577"/>
          <ac:spMkLst>
            <pc:docMk/>
            <pc:sldMk cId="2883104343" sldId="711"/>
            <ac:spMk id="3" creationId="{00000000-0000-0000-0000-000000000000}"/>
          </ac:spMkLst>
        </pc:spChg>
        <pc:picChg chg="del">
          <ac:chgData name="조 현영" userId="86576d6c08d227aa" providerId="LiveId" clId="{BECF2373-E4D0-43DC-B285-8BE6A60A0FD2}" dt="2022-11-19T05:36:54.640" v="223" actId="478"/>
          <ac:picMkLst>
            <pc:docMk/>
            <pc:sldMk cId="2883104343" sldId="711"/>
            <ac:picMk id="5" creationId="{18CF6482-BEE4-4663-A188-7784D6382813}"/>
          </ac:picMkLst>
        </pc:picChg>
        <pc:picChg chg="add mod">
          <ac:chgData name="조 현영" userId="86576d6c08d227aa" providerId="LiveId" clId="{BECF2373-E4D0-43DC-B285-8BE6A60A0FD2}" dt="2022-11-19T05:37:45.760" v="402" actId="1076"/>
          <ac:picMkLst>
            <pc:docMk/>
            <pc:sldMk cId="2883104343" sldId="711"/>
            <ac:picMk id="6" creationId="{417554F0-8F8F-077D-EDAE-C6A2AF78CEAC}"/>
          </ac:picMkLst>
        </pc:picChg>
      </pc:sldChg>
    </pc:docChg>
  </pc:docChgLst>
  <pc:docChgLst>
    <pc:chgData name="조 현영" userId="86576d6c08d227aa" providerId="LiveId" clId="{59794FA1-1DCC-4A0C-A9A4-2E395E7A1E31}"/>
    <pc:docChg chg="modSld">
      <pc:chgData name="조 현영" userId="86576d6c08d227aa" providerId="LiveId" clId="{59794FA1-1DCC-4A0C-A9A4-2E395E7A1E31}" dt="2022-12-16T10:17:53.619" v="2" actId="20577"/>
      <pc:docMkLst>
        <pc:docMk/>
      </pc:docMkLst>
      <pc:sldChg chg="addSp modSp mod">
        <pc:chgData name="조 현영" userId="86576d6c08d227aa" providerId="LiveId" clId="{59794FA1-1DCC-4A0C-A9A4-2E395E7A1E31}" dt="2022-12-16T10:17:53.619" v="2" actId="20577"/>
        <pc:sldMkLst>
          <pc:docMk/>
          <pc:sldMk cId="2095036623" sldId="267"/>
        </pc:sldMkLst>
        <pc:spChg chg="add mod">
          <ac:chgData name="조 현영" userId="86576d6c08d227aa" providerId="LiveId" clId="{59794FA1-1DCC-4A0C-A9A4-2E395E7A1E31}" dt="2022-12-16T10:17:53.619" v="2" actId="20577"/>
          <ac:spMkLst>
            <pc:docMk/>
            <pc:sldMk cId="2095036623" sldId="267"/>
            <ac:spMk id="2" creationId="{65E2022C-5B85-EBF7-0FAD-14E460C13778}"/>
          </ac:spMkLst>
        </pc:spChg>
        <pc:picChg chg="mod">
          <ac:chgData name="조 현영" userId="86576d6c08d227aa" providerId="LiveId" clId="{59794FA1-1DCC-4A0C-A9A4-2E395E7A1E31}" dt="2022-12-16T10:12:37.133" v="0" actId="14826"/>
          <ac:picMkLst>
            <pc:docMk/>
            <pc:sldMk cId="2095036623" sldId="267"/>
            <ac:picMk id="4" creationId="{96A042A1-63C3-4550-9049-732B188B99E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eroCho/nodejs-book/tree/master/ch12/12.1/node-auction" TargetMode="Externa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10/lis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eroCho/nodejs-book/tree/master/ch12/12.1/node-auction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12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A042A1-63C3-4550-9049-732B188B9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9" y="639"/>
            <a:ext cx="9119681" cy="6856721"/>
          </a:xfrm>
          <a:prstGeom prst="rect">
            <a:avLst/>
          </a:prstGeom>
        </p:spPr>
      </p:pic>
      <p:sp>
        <p:nvSpPr>
          <p:cNvPr id="2" name="제목 2">
            <a:extLst>
              <a:ext uri="{FF2B5EF4-FFF2-40B4-BE49-F238E27FC236}">
                <a16:creationId xmlns:a16="http://schemas.microsoft.com/office/drawing/2014/main" id="{65E2022C-5B85-EBF7-0FAD-14E460C13778}"/>
              </a:ext>
            </a:extLst>
          </p:cNvPr>
          <p:cNvSpPr txBox="1">
            <a:spLocks/>
          </p:cNvSpPr>
          <p:nvPr/>
        </p:nvSpPr>
        <p:spPr>
          <a:xfrm>
            <a:off x="309082" y="3947463"/>
            <a:ext cx="2707530" cy="830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altLang="ko-KR"/>
              <a:t>13</a:t>
            </a:r>
            <a:r>
              <a:rPr lang="ko-KR" altLang="en-US"/>
              <a:t>장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views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파일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views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폴더에 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layout.html, main.html, join.html, good.html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작성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소스 코드는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hlinkClick r:id="rId2"/>
              </a:rPr>
              <a:t>https://github.com/ZeroCho/nodejs-book/tree/master/ch13/13.1/node-auction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layout.html: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전체 화면의 레이아웃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 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main.html 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메인 화면을 담당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경매 목록이 있음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join.html: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회원가입 폼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good.html: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상품을 업로드하는 화면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이미지 업로드 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public/main.css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추가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/>
          </a:p>
          <a:p>
            <a:pPr marL="334963" lvl="1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</p:spTree>
    <p:extLst>
      <p:ext uri="{BB962C8B-B14F-4D97-AF65-F5344CB8AC3E}">
        <p14:creationId xmlns:p14="http://schemas.microsoft.com/office/powerpoint/2010/main" val="294975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routes/index.js, controllers/index.js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routes/index.js , controllers/index.js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작성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메인 페이지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경매 리스트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렌더링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/join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회원가입 페이지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/good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상품 등록 페이지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POST /good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상품 등록 라우터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/>
          </a:p>
          <a:p>
            <a:pPr marL="334963" lvl="1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9985F6-8943-88AE-BB0E-799A4F0D7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874" y="1361847"/>
            <a:ext cx="4027126" cy="2799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34F1D6-B43D-9DE3-248C-28F1DDD20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908" y="3313786"/>
            <a:ext cx="3363485" cy="31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5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9.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localhost:8018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에 접속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회원가입 후 로그인하고 상품 등록해보기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/>
          </a:p>
          <a:p>
            <a:pPr marL="334963" lvl="1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EB4086-E2F9-4CDF-AA85-6D84CAAB8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155462"/>
            <a:ext cx="47815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13.2 </a:t>
            </a:r>
            <a:r>
              <a:rPr lang="ko-KR" altLang="en-US" dirty="0" err="1"/>
              <a:t>서버센트</a:t>
            </a:r>
            <a:r>
              <a:rPr lang="ko-KR" altLang="en-US" dirty="0"/>
              <a:t> 이벤트 사용하기</a:t>
            </a:r>
          </a:p>
        </p:txBody>
      </p:sp>
    </p:spTree>
    <p:extLst>
      <p:ext uri="{BB962C8B-B14F-4D97-AF65-F5344CB8AC3E}">
        <p14:creationId xmlns:p14="http://schemas.microsoft.com/office/powerpoint/2010/main" val="32024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서버센트</a:t>
            </a:r>
            <a:r>
              <a:rPr lang="ko-KR" altLang="en-US" dirty="0">
                <a:solidFill>
                  <a:schemeClr val="tx1"/>
                </a:solidFill>
              </a:rPr>
              <a:t> 이벤트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경매는 시간이 생명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사람이 같은 시간에 경매가 종료되어야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사람에게 같은 시간이 표시되어야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클라이언트 시간은 믿을 수 없음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조작 가능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따라서 서버 시간을 주기적으로 클라이언트로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내려보내줌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때 서버에서 클라이언트로 단방향 통신을 하기 때문에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서버센트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이벤트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(Server Sent Events, SSE)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적합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웹 소켓은 실시간으로 입찰할 때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13.2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서버센트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이벤트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98DB04-FF8F-4574-A0FA-DEA5D185B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4005070"/>
            <a:ext cx="22669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7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서버에 </a:t>
            </a:r>
            <a:r>
              <a:rPr lang="ko-KR" altLang="en-US" dirty="0" err="1">
                <a:solidFill>
                  <a:schemeClr val="tx1"/>
                </a:solidFill>
              </a:rPr>
              <a:t>서버센트</a:t>
            </a:r>
            <a:r>
              <a:rPr lang="ko-KR" altLang="en-US" dirty="0">
                <a:solidFill>
                  <a:schemeClr val="tx1"/>
                </a:solidFill>
              </a:rPr>
              <a:t> 이벤트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app.js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SSE(sse.js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작성 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연결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sse.on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(‘connection’)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서버와 연결되었을 때 호출되는 이벤트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client.send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클라이언트에 데이터 전송 가능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책에서는 서버 시각 전송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13.2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서버센트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이벤트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338C5B-244A-46E8-9C43-9EF91BE95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6" y="2449681"/>
            <a:ext cx="3619317" cy="30325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4D60CB-6B19-484E-BACB-726766962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118" y="2449681"/>
            <a:ext cx="3578730" cy="22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8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웹 소켓 코드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socket.js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작성하기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경매 방이 있기 때문에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장에서 방에 들어가는 코드 재사용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referer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방 아이디를 추출해서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socket.join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13.2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서버센트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이벤트 사용하기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2A3DC7-CAFE-AE43-4362-B1FD25B52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2564895"/>
            <a:ext cx="40100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en-US" altLang="ko-KR" dirty="0" err="1">
                <a:solidFill>
                  <a:schemeClr val="tx1"/>
                </a:solidFill>
              </a:rPr>
              <a:t>EventSource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polyfill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073005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SSE</a:t>
            </a:r>
            <a:r>
              <a:rPr lang="ko-KR" altLang="en-US" dirty="0"/>
              <a:t>는 </a:t>
            </a:r>
            <a:r>
              <a:rPr lang="en-US" altLang="ko-KR" dirty="0" err="1"/>
              <a:t>EventSource</a:t>
            </a:r>
            <a:r>
              <a:rPr lang="ko-KR" altLang="en-US" dirty="0"/>
              <a:t>라는 객체로 사용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EventSource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지원되지 않음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EventSource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polyfill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넣어줌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스크립트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new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EventSource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(‘/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’)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서버와 연결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es.onmessage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서버에서 내려오는 데이터 받음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e.data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들어있음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아랫부분은 서버 시간과 경매 종료 시간을 계산해 카운트다운을 하는 코드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24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시간 카운트다운됨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13.2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서버센트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이벤트 사용하기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B2CFB4-6615-442F-A16B-E6C9B7733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213" y="1367596"/>
            <a:ext cx="4383941" cy="33863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9F9E74-4FFC-481A-ABD5-EDAD84972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80" y="4743450"/>
            <a:ext cx="53244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50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en-US" altLang="ko-KR" dirty="0" err="1">
                <a:solidFill>
                  <a:schemeClr val="tx1"/>
                </a:solidFill>
              </a:rPr>
              <a:t>EventSource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확인해보기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ko-KR" altLang="en-US" dirty="0"/>
              <a:t>개발자 도구 </a:t>
            </a:r>
            <a:r>
              <a:rPr lang="en-US" altLang="ko-KR" dirty="0"/>
              <a:t>Network </a:t>
            </a:r>
            <a:r>
              <a:rPr lang="ko-KR" altLang="en-US" dirty="0"/>
              <a:t>탭을 확인</a:t>
            </a:r>
            <a:endParaRPr lang="en-US" altLang="ko-KR" dirty="0"/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서버센트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이벤트 접속한 요청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(type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eventsource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클릭 후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EventStream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탭을 보면 매 초마다 서버로부터 타임스탬프 데이터가 오는 것을 확인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13.2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서버센트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이벤트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193134-7F95-442D-843E-39828E8C5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797833"/>
            <a:ext cx="3295526" cy="18605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6DAE0D-9DE6-4A19-BBC4-605CE364F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6937" y="2797833"/>
            <a:ext cx="4136664" cy="233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클라이언트에 </a:t>
            </a:r>
            <a:r>
              <a:rPr lang="ko-KR" altLang="en-US" dirty="0" err="1">
                <a:solidFill>
                  <a:schemeClr val="tx1"/>
                </a:solidFill>
              </a:rPr>
              <a:t>웹소켓</a:t>
            </a:r>
            <a:r>
              <a:rPr lang="en-US" altLang="ko-KR" dirty="0">
                <a:solidFill>
                  <a:schemeClr val="tx1"/>
                </a:solidFill>
              </a:rPr>
              <a:t>, SSE </a:t>
            </a:r>
            <a:r>
              <a:rPr lang="ko-KR" altLang="en-US" dirty="0">
                <a:solidFill>
                  <a:schemeClr val="tx1"/>
                </a:solidFill>
              </a:rPr>
              <a:t>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auction.html</a:t>
            </a:r>
            <a:r>
              <a:rPr lang="ko-KR" altLang="en-US" dirty="0"/>
              <a:t>에 서버 시간과 실시간 입찰 기능 추가</a:t>
            </a:r>
            <a:endParaRPr lang="en-US" altLang="ko-KR" dirty="0"/>
          </a:p>
          <a:p>
            <a:pPr lvl="1"/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코드는 </a:t>
            </a:r>
            <a:r>
              <a:rPr lang="en-US" altLang="ko-KR" dirty="0"/>
              <a:t>https://github.com/ZeroCho/nodejs-book/blob/master/ch13/13.2/node-auction/views/auction.html </a:t>
            </a:r>
          </a:p>
          <a:p>
            <a:pPr lvl="1"/>
            <a:r>
              <a:rPr lang="ko-KR" altLang="en-US" dirty="0"/>
              <a:t>서버 시간을 받아와서 </a:t>
            </a:r>
            <a:r>
              <a:rPr lang="ko-KR" altLang="en-US" dirty="0" err="1"/>
              <a:t>카운트다운하는</a:t>
            </a:r>
            <a:r>
              <a:rPr lang="ko-KR" altLang="en-US" dirty="0"/>
              <a:t> 부분은 이전과 동일</a:t>
            </a:r>
            <a:endParaRPr lang="en-US" altLang="ko-KR" dirty="0"/>
          </a:p>
          <a:p>
            <a:pPr lvl="1"/>
            <a:r>
              <a:rPr lang="ko-KR" altLang="en-US" dirty="0"/>
              <a:t>세 번째 스크립트 태그는 입찰 시 </a:t>
            </a:r>
            <a:r>
              <a:rPr lang="en-US" altLang="ko-KR" dirty="0"/>
              <a:t>POST /good/:id/bid</a:t>
            </a:r>
            <a:r>
              <a:rPr lang="ko-KR" altLang="en-US" dirty="0"/>
              <a:t>로 요청을 보내는 것</a:t>
            </a:r>
            <a:endParaRPr lang="en-US" altLang="ko-KR" dirty="0"/>
          </a:p>
          <a:p>
            <a:pPr lvl="1"/>
            <a:r>
              <a:rPr lang="ko-KR" altLang="en-US" dirty="0"/>
              <a:t>다른 사람이 입찰했을 때 </a:t>
            </a:r>
            <a:r>
              <a:rPr lang="en-US" altLang="ko-KR" dirty="0"/>
              <a:t>Socket.IO</a:t>
            </a:r>
            <a:r>
              <a:rPr lang="ko-KR" altLang="en-US" dirty="0"/>
              <a:t>로 입찰 정보를 렌더링함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13.2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서버센트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이벤트 사용하기</a:t>
            </a:r>
          </a:p>
        </p:txBody>
      </p:sp>
    </p:spTree>
    <p:extLst>
      <p:ext uri="{BB962C8B-B14F-4D97-AF65-F5344CB8AC3E}">
        <p14:creationId xmlns:p14="http://schemas.microsoft.com/office/powerpoint/2010/main" val="52899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13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246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13.1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프로젝트 구조 갖추기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13.2  </a:t>
            </a:r>
            <a:r>
              <a:rPr lang="ko-KR" altLang="en-US" sz="2000" b="1" dirty="0" err="1">
                <a:ea typeface="KoPub돋움체_Pro Bold" panose="02020603020101020101" pitchFamily="18" charset="-127"/>
              </a:rPr>
              <a:t>서버센트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 이벤트 사용하기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13.3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스케줄링 구현하기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13.4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프로젝트 마무리하기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7. </a:t>
            </a:r>
            <a:r>
              <a:rPr lang="ko-KR" altLang="en-US" dirty="0">
                <a:solidFill>
                  <a:schemeClr val="tx1"/>
                </a:solidFill>
              </a:rPr>
              <a:t>상품정보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입찰 라우터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GET /good/:id</a:t>
            </a:r>
            <a:r>
              <a:rPr lang="ko-KR" altLang="en-US" dirty="0"/>
              <a:t>와 </a:t>
            </a:r>
            <a:r>
              <a:rPr lang="en-US" altLang="ko-KR" dirty="0"/>
              <a:t>POST /good/:id/bid</a:t>
            </a: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13.2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서버센트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이벤트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B7914F-6FD9-AD98-2845-A0D178610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570" y="4843873"/>
            <a:ext cx="3587706" cy="836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0B194B-F40A-861F-5F57-41DE45171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9177" y="5680223"/>
            <a:ext cx="3276672" cy="11475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836288-6734-37BB-9437-72C7DC65A8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032" y="1713733"/>
            <a:ext cx="2649922" cy="5138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709B3D-1A47-2C03-A4E0-846C35D8B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7642" y="1152415"/>
            <a:ext cx="2889823" cy="36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82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8. </a:t>
            </a:r>
            <a:r>
              <a:rPr lang="ko-KR" altLang="en-US" dirty="0">
                <a:solidFill>
                  <a:schemeClr val="tx1"/>
                </a:solidFill>
              </a:rPr>
              <a:t>상품정보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입찰 라우터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GET /good/:id</a:t>
            </a:r>
          </a:p>
          <a:p>
            <a:pPr lvl="1"/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상품과 기존 입찰 정보들을 불러온 뒤 렌더링</a:t>
            </a:r>
            <a:endParaRPr lang="en-US" altLang="ko-KR" dirty="0"/>
          </a:p>
          <a:p>
            <a:pPr lvl="1"/>
            <a:r>
              <a:rPr lang="ko-KR" altLang="en-US" dirty="0"/>
              <a:t>상품 모델에 사용자 모델을 </a:t>
            </a:r>
            <a:r>
              <a:rPr lang="en-US" altLang="ko-KR" dirty="0"/>
              <a:t>include</a:t>
            </a:r>
            <a:r>
              <a:rPr lang="ko-KR" altLang="en-US" dirty="0"/>
              <a:t>할 때 </a:t>
            </a:r>
            <a:r>
              <a:rPr lang="en-US" altLang="ko-KR" dirty="0"/>
              <a:t>as </a:t>
            </a:r>
            <a:r>
              <a:rPr lang="ko-KR" altLang="en-US" dirty="0"/>
              <a:t>속성 사용함</a:t>
            </a:r>
            <a:r>
              <a:rPr lang="en-US" altLang="ko-KR" dirty="0"/>
              <a:t>(owner</a:t>
            </a:r>
            <a:r>
              <a:rPr lang="ko-KR" altLang="en-US" dirty="0"/>
              <a:t>과 </a:t>
            </a:r>
            <a:r>
              <a:rPr lang="en-US" altLang="ko-KR" dirty="0"/>
              <a:t>sold </a:t>
            </a:r>
            <a:r>
              <a:rPr lang="ko-KR" altLang="en-US" dirty="0"/>
              <a:t>중 어떤 관계를 사용할지 밝혀주는 것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/good/:id/bid</a:t>
            </a:r>
          </a:p>
          <a:p>
            <a:pPr lvl="1"/>
            <a:r>
              <a:rPr lang="ko-KR" altLang="en-US" dirty="0"/>
              <a:t>클라이언트로부터 받은 입찰 정보 저장</a:t>
            </a:r>
            <a:endParaRPr lang="en-US" altLang="ko-KR" dirty="0"/>
          </a:p>
          <a:p>
            <a:pPr lvl="1"/>
            <a:r>
              <a:rPr lang="ko-KR" altLang="en-US" dirty="0"/>
              <a:t>시작 가격보다 낮게 입찰했거나</a:t>
            </a:r>
            <a:r>
              <a:rPr lang="en-US" altLang="ko-KR" dirty="0"/>
              <a:t>, </a:t>
            </a:r>
            <a:r>
              <a:rPr lang="ko-KR" altLang="en-US" dirty="0"/>
              <a:t>경매 종료 시간이 지났거나</a:t>
            </a:r>
            <a:r>
              <a:rPr lang="en-US" altLang="ko-KR" dirty="0"/>
              <a:t>, </a:t>
            </a:r>
            <a:r>
              <a:rPr lang="ko-KR" altLang="en-US" dirty="0"/>
              <a:t>이전 입찰가보다 낮은 </a:t>
            </a:r>
            <a:r>
              <a:rPr lang="ko-KR" altLang="en-US" dirty="0" err="1"/>
              <a:t>입찰가가</a:t>
            </a:r>
            <a:r>
              <a:rPr lang="ko-KR" altLang="en-US" dirty="0"/>
              <a:t> 들어왔다면 반려</a:t>
            </a:r>
            <a:endParaRPr lang="en-US" altLang="ko-KR" dirty="0"/>
          </a:p>
          <a:p>
            <a:pPr lvl="1"/>
            <a:r>
              <a:rPr lang="ko-KR" altLang="en-US" dirty="0"/>
              <a:t>정상 </a:t>
            </a:r>
            <a:r>
              <a:rPr lang="ko-KR" altLang="en-US" dirty="0" err="1"/>
              <a:t>입찰가가</a:t>
            </a:r>
            <a:r>
              <a:rPr lang="ko-KR" altLang="en-US" dirty="0"/>
              <a:t> 들어 왔다면 저장 후 해당 경매방의 모든 사람에게 입찰자</a:t>
            </a:r>
            <a:r>
              <a:rPr lang="en-US" altLang="ko-KR" dirty="0"/>
              <a:t>, </a:t>
            </a:r>
            <a:r>
              <a:rPr lang="ko-KR" altLang="en-US" dirty="0"/>
              <a:t>입찰 가격</a:t>
            </a:r>
            <a:r>
              <a:rPr lang="en-US" altLang="ko-KR" dirty="0"/>
              <a:t>, </a:t>
            </a:r>
            <a:r>
              <a:rPr lang="ko-KR" altLang="en-US" dirty="0"/>
              <a:t>입찰 메시지 등을 웹 소켓으로 전달</a:t>
            </a:r>
            <a:endParaRPr lang="en-US" altLang="ko-KR" dirty="0"/>
          </a:p>
          <a:p>
            <a:pPr lvl="1"/>
            <a:r>
              <a:rPr lang="en-US" altLang="ko-KR" dirty="0" err="1"/>
              <a:t>Good.find</a:t>
            </a:r>
            <a:r>
              <a:rPr lang="en-US" altLang="ko-KR" dirty="0"/>
              <a:t> </a:t>
            </a:r>
            <a:r>
              <a:rPr lang="ko-KR" altLang="en-US" dirty="0"/>
              <a:t>메서드의 </a:t>
            </a:r>
            <a:r>
              <a:rPr lang="en-US" altLang="ko-KR" dirty="0"/>
              <a:t>order </a:t>
            </a:r>
            <a:r>
              <a:rPr lang="ko-KR" altLang="en-US" dirty="0"/>
              <a:t>속성은 </a:t>
            </a:r>
            <a:r>
              <a:rPr lang="en-US" altLang="ko-KR" dirty="0"/>
              <a:t>include</a:t>
            </a:r>
            <a:r>
              <a:rPr lang="ko-KR" altLang="en-US" dirty="0"/>
              <a:t>될 모델의 컬럼을 정렬하는 방법</a:t>
            </a:r>
            <a:r>
              <a:rPr lang="en-US" altLang="ko-KR" dirty="0"/>
              <a:t>(Auction </a:t>
            </a:r>
            <a:r>
              <a:rPr lang="ko-KR" altLang="en-US" dirty="0"/>
              <a:t>모델의 </a:t>
            </a:r>
            <a:r>
              <a:rPr lang="en-US" altLang="ko-KR" dirty="0"/>
              <a:t>bid</a:t>
            </a:r>
            <a:r>
              <a:rPr lang="ko-KR" altLang="en-US" dirty="0"/>
              <a:t>를 내림차순으로 정렬</a:t>
            </a:r>
            <a:r>
              <a:rPr lang="en-US" altLang="ko-KR" dirty="0"/>
              <a:t>)</a:t>
            </a: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13.2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서버센트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이벤트 사용하기</a:t>
            </a:r>
          </a:p>
        </p:txBody>
      </p:sp>
    </p:spTree>
    <p:extLst>
      <p:ext uri="{BB962C8B-B14F-4D97-AF65-F5344CB8AC3E}">
        <p14:creationId xmlns:p14="http://schemas.microsoft.com/office/powerpoint/2010/main" val="2275750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9. </a:t>
            </a:r>
            <a:r>
              <a:rPr lang="ko-KR" altLang="en-US" dirty="0">
                <a:solidFill>
                  <a:schemeClr val="tx1"/>
                </a:solidFill>
              </a:rPr>
              <a:t>경매 진행해보기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ko-KR" altLang="en-US" dirty="0"/>
              <a:t>서버 연결 후 경매 시작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브라우저를 두 개 띄워 각자 다른 아이디로 로그인하면 두 개의 클라이언트가 동시 접속한 효과를 얻을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13.2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서버센트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이벤트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07BEB6-407E-4280-A8B8-23851B5B7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293937"/>
            <a:ext cx="51720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23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13.3 </a:t>
            </a:r>
            <a:r>
              <a:rPr lang="ko-KR" altLang="en-US" dirty="0"/>
              <a:t>스케줄링 구현하기</a:t>
            </a:r>
          </a:p>
        </p:txBody>
      </p:sp>
    </p:spTree>
    <p:extLst>
      <p:ext uri="{BB962C8B-B14F-4D97-AF65-F5344CB8AC3E}">
        <p14:creationId xmlns:p14="http://schemas.microsoft.com/office/powerpoint/2010/main" val="585433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스케줄러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50285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경매가 생성된 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24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시간 후에 낙찰자를 정함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24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시간 후에 낙찰자를 정하는 시스템 구현해야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node-schedule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스케줄링 구현하기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7443F7-4F9E-4B02-96BD-375D6AE7C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449681"/>
            <a:ext cx="18573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4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스케줄링용 컨트롤러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4533862" cy="550285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controllers/index.js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추가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schedule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모듈을 불러옴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scheduleJob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메서드로 일정 예약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인수로 실행될 시각을 넣고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인수로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함수를 넣음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가장 높은 입찰을 한 사람을 찾아 상품 모델의 낙찰자 아이디에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넣어줌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동시에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낙찰자의 보유 자산을 낙찰 금액만큼 제외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sequelize.literal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컬럼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–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숫자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숫자 줄임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기반으로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스케쥴링이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되므로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노드가 종료되면 스케줄 예약도 같이 종료됨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서버가 어떤 에러로 종료될 지 예측하기 어려우므로 보완하기 위한 방법이 필요함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스케줄링 구현하기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A94145-9F84-25FB-20AF-6F7580581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856" y="1168633"/>
            <a:ext cx="3042602" cy="568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69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서버 시작 시 이전 경매 체크하기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50285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서버가 시작될 때 </a:t>
            </a:r>
            <a:r>
              <a:rPr lang="ko-KR" altLang="en-US" dirty="0"/>
              <a:t>경매 후 </a:t>
            </a:r>
            <a:r>
              <a:rPr lang="en-US" altLang="ko-KR" dirty="0"/>
              <a:t>24</a:t>
            </a:r>
            <a:r>
              <a:rPr lang="ko-KR" altLang="en-US" dirty="0"/>
              <a:t>시간이 지났지만 낙찰자가 없는 경매를 찾아 낙찰자 지정</a:t>
            </a:r>
            <a:endParaRPr lang="en-US" altLang="ko-KR" dirty="0"/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checkAuction.js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작성 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app.js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연결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스케줄링 구현하기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0BED16-59B7-1A3E-D451-40D69FF8A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265" y="2386339"/>
            <a:ext cx="2865935" cy="19605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6A9E3D-7BF9-9948-450F-A860C1FCBF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402" y="4345503"/>
            <a:ext cx="2189066" cy="14453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4741AC4-FB7D-BC6F-397F-E89E348F7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6788" y="2425709"/>
            <a:ext cx="3019920" cy="38260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E24665-EBF2-4210-7C39-B3067A7AA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2440" y="5068195"/>
            <a:ext cx="2551401" cy="172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21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서버 시작 시 이전 경매 체크하기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50285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24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시간을 기다리면 낙찰됨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서버가 계속 켜져 있어야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빠른 테스트를 위해 시간을 단축해서 해보기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스케줄링 구현하기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F6482-BEE4-4663-A188-7784D6382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622502"/>
            <a:ext cx="58864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41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트랜잭션 적용하기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50285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/>
              <a:t>전부 다 </a:t>
            </a:r>
            <a:r>
              <a:rPr lang="ko-KR" altLang="en-US" dirty="0" err="1"/>
              <a:t>성공해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야지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DB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저장됨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하나라도 실패하면 전부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롤백됨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시퀄라이즈에서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transaction, commit, rollback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제공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스케줄링 구현하기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7554F0-8F8F-077D-EDAE-C6A2AF78C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276860"/>
            <a:ext cx="35623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04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13.4 </a:t>
            </a:r>
            <a:r>
              <a:rPr lang="ko-KR" altLang="en-US" dirty="0"/>
              <a:t>프로젝트 마무리하기</a:t>
            </a:r>
          </a:p>
        </p:txBody>
      </p:sp>
    </p:spTree>
    <p:extLst>
      <p:ext uri="{BB962C8B-B14F-4D97-AF65-F5344CB8AC3E}">
        <p14:creationId xmlns:p14="http://schemas.microsoft.com/office/powerpoint/2010/main" val="235123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13.1 </a:t>
            </a:r>
            <a:r>
              <a:rPr lang="ko-KR" altLang="en-US" dirty="0"/>
              <a:t>프로젝트 구조 갖추기</a:t>
            </a:r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낙찰 내역 보기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GET /list </a:t>
            </a:r>
            <a:r>
              <a:rPr lang="ko-KR" altLang="en-US" dirty="0"/>
              <a:t>라우터 작성 후 </a:t>
            </a:r>
            <a:r>
              <a:rPr lang="en-US" altLang="ko-KR" dirty="0"/>
              <a:t>views/list.html</a:t>
            </a:r>
            <a:r>
              <a:rPr lang="ko-KR" altLang="en-US" dirty="0"/>
              <a:t> 작성 및 </a:t>
            </a:r>
            <a:r>
              <a:rPr lang="en-US" altLang="ko-KR" dirty="0"/>
              <a:t>views/layout.html 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마무리하기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60A7B0-7DB3-4DFA-8126-0FE303D62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804" y="1816004"/>
            <a:ext cx="3942074" cy="23697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C5B49D-2E69-C683-FE52-F5A32925E6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45" y="1841655"/>
            <a:ext cx="3713910" cy="2681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F4C390-A84B-2E3E-D8D1-15EEE0335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859" y="4509943"/>
            <a:ext cx="3338499" cy="11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09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낙찰 내역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ko-KR" altLang="en-US" dirty="0"/>
              <a:t>낙찰자의 계정으로 로그인 후 </a:t>
            </a:r>
            <a:r>
              <a:rPr lang="en-US" altLang="ko-KR" dirty="0">
                <a:hlinkClick r:id="rId2"/>
              </a:rPr>
              <a:t>http://localhost:8010/list</a:t>
            </a:r>
            <a:r>
              <a:rPr lang="ko-KR" altLang="en-US" dirty="0"/>
              <a:t>에서 낙찰 목록 확인 가능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마무리하기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3EBC57-15CA-468B-88B6-F3CCA0696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45" y="1758397"/>
            <a:ext cx="58483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80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운영체제의 스케줄러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node-schedule</a:t>
            </a:r>
            <a:r>
              <a:rPr lang="ko-KR" altLang="en-US" dirty="0"/>
              <a:t>로 등록한 스케줄은 노드 서버가 종료될 때 같이 종료됨</a:t>
            </a:r>
            <a:endParaRPr lang="en-US" altLang="ko-KR" dirty="0"/>
          </a:p>
          <a:p>
            <a:pPr lvl="1"/>
            <a:r>
              <a:rPr lang="ko-KR" altLang="en-US" dirty="0"/>
              <a:t>운영체제의 스케줄러를 사용하는 것이 좋음</a:t>
            </a:r>
            <a:endParaRPr lang="en-US" altLang="ko-KR" dirty="0"/>
          </a:p>
          <a:p>
            <a:pPr lvl="1"/>
            <a:r>
              <a:rPr lang="ko-KR" altLang="en-US" dirty="0"/>
              <a:t>윈도에서는 </a:t>
            </a:r>
            <a:r>
              <a:rPr lang="en-US" altLang="ko-KR" dirty="0" err="1"/>
              <a:t>schtasks</a:t>
            </a:r>
            <a:endParaRPr lang="en-US" altLang="ko-KR" dirty="0"/>
          </a:p>
          <a:p>
            <a:pPr lvl="1"/>
            <a:r>
              <a:rPr lang="ko-KR" altLang="en-US" dirty="0"/>
              <a:t>맥과 리눅스에서는 </a:t>
            </a:r>
            <a:r>
              <a:rPr lang="en-US" altLang="ko-KR" dirty="0" err="1"/>
              <a:t>cron</a:t>
            </a:r>
            <a:r>
              <a:rPr lang="en-US" altLang="ko-KR" dirty="0"/>
              <a:t> </a:t>
            </a:r>
            <a:r>
              <a:rPr lang="ko-KR" altLang="en-US" dirty="0"/>
              <a:t>추천</a:t>
            </a:r>
            <a:endParaRPr lang="en-US" altLang="ko-KR" dirty="0"/>
          </a:p>
          <a:p>
            <a:pPr lvl="1"/>
            <a:r>
              <a:rPr lang="ko-KR" altLang="en-US" dirty="0"/>
              <a:t>노드에서는 이 두 명령어를 </a:t>
            </a:r>
            <a:r>
              <a:rPr lang="en-US" altLang="ko-KR" dirty="0" err="1"/>
              <a:t>child_process</a:t>
            </a:r>
            <a:r>
              <a:rPr lang="ko-KR" altLang="en-US" dirty="0"/>
              <a:t>를 통해 호출할 수 있음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마무리하기</a:t>
            </a:r>
          </a:p>
        </p:txBody>
      </p:sp>
    </p:spTree>
    <p:extLst>
      <p:ext uri="{BB962C8B-B14F-4D97-AF65-F5344CB8AC3E}">
        <p14:creationId xmlns:p14="http://schemas.microsoft.com/office/powerpoint/2010/main" val="358677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NodeAuction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649075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node-auction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폴더를 만든 후 그 안에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작성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필요한 패키지 설치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MySQL</a:t>
            </a:r>
          </a:p>
          <a:p>
            <a:pPr lvl="1"/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시퀄라이즈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설치 및 기본 디렉터리 만듦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5226EE-E1DB-4DD1-8317-52D5A8BDF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483" y="3198572"/>
            <a:ext cx="3105150" cy="962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D78199-E131-8082-65B2-E68C51021C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723" y="1239934"/>
            <a:ext cx="2665794" cy="55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9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모델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models/user.js, models/good.js, models/auctions.js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작성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소스 코드는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https://github.com/ZeroCho/nodejs-book/tree/master/ch13/13.1/node-auction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user.js: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 이메일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닉네임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비밀번호와 자금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(money)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good.js: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상품의 이름과 사진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시작 가격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auction.js: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입찰가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(bid)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msg(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입찰 시 전달할 메시지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config/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config.json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MySQL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 설정 작성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7CF80C-83DD-41FF-A7A8-4A5CCDD85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3683030"/>
            <a:ext cx="26955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9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데이터베이스 생성하기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npx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sequelize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db:create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nodeauction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데이터베이스 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npx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사용하면 글로벌 설치를 안 해도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C01D8B-A84F-4B4F-A0A9-90E5D9A78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167911"/>
            <a:ext cx="4114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0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DB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관계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657489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models/index.js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수정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사용자가 여러 상품을 등록 가능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(user-good, as: owner)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사용자가 여러 상품을 낙찰 가능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(user-good, as: sold)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사용자가 여러 번 경매 입찰 가능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(user-auction)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상품에 대해 여러 번 경매 입찰 가능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(good-auction)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설정한 것은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OwnerId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SoldId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상품 모델에 컬럼이 추가됨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BD1B13-448E-DBEB-B095-E51A391C3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856" y="1355147"/>
            <a:ext cx="3798794" cy="44659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DD915C-0DCB-052C-57AA-647AF17BD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0463" y="5793638"/>
            <a:ext cx="3872634" cy="53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8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passport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세팅하기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passport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와 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passport-local, </a:t>
            </a:r>
            <a:r>
              <a:rPr lang="en-US" altLang="ko-KR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bcrypt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설치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passport/localStrategy.js, passport./index.js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작성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(9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장과 거의 동일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카카오 로그인은 하지 않음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로그인을 위한 미들웨어인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routes/auth.js, routes/middlewares.js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작성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34963" lvl="1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F5344C-C0E0-4121-89F9-EFCED85AC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733" y="1758397"/>
            <a:ext cx="30956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6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.env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app.js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.env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와 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app.js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작성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소스 코드는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hlinkClick r:id="rId2"/>
              </a:rPr>
              <a:t>https://github.com/ZeroCho/nodejs-book/tree/master/ch13/13.1/node-auction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(9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app.js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거의 동일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/>
          </a:p>
          <a:p>
            <a:pPr marL="334963" lvl="1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13.1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0A2877-FD86-4F01-97F2-FADA3858C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80" y="2449681"/>
            <a:ext cx="18573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112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12950</TotalTime>
  <Words>1339</Words>
  <Application>Microsoft Office PowerPoint</Application>
  <PresentationFormat>화면 슬라이드 쇼(4:3)</PresentationFormat>
  <Paragraphs>178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1_Office Theme</vt:lpstr>
      <vt:lpstr>2_Office Theme</vt:lpstr>
      <vt:lpstr>12장</vt:lpstr>
      <vt:lpstr>13장</vt:lpstr>
      <vt:lpstr>13.1 프로젝트 구조 갖추기</vt:lpstr>
      <vt:lpstr>1. NodeAuction 프로젝트</vt:lpstr>
      <vt:lpstr>2. 모델 작성하기</vt:lpstr>
      <vt:lpstr>3. 데이터베이스 생성하기</vt:lpstr>
      <vt:lpstr>4. DB 관계 설정하기</vt:lpstr>
      <vt:lpstr>5. passport 세팅하기</vt:lpstr>
      <vt:lpstr>6. .env와 app.js 작성하기</vt:lpstr>
      <vt:lpstr>7. views 파일 작성하기</vt:lpstr>
      <vt:lpstr>8. routes/index.js, controllers/index.js</vt:lpstr>
      <vt:lpstr>9. 서버 실행하기</vt:lpstr>
      <vt:lpstr>13.2 서버센트 이벤트 사용하기</vt:lpstr>
      <vt:lpstr>1. 서버센트 이벤트 사용</vt:lpstr>
      <vt:lpstr>2. 서버에 서버센트 이벤트 연결</vt:lpstr>
      <vt:lpstr>3. 웹 소켓 코드 작성하기</vt:lpstr>
      <vt:lpstr>4. EventSource polyfill</vt:lpstr>
      <vt:lpstr>5. EventSource 확인해보기</vt:lpstr>
      <vt:lpstr>6. 클라이언트에 웹소켓, SSE 연결하기</vt:lpstr>
      <vt:lpstr>7. 상품정보, 입찰 라우터 작성하기</vt:lpstr>
      <vt:lpstr>8. 상품정보, 입찰 라우터 작성하기</vt:lpstr>
      <vt:lpstr>9. 경매 진행해보기</vt:lpstr>
      <vt:lpstr>13.3 스케줄링 구현하기</vt:lpstr>
      <vt:lpstr>1. 스케줄러 설치하기</vt:lpstr>
      <vt:lpstr>2. 스케줄링용 컨트롤러 추가하기</vt:lpstr>
      <vt:lpstr>3. 서버 시작 시 이전 경매 체크하기</vt:lpstr>
      <vt:lpstr>4. 서버 시작 시 이전 경매 체크하기</vt:lpstr>
      <vt:lpstr>5. 트랜잭션 적용하기</vt:lpstr>
      <vt:lpstr>13.4 프로젝트 마무리하기</vt:lpstr>
      <vt:lpstr>1. 낙찰 내역 보기 구현하기</vt:lpstr>
      <vt:lpstr>2. 낙찰 내역 보기</vt:lpstr>
      <vt:lpstr>3. 운영체제의 스케줄러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조 현영</cp:lastModifiedBy>
  <cp:revision>316</cp:revision>
  <cp:lastPrinted>2016-08-10T06:58:55Z</cp:lastPrinted>
  <dcterms:created xsi:type="dcterms:W3CDTF">2013-04-05T19:58:06Z</dcterms:created>
  <dcterms:modified xsi:type="dcterms:W3CDTF">2022-12-16T10:17:54Z</dcterms:modified>
</cp:coreProperties>
</file>