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267" r:id="rId3"/>
    <p:sldId id="273" r:id="rId4"/>
    <p:sldId id="272" r:id="rId5"/>
    <p:sldId id="510" r:id="rId6"/>
    <p:sldId id="734" r:id="rId7"/>
    <p:sldId id="735" r:id="rId8"/>
    <p:sldId id="737" r:id="rId9"/>
    <p:sldId id="738" r:id="rId10"/>
    <p:sldId id="739" r:id="rId11"/>
    <p:sldId id="740" r:id="rId12"/>
    <p:sldId id="741" r:id="rId13"/>
    <p:sldId id="742" r:id="rId14"/>
    <p:sldId id="743" r:id="rId15"/>
    <p:sldId id="744" r:id="rId16"/>
    <p:sldId id="712" r:id="rId17"/>
    <p:sldId id="690" r:id="rId18"/>
    <p:sldId id="746" r:id="rId19"/>
    <p:sldId id="747" r:id="rId20"/>
    <p:sldId id="749" r:id="rId21"/>
    <p:sldId id="750" r:id="rId22"/>
    <p:sldId id="751" r:id="rId23"/>
    <p:sldId id="752" r:id="rId24"/>
    <p:sldId id="753" r:id="rId25"/>
    <p:sldId id="754" r:id="rId2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384" y="5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ACDB8A52-9D89-4F6B-B66D-F7A7148D3D15}"/>
    <pc:docChg chg="custSel modSld">
      <pc:chgData name="조 현영" userId="86576d6c08d227aa" providerId="LiveId" clId="{ACDB8A52-9D89-4F6B-B66D-F7A7148D3D15}" dt="2020-09-25T08:35:12.337" v="20" actId="5793"/>
      <pc:docMkLst>
        <pc:docMk/>
      </pc:docMkLst>
      <pc:sldChg chg="modSp mod">
        <pc:chgData name="조 현영" userId="86576d6c08d227aa" providerId="LiveId" clId="{ACDB8A52-9D89-4F6B-B66D-F7A7148D3D15}" dt="2020-09-25T07:58:42.992" v="9" actId="20577"/>
        <pc:sldMkLst>
          <pc:docMk/>
          <pc:sldMk cId="3777426510" sldId="734"/>
        </pc:sldMkLst>
        <pc:spChg chg="mod">
          <ac:chgData name="조 현영" userId="86576d6c08d227aa" providerId="LiveId" clId="{ACDB8A52-9D89-4F6B-B66D-F7A7148D3D15}" dt="2020-09-25T07:58:42.992" v="9" actId="20577"/>
          <ac:spMkLst>
            <pc:docMk/>
            <pc:sldMk cId="3777426510" sldId="734"/>
            <ac:spMk id="3" creationId="{00000000-0000-0000-0000-000000000000}"/>
          </ac:spMkLst>
        </pc:spChg>
      </pc:sldChg>
      <pc:sldChg chg="modSp mod">
        <pc:chgData name="조 현영" userId="86576d6c08d227aa" providerId="LiveId" clId="{ACDB8A52-9D89-4F6B-B66D-F7A7148D3D15}" dt="2020-09-25T08:35:12.337" v="20" actId="5793"/>
        <pc:sldMkLst>
          <pc:docMk/>
          <pc:sldMk cId="1642951500" sldId="746"/>
        </pc:sldMkLst>
        <pc:spChg chg="mod">
          <ac:chgData name="조 현영" userId="86576d6c08d227aa" providerId="LiveId" clId="{ACDB8A52-9D89-4F6B-B66D-F7A7148D3D15}" dt="2020-09-25T08:35:12.337" v="20" actId="5793"/>
          <ac:spMkLst>
            <pc:docMk/>
            <pc:sldMk cId="1642951500" sldId="746"/>
            <ac:spMk id="3" creationId="{00000000-0000-0000-0000-000000000000}"/>
          </ac:spMkLst>
        </pc:spChg>
      </pc:sldChg>
    </pc:docChg>
  </pc:docChgLst>
  <pc:docChgLst>
    <pc:chgData name="조 현영" userId="86576d6c08d227aa" providerId="LiveId" clId="{79D6A127-8E0E-4E9D-80A0-876234053B9D}"/>
    <pc:docChg chg="custSel modSld">
      <pc:chgData name="조 현영" userId="86576d6c08d227aa" providerId="LiveId" clId="{79D6A127-8E0E-4E9D-80A0-876234053B9D}" dt="2022-11-19T05:48:02.576" v="75" actId="1076"/>
      <pc:docMkLst>
        <pc:docMk/>
      </pc:docMkLst>
      <pc:sldChg chg="addSp delSp modSp mod">
        <pc:chgData name="조 현영" userId="86576d6c08d227aa" providerId="LiveId" clId="{79D6A127-8E0E-4E9D-80A0-876234053B9D}" dt="2022-11-19T05:40:01.200" v="4" actId="1076"/>
        <pc:sldMkLst>
          <pc:docMk/>
          <pc:sldMk cId="1464793203" sldId="510"/>
        </pc:sldMkLst>
        <pc:picChg chg="add mod">
          <ac:chgData name="조 현영" userId="86576d6c08d227aa" providerId="LiveId" clId="{79D6A127-8E0E-4E9D-80A0-876234053B9D}" dt="2022-11-19T05:40:01.200" v="4" actId="1076"/>
          <ac:picMkLst>
            <pc:docMk/>
            <pc:sldMk cId="1464793203" sldId="510"/>
            <ac:picMk id="5" creationId="{AC5EF82E-CD8E-8D35-177A-53AE89A391A3}"/>
          </ac:picMkLst>
        </pc:picChg>
        <pc:picChg chg="del">
          <ac:chgData name="조 현영" userId="86576d6c08d227aa" providerId="LiveId" clId="{79D6A127-8E0E-4E9D-80A0-876234053B9D}" dt="2022-11-19T05:39:55.115" v="0" actId="478"/>
          <ac:picMkLst>
            <pc:docMk/>
            <pc:sldMk cId="1464793203" sldId="510"/>
            <ac:picMk id="6" creationId="{744BE808-517E-44BA-8CF7-65D349A4CD47}"/>
          </ac:picMkLst>
        </pc:picChg>
      </pc:sldChg>
      <pc:sldChg chg="addSp delSp modSp mod">
        <pc:chgData name="조 현영" userId="86576d6c08d227aa" providerId="LiveId" clId="{79D6A127-8E0E-4E9D-80A0-876234053B9D}" dt="2022-11-19T05:43:29.222" v="30" actId="1076"/>
        <pc:sldMkLst>
          <pc:docMk/>
          <pc:sldMk cId="1708094366" sldId="690"/>
        </pc:sldMkLst>
        <pc:picChg chg="add mod">
          <ac:chgData name="조 현영" userId="86576d6c08d227aa" providerId="LiveId" clId="{79D6A127-8E0E-4E9D-80A0-876234053B9D}" dt="2022-11-19T05:43:29.222" v="30" actId="1076"/>
          <ac:picMkLst>
            <pc:docMk/>
            <pc:sldMk cId="1708094366" sldId="690"/>
            <ac:picMk id="5" creationId="{7A049FF3-3E0F-7481-E9A5-140AC04714BC}"/>
          </ac:picMkLst>
        </pc:picChg>
        <pc:picChg chg="del">
          <ac:chgData name="조 현영" userId="86576d6c08d227aa" providerId="LiveId" clId="{79D6A127-8E0E-4E9D-80A0-876234053B9D}" dt="2022-11-19T05:43:24.643" v="28" actId="478"/>
          <ac:picMkLst>
            <pc:docMk/>
            <pc:sldMk cId="1708094366" sldId="690"/>
            <ac:picMk id="6" creationId="{14D2FD91-8C0B-4922-A223-FC5578C9A2B9}"/>
          </ac:picMkLst>
        </pc:picChg>
      </pc:sldChg>
      <pc:sldChg chg="modSp mod">
        <pc:chgData name="조 현영" userId="86576d6c08d227aa" providerId="LiveId" clId="{79D6A127-8E0E-4E9D-80A0-876234053B9D}" dt="2022-11-19T05:40:30.809" v="15" actId="1038"/>
        <pc:sldMkLst>
          <pc:docMk/>
          <pc:sldMk cId="637852067" sldId="738"/>
        </pc:sldMkLst>
        <pc:picChg chg="mod">
          <ac:chgData name="조 현영" userId="86576d6c08d227aa" providerId="LiveId" clId="{79D6A127-8E0E-4E9D-80A0-876234053B9D}" dt="2022-11-19T05:40:30.809" v="15" actId="1038"/>
          <ac:picMkLst>
            <pc:docMk/>
            <pc:sldMk cId="637852067" sldId="738"/>
            <ac:picMk id="8" creationId="{CB0F2AD4-35B7-4BD5-B670-91F94995400B}"/>
          </ac:picMkLst>
        </pc:picChg>
        <pc:picChg chg="mod">
          <ac:chgData name="조 현영" userId="86576d6c08d227aa" providerId="LiveId" clId="{79D6A127-8E0E-4E9D-80A0-876234053B9D}" dt="2022-11-19T05:40:29.366" v="10" actId="1038"/>
          <ac:picMkLst>
            <pc:docMk/>
            <pc:sldMk cId="637852067" sldId="738"/>
            <ac:picMk id="10" creationId="{ECAF8926-161C-4639-83A7-C368E9A6517E}"/>
          </ac:picMkLst>
        </pc:picChg>
      </pc:sldChg>
      <pc:sldChg chg="addSp delSp modSp mod">
        <pc:chgData name="조 현영" userId="86576d6c08d227aa" providerId="LiveId" clId="{79D6A127-8E0E-4E9D-80A0-876234053B9D}" dt="2022-11-19T05:41:13.209" v="18" actId="1076"/>
        <pc:sldMkLst>
          <pc:docMk/>
          <pc:sldMk cId="2789543418" sldId="740"/>
        </pc:sldMkLst>
        <pc:picChg chg="add mod">
          <ac:chgData name="조 현영" userId="86576d6c08d227aa" providerId="LiveId" clId="{79D6A127-8E0E-4E9D-80A0-876234053B9D}" dt="2022-11-19T05:41:13.209" v="18" actId="1076"/>
          <ac:picMkLst>
            <pc:docMk/>
            <pc:sldMk cId="2789543418" sldId="740"/>
            <ac:picMk id="5" creationId="{294C1332-6D45-B5CE-C312-D8A38F851D66}"/>
          </ac:picMkLst>
        </pc:picChg>
        <pc:picChg chg="del">
          <ac:chgData name="조 현영" userId="86576d6c08d227aa" providerId="LiveId" clId="{79D6A127-8E0E-4E9D-80A0-876234053B9D}" dt="2022-11-19T05:41:10.232" v="16" actId="478"/>
          <ac:picMkLst>
            <pc:docMk/>
            <pc:sldMk cId="2789543418" sldId="740"/>
            <ac:picMk id="9" creationId="{9D811A62-3812-457D-8392-46294C3EA04F}"/>
          </ac:picMkLst>
        </pc:picChg>
      </pc:sldChg>
      <pc:sldChg chg="addSp delSp modSp mod">
        <pc:chgData name="조 현영" userId="86576d6c08d227aa" providerId="LiveId" clId="{79D6A127-8E0E-4E9D-80A0-876234053B9D}" dt="2022-11-19T05:41:34.925" v="21" actId="1076"/>
        <pc:sldMkLst>
          <pc:docMk/>
          <pc:sldMk cId="3795497851" sldId="741"/>
        </pc:sldMkLst>
        <pc:picChg chg="add mod">
          <ac:chgData name="조 현영" userId="86576d6c08d227aa" providerId="LiveId" clId="{79D6A127-8E0E-4E9D-80A0-876234053B9D}" dt="2022-11-19T05:41:34.925" v="21" actId="1076"/>
          <ac:picMkLst>
            <pc:docMk/>
            <pc:sldMk cId="3795497851" sldId="741"/>
            <ac:picMk id="5" creationId="{D9979271-2268-48AA-071F-96094918123D}"/>
          </ac:picMkLst>
        </pc:picChg>
        <pc:picChg chg="del">
          <ac:chgData name="조 현영" userId="86576d6c08d227aa" providerId="LiveId" clId="{79D6A127-8E0E-4E9D-80A0-876234053B9D}" dt="2022-11-19T05:41:32.133" v="19" actId="478"/>
          <ac:picMkLst>
            <pc:docMk/>
            <pc:sldMk cId="3795497851" sldId="741"/>
            <ac:picMk id="13" creationId="{97578E69-F41F-44ED-8B56-CD68DC9EC72A}"/>
          </ac:picMkLst>
        </pc:picChg>
      </pc:sldChg>
      <pc:sldChg chg="addSp delSp modSp mod">
        <pc:chgData name="조 현영" userId="86576d6c08d227aa" providerId="LiveId" clId="{79D6A127-8E0E-4E9D-80A0-876234053B9D}" dt="2022-11-19T05:43:13.833" v="27" actId="1076"/>
        <pc:sldMkLst>
          <pc:docMk/>
          <pc:sldMk cId="380726714" sldId="744"/>
        </pc:sldMkLst>
        <pc:picChg chg="del">
          <ac:chgData name="조 현영" userId="86576d6c08d227aa" providerId="LiveId" clId="{79D6A127-8E0E-4E9D-80A0-876234053B9D}" dt="2022-11-19T05:42:24.558" v="22" actId="478"/>
          <ac:picMkLst>
            <pc:docMk/>
            <pc:sldMk cId="380726714" sldId="744"/>
            <ac:picMk id="5" creationId="{2EF68C83-B09F-4B3F-BD4E-1A6526110D1E}"/>
          </ac:picMkLst>
        </pc:picChg>
        <pc:picChg chg="add del mod">
          <ac:chgData name="조 현영" userId="86576d6c08d227aa" providerId="LiveId" clId="{79D6A127-8E0E-4E9D-80A0-876234053B9D}" dt="2022-11-19T05:43:05.663" v="25" actId="478"/>
          <ac:picMkLst>
            <pc:docMk/>
            <pc:sldMk cId="380726714" sldId="744"/>
            <ac:picMk id="6" creationId="{8FBCBC11-FC38-58C9-E294-A2006B6D32AB}"/>
          </ac:picMkLst>
        </pc:picChg>
        <pc:picChg chg="add mod">
          <ac:chgData name="조 현영" userId="86576d6c08d227aa" providerId="LiveId" clId="{79D6A127-8E0E-4E9D-80A0-876234053B9D}" dt="2022-11-19T05:43:13.833" v="27" actId="1076"/>
          <ac:picMkLst>
            <pc:docMk/>
            <pc:sldMk cId="380726714" sldId="744"/>
            <ac:picMk id="10" creationId="{4A12F4DB-AFFA-8269-66A2-6AB082823687}"/>
          </ac:picMkLst>
        </pc:picChg>
      </pc:sldChg>
      <pc:sldChg chg="addSp delSp modSp mod">
        <pc:chgData name="조 현영" userId="86576d6c08d227aa" providerId="LiveId" clId="{79D6A127-8E0E-4E9D-80A0-876234053B9D}" dt="2022-11-19T05:43:54.800" v="35" actId="1076"/>
        <pc:sldMkLst>
          <pc:docMk/>
          <pc:sldMk cId="1642951500" sldId="746"/>
        </pc:sldMkLst>
        <pc:picChg chg="add mod">
          <ac:chgData name="조 현영" userId="86576d6c08d227aa" providerId="LiveId" clId="{79D6A127-8E0E-4E9D-80A0-876234053B9D}" dt="2022-11-19T05:43:54.800" v="35" actId="1076"/>
          <ac:picMkLst>
            <pc:docMk/>
            <pc:sldMk cId="1642951500" sldId="746"/>
            <ac:picMk id="5" creationId="{C4D02BBF-5A5E-60A2-7D79-C3411A775D85}"/>
          </ac:picMkLst>
        </pc:picChg>
        <pc:picChg chg="del">
          <ac:chgData name="조 현영" userId="86576d6c08d227aa" providerId="LiveId" clId="{79D6A127-8E0E-4E9D-80A0-876234053B9D}" dt="2022-11-19T05:43:48.474" v="31" actId="478"/>
          <ac:picMkLst>
            <pc:docMk/>
            <pc:sldMk cId="1642951500" sldId="746"/>
            <ac:picMk id="6" creationId="{B4BDDB00-B048-488E-A952-85DC9F1C9951}"/>
          </ac:picMkLst>
        </pc:picChg>
      </pc:sldChg>
      <pc:sldChg chg="addSp delSp modSp mod">
        <pc:chgData name="조 현영" userId="86576d6c08d227aa" providerId="LiveId" clId="{79D6A127-8E0E-4E9D-80A0-876234053B9D}" dt="2022-11-19T05:44:14.793" v="38" actId="1076"/>
        <pc:sldMkLst>
          <pc:docMk/>
          <pc:sldMk cId="2929883022" sldId="747"/>
        </pc:sldMkLst>
        <pc:picChg chg="add mod">
          <ac:chgData name="조 현영" userId="86576d6c08d227aa" providerId="LiveId" clId="{79D6A127-8E0E-4E9D-80A0-876234053B9D}" dt="2022-11-19T05:44:14.793" v="38" actId="1076"/>
          <ac:picMkLst>
            <pc:docMk/>
            <pc:sldMk cId="2929883022" sldId="747"/>
            <ac:picMk id="5" creationId="{D681BBC4-A3FD-6AAA-E7F0-261EBE8151DC}"/>
          </ac:picMkLst>
        </pc:picChg>
        <pc:picChg chg="del">
          <ac:chgData name="조 현영" userId="86576d6c08d227aa" providerId="LiveId" clId="{79D6A127-8E0E-4E9D-80A0-876234053B9D}" dt="2022-11-19T05:44:10.489" v="36" actId="478"/>
          <ac:picMkLst>
            <pc:docMk/>
            <pc:sldMk cId="2929883022" sldId="747"/>
            <ac:picMk id="10" creationId="{24C1B10C-E76D-497A-B6FE-D5008B6F617B}"/>
          </ac:picMkLst>
        </pc:picChg>
      </pc:sldChg>
      <pc:sldChg chg="addSp delSp modSp mod">
        <pc:chgData name="조 현영" userId="86576d6c08d227aa" providerId="LiveId" clId="{79D6A127-8E0E-4E9D-80A0-876234053B9D}" dt="2022-11-19T05:45:21.614" v="42" actId="1076"/>
        <pc:sldMkLst>
          <pc:docMk/>
          <pc:sldMk cId="1870165846" sldId="750"/>
        </pc:sldMkLst>
        <pc:picChg chg="add mod">
          <ac:chgData name="조 현영" userId="86576d6c08d227aa" providerId="LiveId" clId="{79D6A127-8E0E-4E9D-80A0-876234053B9D}" dt="2022-11-19T05:45:21.614" v="42" actId="1076"/>
          <ac:picMkLst>
            <pc:docMk/>
            <pc:sldMk cId="1870165846" sldId="750"/>
            <ac:picMk id="5" creationId="{7498E1B1-23B7-ABDC-596C-D2E874F365F8}"/>
          </ac:picMkLst>
        </pc:picChg>
        <pc:picChg chg="del">
          <ac:chgData name="조 현영" userId="86576d6c08d227aa" providerId="LiveId" clId="{79D6A127-8E0E-4E9D-80A0-876234053B9D}" dt="2022-11-19T05:45:17.820" v="39" actId="478"/>
          <ac:picMkLst>
            <pc:docMk/>
            <pc:sldMk cId="1870165846" sldId="750"/>
            <ac:picMk id="6" creationId="{375E224F-1227-40F9-AB0B-AD532E1683EA}"/>
          </ac:picMkLst>
        </pc:picChg>
        <pc:picChg chg="del">
          <ac:chgData name="조 현영" userId="86576d6c08d227aa" providerId="LiveId" clId="{79D6A127-8E0E-4E9D-80A0-876234053B9D}" dt="2022-11-19T05:45:19.803" v="41" actId="478"/>
          <ac:picMkLst>
            <pc:docMk/>
            <pc:sldMk cId="1870165846" sldId="750"/>
            <ac:picMk id="9" creationId="{3DDF33E0-A261-41D9-A2B1-86BBC137948F}"/>
          </ac:picMkLst>
        </pc:picChg>
      </pc:sldChg>
      <pc:sldChg chg="addSp delSp modSp mod">
        <pc:chgData name="조 현영" userId="86576d6c08d227aa" providerId="LiveId" clId="{79D6A127-8E0E-4E9D-80A0-876234053B9D}" dt="2022-11-19T05:46:54.691" v="64" actId="1076"/>
        <pc:sldMkLst>
          <pc:docMk/>
          <pc:sldMk cId="1542297861" sldId="751"/>
        </pc:sldMkLst>
        <pc:picChg chg="add mod">
          <ac:chgData name="조 현영" userId="86576d6c08d227aa" providerId="LiveId" clId="{79D6A127-8E0E-4E9D-80A0-876234053B9D}" dt="2022-11-19T05:46:52.315" v="63" actId="1036"/>
          <ac:picMkLst>
            <pc:docMk/>
            <pc:sldMk cId="1542297861" sldId="751"/>
            <ac:picMk id="5" creationId="{B24DA1AA-05A4-0EDB-38EA-33BD16A7B333}"/>
          </ac:picMkLst>
        </pc:picChg>
        <pc:picChg chg="add mod">
          <ac:chgData name="조 현영" userId="86576d6c08d227aa" providerId="LiveId" clId="{79D6A127-8E0E-4E9D-80A0-876234053B9D}" dt="2022-11-19T05:46:52.315" v="63" actId="1036"/>
          <ac:picMkLst>
            <pc:docMk/>
            <pc:sldMk cId="1542297861" sldId="751"/>
            <ac:picMk id="8" creationId="{C945D7BB-8D68-BF9C-6248-7CD0511FDB13}"/>
          </ac:picMkLst>
        </pc:picChg>
        <pc:picChg chg="mod">
          <ac:chgData name="조 현영" userId="86576d6c08d227aa" providerId="LiveId" clId="{79D6A127-8E0E-4E9D-80A0-876234053B9D}" dt="2022-11-19T05:46:54.691" v="64" actId="1076"/>
          <ac:picMkLst>
            <pc:docMk/>
            <pc:sldMk cId="1542297861" sldId="751"/>
            <ac:picMk id="9" creationId="{203E1FE9-18DB-476F-99F4-EF29D2CAE592}"/>
          </ac:picMkLst>
        </pc:picChg>
        <pc:picChg chg="del">
          <ac:chgData name="조 현영" userId="86576d6c08d227aa" providerId="LiveId" clId="{79D6A127-8E0E-4E9D-80A0-876234053B9D}" dt="2022-11-19T05:46:03.576" v="44" actId="478"/>
          <ac:picMkLst>
            <pc:docMk/>
            <pc:sldMk cId="1542297861" sldId="751"/>
            <ac:picMk id="11" creationId="{5D59CB64-E63B-41B6-A2D0-89E015BFE0AE}"/>
          </ac:picMkLst>
        </pc:picChg>
        <pc:picChg chg="del">
          <ac:chgData name="조 현영" userId="86576d6c08d227aa" providerId="LiveId" clId="{79D6A127-8E0E-4E9D-80A0-876234053B9D}" dt="2022-11-19T05:46:02.875" v="43" actId="478"/>
          <ac:picMkLst>
            <pc:docMk/>
            <pc:sldMk cId="1542297861" sldId="751"/>
            <ac:picMk id="13" creationId="{EF6692FC-BA83-4F63-8076-65E2E443805C}"/>
          </ac:picMkLst>
        </pc:picChg>
      </pc:sldChg>
      <pc:sldChg chg="addSp delSp modSp mod">
        <pc:chgData name="조 현영" userId="86576d6c08d227aa" providerId="LiveId" clId="{79D6A127-8E0E-4E9D-80A0-876234053B9D}" dt="2022-11-19T05:47:29.175" v="70" actId="1076"/>
        <pc:sldMkLst>
          <pc:docMk/>
          <pc:sldMk cId="3228498370" sldId="752"/>
        </pc:sldMkLst>
        <pc:picChg chg="add mod">
          <ac:chgData name="조 현영" userId="86576d6c08d227aa" providerId="LiveId" clId="{79D6A127-8E0E-4E9D-80A0-876234053B9D}" dt="2022-11-19T05:47:15.067" v="67" actId="1076"/>
          <ac:picMkLst>
            <pc:docMk/>
            <pc:sldMk cId="3228498370" sldId="752"/>
            <ac:picMk id="5" creationId="{CAFD2F71-8237-440B-28DC-225CA106BE2D}"/>
          </ac:picMkLst>
        </pc:picChg>
        <pc:picChg chg="del">
          <ac:chgData name="조 현영" userId="86576d6c08d227aa" providerId="LiveId" clId="{79D6A127-8E0E-4E9D-80A0-876234053B9D}" dt="2022-11-19T05:47:16.506" v="68" actId="478"/>
          <ac:picMkLst>
            <pc:docMk/>
            <pc:sldMk cId="3228498370" sldId="752"/>
            <ac:picMk id="6" creationId="{1A60A950-0C41-4E85-A545-8337EEA0BDCD}"/>
          </ac:picMkLst>
        </pc:picChg>
        <pc:picChg chg="add mod">
          <ac:chgData name="조 현영" userId="86576d6c08d227aa" providerId="LiveId" clId="{79D6A127-8E0E-4E9D-80A0-876234053B9D}" dt="2022-11-19T05:47:29.175" v="70" actId="1076"/>
          <ac:picMkLst>
            <pc:docMk/>
            <pc:sldMk cId="3228498370" sldId="752"/>
            <ac:picMk id="9" creationId="{88C4B0FA-5CEE-E5EA-1FF1-A2CECC1BA01F}"/>
          </ac:picMkLst>
        </pc:picChg>
        <pc:picChg chg="del">
          <ac:chgData name="조 현영" userId="86576d6c08d227aa" providerId="LiveId" clId="{79D6A127-8E0E-4E9D-80A0-876234053B9D}" dt="2022-11-19T05:47:11.864" v="65" actId="478"/>
          <ac:picMkLst>
            <pc:docMk/>
            <pc:sldMk cId="3228498370" sldId="752"/>
            <ac:picMk id="10" creationId="{05C6A9F7-121F-47AE-9C89-8DF6CC0A66CE}"/>
          </ac:picMkLst>
        </pc:picChg>
      </pc:sldChg>
      <pc:sldChg chg="addSp delSp modSp mod">
        <pc:chgData name="조 현영" userId="86576d6c08d227aa" providerId="LiveId" clId="{79D6A127-8E0E-4E9D-80A0-876234053B9D}" dt="2022-11-19T05:48:02.576" v="75" actId="1076"/>
        <pc:sldMkLst>
          <pc:docMk/>
          <pc:sldMk cId="1694142258" sldId="753"/>
        </pc:sldMkLst>
        <pc:picChg chg="del">
          <ac:chgData name="조 현영" userId="86576d6c08d227aa" providerId="LiveId" clId="{79D6A127-8E0E-4E9D-80A0-876234053B9D}" dt="2022-11-19T05:47:59.301" v="73" actId="478"/>
          <ac:picMkLst>
            <pc:docMk/>
            <pc:sldMk cId="1694142258" sldId="753"/>
            <ac:picMk id="5" creationId="{5C00D6F9-3056-4E70-92DA-2830CE9931D0}"/>
          </ac:picMkLst>
        </pc:picChg>
        <pc:picChg chg="add mod">
          <ac:chgData name="조 현영" userId="86576d6c08d227aa" providerId="LiveId" clId="{79D6A127-8E0E-4E9D-80A0-876234053B9D}" dt="2022-11-19T05:47:44.893" v="72" actId="1076"/>
          <ac:picMkLst>
            <pc:docMk/>
            <pc:sldMk cId="1694142258" sldId="753"/>
            <ac:picMk id="6" creationId="{426AFC41-DBFD-7E86-BFA0-669E504FAE19}"/>
          </ac:picMkLst>
        </pc:picChg>
        <pc:picChg chg="add mod">
          <ac:chgData name="조 현영" userId="86576d6c08d227aa" providerId="LiveId" clId="{79D6A127-8E0E-4E9D-80A0-876234053B9D}" dt="2022-11-19T05:48:02.576" v="75" actId="1076"/>
          <ac:picMkLst>
            <pc:docMk/>
            <pc:sldMk cId="1694142258" sldId="753"/>
            <ac:picMk id="9" creationId="{2EF69567-28B2-E916-6A5B-200D702D1F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11/19/2022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11/19/2022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11/19/2022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11/19/2022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hyperlink" Target="https://github.com/ZeroCho/nodejs-book/blob/master/ch14/14.1/node-cli/template.js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hyperlink" Target="https://github.com/ZeroCho/nodejs-book/blob/master/ch14/14.2/node-cli/command.js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14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사용자로부터 입력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내장 모듈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readline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사용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createInterface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rl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객체를 만듦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process.stdin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process.stdout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각각 콘솔을 통해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입력받고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출력한다는 의미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question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질문을 표시하고 답변이 들어오면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함수가 실행됨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답변은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answer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매개변수에 담김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11BC07-0F45-40BA-99B1-E82BF997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724" y="3092766"/>
            <a:ext cx="3289799" cy="36779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4C1332-6D45-B5CE-C312-D8A38F851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953" y="3025751"/>
            <a:ext cx="2505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 내용 지우기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console.clear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콘솔 내용 지우기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시작 시와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잘못된 답변 후에 콘솔 지움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03BC95-1C4B-4AB4-B3D7-DA95B71BE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975" y="2079325"/>
            <a:ext cx="3324768" cy="3780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0CE2DB-1EC0-48D2-A01F-F01DC3650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490" y="5837570"/>
            <a:ext cx="3324769" cy="5529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979271-2268-48AA-071F-960949181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873" y="2051058"/>
            <a:ext cx="2847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템플릿을 만들어주는 명령어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template.js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08442D-A3B9-4790-9983-900C48BED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84" y="1760763"/>
            <a:ext cx="1529250" cy="1788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7A30F2-7D8F-49FE-9B2A-60C8B1C99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92" y="3569478"/>
            <a:ext cx="2865631" cy="32408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5CA208-64CE-4D3E-8D22-0BC5B98DD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5529" y="1760763"/>
            <a:ext cx="2336367" cy="13414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473DC7-E48F-4256-AFA2-904EEA37BA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572" y="3204547"/>
            <a:ext cx="2437281" cy="33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템플릿을 만들어주는 명령어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디렉토리가 존재하는지 확인하는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exist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함수와 디렉토리를 생성하는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mkdirp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함수를 만듦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program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이라는 함수는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template.js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의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실행부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makeTemplate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은 옵션을 읽어서 알맞은 템플릿을 작성해주는 함수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옵션에 따라 다른 동작을 하도록 분기 처리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의 명령어를 바꿔주고 전역 재설치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07ED39-B7FD-43EF-8FDF-5EEF64CD8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3544214"/>
            <a:ext cx="1996566" cy="1728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D07F81-3902-4A1C-8D6D-AE23F31AE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325" y="3544214"/>
            <a:ext cx="3181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단계적 명령어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template.js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다음과 같이 수정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https://github.com/ZeroCho/nodejs-book/blob/master/ch14/14.1/node-cli/template.js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입력하지 않는 경우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readline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단계적으로 질문을 해 옵션을 외울 필요가 없도록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입력하는 경우 예전과 마찬가지로 동작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dirAnswer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nameAnswer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typeAnswer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각각 디렉터리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템플릿 종류에 대해 사용자 입력을 받는 함수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코드의 순서가 역순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D23513-2574-434F-B552-0C2127416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260" y="3947463"/>
            <a:ext cx="4350409" cy="14636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12F4DB-AFFA-8269-66A2-6AB082823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560" y="3947463"/>
            <a:ext cx="3314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14.2 Commander, Inquirer </a:t>
            </a:r>
            <a:r>
              <a:rPr lang="ko-KR" altLang="en-US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47540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패키지로 쉽게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프로그램을 위한 라이브러리가 많이 준비되어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commander(CLI)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inquirer(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사용자와 상호작용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chalk(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콘솔에 컬러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사용해서 예제를 만들어 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프로그램을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inquirer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재작성할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터미널에 색을 입히기 위한 용도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049FF3-3E0F-7481-E9A5-140AC047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3119437"/>
            <a:ext cx="3352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commander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649075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command.js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 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version: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프로그램의 버전 설정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(--version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확인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usage: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사용 방법 기입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(--help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–h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확인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등록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(template &lt;type&gt;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등록함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&lt;&gt;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필수 옵션을 의미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[]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선택 옵션을 의미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description: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설명을 설정하는 메서드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별칭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option: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옵션을 등록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인자는 설명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인자는 기본값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Action: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실행될 때 수행할 동작 등록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parse: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process.argv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파싱하여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 등록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02BBF-5A5E-60A2-7D79-C3411A775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56" y="1399427"/>
            <a:ext cx="3971757" cy="50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5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commander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 전역 재설치 후 실행해보기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-v, -h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버전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설명 확인 가능하고 필수 옵션도 자동으로 체크해줌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D594AE-FA8F-4120-8F32-B76C0D0DC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97" y="2100479"/>
            <a:ext cx="2143125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81BBC4-A3FD-6AAA-E7F0-261EBE815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764" y="2100479"/>
            <a:ext cx="43910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template.js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커맨더로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전환하기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command.js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수정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template.js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붙여 넣은 후 첫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부분과 끝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program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부분만 수정하면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B577F4-53BF-4E15-A03B-45D7B5626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734" y="2155462"/>
            <a:ext cx="2921410" cy="1166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8D03ED-A6DA-4A29-BE02-5F57C8B5E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358" y="2202632"/>
            <a:ext cx="4352276" cy="45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14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185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간단한 콘솔 명령어 만들기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14.2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Commander, Inquirer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사용하기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14.3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프로젝트 마무리하기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전환된 파일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명령어들을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커맨더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식으로 전환함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옵션들은 순서를 바꿔서 입력해도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8E1B1-23B7-ABDC-596C-D2E874F3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162970"/>
            <a:ext cx="40767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6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inquirer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여전히 옵션들을 외워야 하는 불편함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inquirer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상호 작용 추가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3E1FE9-18DB-476F-99F4-EF29D2CAE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276860"/>
            <a:ext cx="2354865" cy="1112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4DA1AA-05A4-0EDB-38EA-33BD16A7B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428" y="1759272"/>
            <a:ext cx="3067482" cy="2361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45D7BB-8D68-BF9C-6248-7CD0511FD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101" y="4121159"/>
            <a:ext cx="3283599" cy="27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9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inquirer API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readline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보다 간결해짐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커맨더의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액션이 실행되지 않은 경우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triggered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false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inquirer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실행됨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prompt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상호작용 창 띄울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type: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질문의 종류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 input, checkbox, list, password, confirm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예제에서는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input(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평범한 답변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list(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다중 택일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confirm(Yes or No)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질문의 이름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답변 객체 속성명으로 질문의 이름을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 값으로 질문의 답을 가짐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message: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사용자에게 표시되는 문자열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여기에 질문을 적음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choices: 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checkbox, list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등인 경우 선택지를 넣는 곳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배열로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default: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답 적지 않았을 때 기본값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예제에서는 질문 네 개를 연달아 하고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질문의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type, name, directory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라서 각각의 답변이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answers.type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answers.name,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answers.director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들어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D2F71-8237-440B-28DC-225CA106B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5008343"/>
            <a:ext cx="2752725" cy="117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C4B0FA-5CEE-E5EA-1FF1-A2CECC1BA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537" y="5041996"/>
            <a:ext cx="3095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9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chalk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콘솔에 색을 추가함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2"/>
              </a:rPr>
              <a:t>https://github.com/ZeroCho/nodejs-book/blob/master/ch14/14.2/node-cli/command.js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console.log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console.error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객체의 메서드로 감싸면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chalk.green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chalk.yellow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chalk.red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chalk.rgb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(12, 34, 56)(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chalk.hex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(‘#123456’)(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배경색도 지정 가능해서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chalk.bgGreen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chalk.bgYellow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chalk.bgRgb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chalk.bgHex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동시에 지정하려면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chalk.red.bgBlue.bold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하면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6AFC41-DBFD-7E86-BFA0-669E504FA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432" y="1176553"/>
            <a:ext cx="2581275" cy="542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F69567-28B2-E916-6A5B-200D702D1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794" y="4656394"/>
            <a:ext cx="5095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프로그램을 공유하고 싶다면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만든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프로그램을 공유하고 싶다면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장의 과정대로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배포하면 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사용자가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–g &lt;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한다면 다운로드 받아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15868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14.1 </a:t>
            </a:r>
            <a:r>
              <a:rPr lang="ko-KR" altLang="en-US" dirty="0"/>
              <a:t>간단한 콘솔 명령어 만들기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CLI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CLI(Command Line Interface)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기반 노드 프로그램을 제작해보기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 창을 통해서 프로그램을 수행하는 환경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반대 개념으로는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그래픽 유저 인터페이스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셸이나 브라우저 콘솔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프롬프트 등이 대표적인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방식 소프트웨어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개발자에게는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툴이 더 효율적일 때가 많음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5EF82E-CD8E-8D35-177A-53AE89A39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3486607"/>
            <a:ext cx="5841423" cy="22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파일을 실행할 때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 [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]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명령어를 콘솔에 입력함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콘솔에서 입력하여 어떠한 동작을 수행하는 명령어를 콘솔 명령어라고 부름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명령어는 노드를 설치해야만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rimraf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명령어는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–g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설치하면 명령어로 사용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명과 콘솔 명령어를 다르게 만들 수도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sequelize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-cli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sequelize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명령어를 만드는 게 이 장의 목표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</p:spTree>
    <p:extLst>
      <p:ext uri="{BB962C8B-B14F-4D97-AF65-F5344CB8AC3E}">
        <p14:creationId xmlns:p14="http://schemas.microsoft.com/office/powerpoint/2010/main" val="377742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프로젝트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node-cli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폴더 안에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index.js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index.js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줄의 주석에 주목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윈도에서는 의미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리눅스나 맥 같은 유닉스 기반 운영체제에서는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/bin/env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등록된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이 파일을 실행하라는 뜻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9F3DDC-CFDF-4213-8A7B-4CF7C062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676525"/>
            <a:ext cx="37147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프로그램으로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다음 줄을 추가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bin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속성이 콘솔 명령어와 해당 명령어 호출 시 실행 파일을 설정하는 객체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 명령어는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파일은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index.js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8BCA0-E801-4CD9-A0A0-68AF41020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507288"/>
            <a:ext cx="2362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 명령어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-g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설치 후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실행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전역 설치할 때는 패키지 명을 입력하지만 현재 패키지를 전역 설치할 때는 적지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리눅스나 맥에서는 명령어 앞에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붙여야 할 수도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전역 설치한 것이기 때문에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node_modules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생기지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F2AD4-35B7-4BD5-B670-91F949954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55" y="2393517"/>
            <a:ext cx="4286250" cy="1381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AF8926-161C-4639-83A7-C368E9A65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94" y="4743594"/>
            <a:ext cx="1514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명령어에 옵션 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process.argv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명령어에 어떤 옵션이 주어졌는지 확인 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배열로 표시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코드가 바뀔 때마다 전역 설치할 필요는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package.json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내용이 바뀌면 다시 전역 설치해야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배열의 첫 요소는 노드의 경로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요소는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명령어의 경로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나머지는 옵션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F6FD3C-39E4-45C6-9FF8-52EF512A8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1758397"/>
            <a:ext cx="3724275" cy="1133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29E946-302E-4EDC-8B1C-06D670138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1" y="4024490"/>
            <a:ext cx="6106342" cy="12804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7F83AD-B292-44BC-ADB0-4FDE96194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5252099"/>
            <a:ext cx="979319" cy="13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73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13023</TotalTime>
  <Words>1163</Words>
  <Application>Microsoft Office PowerPoint</Application>
  <PresentationFormat>화면 슬라이드 쇼(4:3)</PresentationFormat>
  <Paragraphs>154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14장</vt:lpstr>
      <vt:lpstr>14장</vt:lpstr>
      <vt:lpstr>14.1 간단한 콘솔 명령어 만들기</vt:lpstr>
      <vt:lpstr>1. CLI</vt:lpstr>
      <vt:lpstr>2. 콘솔 명령어</vt:lpstr>
      <vt:lpstr>3. 프로젝트 시작하기</vt:lpstr>
      <vt:lpstr>4. CLI 프로그램으로 만들기</vt:lpstr>
      <vt:lpstr>5. 콘솔 명령어 사용하기</vt:lpstr>
      <vt:lpstr>6. 명령어에 옵션 붙이기</vt:lpstr>
      <vt:lpstr>7. 사용자로부터 입력 받기</vt:lpstr>
      <vt:lpstr>8. 콘솔 내용 지우기</vt:lpstr>
      <vt:lpstr>9. 템플릿을 만들어주는 명령어 만들기</vt:lpstr>
      <vt:lpstr>10. 템플릿을 만들어주는 명령어 만들기</vt:lpstr>
      <vt:lpstr>11. 단계적 명령어 만들기</vt:lpstr>
      <vt:lpstr>14.2 Commander, Inquirer 사용하기</vt:lpstr>
      <vt:lpstr>1. 패키지로 쉽게 CLI 프로그램 만들기</vt:lpstr>
      <vt:lpstr>2. commander 사용하기</vt:lpstr>
      <vt:lpstr>3. commander 프로그램 실행하기</vt:lpstr>
      <vt:lpstr>4. template.js를 커맨더로 전환하기</vt:lpstr>
      <vt:lpstr>5. 전환된 파일 실행하기</vt:lpstr>
      <vt:lpstr>6. inquirer 사용하기</vt:lpstr>
      <vt:lpstr>7. inquirer API</vt:lpstr>
      <vt:lpstr>8. chalk</vt:lpstr>
      <vt:lpstr>9. 프로그램을 공유하고 싶다면?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332</cp:revision>
  <cp:lastPrinted>2016-08-10T06:58:55Z</cp:lastPrinted>
  <dcterms:created xsi:type="dcterms:W3CDTF">2013-04-05T19:58:06Z</dcterms:created>
  <dcterms:modified xsi:type="dcterms:W3CDTF">2022-11-19T05:48:03Z</dcterms:modified>
</cp:coreProperties>
</file>