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43"/>
  </p:notesMasterIdLst>
  <p:handoutMasterIdLst>
    <p:handoutMasterId r:id="rId44"/>
  </p:handoutMasterIdLst>
  <p:sldIdLst>
    <p:sldId id="267" r:id="rId3"/>
    <p:sldId id="273" r:id="rId4"/>
    <p:sldId id="272" r:id="rId5"/>
    <p:sldId id="510" r:id="rId6"/>
    <p:sldId id="623" r:id="rId7"/>
    <p:sldId id="624" r:id="rId8"/>
    <p:sldId id="625" r:id="rId9"/>
    <p:sldId id="626" r:id="rId10"/>
    <p:sldId id="627" r:id="rId11"/>
    <p:sldId id="628" r:id="rId12"/>
    <p:sldId id="629" r:id="rId13"/>
    <p:sldId id="630" r:id="rId14"/>
    <p:sldId id="632" r:id="rId15"/>
    <p:sldId id="633" r:id="rId16"/>
    <p:sldId id="634" r:id="rId17"/>
    <p:sldId id="635" r:id="rId18"/>
    <p:sldId id="659" r:id="rId19"/>
    <p:sldId id="636" r:id="rId20"/>
    <p:sldId id="637" r:id="rId21"/>
    <p:sldId id="639" r:id="rId22"/>
    <p:sldId id="640" r:id="rId23"/>
    <p:sldId id="641" r:id="rId24"/>
    <p:sldId id="643" r:id="rId25"/>
    <p:sldId id="644" r:id="rId26"/>
    <p:sldId id="645" r:id="rId27"/>
    <p:sldId id="646" r:id="rId28"/>
    <p:sldId id="511" r:id="rId29"/>
    <p:sldId id="647" r:id="rId30"/>
    <p:sldId id="648" r:id="rId31"/>
    <p:sldId id="649" r:id="rId32"/>
    <p:sldId id="650" r:id="rId33"/>
    <p:sldId id="534" r:id="rId34"/>
    <p:sldId id="651" r:id="rId35"/>
    <p:sldId id="652" r:id="rId36"/>
    <p:sldId id="654" r:id="rId37"/>
    <p:sldId id="655" r:id="rId38"/>
    <p:sldId id="656" r:id="rId39"/>
    <p:sldId id="657" r:id="rId40"/>
    <p:sldId id="658" r:id="rId41"/>
    <p:sldId id="660" r:id="rId42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EC"/>
    <a:srgbClr val="953D46"/>
    <a:srgbClr val="68676C"/>
    <a:srgbClr val="8D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2" autoAdjust="0"/>
    <p:restoredTop sz="94660"/>
  </p:normalViewPr>
  <p:slideViewPr>
    <p:cSldViewPr showGuides="1">
      <p:cViewPr varScale="1">
        <p:scale>
          <a:sx n="112" d="100"/>
          <a:sy n="112" d="100"/>
        </p:scale>
        <p:origin x="1376" y="64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2508" y="6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현영" userId="86576d6c08d227aa" providerId="LiveId" clId="{069055F3-0D58-438F-95BD-22764B58AF30}"/>
    <pc:docChg chg="custSel modSld">
      <pc:chgData name="조 현영" userId="86576d6c08d227aa" providerId="LiveId" clId="{069055F3-0D58-438F-95BD-22764B58AF30}" dt="2022-12-16T11:33:32.769" v="6" actId="1076"/>
      <pc:docMkLst>
        <pc:docMk/>
      </pc:docMkLst>
      <pc:sldChg chg="addSp modSp mod">
        <pc:chgData name="조 현영" userId="86576d6c08d227aa" providerId="LiveId" clId="{069055F3-0D58-438F-95BD-22764B58AF30}" dt="2022-12-16T10:18:02.615" v="2" actId="20577"/>
        <pc:sldMkLst>
          <pc:docMk/>
          <pc:sldMk cId="2095036623" sldId="267"/>
        </pc:sldMkLst>
        <pc:spChg chg="add mod">
          <ac:chgData name="조 현영" userId="86576d6c08d227aa" providerId="LiveId" clId="{069055F3-0D58-438F-95BD-22764B58AF30}" dt="2022-12-16T10:18:02.615" v="2" actId="20577"/>
          <ac:spMkLst>
            <pc:docMk/>
            <pc:sldMk cId="2095036623" sldId="267"/>
            <ac:spMk id="2" creationId="{29C60A84-7022-0008-953D-E24BD004AC8D}"/>
          </ac:spMkLst>
        </pc:spChg>
        <pc:picChg chg="mod">
          <ac:chgData name="조 현영" userId="86576d6c08d227aa" providerId="LiveId" clId="{069055F3-0D58-438F-95BD-22764B58AF30}" dt="2022-12-16T10:12:12.901" v="0" actId="14826"/>
          <ac:picMkLst>
            <pc:docMk/>
            <pc:sldMk cId="2095036623" sldId="267"/>
            <ac:picMk id="4" creationId="{BEB3DEA1-BC37-4018-B83E-FC2484C71371}"/>
          </ac:picMkLst>
        </pc:picChg>
      </pc:sldChg>
      <pc:sldChg chg="addSp delSp modSp mod">
        <pc:chgData name="조 현영" userId="86576d6c08d227aa" providerId="LiveId" clId="{069055F3-0D58-438F-95BD-22764B58AF30}" dt="2022-12-16T11:33:32.769" v="6" actId="1076"/>
        <pc:sldMkLst>
          <pc:docMk/>
          <pc:sldMk cId="1591677593" sldId="647"/>
        </pc:sldMkLst>
        <pc:picChg chg="add mod">
          <ac:chgData name="조 현영" userId="86576d6c08d227aa" providerId="LiveId" clId="{069055F3-0D58-438F-95BD-22764B58AF30}" dt="2022-12-16T11:33:32.769" v="6" actId="1076"/>
          <ac:picMkLst>
            <pc:docMk/>
            <pc:sldMk cId="1591677593" sldId="647"/>
            <ac:picMk id="5" creationId="{EE616C1C-C18A-6CC3-7DC4-083105EBDC93}"/>
          </ac:picMkLst>
        </pc:picChg>
        <pc:picChg chg="del">
          <ac:chgData name="조 현영" userId="86576d6c08d227aa" providerId="LiveId" clId="{069055F3-0D58-438F-95BD-22764B58AF30}" dt="2022-12-16T11:33:27.533" v="3" actId="478"/>
          <ac:picMkLst>
            <pc:docMk/>
            <pc:sldMk cId="1591677593" sldId="647"/>
            <ac:picMk id="10" creationId="{8D22841E-7C05-D4DC-37AC-C55F07D60F20}"/>
          </ac:picMkLst>
        </pc:picChg>
      </pc:sldChg>
    </pc:docChg>
  </pc:docChgLst>
  <pc:docChgLst>
    <pc:chgData name="조 현영" userId="86576d6c08d227aa" providerId="LiveId" clId="{EBC6E866-393E-4CCF-BF23-BD1C52B76241}"/>
    <pc:docChg chg="undo custSel modSld">
      <pc:chgData name="조 현영" userId="86576d6c08d227aa" providerId="LiveId" clId="{EBC6E866-393E-4CCF-BF23-BD1C52B76241}" dt="2022-11-17T07:27:14.650" v="305" actId="1076"/>
      <pc:docMkLst>
        <pc:docMk/>
      </pc:docMkLst>
      <pc:sldChg chg="modSp mod">
        <pc:chgData name="조 현영" userId="86576d6c08d227aa" providerId="LiveId" clId="{EBC6E866-393E-4CCF-BF23-BD1C52B76241}" dt="2022-11-16T14:37:03.363" v="0" actId="1076"/>
        <pc:sldMkLst>
          <pc:docMk/>
          <pc:sldMk cId="3388871221" sldId="624"/>
        </pc:sldMkLst>
        <pc:picChg chg="mod">
          <ac:chgData name="조 현영" userId="86576d6c08d227aa" providerId="LiveId" clId="{EBC6E866-393E-4CCF-BF23-BD1C52B76241}" dt="2022-11-16T14:37:03.363" v="0" actId="1076"/>
          <ac:picMkLst>
            <pc:docMk/>
            <pc:sldMk cId="3388871221" sldId="624"/>
            <ac:picMk id="13" creationId="{FC7070E9-75BB-4E0F-987C-B1814354F96C}"/>
          </ac:picMkLst>
        </pc:picChg>
      </pc:sldChg>
      <pc:sldChg chg="modSp mod">
        <pc:chgData name="조 현영" userId="86576d6c08d227aa" providerId="LiveId" clId="{EBC6E866-393E-4CCF-BF23-BD1C52B76241}" dt="2022-11-16T14:37:27.286" v="8" actId="20577"/>
        <pc:sldMkLst>
          <pc:docMk/>
          <pc:sldMk cId="1358892190" sldId="625"/>
        </pc:sldMkLst>
        <pc:spChg chg="mod">
          <ac:chgData name="조 현영" userId="86576d6c08d227aa" providerId="LiveId" clId="{EBC6E866-393E-4CCF-BF23-BD1C52B76241}" dt="2022-11-16T14:37:27.286" v="8" actId="20577"/>
          <ac:spMkLst>
            <pc:docMk/>
            <pc:sldMk cId="1358892190" sldId="625"/>
            <ac:spMk id="3" creationId="{00000000-0000-0000-0000-000000000000}"/>
          </ac:spMkLst>
        </pc:spChg>
      </pc:sldChg>
      <pc:sldChg chg="addSp delSp modSp mod">
        <pc:chgData name="조 현영" userId="86576d6c08d227aa" providerId="LiveId" clId="{EBC6E866-393E-4CCF-BF23-BD1C52B76241}" dt="2022-11-16T14:42:09.849" v="30" actId="1076"/>
        <pc:sldMkLst>
          <pc:docMk/>
          <pc:sldMk cId="1015307507" sldId="626"/>
        </pc:sldMkLst>
        <pc:spChg chg="mod">
          <ac:chgData name="조 현영" userId="86576d6c08d227aa" providerId="LiveId" clId="{EBC6E866-393E-4CCF-BF23-BD1C52B76241}" dt="2022-11-16T14:40:34.942" v="18" actId="20577"/>
          <ac:spMkLst>
            <pc:docMk/>
            <pc:sldMk cId="1015307507" sldId="626"/>
            <ac:spMk id="3" creationId="{00000000-0000-0000-0000-000000000000}"/>
          </ac:spMkLst>
        </pc:spChg>
        <pc:picChg chg="del">
          <ac:chgData name="조 현영" userId="86576d6c08d227aa" providerId="LiveId" clId="{EBC6E866-393E-4CCF-BF23-BD1C52B76241}" dt="2022-11-16T14:37:50.075" v="9" actId="478"/>
          <ac:picMkLst>
            <pc:docMk/>
            <pc:sldMk cId="1015307507" sldId="626"/>
            <ac:picMk id="5" creationId="{0610210A-5A88-4778-B4C3-4BA2D6AE5CF5}"/>
          </ac:picMkLst>
        </pc:picChg>
        <pc:picChg chg="add mod">
          <ac:chgData name="조 현영" userId="86576d6c08d227aa" providerId="LiveId" clId="{EBC6E866-393E-4CCF-BF23-BD1C52B76241}" dt="2022-11-16T14:41:51.784" v="26" actId="1076"/>
          <ac:picMkLst>
            <pc:docMk/>
            <pc:sldMk cId="1015307507" sldId="626"/>
            <ac:picMk id="6" creationId="{C91437EE-44E4-748C-19D7-AA8FF483FD2A}"/>
          </ac:picMkLst>
        </pc:picChg>
        <pc:picChg chg="add mod">
          <ac:chgData name="조 현영" userId="86576d6c08d227aa" providerId="LiveId" clId="{EBC6E866-393E-4CCF-BF23-BD1C52B76241}" dt="2022-11-16T14:41:54.808" v="27" actId="1076"/>
          <ac:picMkLst>
            <pc:docMk/>
            <pc:sldMk cId="1015307507" sldId="626"/>
            <ac:picMk id="9" creationId="{A888EFBA-D933-6878-8258-F646DC464A5C}"/>
          </ac:picMkLst>
        </pc:picChg>
        <pc:picChg chg="del">
          <ac:chgData name="조 현영" userId="86576d6c08d227aa" providerId="LiveId" clId="{EBC6E866-393E-4CCF-BF23-BD1C52B76241}" dt="2022-11-16T14:37:51.724" v="10" actId="478"/>
          <ac:picMkLst>
            <pc:docMk/>
            <pc:sldMk cId="1015307507" sldId="626"/>
            <ac:picMk id="10" creationId="{E9D9BCDE-A2AD-4514-95B6-F56308A36749}"/>
          </ac:picMkLst>
        </pc:picChg>
        <pc:picChg chg="add del">
          <ac:chgData name="조 현영" userId="86576d6c08d227aa" providerId="LiveId" clId="{EBC6E866-393E-4CCF-BF23-BD1C52B76241}" dt="2022-11-16T14:41:45.407" v="23" actId="478"/>
          <ac:picMkLst>
            <pc:docMk/>
            <pc:sldMk cId="1015307507" sldId="626"/>
            <ac:picMk id="12" creationId="{B7CF7C45-7984-62D1-A26A-221E4D1AEACE}"/>
          </ac:picMkLst>
        </pc:picChg>
        <pc:picChg chg="add mod">
          <ac:chgData name="조 현영" userId="86576d6c08d227aa" providerId="LiveId" clId="{EBC6E866-393E-4CCF-BF23-BD1C52B76241}" dt="2022-11-16T14:41:56.667" v="28" actId="1076"/>
          <ac:picMkLst>
            <pc:docMk/>
            <pc:sldMk cId="1015307507" sldId="626"/>
            <ac:picMk id="14" creationId="{04A2CAEE-8F56-6F9C-DA81-D14B1BE515B5}"/>
          </ac:picMkLst>
        </pc:picChg>
        <pc:picChg chg="add mod">
          <ac:chgData name="조 현영" userId="86576d6c08d227aa" providerId="LiveId" clId="{EBC6E866-393E-4CCF-BF23-BD1C52B76241}" dt="2022-11-16T14:42:09.849" v="30" actId="1076"/>
          <ac:picMkLst>
            <pc:docMk/>
            <pc:sldMk cId="1015307507" sldId="626"/>
            <ac:picMk id="16" creationId="{2C737DFD-141C-6BA6-E939-52E9B4CDE087}"/>
          </ac:picMkLst>
        </pc:picChg>
      </pc:sldChg>
      <pc:sldChg chg="addSp delSp modSp mod">
        <pc:chgData name="조 현영" userId="86576d6c08d227aa" providerId="LiveId" clId="{EBC6E866-393E-4CCF-BF23-BD1C52B76241}" dt="2022-11-16T14:43:16.608" v="45" actId="14100"/>
        <pc:sldMkLst>
          <pc:docMk/>
          <pc:sldMk cId="3794678625" sldId="627"/>
        </pc:sldMkLst>
        <pc:picChg chg="add mod">
          <ac:chgData name="조 현영" userId="86576d6c08d227aa" providerId="LiveId" clId="{EBC6E866-393E-4CCF-BF23-BD1C52B76241}" dt="2022-11-16T14:42:38.931" v="32" actId="1076"/>
          <ac:picMkLst>
            <pc:docMk/>
            <pc:sldMk cId="3794678625" sldId="627"/>
            <ac:picMk id="5" creationId="{FAE3AC38-A816-FFC9-F03C-BE3D73C652EE}"/>
          </ac:picMkLst>
        </pc:picChg>
        <pc:picChg chg="del">
          <ac:chgData name="조 현영" userId="86576d6c08d227aa" providerId="LiveId" clId="{EBC6E866-393E-4CCF-BF23-BD1C52B76241}" dt="2022-11-16T14:42:40.556" v="33" actId="478"/>
          <ac:picMkLst>
            <pc:docMk/>
            <pc:sldMk cId="3794678625" sldId="627"/>
            <ac:picMk id="8" creationId="{42299772-A3AF-4108-8644-4EA44CAFF18A}"/>
          </ac:picMkLst>
        </pc:picChg>
        <pc:picChg chg="add mod">
          <ac:chgData name="조 현영" userId="86576d6c08d227aa" providerId="LiveId" clId="{EBC6E866-393E-4CCF-BF23-BD1C52B76241}" dt="2022-11-16T14:43:11.190" v="43" actId="1076"/>
          <ac:picMkLst>
            <pc:docMk/>
            <pc:sldMk cId="3794678625" sldId="627"/>
            <ac:picMk id="9" creationId="{169BB668-169B-F7BD-E150-ABAD522A0EDE}"/>
          </ac:picMkLst>
        </pc:picChg>
        <pc:picChg chg="del">
          <ac:chgData name="조 현영" userId="86576d6c08d227aa" providerId="LiveId" clId="{EBC6E866-393E-4CCF-BF23-BD1C52B76241}" dt="2022-11-16T14:42:41.550" v="34" actId="478"/>
          <ac:picMkLst>
            <pc:docMk/>
            <pc:sldMk cId="3794678625" sldId="627"/>
            <ac:picMk id="10" creationId="{2C826302-D677-4919-B2CA-45432D8C4A69}"/>
          </ac:picMkLst>
        </pc:picChg>
        <pc:picChg chg="add mod">
          <ac:chgData name="조 현영" userId="86576d6c08d227aa" providerId="LiveId" clId="{EBC6E866-393E-4CCF-BF23-BD1C52B76241}" dt="2022-11-16T14:43:16.608" v="45" actId="14100"/>
          <ac:picMkLst>
            <pc:docMk/>
            <pc:sldMk cId="3794678625" sldId="627"/>
            <ac:picMk id="12" creationId="{8A5350A4-C965-D84F-9D98-1419ACAF8E1B}"/>
          </ac:picMkLst>
        </pc:picChg>
      </pc:sldChg>
      <pc:sldChg chg="modSp mod">
        <pc:chgData name="조 현영" userId="86576d6c08d227aa" providerId="LiveId" clId="{EBC6E866-393E-4CCF-BF23-BD1C52B76241}" dt="2022-11-16T14:44:30.070" v="46" actId="1076"/>
        <pc:sldMkLst>
          <pc:docMk/>
          <pc:sldMk cId="3173449437" sldId="630"/>
        </pc:sldMkLst>
        <pc:picChg chg="mod">
          <ac:chgData name="조 현영" userId="86576d6c08d227aa" providerId="LiveId" clId="{EBC6E866-393E-4CCF-BF23-BD1C52B76241}" dt="2022-11-16T14:44:30.070" v="46" actId="1076"/>
          <ac:picMkLst>
            <pc:docMk/>
            <pc:sldMk cId="3173449437" sldId="630"/>
            <ac:picMk id="4" creationId="{6D9E3CE2-F8C6-4736-BA4D-E7240A94FC0C}"/>
          </ac:picMkLst>
        </pc:picChg>
      </pc:sldChg>
      <pc:sldChg chg="modSp mod">
        <pc:chgData name="조 현영" userId="86576d6c08d227aa" providerId="LiveId" clId="{EBC6E866-393E-4CCF-BF23-BD1C52B76241}" dt="2022-11-16T14:45:07.865" v="75" actId="20577"/>
        <pc:sldMkLst>
          <pc:docMk/>
          <pc:sldMk cId="2427180162" sldId="634"/>
        </pc:sldMkLst>
        <pc:spChg chg="mod">
          <ac:chgData name="조 현영" userId="86576d6c08d227aa" providerId="LiveId" clId="{EBC6E866-393E-4CCF-BF23-BD1C52B76241}" dt="2022-11-16T14:45:07.865" v="75" actId="20577"/>
          <ac:spMkLst>
            <pc:docMk/>
            <pc:sldMk cId="2427180162" sldId="634"/>
            <ac:spMk id="3" creationId="{00000000-0000-0000-0000-000000000000}"/>
          </ac:spMkLst>
        </pc:spChg>
      </pc:sldChg>
      <pc:sldChg chg="addSp delSp modSp mod">
        <pc:chgData name="조 현영" userId="86576d6c08d227aa" providerId="LiveId" clId="{EBC6E866-393E-4CCF-BF23-BD1C52B76241}" dt="2022-11-16T14:48:18.219" v="85" actId="1076"/>
        <pc:sldMkLst>
          <pc:docMk/>
          <pc:sldMk cId="1324509266" sldId="637"/>
        </pc:sldMkLst>
        <pc:picChg chg="add mod">
          <ac:chgData name="조 현영" userId="86576d6c08d227aa" providerId="LiveId" clId="{EBC6E866-393E-4CCF-BF23-BD1C52B76241}" dt="2022-11-16T14:48:03.634" v="83" actId="1076"/>
          <ac:picMkLst>
            <pc:docMk/>
            <pc:sldMk cId="1324509266" sldId="637"/>
            <ac:picMk id="5" creationId="{AFA645C9-E5D9-598F-4031-C5CEAF650A0E}"/>
          </ac:picMkLst>
        </pc:picChg>
        <pc:picChg chg="add mod">
          <ac:chgData name="조 현영" userId="86576d6c08d227aa" providerId="LiveId" clId="{EBC6E866-393E-4CCF-BF23-BD1C52B76241}" dt="2022-11-16T14:48:18.219" v="85" actId="1076"/>
          <ac:picMkLst>
            <pc:docMk/>
            <pc:sldMk cId="1324509266" sldId="637"/>
            <ac:picMk id="8" creationId="{A3C1C7EE-6AFF-E98C-5E9E-07D933300901}"/>
          </ac:picMkLst>
        </pc:picChg>
        <pc:picChg chg="del">
          <ac:chgData name="조 현영" userId="86576d6c08d227aa" providerId="LiveId" clId="{EBC6E866-393E-4CCF-BF23-BD1C52B76241}" dt="2022-11-16T14:48:00.602" v="81" actId="478"/>
          <ac:picMkLst>
            <pc:docMk/>
            <pc:sldMk cId="1324509266" sldId="637"/>
            <ac:picMk id="9" creationId="{82D9D155-B207-47E4-8E8D-3AC75CE4AB73}"/>
          </ac:picMkLst>
        </pc:picChg>
      </pc:sldChg>
      <pc:sldChg chg="addSp delSp modSp mod">
        <pc:chgData name="조 현영" userId="86576d6c08d227aa" providerId="LiveId" clId="{EBC6E866-393E-4CCF-BF23-BD1C52B76241}" dt="2022-11-16T14:49:36.723" v="120" actId="1076"/>
        <pc:sldMkLst>
          <pc:docMk/>
          <pc:sldMk cId="494945456" sldId="640"/>
        </pc:sldMkLst>
        <pc:spChg chg="mod">
          <ac:chgData name="조 현영" userId="86576d6c08d227aa" providerId="LiveId" clId="{EBC6E866-393E-4CCF-BF23-BD1C52B76241}" dt="2022-11-16T14:48:41.982" v="107" actId="20577"/>
          <ac:spMkLst>
            <pc:docMk/>
            <pc:sldMk cId="494945456" sldId="640"/>
            <ac:spMk id="3" creationId="{00000000-0000-0000-0000-000000000000}"/>
          </ac:spMkLst>
        </pc:spChg>
        <pc:picChg chg="add mod">
          <ac:chgData name="조 현영" userId="86576d6c08d227aa" providerId="LiveId" clId="{EBC6E866-393E-4CCF-BF23-BD1C52B76241}" dt="2022-11-16T14:48:57.661" v="113" actId="1076"/>
          <ac:picMkLst>
            <pc:docMk/>
            <pc:sldMk cId="494945456" sldId="640"/>
            <ac:picMk id="5" creationId="{3529F1B1-6979-F399-6181-648F46897745}"/>
          </ac:picMkLst>
        </pc:picChg>
        <pc:picChg chg="del">
          <ac:chgData name="조 현영" userId="86576d6c08d227aa" providerId="LiveId" clId="{EBC6E866-393E-4CCF-BF23-BD1C52B76241}" dt="2022-11-16T14:48:45.165" v="109" actId="478"/>
          <ac:picMkLst>
            <pc:docMk/>
            <pc:sldMk cId="494945456" sldId="640"/>
            <ac:picMk id="8" creationId="{9DE6310D-CF81-4634-A93B-4D4B7FDD835F}"/>
          </ac:picMkLst>
        </pc:picChg>
        <pc:picChg chg="add mod">
          <ac:chgData name="조 현영" userId="86576d6c08d227aa" providerId="LiveId" clId="{EBC6E866-393E-4CCF-BF23-BD1C52B76241}" dt="2022-11-16T14:49:13.845" v="117" actId="14100"/>
          <ac:picMkLst>
            <pc:docMk/>
            <pc:sldMk cId="494945456" sldId="640"/>
            <ac:picMk id="9" creationId="{31C9787E-EE10-7968-6856-7348F61D63E1}"/>
          </ac:picMkLst>
        </pc:picChg>
        <pc:picChg chg="del">
          <ac:chgData name="조 현영" userId="86576d6c08d227aa" providerId="LiveId" clId="{EBC6E866-393E-4CCF-BF23-BD1C52B76241}" dt="2022-11-16T14:48:44.533" v="108" actId="478"/>
          <ac:picMkLst>
            <pc:docMk/>
            <pc:sldMk cId="494945456" sldId="640"/>
            <ac:picMk id="10" creationId="{6F11C0AE-DF97-40A9-A876-54916A0E52DA}"/>
          </ac:picMkLst>
        </pc:picChg>
        <pc:picChg chg="add mod">
          <ac:chgData name="조 현영" userId="86576d6c08d227aa" providerId="LiveId" clId="{EBC6E866-393E-4CCF-BF23-BD1C52B76241}" dt="2022-11-16T14:49:36.723" v="120" actId="1076"/>
          <ac:picMkLst>
            <pc:docMk/>
            <pc:sldMk cId="494945456" sldId="640"/>
            <ac:picMk id="12" creationId="{ADB49DC1-1405-FBB7-BFDD-061840A34E90}"/>
          </ac:picMkLst>
        </pc:picChg>
      </pc:sldChg>
      <pc:sldChg chg="addSp delSp modSp mod">
        <pc:chgData name="조 현영" userId="86576d6c08d227aa" providerId="LiveId" clId="{EBC6E866-393E-4CCF-BF23-BD1C52B76241}" dt="2022-11-16T14:52:34.936" v="147" actId="1076"/>
        <pc:sldMkLst>
          <pc:docMk/>
          <pc:sldMk cId="1017831962" sldId="644"/>
        </pc:sldMkLst>
        <pc:picChg chg="add mod">
          <ac:chgData name="조 현영" userId="86576d6c08d227aa" providerId="LiveId" clId="{EBC6E866-393E-4CCF-BF23-BD1C52B76241}" dt="2022-11-16T14:52:34.936" v="147" actId="1076"/>
          <ac:picMkLst>
            <pc:docMk/>
            <pc:sldMk cId="1017831962" sldId="644"/>
            <ac:picMk id="5" creationId="{F4BFDA4F-F1F6-F313-39E1-6AD01C4E8CCE}"/>
          </ac:picMkLst>
        </pc:picChg>
        <pc:picChg chg="add mod">
          <ac:chgData name="조 현영" userId="86576d6c08d227aa" providerId="LiveId" clId="{EBC6E866-393E-4CCF-BF23-BD1C52B76241}" dt="2022-11-16T14:52:31.741" v="146" actId="1035"/>
          <ac:picMkLst>
            <pc:docMk/>
            <pc:sldMk cId="1017831962" sldId="644"/>
            <ac:picMk id="8" creationId="{0E947F6A-4B88-DCAA-EA1D-E00261F50513}"/>
          </ac:picMkLst>
        </pc:picChg>
        <pc:picChg chg="del">
          <ac:chgData name="조 현영" userId="86576d6c08d227aa" providerId="LiveId" clId="{EBC6E866-393E-4CCF-BF23-BD1C52B76241}" dt="2022-11-16T14:51:07.163" v="121" actId="478"/>
          <ac:picMkLst>
            <pc:docMk/>
            <pc:sldMk cId="1017831962" sldId="644"/>
            <ac:picMk id="9" creationId="{4495013D-8FC1-451E-977F-239E0E99FF0A}"/>
          </ac:picMkLst>
        </pc:picChg>
        <pc:picChg chg="del">
          <ac:chgData name="조 현영" userId="86576d6c08d227aa" providerId="LiveId" clId="{EBC6E866-393E-4CCF-BF23-BD1C52B76241}" dt="2022-11-16T14:51:14.335" v="126" actId="478"/>
          <ac:picMkLst>
            <pc:docMk/>
            <pc:sldMk cId="1017831962" sldId="644"/>
            <ac:picMk id="11" creationId="{DF716BEA-6E85-48F3-819E-E003EE7A8EE4}"/>
          </ac:picMkLst>
        </pc:picChg>
        <pc:picChg chg="add mod">
          <ac:chgData name="조 현영" userId="86576d6c08d227aa" providerId="LiveId" clId="{EBC6E866-393E-4CCF-BF23-BD1C52B76241}" dt="2022-11-16T14:52:26.801" v="140" actId="14100"/>
          <ac:picMkLst>
            <pc:docMk/>
            <pc:sldMk cId="1017831962" sldId="644"/>
            <ac:picMk id="12" creationId="{4A2D45F5-C826-014E-4309-B63BF59C6569}"/>
          </ac:picMkLst>
        </pc:picChg>
        <pc:picChg chg="del">
          <ac:chgData name="조 현영" userId="86576d6c08d227aa" providerId="LiveId" clId="{EBC6E866-393E-4CCF-BF23-BD1C52B76241}" dt="2022-11-16T14:51:15.068" v="127" actId="478"/>
          <ac:picMkLst>
            <pc:docMk/>
            <pc:sldMk cId="1017831962" sldId="644"/>
            <ac:picMk id="13" creationId="{096BB7FB-3DB7-4B67-9CE2-85C50416B802}"/>
          </ac:picMkLst>
        </pc:picChg>
      </pc:sldChg>
      <pc:sldChg chg="addSp delSp modSp mod">
        <pc:chgData name="조 현영" userId="86576d6c08d227aa" providerId="LiveId" clId="{EBC6E866-393E-4CCF-BF23-BD1C52B76241}" dt="2022-11-16T14:53:47.681" v="161" actId="14100"/>
        <pc:sldMkLst>
          <pc:docMk/>
          <pc:sldMk cId="1770618471" sldId="645"/>
        </pc:sldMkLst>
        <pc:picChg chg="del">
          <ac:chgData name="조 현영" userId="86576d6c08d227aa" providerId="LiveId" clId="{EBC6E866-393E-4CCF-BF23-BD1C52B76241}" dt="2022-11-16T14:53:02.411" v="148" actId="478"/>
          <ac:picMkLst>
            <pc:docMk/>
            <pc:sldMk cId="1770618471" sldId="645"/>
            <ac:picMk id="5" creationId="{80B2BA8A-DA1F-4C61-9F55-0164AE50D6A4}"/>
          </ac:picMkLst>
        </pc:picChg>
        <pc:picChg chg="add mod">
          <ac:chgData name="조 현영" userId="86576d6c08d227aa" providerId="LiveId" clId="{EBC6E866-393E-4CCF-BF23-BD1C52B76241}" dt="2022-11-16T14:53:08.908" v="152" actId="1076"/>
          <ac:picMkLst>
            <pc:docMk/>
            <pc:sldMk cId="1770618471" sldId="645"/>
            <ac:picMk id="6" creationId="{3BD6A057-0691-B5E8-35D8-B8B64BCE7756}"/>
          </ac:picMkLst>
        </pc:picChg>
        <pc:picChg chg="add mod">
          <ac:chgData name="조 현영" userId="86576d6c08d227aa" providerId="LiveId" clId="{EBC6E866-393E-4CCF-BF23-BD1C52B76241}" dt="2022-11-16T14:53:21.673" v="157" actId="1076"/>
          <ac:picMkLst>
            <pc:docMk/>
            <pc:sldMk cId="1770618471" sldId="645"/>
            <ac:picMk id="9" creationId="{4DAAFE3E-7E9D-CAA3-BFFC-934651925522}"/>
          </ac:picMkLst>
        </pc:picChg>
        <pc:picChg chg="del">
          <ac:chgData name="조 현영" userId="86576d6c08d227aa" providerId="LiveId" clId="{EBC6E866-393E-4CCF-BF23-BD1C52B76241}" dt="2022-11-16T14:53:03.029" v="149" actId="478"/>
          <ac:picMkLst>
            <pc:docMk/>
            <pc:sldMk cId="1770618471" sldId="645"/>
            <ac:picMk id="11" creationId="{C86B278F-DF41-4785-90B9-ACA2713335F4}"/>
          </ac:picMkLst>
        </pc:picChg>
        <pc:picChg chg="add mod">
          <ac:chgData name="조 현영" userId="86576d6c08d227aa" providerId="LiveId" clId="{EBC6E866-393E-4CCF-BF23-BD1C52B76241}" dt="2022-11-16T14:53:47.681" v="161" actId="14100"/>
          <ac:picMkLst>
            <pc:docMk/>
            <pc:sldMk cId="1770618471" sldId="645"/>
            <ac:picMk id="12" creationId="{37A5A9F8-439C-78D8-957B-FC45E2E631AC}"/>
          </ac:picMkLst>
        </pc:picChg>
      </pc:sldChg>
      <pc:sldChg chg="addSp delSp modSp mod">
        <pc:chgData name="조 현영" userId="86576d6c08d227aa" providerId="LiveId" clId="{EBC6E866-393E-4CCF-BF23-BD1C52B76241}" dt="2022-11-17T07:16:37.498" v="172" actId="1076"/>
        <pc:sldMkLst>
          <pc:docMk/>
          <pc:sldMk cId="1591677593" sldId="647"/>
        </pc:sldMkLst>
        <pc:spChg chg="mod">
          <ac:chgData name="조 현영" userId="86576d6c08d227aa" providerId="LiveId" clId="{EBC6E866-393E-4CCF-BF23-BD1C52B76241}" dt="2022-11-16T14:59:14.082" v="163" actId="20577"/>
          <ac:spMkLst>
            <pc:docMk/>
            <pc:sldMk cId="1591677593" sldId="647"/>
            <ac:spMk id="3" creationId="{00000000-0000-0000-0000-000000000000}"/>
          </ac:spMkLst>
        </pc:spChg>
        <pc:picChg chg="del">
          <ac:chgData name="조 현영" userId="86576d6c08d227aa" providerId="LiveId" clId="{EBC6E866-393E-4CCF-BF23-BD1C52B76241}" dt="2022-11-17T07:16:03.397" v="164" actId="478"/>
          <ac:picMkLst>
            <pc:docMk/>
            <pc:sldMk cId="1591677593" sldId="647"/>
            <ac:picMk id="5" creationId="{F603893B-7188-421B-B5CE-044DD5E99F91}"/>
          </ac:picMkLst>
        </pc:picChg>
        <pc:picChg chg="add mod">
          <ac:chgData name="조 현영" userId="86576d6c08d227aa" providerId="LiveId" clId="{EBC6E866-393E-4CCF-BF23-BD1C52B76241}" dt="2022-11-17T07:16:12.933" v="168" actId="1076"/>
          <ac:picMkLst>
            <pc:docMk/>
            <pc:sldMk cId="1591677593" sldId="647"/>
            <ac:picMk id="6" creationId="{4242BDC0-886B-8D9F-4689-AF198158B33A}"/>
          </ac:picMkLst>
        </pc:picChg>
        <pc:picChg chg="del">
          <ac:chgData name="조 현영" userId="86576d6c08d227aa" providerId="LiveId" clId="{EBC6E866-393E-4CCF-BF23-BD1C52B76241}" dt="2022-11-17T07:16:11.848" v="167" actId="478"/>
          <ac:picMkLst>
            <pc:docMk/>
            <pc:sldMk cId="1591677593" sldId="647"/>
            <ac:picMk id="9" creationId="{9F565413-21E4-4439-AD57-CA21DF6CF475}"/>
          </ac:picMkLst>
        </pc:picChg>
        <pc:picChg chg="add mod">
          <ac:chgData name="조 현영" userId="86576d6c08d227aa" providerId="LiveId" clId="{EBC6E866-393E-4CCF-BF23-BD1C52B76241}" dt="2022-11-17T07:16:25.201" v="170" actId="1076"/>
          <ac:picMkLst>
            <pc:docMk/>
            <pc:sldMk cId="1591677593" sldId="647"/>
            <ac:picMk id="10" creationId="{8D22841E-7C05-D4DC-37AC-C55F07D60F20}"/>
          </ac:picMkLst>
        </pc:picChg>
        <pc:picChg chg="add mod">
          <ac:chgData name="조 현영" userId="86576d6c08d227aa" providerId="LiveId" clId="{EBC6E866-393E-4CCF-BF23-BD1C52B76241}" dt="2022-11-17T07:16:37.498" v="172" actId="1076"/>
          <ac:picMkLst>
            <pc:docMk/>
            <pc:sldMk cId="1591677593" sldId="647"/>
            <ac:picMk id="12" creationId="{06EF1DD9-C1FF-989F-198E-D4E9C2238D08}"/>
          </ac:picMkLst>
        </pc:picChg>
      </pc:sldChg>
      <pc:sldChg chg="addSp delSp modSp mod">
        <pc:chgData name="조 현영" userId="86576d6c08d227aa" providerId="LiveId" clId="{EBC6E866-393E-4CCF-BF23-BD1C52B76241}" dt="2022-11-17T07:18:00.720" v="200" actId="21"/>
        <pc:sldMkLst>
          <pc:docMk/>
          <pc:sldMk cId="3146152187" sldId="649"/>
        </pc:sldMkLst>
        <pc:spChg chg="mod">
          <ac:chgData name="조 현영" userId="86576d6c08d227aa" providerId="LiveId" clId="{EBC6E866-393E-4CCF-BF23-BD1C52B76241}" dt="2022-11-17T07:17:07.145" v="192" actId="20577"/>
          <ac:spMkLst>
            <pc:docMk/>
            <pc:sldMk cId="3146152187" sldId="649"/>
            <ac:spMk id="3" creationId="{00000000-0000-0000-0000-000000000000}"/>
          </ac:spMkLst>
        </pc:spChg>
        <pc:picChg chg="add mod">
          <ac:chgData name="조 현영" userId="86576d6c08d227aa" providerId="LiveId" clId="{EBC6E866-393E-4CCF-BF23-BD1C52B76241}" dt="2022-11-17T07:17:26.003" v="197" actId="1076"/>
          <ac:picMkLst>
            <pc:docMk/>
            <pc:sldMk cId="3146152187" sldId="649"/>
            <ac:picMk id="5" creationId="{AF076D5B-A26D-77FB-5D27-D01EFA648F65}"/>
          </ac:picMkLst>
        </pc:picChg>
        <pc:picChg chg="del">
          <ac:chgData name="조 현영" userId="86576d6c08d227aa" providerId="LiveId" clId="{EBC6E866-393E-4CCF-BF23-BD1C52B76241}" dt="2022-11-17T07:17:19.234" v="193" actId="478"/>
          <ac:picMkLst>
            <pc:docMk/>
            <pc:sldMk cId="3146152187" sldId="649"/>
            <ac:picMk id="8" creationId="{01E28834-D7C8-4738-BD0A-179E68590156}"/>
          </ac:picMkLst>
        </pc:picChg>
        <pc:picChg chg="add del mod">
          <ac:chgData name="조 현영" userId="86576d6c08d227aa" providerId="LiveId" clId="{EBC6E866-393E-4CCF-BF23-BD1C52B76241}" dt="2022-11-17T07:18:00.720" v="200" actId="21"/>
          <ac:picMkLst>
            <pc:docMk/>
            <pc:sldMk cId="3146152187" sldId="649"/>
            <ac:picMk id="9" creationId="{DFB26C90-206D-4C94-F164-F65C650DB817}"/>
          </ac:picMkLst>
        </pc:picChg>
      </pc:sldChg>
      <pc:sldChg chg="addSp delSp modSp mod">
        <pc:chgData name="조 현영" userId="86576d6c08d227aa" providerId="LiveId" clId="{EBC6E866-393E-4CCF-BF23-BD1C52B76241}" dt="2022-11-17T07:18:23.787" v="240" actId="6549"/>
        <pc:sldMkLst>
          <pc:docMk/>
          <pc:sldMk cId="3888844180" sldId="650"/>
        </pc:sldMkLst>
        <pc:spChg chg="mod">
          <ac:chgData name="조 현영" userId="86576d6c08d227aa" providerId="LiveId" clId="{EBC6E866-393E-4CCF-BF23-BD1C52B76241}" dt="2022-11-17T07:18:23.787" v="240" actId="6549"/>
          <ac:spMkLst>
            <pc:docMk/>
            <pc:sldMk cId="3888844180" sldId="650"/>
            <ac:spMk id="3" creationId="{00000000-0000-0000-0000-000000000000}"/>
          </ac:spMkLst>
        </pc:spChg>
        <pc:picChg chg="add mod">
          <ac:chgData name="조 현영" userId="86576d6c08d227aa" providerId="LiveId" clId="{EBC6E866-393E-4CCF-BF23-BD1C52B76241}" dt="2022-11-17T07:18:06.995" v="203" actId="1076"/>
          <ac:picMkLst>
            <pc:docMk/>
            <pc:sldMk cId="3888844180" sldId="650"/>
            <ac:picMk id="4" creationId="{B275F999-5748-832B-B772-7F26A0256542}"/>
          </ac:picMkLst>
        </pc:picChg>
        <pc:picChg chg="del">
          <ac:chgData name="조 현영" userId="86576d6c08d227aa" providerId="LiveId" clId="{EBC6E866-393E-4CCF-BF23-BD1C52B76241}" dt="2022-11-17T07:18:02.472" v="201" actId="478"/>
          <ac:picMkLst>
            <pc:docMk/>
            <pc:sldMk cId="3888844180" sldId="650"/>
            <ac:picMk id="6" creationId="{75C897F1-4D7D-41A7-AD75-284F4EDB3E40}"/>
          </ac:picMkLst>
        </pc:picChg>
        <pc:picChg chg="mod">
          <ac:chgData name="조 현영" userId="86576d6c08d227aa" providerId="LiveId" clId="{EBC6E866-393E-4CCF-BF23-BD1C52B76241}" dt="2022-11-17T07:18:15.016" v="208" actId="1076"/>
          <ac:picMkLst>
            <pc:docMk/>
            <pc:sldMk cId="3888844180" sldId="650"/>
            <ac:picMk id="8" creationId="{CC633DBD-A792-4EA2-AAB2-70A8F78D5440}"/>
          </ac:picMkLst>
        </pc:picChg>
        <pc:picChg chg="mod">
          <ac:chgData name="조 현영" userId="86576d6c08d227aa" providerId="LiveId" clId="{EBC6E866-393E-4CCF-BF23-BD1C52B76241}" dt="2022-11-17T07:18:16.831" v="209" actId="1076"/>
          <ac:picMkLst>
            <pc:docMk/>
            <pc:sldMk cId="3888844180" sldId="650"/>
            <ac:picMk id="9" creationId="{70D0421C-DDC0-46C1-9CB3-5235B74033CA}"/>
          </ac:picMkLst>
        </pc:picChg>
      </pc:sldChg>
      <pc:sldChg chg="addSp delSp modSp mod">
        <pc:chgData name="조 현영" userId="86576d6c08d227aa" providerId="LiveId" clId="{EBC6E866-393E-4CCF-BF23-BD1C52B76241}" dt="2022-11-17T07:20:16.051" v="259" actId="1036"/>
        <pc:sldMkLst>
          <pc:docMk/>
          <pc:sldMk cId="662397655" sldId="651"/>
        </pc:sldMkLst>
        <pc:picChg chg="del">
          <ac:chgData name="조 현영" userId="86576d6c08d227aa" providerId="LiveId" clId="{EBC6E866-393E-4CCF-BF23-BD1C52B76241}" dt="2022-11-17T07:19:18.859" v="241" actId="478"/>
          <ac:picMkLst>
            <pc:docMk/>
            <pc:sldMk cId="662397655" sldId="651"/>
            <ac:picMk id="5" creationId="{B2CB14EB-5ECE-4D56-A844-F716CB6E794D}"/>
          </ac:picMkLst>
        </pc:picChg>
        <pc:picChg chg="add mod">
          <ac:chgData name="조 현영" userId="86576d6c08d227aa" providerId="LiveId" clId="{EBC6E866-393E-4CCF-BF23-BD1C52B76241}" dt="2022-11-17T07:19:41.695" v="245" actId="1076"/>
          <ac:picMkLst>
            <pc:docMk/>
            <pc:sldMk cId="662397655" sldId="651"/>
            <ac:picMk id="6" creationId="{A1FE9511-50F6-57AE-7ED9-78AFE1C12AB7}"/>
          </ac:picMkLst>
        </pc:picChg>
        <pc:picChg chg="add mod">
          <ac:chgData name="조 현영" userId="86576d6c08d227aa" providerId="LiveId" clId="{EBC6E866-393E-4CCF-BF23-BD1C52B76241}" dt="2022-11-17T07:20:08.536" v="255" actId="1076"/>
          <ac:picMkLst>
            <pc:docMk/>
            <pc:sldMk cId="662397655" sldId="651"/>
            <ac:picMk id="9" creationId="{3968397A-075D-F1AD-B57B-D67E06A8568A}"/>
          </ac:picMkLst>
        </pc:picChg>
        <pc:picChg chg="add mod">
          <ac:chgData name="조 현영" userId="86576d6c08d227aa" providerId="LiveId" clId="{EBC6E866-393E-4CCF-BF23-BD1C52B76241}" dt="2022-11-17T07:20:16.051" v="259" actId="1036"/>
          <ac:picMkLst>
            <pc:docMk/>
            <pc:sldMk cId="662397655" sldId="651"/>
            <ac:picMk id="11" creationId="{9A407E70-0269-B525-0CE2-008E4F2C52FA}"/>
          </ac:picMkLst>
        </pc:picChg>
      </pc:sldChg>
      <pc:sldChg chg="addSp delSp modSp mod">
        <pc:chgData name="조 현영" userId="86576d6c08d227aa" providerId="LiveId" clId="{EBC6E866-393E-4CCF-BF23-BD1C52B76241}" dt="2022-11-17T07:21:43.259" v="274" actId="1036"/>
        <pc:sldMkLst>
          <pc:docMk/>
          <pc:sldMk cId="1191767902" sldId="652"/>
        </pc:sldMkLst>
        <pc:picChg chg="add mod">
          <ac:chgData name="조 현영" userId="86576d6c08d227aa" providerId="LiveId" clId="{EBC6E866-393E-4CCF-BF23-BD1C52B76241}" dt="2022-11-17T07:20:32.938" v="262" actId="1076"/>
          <ac:picMkLst>
            <pc:docMk/>
            <pc:sldMk cId="1191767902" sldId="652"/>
            <ac:picMk id="5" creationId="{A76D3CF1-F121-B10F-0193-7B5EFBFFE4B5}"/>
          </ac:picMkLst>
        </pc:picChg>
        <pc:picChg chg="del">
          <ac:chgData name="조 현영" userId="86576d6c08d227aa" providerId="LiveId" clId="{EBC6E866-393E-4CCF-BF23-BD1C52B76241}" dt="2022-11-17T07:20:29.602" v="260" actId="478"/>
          <ac:picMkLst>
            <pc:docMk/>
            <pc:sldMk cId="1191767902" sldId="652"/>
            <ac:picMk id="8" creationId="{0C9DE9C4-6A16-4DA6-95A7-D59EA942C671}"/>
          </ac:picMkLst>
        </pc:picChg>
        <pc:picChg chg="add mod">
          <ac:chgData name="조 현영" userId="86576d6c08d227aa" providerId="LiveId" clId="{EBC6E866-393E-4CCF-BF23-BD1C52B76241}" dt="2022-11-17T07:20:46.792" v="266" actId="14100"/>
          <ac:picMkLst>
            <pc:docMk/>
            <pc:sldMk cId="1191767902" sldId="652"/>
            <ac:picMk id="9" creationId="{3D6D00E9-F7ED-9AF6-CA10-8C2E5A7E6BD9}"/>
          </ac:picMkLst>
        </pc:picChg>
        <pc:picChg chg="add mod">
          <ac:chgData name="조 현영" userId="86576d6c08d227aa" providerId="LiveId" clId="{EBC6E866-393E-4CCF-BF23-BD1C52B76241}" dt="2022-11-17T07:21:40.861" v="273" actId="14100"/>
          <ac:picMkLst>
            <pc:docMk/>
            <pc:sldMk cId="1191767902" sldId="652"/>
            <ac:picMk id="11" creationId="{F8A61351-07BC-5B72-A61D-495E0202EFA7}"/>
          </ac:picMkLst>
        </pc:picChg>
        <pc:picChg chg="del">
          <ac:chgData name="조 현영" userId="86576d6c08d227aa" providerId="LiveId" clId="{EBC6E866-393E-4CCF-BF23-BD1C52B76241}" dt="2022-11-17T07:20:42.827" v="263" actId="478"/>
          <ac:picMkLst>
            <pc:docMk/>
            <pc:sldMk cId="1191767902" sldId="652"/>
            <ac:picMk id="12" creationId="{EF082E5F-876D-46AD-A7AB-469F8AB2438E}"/>
          </ac:picMkLst>
        </pc:picChg>
        <pc:picChg chg="del">
          <ac:chgData name="조 현영" userId="86576d6c08d227aa" providerId="LiveId" clId="{EBC6E866-393E-4CCF-BF23-BD1C52B76241}" dt="2022-11-17T07:21:24.715" v="267" actId="478"/>
          <ac:picMkLst>
            <pc:docMk/>
            <pc:sldMk cId="1191767902" sldId="652"/>
            <ac:picMk id="14" creationId="{EFEC83B2-316F-4805-9BD9-10E386392136}"/>
          </ac:picMkLst>
        </pc:picChg>
        <pc:picChg chg="mod">
          <ac:chgData name="조 현영" userId="86576d6c08d227aa" providerId="LiveId" clId="{EBC6E866-393E-4CCF-BF23-BD1C52B76241}" dt="2022-11-17T07:21:43.259" v="274" actId="1036"/>
          <ac:picMkLst>
            <pc:docMk/>
            <pc:sldMk cId="1191767902" sldId="652"/>
            <ac:picMk id="16" creationId="{4A6847D5-6798-430E-BC6C-CDCAC552ED62}"/>
          </ac:picMkLst>
        </pc:picChg>
      </pc:sldChg>
      <pc:sldChg chg="addSp delSp modSp mod">
        <pc:chgData name="조 현영" userId="86576d6c08d227aa" providerId="LiveId" clId="{EBC6E866-393E-4CCF-BF23-BD1C52B76241}" dt="2022-11-17T07:23:03.354" v="280" actId="1038"/>
        <pc:sldMkLst>
          <pc:docMk/>
          <pc:sldMk cId="1040055195" sldId="654"/>
        </pc:sldMkLst>
        <pc:picChg chg="del">
          <ac:chgData name="조 현영" userId="86576d6c08d227aa" providerId="LiveId" clId="{EBC6E866-393E-4CCF-BF23-BD1C52B76241}" dt="2022-11-17T07:21:59.952" v="275" actId="478"/>
          <ac:picMkLst>
            <pc:docMk/>
            <pc:sldMk cId="1040055195" sldId="654"/>
            <ac:picMk id="5" creationId="{9702AB5A-03B8-425E-9881-D4013424FC64}"/>
          </ac:picMkLst>
        </pc:picChg>
        <pc:picChg chg="add mod">
          <ac:chgData name="조 현영" userId="86576d6c08d227aa" providerId="LiveId" clId="{EBC6E866-393E-4CCF-BF23-BD1C52B76241}" dt="2022-11-17T07:22:03.102" v="277" actId="1076"/>
          <ac:picMkLst>
            <pc:docMk/>
            <pc:sldMk cId="1040055195" sldId="654"/>
            <ac:picMk id="6" creationId="{080918CA-60AA-BD39-FA32-C1F911D0723B}"/>
          </ac:picMkLst>
        </pc:picChg>
        <pc:picChg chg="add mod">
          <ac:chgData name="조 현영" userId="86576d6c08d227aa" providerId="LiveId" clId="{EBC6E866-393E-4CCF-BF23-BD1C52B76241}" dt="2022-11-17T07:23:03.354" v="280" actId="1038"/>
          <ac:picMkLst>
            <pc:docMk/>
            <pc:sldMk cId="1040055195" sldId="654"/>
            <ac:picMk id="9" creationId="{CE45D0A4-AA41-A899-0318-B6A5F769CAE1}"/>
          </ac:picMkLst>
        </pc:picChg>
      </pc:sldChg>
      <pc:sldChg chg="addSp delSp modSp mod">
        <pc:chgData name="조 현영" userId="86576d6c08d227aa" providerId="LiveId" clId="{EBC6E866-393E-4CCF-BF23-BD1C52B76241}" dt="2022-11-17T07:24:40.526" v="298" actId="1036"/>
        <pc:sldMkLst>
          <pc:docMk/>
          <pc:sldMk cId="2292313154" sldId="656"/>
        </pc:sldMkLst>
        <pc:picChg chg="del">
          <ac:chgData name="조 현영" userId="86576d6c08d227aa" providerId="LiveId" clId="{EBC6E866-393E-4CCF-BF23-BD1C52B76241}" dt="2022-11-17T07:23:47.347" v="282" actId="478"/>
          <ac:picMkLst>
            <pc:docMk/>
            <pc:sldMk cId="2292313154" sldId="656"/>
            <ac:picMk id="5" creationId="{0C6796F4-3291-4EFF-AC81-9BBC12F6C66C}"/>
          </ac:picMkLst>
        </pc:picChg>
        <pc:picChg chg="add mod">
          <ac:chgData name="조 현영" userId="86576d6c08d227aa" providerId="LiveId" clId="{EBC6E866-393E-4CCF-BF23-BD1C52B76241}" dt="2022-11-17T07:23:56.556" v="285" actId="1076"/>
          <ac:picMkLst>
            <pc:docMk/>
            <pc:sldMk cId="2292313154" sldId="656"/>
            <ac:picMk id="6" creationId="{23431E4E-62A8-B14B-A15B-83AF6F54B8CC}"/>
          </ac:picMkLst>
        </pc:picChg>
        <pc:picChg chg="del">
          <ac:chgData name="조 현영" userId="86576d6c08d227aa" providerId="LiveId" clId="{EBC6E866-393E-4CCF-BF23-BD1C52B76241}" dt="2022-11-17T07:23:46.369" v="281" actId="478"/>
          <ac:picMkLst>
            <pc:docMk/>
            <pc:sldMk cId="2292313154" sldId="656"/>
            <ac:picMk id="9" creationId="{F72866D1-69C8-4A53-97DD-6BEE7C2283FC}"/>
          </ac:picMkLst>
        </pc:picChg>
        <pc:picChg chg="add mod">
          <ac:chgData name="조 현영" userId="86576d6c08d227aa" providerId="LiveId" clId="{EBC6E866-393E-4CCF-BF23-BD1C52B76241}" dt="2022-11-17T07:24:40.526" v="298" actId="1036"/>
          <ac:picMkLst>
            <pc:docMk/>
            <pc:sldMk cId="2292313154" sldId="656"/>
            <ac:picMk id="10" creationId="{B8695BB7-D047-CCA4-3C60-D0F0838DFF57}"/>
          </ac:picMkLst>
        </pc:picChg>
        <pc:picChg chg="add mod">
          <ac:chgData name="조 현영" userId="86576d6c08d227aa" providerId="LiveId" clId="{EBC6E866-393E-4CCF-BF23-BD1C52B76241}" dt="2022-11-17T07:24:40.526" v="298" actId="1036"/>
          <ac:picMkLst>
            <pc:docMk/>
            <pc:sldMk cId="2292313154" sldId="656"/>
            <ac:picMk id="12" creationId="{F75E7BC9-47C8-452D-4349-11DE9794E5BF}"/>
          </ac:picMkLst>
        </pc:picChg>
      </pc:sldChg>
      <pc:sldChg chg="addSp delSp modSp mod">
        <pc:chgData name="조 현영" userId="86576d6c08d227aa" providerId="LiveId" clId="{EBC6E866-393E-4CCF-BF23-BD1C52B76241}" dt="2022-11-17T07:27:14.650" v="305" actId="1076"/>
        <pc:sldMkLst>
          <pc:docMk/>
          <pc:sldMk cId="3603581701" sldId="658"/>
        </pc:sldMkLst>
        <pc:picChg chg="add del mod">
          <ac:chgData name="조 현영" userId="86576d6c08d227aa" providerId="LiveId" clId="{EBC6E866-393E-4CCF-BF23-BD1C52B76241}" dt="2022-11-17T07:27:05.347" v="303" actId="478"/>
          <ac:picMkLst>
            <pc:docMk/>
            <pc:sldMk cId="3603581701" sldId="658"/>
            <ac:picMk id="5" creationId="{B25C0E0F-36BA-B162-F5A5-CAE6F58385B8}"/>
          </ac:picMkLst>
        </pc:picChg>
        <pc:picChg chg="del">
          <ac:chgData name="조 현영" userId="86576d6c08d227aa" providerId="LiveId" clId="{EBC6E866-393E-4CCF-BF23-BD1C52B76241}" dt="2022-11-17T07:26:47.231" v="299" actId="478"/>
          <ac:picMkLst>
            <pc:docMk/>
            <pc:sldMk cId="3603581701" sldId="658"/>
            <ac:picMk id="6" creationId="{3CD4EBF2-00BD-4002-B2D1-1BDE9E08FB9F}"/>
          </ac:picMkLst>
        </pc:picChg>
        <pc:picChg chg="add mod">
          <ac:chgData name="조 현영" userId="86576d6c08d227aa" providerId="LiveId" clId="{EBC6E866-393E-4CCF-BF23-BD1C52B76241}" dt="2022-11-17T07:27:14.650" v="305" actId="1076"/>
          <ac:picMkLst>
            <pc:docMk/>
            <pc:sldMk cId="3603581701" sldId="658"/>
            <ac:picMk id="9" creationId="{B48ACFA4-5F00-C6D7-1468-9CB3F973D736}"/>
          </ac:picMkLst>
        </pc:picChg>
      </pc:sldChg>
      <pc:sldChg chg="addSp delSp modSp mod">
        <pc:chgData name="조 현영" userId="86576d6c08d227aa" providerId="LiveId" clId="{EBC6E866-393E-4CCF-BF23-BD1C52B76241}" dt="2022-11-16T14:45:44.154" v="80" actId="1076"/>
        <pc:sldMkLst>
          <pc:docMk/>
          <pc:sldMk cId="2814927933" sldId="659"/>
        </pc:sldMkLst>
        <pc:picChg chg="del">
          <ac:chgData name="조 현영" userId="86576d6c08d227aa" providerId="LiveId" clId="{EBC6E866-393E-4CCF-BF23-BD1C52B76241}" dt="2022-11-16T14:45:37.126" v="76" actId="478"/>
          <ac:picMkLst>
            <pc:docMk/>
            <pc:sldMk cId="2814927933" sldId="659"/>
            <ac:picMk id="5" creationId="{DCEB4D43-E88B-445A-815D-11B1260E5166}"/>
          </ac:picMkLst>
        </pc:picChg>
        <pc:picChg chg="add mod">
          <ac:chgData name="조 현영" userId="86576d6c08d227aa" providerId="LiveId" clId="{EBC6E866-393E-4CCF-BF23-BD1C52B76241}" dt="2022-11-16T14:45:44.154" v="80" actId="1076"/>
          <ac:picMkLst>
            <pc:docMk/>
            <pc:sldMk cId="2814927933" sldId="659"/>
            <ac:picMk id="6" creationId="{B17A0EEC-42B2-2E34-223D-FDEB4E18A081}"/>
          </ac:picMkLst>
        </pc:picChg>
      </pc:sldChg>
    </pc:docChg>
  </pc:docChgLst>
  <pc:docChgLst>
    <pc:chgData name="조 현영" userId="86576d6c08d227aa" providerId="LiveId" clId="{4DE1F8C1-99B0-492A-B66F-B70EBEE2B2BC}"/>
    <pc:docChg chg="modSld">
      <pc:chgData name="조 현영" userId="86576d6c08d227aa" providerId="LiveId" clId="{4DE1F8C1-99B0-492A-B66F-B70EBEE2B2BC}" dt="2020-09-11T14:56:37.134" v="17" actId="20577"/>
      <pc:docMkLst>
        <pc:docMk/>
      </pc:docMkLst>
      <pc:sldChg chg="modSp mod">
        <pc:chgData name="조 현영" userId="86576d6c08d227aa" providerId="LiveId" clId="{4DE1F8C1-99B0-492A-B66F-B70EBEE2B2BC}" dt="2020-09-11T14:46:52.140" v="14" actId="6549"/>
        <pc:sldMkLst>
          <pc:docMk/>
          <pc:sldMk cId="3173449437" sldId="630"/>
        </pc:sldMkLst>
        <pc:spChg chg="mod">
          <ac:chgData name="조 현영" userId="86576d6c08d227aa" providerId="LiveId" clId="{4DE1F8C1-99B0-492A-B66F-B70EBEE2B2BC}" dt="2020-09-11T14:46:52.140" v="14" actId="6549"/>
          <ac:spMkLst>
            <pc:docMk/>
            <pc:sldMk cId="3173449437" sldId="630"/>
            <ac:spMk id="3" creationId="{00000000-0000-0000-0000-000000000000}"/>
          </ac:spMkLst>
        </pc:spChg>
      </pc:sldChg>
      <pc:sldChg chg="modSp mod">
        <pc:chgData name="조 현영" userId="86576d6c08d227aa" providerId="LiveId" clId="{4DE1F8C1-99B0-492A-B66F-B70EBEE2B2BC}" dt="2020-09-11T14:56:37.134" v="17" actId="20577"/>
        <pc:sldMkLst>
          <pc:docMk/>
          <pc:sldMk cId="231502863" sldId="633"/>
        </pc:sldMkLst>
        <pc:spChg chg="mod">
          <ac:chgData name="조 현영" userId="86576d6c08d227aa" providerId="LiveId" clId="{4DE1F8C1-99B0-492A-B66F-B70EBEE2B2BC}" dt="2020-09-11T14:56:37.134" v="17" actId="20577"/>
          <ac:spMkLst>
            <pc:docMk/>
            <pc:sldMk cId="231502863" sldId="63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03" y="6021315"/>
            <a:ext cx="4168751" cy="773390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1043"/>
            <a:ext cx="5111750" cy="56351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91043"/>
            <a:ext cx="2057400" cy="5635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91043"/>
            <a:ext cx="6019800" cy="5635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12/16/2022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12/16/2022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953D46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s://localhost:8002/v1/test" TargetMode="External"/><Relationship Id="rId7" Type="http://schemas.openxmlformats.org/officeDocument/2006/relationships/image" Target="../media/image38.png"/><Relationship Id="rId2" Type="http://schemas.openxmlformats.org/officeDocument/2006/relationships/hyperlink" Target="http://localhost:8002/v1/token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hyperlink" Target="http://localhost:4000/test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3.png"/><Relationship Id="rId7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3.png"/><Relationship Id="rId2" Type="http://schemas.openxmlformats.org/officeDocument/2006/relationships/hyperlink" Target="http://localhost:8003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7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zerocho/nodejs-book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81903" y="3717035"/>
            <a:ext cx="2707530" cy="830996"/>
          </a:xfrm>
        </p:spPr>
        <p:txBody>
          <a:bodyPr/>
          <a:lstStyle/>
          <a:p>
            <a:pPr lvl="0"/>
            <a:r>
              <a:rPr lang="en-US" altLang="ko-KR" dirty="0"/>
              <a:t>10</a:t>
            </a:r>
            <a:r>
              <a:rPr lang="ko-KR" altLang="en-US" dirty="0"/>
              <a:t>장</a:t>
            </a:r>
            <a:endParaRPr lang="ko-KR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B3DEA1-BC37-4018-B83E-FC2484C71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59" y="639"/>
            <a:ext cx="9119681" cy="6856721"/>
          </a:xfrm>
          <a:prstGeom prst="rect">
            <a:avLst/>
          </a:prstGeom>
        </p:spPr>
      </p:pic>
      <p:sp>
        <p:nvSpPr>
          <p:cNvPr id="2" name="제목 2">
            <a:extLst>
              <a:ext uri="{FF2B5EF4-FFF2-40B4-BE49-F238E27FC236}">
                <a16:creationId xmlns:a16="http://schemas.microsoft.com/office/drawing/2014/main" id="{29C60A84-7022-0008-953D-E24BD004AC8D}"/>
              </a:ext>
            </a:extLst>
          </p:cNvPr>
          <p:cNvSpPr txBox="1">
            <a:spLocks/>
          </p:cNvSpPr>
          <p:nvPr/>
        </p:nvSpPr>
        <p:spPr>
          <a:xfrm>
            <a:off x="309082" y="3947463"/>
            <a:ext cx="2707530" cy="83099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altLang="ko-KR"/>
              <a:t>10</a:t>
            </a:r>
            <a:r>
              <a:rPr lang="ko-KR" altLang="en-US"/>
              <a:t>장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도메인 등록하고 비밀번호 발급받기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라우터 작성 후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localhost:8002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접속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도메인이 다른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프런트엔드에서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요청을 보내면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CORS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(10.7)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발생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 후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localhost:8003(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nodecat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BAC0AA-3CEF-43BD-B138-849C8BAB3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034" y="4262389"/>
            <a:ext cx="2886075" cy="1600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E45D13-020E-43AF-AA24-6C3E513A5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631" y="2509776"/>
            <a:ext cx="3171825" cy="1647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BEE18D-C386-4460-ABF5-1E274B2EF5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8323" y="4250600"/>
            <a:ext cx="37528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6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10.3 JWT </a:t>
            </a:r>
            <a:r>
              <a:rPr lang="ko-KR" altLang="en-US" dirty="0"/>
              <a:t>토큰으로 인증하기</a:t>
            </a:r>
          </a:p>
        </p:txBody>
      </p:sp>
    </p:spTree>
    <p:extLst>
      <p:ext uri="{BB962C8B-B14F-4D97-AF65-F5344CB8AC3E}">
        <p14:creationId xmlns:p14="http://schemas.microsoft.com/office/powerpoint/2010/main" val="58543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인증을 위한 </a:t>
            </a:r>
            <a:r>
              <a:rPr lang="en-US" altLang="ko-KR" dirty="0">
                <a:solidFill>
                  <a:schemeClr val="tx1"/>
                </a:solidFill>
              </a:rPr>
              <a:t>JWT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NodeBird</a:t>
            </a:r>
            <a:r>
              <a:rPr lang="ko-KR" altLang="en-US" dirty="0"/>
              <a:t>가 아닌 다른 클라이언트가 데이터를 가져가게 하려면 인증 과정이 필요함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JWT(JSON Web Token)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을 사용함  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헤더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페이로드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시그니처로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구성됨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헤더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토큰 종류와 해시 알고리즘 정보가 들어있음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페이로드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토큰의 내용물이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인코딩된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부분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시그니처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일련의 문자열로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시그니처를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통해 토큰이 변조되었는지 여부 확인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시그니처는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비밀키로 만들어지고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비밀키가 노출되면 토큰 위조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10.3 JWT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토큰으로 인증하기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9E3CE2-F8C6-4736-BA4D-E7240A94F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898" y="4465926"/>
            <a:ext cx="68199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4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JWT </a:t>
            </a:r>
            <a:r>
              <a:rPr lang="ko-KR" altLang="en-US" dirty="0">
                <a:solidFill>
                  <a:schemeClr val="tx1"/>
                </a:solidFill>
              </a:rPr>
              <a:t>사용 시 주의점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5415540"/>
          </a:xfrm>
        </p:spPr>
        <p:txBody>
          <a:bodyPr>
            <a:normAutofit/>
          </a:bodyPr>
          <a:lstStyle/>
          <a:p>
            <a:r>
              <a:rPr lang="en-US" altLang="ko-KR" dirty="0"/>
              <a:t>JWT</a:t>
            </a:r>
            <a:r>
              <a:rPr lang="ko-KR" altLang="en-US" dirty="0"/>
              <a:t>에 민감한 내용을 넣으면 안 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페이로드 내용 볼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그럼에도 사용하는 이유는 토큰 변조가 불가능하고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내용물이 들어있기 때문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내용물이 들어있으므로 데이터베이스 조회를 하지 않을 수 있음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 조회는 비용이 큰 작업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노출되어도 좋은 정보만 넣어야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용량이 커서 요청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 데이터 양이 증가한다는 단점이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10.3 JWT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토큰으로 인증하기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C44310-79A3-43F8-9369-F6F2747F9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2046432"/>
            <a:ext cx="4337339" cy="29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7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노드에서 </a:t>
            </a:r>
            <a:r>
              <a:rPr lang="en-US" altLang="ko-KR" dirty="0">
                <a:solidFill>
                  <a:schemeClr val="tx1"/>
                </a:solidFill>
              </a:rPr>
              <a:t>JWT </a:t>
            </a:r>
            <a:r>
              <a:rPr lang="ko-KR" altLang="en-US" dirty="0">
                <a:solidFill>
                  <a:schemeClr val="tx1"/>
                </a:solidFill>
              </a:rPr>
              <a:t>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6377286" cy="5415540"/>
          </a:xfrm>
        </p:spPr>
        <p:txBody>
          <a:bodyPr>
            <a:normAutofit/>
          </a:bodyPr>
          <a:lstStyle/>
          <a:p>
            <a:r>
              <a:rPr lang="en-US" altLang="ko-KR" dirty="0"/>
              <a:t>JWT </a:t>
            </a:r>
            <a:r>
              <a:rPr lang="ko-KR" altLang="en-US" dirty="0"/>
              <a:t>모듈 설치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jsonwebtoken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비밀키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.env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저장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토큰을 검사하는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verifyToken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 작성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jwt.verify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메서드로 검사 가능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인수가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토큰은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req.headers.authorization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들어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만료된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토큰인 경우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419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 발생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유효하지 않은 토큰인 경우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401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 발생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req.decoded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페이로드를 넣어 다음 미들웨어에서 쓸 수 있게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10.3 JWT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토큰으로 인증하기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3AA033-9DF7-47D2-9B1C-BC1429E57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449681"/>
            <a:ext cx="3333750" cy="11525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A3842B-2F68-4A33-8065-90CA4CAB99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672" y="1336272"/>
            <a:ext cx="3917296" cy="30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JWT </a:t>
            </a:r>
            <a:r>
              <a:rPr lang="ko-KR" altLang="en-US" dirty="0">
                <a:solidFill>
                  <a:schemeClr val="tx1"/>
                </a:solidFill>
              </a:rPr>
              <a:t>토큰 발급 라우터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6031644" cy="541554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routes/v1.js, controllers/v1.js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버전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뜻의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v1.js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번 버전이 정해진 후에는 라우터를 함부로 수정하면 안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사람이 기존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쓰고 있기 때문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사람에게 영향이 감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수정 사항이 생기면 버전을 올려야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POST /token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토큰 발급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도메인 검사 후 등록된 도메인이면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jwt.sign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토큰 발급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 인수로 페이로드를 넣고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인수는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 번째 인수로 토큰 옵션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expiresIn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만료 시간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issuer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발급자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expiresIn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1m(1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60 * 1000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밀리초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단위도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/test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라우터에서 토큰 인증 테스트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라우터의 응답은 일정한 형식으로 해야 사용자들이 헷갈리지 않음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10.3 JWT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토큰으로 인증하기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A274FC-B59F-430A-A50F-68EE6E2B6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638" y="4926782"/>
            <a:ext cx="24003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8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app.js</a:t>
            </a:r>
            <a:r>
              <a:rPr lang="ko-KR" altLang="en-US" dirty="0">
                <a:solidFill>
                  <a:schemeClr val="tx1"/>
                </a:solidFill>
              </a:rPr>
              <a:t>에 라우터 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5415540"/>
          </a:xfrm>
        </p:spPr>
        <p:txBody>
          <a:bodyPr>
            <a:normAutofit/>
          </a:bodyPr>
          <a:lstStyle/>
          <a:p>
            <a:r>
              <a:rPr lang="en-US" altLang="ko-KR" dirty="0"/>
              <a:t>app.js</a:t>
            </a:r>
            <a:r>
              <a:rPr lang="ko-KR" altLang="en-US" dirty="0"/>
              <a:t>에 </a:t>
            </a:r>
            <a:r>
              <a:rPr lang="en-US" altLang="ko-KR" dirty="0"/>
              <a:t>v1 </a:t>
            </a:r>
            <a:r>
              <a:rPr lang="ko-KR" altLang="en-US" dirty="0"/>
              <a:t>라우터 연결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10.3 JWT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토큰으로 인증하기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C55AC0-638F-4539-BC86-67118725A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52" y="1873611"/>
            <a:ext cx="2714625" cy="809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F877DC-C369-4D33-ABF9-3E80619AF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603" y="2683236"/>
            <a:ext cx="34004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3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6. JWT </a:t>
            </a:r>
            <a:r>
              <a:rPr lang="ko-KR" altLang="en-US" dirty="0">
                <a:solidFill>
                  <a:schemeClr val="tx1"/>
                </a:solidFill>
              </a:rPr>
              <a:t>토큰으로 로그인하기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5415540"/>
          </a:xfrm>
        </p:spPr>
        <p:txBody>
          <a:bodyPr>
            <a:normAutofit/>
          </a:bodyPr>
          <a:lstStyle/>
          <a:p>
            <a:r>
              <a:rPr lang="ko-KR" altLang="en-US" dirty="0"/>
              <a:t>세션 쿠키 발급 대신 </a:t>
            </a:r>
            <a:r>
              <a:rPr lang="en-US" altLang="ko-KR" dirty="0"/>
              <a:t>JWT </a:t>
            </a:r>
            <a:r>
              <a:rPr lang="ko-KR" altLang="en-US" dirty="0"/>
              <a:t>토큰을 쿠키로 발급하면 됨</a:t>
            </a:r>
            <a:endParaRPr lang="en-US" altLang="ko-KR" dirty="0"/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Authenticate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메서드의 두 번째 인수로 옵션을 주면 세션 사용하지 않음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클라이언트에서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사용하고 싶다면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process.env.JWT_SECRET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클라이언트에서 노출되면 안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RSA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양방향 비대칭 암호화 알고리즘을 사용해야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PEM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키를 사용해서 양방향 암호화를 하는 것을 지원함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677862" lvl="2" indent="0">
              <a:buNone/>
            </a:pP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10.3 JWT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토큰으로 인증하기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7A0EEC-42B2-2E34-223D-FDEB4E18A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2276860"/>
            <a:ext cx="5452013" cy="10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27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10.4 </a:t>
            </a:r>
            <a:r>
              <a:rPr lang="ko-KR" altLang="en-US" dirty="0"/>
              <a:t>호출 서버 만들기</a:t>
            </a:r>
          </a:p>
        </p:txBody>
      </p:sp>
    </p:spTree>
    <p:extLst>
      <p:ext uri="{BB962C8B-B14F-4D97-AF65-F5344CB8AC3E}">
        <p14:creationId xmlns:p14="http://schemas.microsoft.com/office/powerpoint/2010/main" val="2351239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API </a:t>
            </a:r>
            <a:r>
              <a:rPr lang="ko-KR" altLang="en-US" dirty="0">
                <a:solidFill>
                  <a:schemeClr val="tx1"/>
                </a:solidFill>
              </a:rPr>
              <a:t>호출용 서버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nodecat</a:t>
            </a:r>
            <a:r>
              <a:rPr lang="en-US" altLang="ko-KR" dirty="0"/>
              <a:t> </a:t>
            </a:r>
            <a:r>
              <a:rPr lang="ko-KR" altLang="en-US" dirty="0"/>
              <a:t>폴더 만들고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파일을 만듦</a:t>
            </a:r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서버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A645C9-E5D9-598F-4031-C5CEAF650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1758397"/>
            <a:ext cx="2581275" cy="2524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C1C7EE-6AFF-E98C-5E9E-07D933300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785" y="4282522"/>
            <a:ext cx="25241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0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b="1" dirty="0">
                <a:solidFill>
                  <a:srgbClr val="C00000"/>
                </a:solidFill>
              </a:rPr>
              <a:t>10</a:t>
            </a:r>
            <a:r>
              <a:rPr lang="ko-KR" altLang="en-US" sz="3600" b="1" dirty="0">
                <a:solidFill>
                  <a:srgbClr val="C00000"/>
                </a:solidFill>
              </a:rPr>
              <a:t>장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59893" y="1643183"/>
            <a:ext cx="4824214" cy="493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10.1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API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서버 이해하기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10.2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프로젝트 구조 갖추기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10.3 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JWT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토큰으로 인증하기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10.4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호출 서버 만들기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10.5 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SNS API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서버 만들기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10.6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사용량 제한 구현하기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10.7 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CORS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이해하기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000" b="1" dirty="0"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간단한 폴더 구조 갖추기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app.js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파일 생성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소스 코드는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https:.//github.com/zerocho/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nodejs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-book/ch10/10.4/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nodecat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views/error.html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nodebird-api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로부터 복사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아까 발급받은 비밀키를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.env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입력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서버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75EE4B-5DBE-4979-A046-AF6F84FEB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2737716"/>
            <a:ext cx="3971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91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토큰 테스트용 라우터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188220" cy="550285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routes/index.js, controllers/index.js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생성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/test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접근 시 세션 검사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세션에 토큰이 저장되어 있지 않으면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POST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hlinkClick r:id="rId2"/>
              </a:rPr>
              <a:t>http://localhost:8002/v1/token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라우터로부터 토큰 발급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때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본문에 클라이언트 비밀키 동봉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발급에 성공했다면 발급받은 토큰으로 다시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hlinkClick r:id="rId3"/>
              </a:rPr>
              <a:t>https://localhost:8002/v1/test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라우터 접근해서 토큰 테스트</a:t>
            </a:r>
            <a:endParaRPr lang="en-US" altLang="ko-KR" dirty="0"/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4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6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서버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29F1B1-6979-F399-6181-648F468977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187" y="4949831"/>
            <a:ext cx="2419494" cy="18208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C9787E-EE10-7968-6856-7348F61D63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2428" y="1297541"/>
            <a:ext cx="3571634" cy="36623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B49DC1-1405-FBB7-BFDD-061840A34E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2428" y="4929749"/>
            <a:ext cx="2149980" cy="4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45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실제 요청 보내기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50285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npm</a:t>
            </a:r>
            <a:r>
              <a:rPr lang="en-US" altLang="ko-KR" dirty="0"/>
              <a:t> start</a:t>
            </a:r>
            <a:r>
              <a:rPr lang="ko-KR" altLang="en-US" dirty="0"/>
              <a:t>로 서버 시작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http://localhost:4000/test</a:t>
            </a:r>
            <a:r>
              <a:rPr lang="ko-KR" altLang="en-US" dirty="0"/>
              <a:t>로 접속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분을 기다린 후 다시 접속하면 토큰이 만료되었다는 메시지 뜸</a:t>
            </a:r>
            <a:endParaRPr lang="en-US" altLang="ko-KR" dirty="0"/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서버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56BCD6-3DCB-405D-A6D1-0550098797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187" y="2046432"/>
            <a:ext cx="2847975" cy="1447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0BFFD0-39C4-4E20-B98D-B360D8716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187" y="3672826"/>
            <a:ext cx="5076825" cy="647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E416500-4239-47F5-B893-21A047D2FF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3187" y="5164211"/>
            <a:ext cx="50768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88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10.5 SNS API </a:t>
            </a:r>
            <a:r>
              <a:rPr lang="ko-KR" altLang="en-US" dirty="0"/>
              <a:t>서버 만들기</a:t>
            </a:r>
          </a:p>
        </p:txBody>
      </p:sp>
    </p:spTree>
    <p:extLst>
      <p:ext uri="{BB962C8B-B14F-4D97-AF65-F5344CB8AC3E}">
        <p14:creationId xmlns:p14="http://schemas.microsoft.com/office/powerpoint/2010/main" val="2921162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en-US" altLang="ko-KR" dirty="0" err="1">
                <a:solidFill>
                  <a:schemeClr val="tx1"/>
                </a:solidFill>
              </a:rPr>
              <a:t>NodeBird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데이터 제공하기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50285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nodebird-api</a:t>
            </a:r>
            <a:r>
              <a:rPr lang="ko-KR" altLang="en-US" dirty="0"/>
              <a:t>의 라우터 작성</a:t>
            </a:r>
            <a:endParaRPr lang="en-US" altLang="ko-KR" dirty="0"/>
          </a:p>
          <a:p>
            <a:pPr lvl="1"/>
            <a:r>
              <a:rPr lang="en-US" altLang="ko-KR" dirty="0"/>
              <a:t>GET /posts/my, GET /posts/hashtag/:title</a:t>
            </a: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10.5 SNS API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BFDA4F-F1F6-F313-39E1-6AD01C4E8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3141448"/>
            <a:ext cx="3643111" cy="23614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947F6A-4B88-DCAA-EA1D-E00261F50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8601" y="1182327"/>
            <a:ext cx="2466142" cy="8925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2D45F5-C826-014E-4309-B63BF59C65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2416" y="2142192"/>
            <a:ext cx="3141217" cy="466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31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en-US" altLang="ko-KR" dirty="0" err="1">
                <a:solidFill>
                  <a:schemeClr val="tx1"/>
                </a:solidFill>
              </a:rPr>
              <a:t>NodeBird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데이터 가져오기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50285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nodecat</a:t>
            </a:r>
            <a:r>
              <a:rPr lang="ko-KR" altLang="en-US" dirty="0"/>
              <a:t>의 라우터 작성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토큰을 발급받고 요청을 보내는 부분을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request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함수로 만들어 둠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요청은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axios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보내고 세션 토큰 검사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재발급까지 같이 수행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10.5 SNS API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D6A057-0691-B5E8-35D8-B8B64BCE7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52" y="2507288"/>
            <a:ext cx="3118139" cy="1726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AAFE3E-7E9D-CAA3-BFFC-934651925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310" y="4412632"/>
            <a:ext cx="3225992" cy="21621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A5A9F8-439C-78D8-957B-FC45E2E631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1571" y="2449682"/>
            <a:ext cx="3002963" cy="437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18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실제 요청 보내기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502853"/>
          </a:xfrm>
        </p:spPr>
        <p:txBody>
          <a:bodyPr>
            <a:normAutofit/>
          </a:bodyPr>
          <a:lstStyle/>
          <a:p>
            <a:r>
              <a:rPr lang="en-US" altLang="ko-KR" dirty="0"/>
              <a:t>localhost:4000/</a:t>
            </a:r>
            <a:r>
              <a:rPr lang="en-US" altLang="ko-KR" dirty="0" err="1"/>
              <a:t>mypost</a:t>
            </a:r>
            <a:r>
              <a:rPr lang="ko-KR" altLang="en-US" dirty="0"/>
              <a:t>에 접속하면 게시글 </a:t>
            </a:r>
            <a:r>
              <a:rPr lang="ko-KR" altLang="en-US" dirty="0" err="1"/>
              <a:t>받아옴</a:t>
            </a:r>
            <a:r>
              <a:rPr lang="en-US" altLang="ko-KR" dirty="0"/>
              <a:t>(</a:t>
            </a:r>
            <a:r>
              <a:rPr lang="en-US" altLang="ko-KR" dirty="0" err="1"/>
              <a:t>NodeBird</a:t>
            </a:r>
            <a:r>
              <a:rPr lang="en-US" altLang="ko-KR" dirty="0"/>
              <a:t> </a:t>
            </a:r>
            <a:r>
              <a:rPr lang="ko-KR" altLang="en-US" dirty="0"/>
              <a:t>서비스에 게시글이 있어야 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localhost:4000/search/</a:t>
            </a:r>
            <a:r>
              <a:rPr lang="ko-KR" altLang="en-US" dirty="0"/>
              <a:t>노드 라우터에 접속하면 노드 해시태그 검색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10.5 SNS API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 만들기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3F402E-0C62-41E0-A963-72C5CAE34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2092293"/>
            <a:ext cx="5810250" cy="1209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5A4F37-F742-4FD7-B0D0-5B47DFB21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664" y="3947463"/>
            <a:ext cx="5041298" cy="15182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88371D-E1BA-4BF5-89FE-E205B4413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664" y="5457012"/>
            <a:ext cx="44291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29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27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10.6 </a:t>
            </a:r>
            <a:r>
              <a:rPr lang="ko-KR" altLang="en-US" dirty="0"/>
              <a:t>사용량 제한 구현하기</a:t>
            </a:r>
          </a:p>
        </p:txBody>
      </p:sp>
    </p:spTree>
    <p:extLst>
      <p:ext uri="{BB962C8B-B14F-4D97-AF65-F5344CB8AC3E}">
        <p14:creationId xmlns:p14="http://schemas.microsoft.com/office/powerpoint/2010/main" val="2064632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사용량 제한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502853"/>
          </a:xfrm>
        </p:spPr>
        <p:txBody>
          <a:bodyPr>
            <a:normAutofit/>
          </a:bodyPr>
          <a:lstStyle/>
          <a:p>
            <a:r>
              <a:rPr lang="en-US" altLang="ko-KR" dirty="0"/>
              <a:t>DOS </a:t>
            </a:r>
            <a:r>
              <a:rPr lang="ko-KR" altLang="en-US" dirty="0"/>
              <a:t>공격</a:t>
            </a:r>
            <a:r>
              <a:rPr lang="en-US" altLang="ko-KR" dirty="0"/>
              <a:t> </a:t>
            </a:r>
            <a:r>
              <a:rPr lang="ko-KR" altLang="en-US" dirty="0"/>
              <a:t>등을 대비해야 함</a:t>
            </a:r>
            <a:endParaRPr lang="en-US" altLang="ko-KR" dirty="0"/>
          </a:p>
          <a:p>
            <a:pPr lvl="1"/>
            <a:r>
              <a:rPr lang="ko-KR" altLang="en-US" dirty="0"/>
              <a:t>일정 시간동안 횟수 제한을 두어 무차별적인 요청을 막을 필요가 있음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express-rate-limit</a:t>
            </a:r>
          </a:p>
          <a:p>
            <a:pPr lvl="1"/>
            <a:r>
              <a:rPr lang="en-US" altLang="ko-KR" dirty="0" err="1"/>
              <a:t>apiLimiter</a:t>
            </a:r>
            <a:r>
              <a:rPr lang="en-US" altLang="ko-KR" dirty="0"/>
              <a:t> </a:t>
            </a:r>
            <a:r>
              <a:rPr lang="ko-KR" altLang="en-US" dirty="0"/>
              <a:t>미들웨어 추가</a:t>
            </a:r>
            <a:endParaRPr lang="en-US" altLang="ko-KR" dirty="0"/>
          </a:p>
          <a:p>
            <a:pPr lvl="2"/>
            <a:r>
              <a:rPr lang="en-US" altLang="ko-KR" dirty="0" err="1"/>
              <a:t>windowMS</a:t>
            </a:r>
            <a:r>
              <a:rPr lang="en-US" altLang="ko-KR" dirty="0"/>
              <a:t>(</a:t>
            </a:r>
            <a:r>
              <a:rPr lang="ko-KR" altLang="en-US" dirty="0"/>
              <a:t>기준 시간</a:t>
            </a:r>
            <a:r>
              <a:rPr lang="en-US" altLang="ko-KR" dirty="0"/>
              <a:t>), max(</a:t>
            </a:r>
            <a:r>
              <a:rPr lang="ko-KR" altLang="en-US" dirty="0"/>
              <a:t>허용 횟수</a:t>
            </a:r>
            <a:r>
              <a:rPr lang="en-US" altLang="ko-KR" dirty="0"/>
              <a:t>), handler(</a:t>
            </a:r>
            <a:r>
              <a:rPr lang="ko-KR" altLang="en-US" dirty="0"/>
              <a:t>제한 초과 시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deprecated </a:t>
            </a:r>
            <a:r>
              <a:rPr lang="ko-KR" altLang="en-US" dirty="0"/>
              <a:t>미들웨어는 사용하면 안 되는 라우터에 붙여서 사용 시 경고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10.6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사용량 제한 구현하기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42BDC0-886B-8D9F-4689-AF198158B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3256179"/>
            <a:ext cx="3105150" cy="1266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EF1DD9-C1FF-989F-198E-D4E9C2238D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5896" y="5570537"/>
            <a:ext cx="3800475" cy="1200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616C1C-C18A-6CC3-7DC4-083105EBDC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9179" y="3256383"/>
            <a:ext cx="3373943" cy="160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77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응답 코드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502853"/>
          </a:xfrm>
        </p:spPr>
        <p:txBody>
          <a:bodyPr>
            <a:normAutofit/>
          </a:bodyPr>
          <a:lstStyle/>
          <a:p>
            <a:r>
              <a:rPr lang="ko-KR" altLang="en-US" dirty="0"/>
              <a:t>응답 코드를 정리해서 어떤 에러가 발생했는지 알려주기</a:t>
            </a:r>
            <a:endParaRPr lang="en-US" altLang="ko-KR" dirty="0"/>
          </a:p>
          <a:p>
            <a:pPr lvl="1"/>
            <a:r>
              <a:rPr lang="ko-KR" altLang="en-US" dirty="0"/>
              <a:t>일관성이 있으면 됨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10.6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사용량 제한 구현하기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DFA71A-9CEB-4D82-B90D-81E7E94AC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155462"/>
            <a:ext cx="55911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5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10.1 API </a:t>
            </a:r>
            <a:r>
              <a:rPr lang="ko-KR" altLang="en-US" dirty="0"/>
              <a:t>서버 이해하기</a:t>
            </a:r>
          </a:p>
        </p:txBody>
      </p:sp>
    </p:spTree>
    <p:extLst>
      <p:ext uri="{BB962C8B-B14F-4D97-AF65-F5344CB8AC3E}">
        <p14:creationId xmlns:p14="http://schemas.microsoft.com/office/powerpoint/2010/main" val="2085549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새 라우터 버전 내놓기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502853"/>
          </a:xfrm>
        </p:spPr>
        <p:txBody>
          <a:bodyPr>
            <a:normAutofit/>
          </a:bodyPr>
          <a:lstStyle/>
          <a:p>
            <a:r>
              <a:rPr lang="ko-KR" altLang="en-US" dirty="0"/>
              <a:t>사용량 제한 기능이 추가되어 기존 </a:t>
            </a:r>
            <a:r>
              <a:rPr lang="en-US" altLang="ko-KR" dirty="0"/>
              <a:t>API</a:t>
            </a:r>
            <a:r>
              <a:rPr lang="ko-KR" altLang="en-US" dirty="0"/>
              <a:t>와 호환되지 않음</a:t>
            </a:r>
            <a:endParaRPr lang="en-US" altLang="ko-KR" dirty="0"/>
          </a:p>
          <a:p>
            <a:pPr lvl="1"/>
            <a:r>
              <a:rPr lang="ko-KR" altLang="en-US" dirty="0"/>
              <a:t>이런 경우 새로운 버전의 라우터를 내놓으면 됨</a:t>
            </a:r>
            <a:endParaRPr lang="en-US" altLang="ko-KR" dirty="0"/>
          </a:p>
          <a:p>
            <a:pPr lvl="1"/>
            <a:r>
              <a:rPr lang="en-US" altLang="ko-KR" dirty="0"/>
              <a:t>v2 </a:t>
            </a:r>
            <a:r>
              <a:rPr lang="ko-KR" altLang="en-US" dirty="0"/>
              <a:t>라우터</a:t>
            </a:r>
            <a:r>
              <a:rPr lang="en-US" altLang="ko-KR" dirty="0"/>
              <a:t>, </a:t>
            </a:r>
            <a:r>
              <a:rPr lang="ko-KR" altLang="en-US" dirty="0"/>
              <a:t>컨트롤러 작성</a:t>
            </a:r>
            <a:r>
              <a:rPr lang="en-US" altLang="ko-KR" dirty="0"/>
              <a:t>(</a:t>
            </a:r>
            <a:r>
              <a:rPr lang="en-US" altLang="ko-KR" dirty="0" err="1"/>
              <a:t>apiLimiter</a:t>
            </a:r>
            <a:r>
              <a:rPr lang="en-US" altLang="ko-KR" dirty="0"/>
              <a:t> </a:t>
            </a:r>
            <a:r>
              <a:rPr lang="ko-KR" altLang="en-US" dirty="0"/>
              <a:t>추가됨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v1 </a:t>
            </a:r>
            <a:r>
              <a:rPr lang="ko-KR" altLang="en-US" dirty="0"/>
              <a:t>라우터는 </a:t>
            </a:r>
            <a:r>
              <a:rPr lang="en-US" altLang="ko-KR" dirty="0"/>
              <a:t>deprecated </a:t>
            </a:r>
            <a:r>
              <a:rPr lang="ko-KR" altLang="en-US" dirty="0"/>
              <a:t>처리</a:t>
            </a:r>
            <a:r>
              <a:rPr lang="en-US" altLang="ko-KR" dirty="0"/>
              <a:t>(</a:t>
            </a:r>
            <a:r>
              <a:rPr lang="en-US" altLang="ko-KR" dirty="0" err="1"/>
              <a:t>router.use</a:t>
            </a:r>
            <a:r>
              <a:rPr lang="ko-KR" altLang="en-US" dirty="0"/>
              <a:t>로 한 번에 모든 라우터에 적용</a:t>
            </a:r>
            <a:r>
              <a:rPr lang="en-US" altLang="ko-KR" dirty="0"/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10.6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사용량 제한 구현하기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8A3DF2-6388-4752-A99F-7AB4F008F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856" y="2752124"/>
            <a:ext cx="2857500" cy="1076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9FACBB-4AB5-488A-AFC9-CAD517909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856" y="3792850"/>
            <a:ext cx="2857500" cy="1076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076D5B-A26D-77FB-5D27-D01EFA648F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938" y="2762076"/>
            <a:ext cx="4205311" cy="24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52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새 라우터 실행해보기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50285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Nodecat</a:t>
            </a:r>
            <a:r>
              <a:rPr lang="ko-KR" altLang="en-US" dirty="0"/>
              <a:t>의</a:t>
            </a:r>
            <a:r>
              <a:rPr lang="en-US" altLang="ko-KR" dirty="0"/>
              <a:t> API </a:t>
            </a:r>
            <a:r>
              <a:rPr lang="ko-KR" altLang="en-US" dirty="0"/>
              <a:t>호출 주소 </a:t>
            </a:r>
            <a:r>
              <a:rPr lang="en-US" altLang="ko-KR" dirty="0"/>
              <a:t>v2</a:t>
            </a:r>
            <a:r>
              <a:rPr lang="ko-KR" altLang="en-US" dirty="0"/>
              <a:t>로 바꾸기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v1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사용하거나 사용량을 초과하면 에러 발생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10.6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사용량 제한 구현하기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633DBD-A792-4EA2-AAB2-70A8F78D5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78" y="3429000"/>
            <a:ext cx="4772025" cy="685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D0421C-DDC0-46C1-9CB3-5235B7403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8" y="4235498"/>
            <a:ext cx="4772025" cy="685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275F999-5748-832B-B772-7F26A02565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735" y="1752913"/>
            <a:ext cx="24860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44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10.7 CORS </a:t>
            </a:r>
            <a:r>
              <a:rPr lang="ko-KR" altLang="en-US" dirty="0"/>
              <a:t>이해하기</a:t>
            </a:r>
          </a:p>
        </p:txBody>
      </p:sp>
    </p:spTree>
    <p:extLst>
      <p:ext uri="{BB962C8B-B14F-4D97-AF65-F5344CB8AC3E}">
        <p14:creationId xmlns:p14="http://schemas.microsoft.com/office/powerpoint/2010/main" val="963839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en-US" altLang="ko-KR" dirty="0" err="1">
                <a:solidFill>
                  <a:schemeClr val="tx1"/>
                </a:solidFill>
              </a:rPr>
              <a:t>nodecat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프런트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502853"/>
          </a:xfrm>
        </p:spPr>
        <p:txBody>
          <a:bodyPr>
            <a:normAutofit/>
          </a:bodyPr>
          <a:lstStyle/>
          <a:p>
            <a:r>
              <a:rPr lang="ko-KR" altLang="en-US" dirty="0"/>
              <a:t>프런트에서 서버의 </a:t>
            </a:r>
            <a:r>
              <a:rPr lang="en-US" altLang="ko-KR" dirty="0"/>
              <a:t>API</a:t>
            </a:r>
            <a:r>
              <a:rPr lang="ko-KR" altLang="en-US" dirty="0"/>
              <a:t>를 호출하면 어떻게 될까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routes/index.js</a:t>
            </a:r>
            <a:r>
              <a:rPr lang="ko-KR" altLang="en-US" dirty="0"/>
              <a:t>와 </a:t>
            </a:r>
            <a:r>
              <a:rPr lang="en-US" altLang="ko-KR" dirty="0"/>
              <a:t>views/main.html 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10.7 CORS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FE9511-50F6-57AE-7ED9-78AFE1C12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24" y="2219253"/>
            <a:ext cx="3686848" cy="29725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68397A-075D-F1AD-B57B-D67E06A85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3752" y="2236504"/>
            <a:ext cx="4493346" cy="33888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407E70-0269-B525-0CE2-008E4F2C52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1572" y="5609836"/>
            <a:ext cx="3974883" cy="46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97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프런트에서 요청 보내기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8"/>
            <a:ext cx="8220709" cy="5127024"/>
          </a:xfrm>
        </p:spPr>
        <p:txBody>
          <a:bodyPr>
            <a:normAutofit/>
          </a:bodyPr>
          <a:lstStyle/>
          <a:p>
            <a:r>
              <a:rPr lang="en-US" altLang="ko-KR" dirty="0"/>
              <a:t>localhost:4000</a:t>
            </a:r>
            <a:r>
              <a:rPr lang="ko-KR" altLang="en-US" dirty="0"/>
              <a:t>에 접속하면 에러 발생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요청을 보내는 프런트</a:t>
            </a:r>
            <a:r>
              <a:rPr lang="en-US" altLang="ko-KR" dirty="0"/>
              <a:t>(localhost:4000), </a:t>
            </a:r>
            <a:r>
              <a:rPr lang="ko-KR" altLang="en-US" dirty="0"/>
              <a:t>요청을 받는 서버</a:t>
            </a:r>
            <a:r>
              <a:rPr lang="en-US" altLang="ko-KR" dirty="0"/>
              <a:t>(localhost:8002)</a:t>
            </a:r>
            <a:r>
              <a:rPr lang="ko-KR" altLang="en-US" dirty="0"/>
              <a:t>가 다르면 에러 발생</a:t>
            </a:r>
            <a:r>
              <a:rPr lang="en-US" altLang="ko-KR" dirty="0"/>
              <a:t>(</a:t>
            </a:r>
            <a:r>
              <a:rPr lang="ko-KR" altLang="en-US" dirty="0"/>
              <a:t>서버에서 서버로 요청을 </a:t>
            </a:r>
            <a:r>
              <a:rPr lang="ko-KR" altLang="en-US" dirty="0" err="1"/>
              <a:t>보낼때는</a:t>
            </a:r>
            <a:r>
              <a:rPr lang="ko-KR" altLang="en-US" dirty="0"/>
              <a:t> 발생하지 않음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CORS: Cross-Origin Resource Sharing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1"/>
            <a:r>
              <a:rPr lang="en-US" altLang="ko-KR" dirty="0"/>
              <a:t>POST</a:t>
            </a:r>
            <a:r>
              <a:rPr lang="ko-KR" altLang="en-US" dirty="0"/>
              <a:t> 대신 </a:t>
            </a:r>
            <a:r>
              <a:rPr lang="en-US" altLang="ko-KR" dirty="0"/>
              <a:t>OPTIONS </a:t>
            </a:r>
            <a:r>
              <a:rPr lang="ko-KR" altLang="en-US" dirty="0"/>
              <a:t>요청을 먼저 보내 서버가 도메인을 허용하는지 미리 체크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10.7 CORS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이해하기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A6847D5-6798-430E-BC6C-CDCAC552E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1097" y="6216706"/>
            <a:ext cx="2469542" cy="6111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6D3CF1-F121-B10F-0193-7B5EFBFFE4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066" y="1774345"/>
            <a:ext cx="5153025" cy="1228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6D00E9-F7ED-9AF6-CA10-8C2E5A7E6B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795" y="4721801"/>
            <a:ext cx="3133596" cy="18755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A61351-07BC-5B72-A61D-495E0202EF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1096" y="4504464"/>
            <a:ext cx="4581173" cy="174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67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CORS </a:t>
            </a:r>
            <a:r>
              <a:rPr lang="ko-KR" altLang="en-US" dirty="0">
                <a:solidFill>
                  <a:schemeClr val="tx1"/>
                </a:solidFill>
              </a:rPr>
              <a:t>문제 해결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8"/>
            <a:ext cx="8220709" cy="5127024"/>
          </a:xfrm>
        </p:spPr>
        <p:txBody>
          <a:bodyPr>
            <a:normAutofit/>
          </a:bodyPr>
          <a:lstStyle/>
          <a:p>
            <a:r>
              <a:rPr lang="en-US" altLang="ko-KR" dirty="0"/>
              <a:t>Access-Control-Allow-Origin </a:t>
            </a:r>
            <a:r>
              <a:rPr lang="ko-KR" altLang="en-US" dirty="0"/>
              <a:t>응답 헤더를 넣어주어야 </a:t>
            </a:r>
            <a:r>
              <a:rPr lang="en-US" altLang="ko-KR" dirty="0"/>
              <a:t>CORS </a:t>
            </a:r>
            <a:r>
              <a:rPr lang="ko-KR" altLang="en-US" dirty="0"/>
              <a:t>문제 해결 가능</a:t>
            </a:r>
            <a:endParaRPr lang="en-US" altLang="ko-KR" dirty="0"/>
          </a:p>
          <a:p>
            <a:pPr lvl="1"/>
            <a:r>
              <a:rPr lang="en-US" altLang="ko-KR" dirty="0" err="1"/>
              <a:t>res.set</a:t>
            </a:r>
            <a:r>
              <a:rPr lang="en-US" altLang="ko-KR" dirty="0"/>
              <a:t> </a:t>
            </a:r>
            <a:r>
              <a:rPr lang="ko-KR" altLang="en-US" dirty="0"/>
              <a:t>메서드로 직접 넣어주어도 되지만 패키지를 사용하는게 편리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 err="1"/>
              <a:t>cors</a:t>
            </a:r>
            <a:endParaRPr lang="en-US" altLang="ko-KR" dirty="0"/>
          </a:p>
          <a:p>
            <a:pPr lvl="1"/>
            <a:r>
              <a:rPr lang="en-US" altLang="ko-KR" dirty="0"/>
              <a:t>v2 </a:t>
            </a:r>
            <a:r>
              <a:rPr lang="ko-KR" altLang="en-US" dirty="0"/>
              <a:t>라우터에 적용</a:t>
            </a:r>
            <a:endParaRPr lang="en-US" altLang="ko-KR" dirty="0"/>
          </a:p>
          <a:p>
            <a:pPr lvl="1"/>
            <a:r>
              <a:rPr lang="en-US" altLang="ko-KR" dirty="0"/>
              <a:t>credentials: true</a:t>
            </a:r>
            <a:r>
              <a:rPr lang="ko-KR" altLang="en-US" dirty="0"/>
              <a:t>를 해야 프런트와 </a:t>
            </a:r>
            <a:r>
              <a:rPr lang="ko-KR" altLang="en-US" dirty="0" err="1"/>
              <a:t>백엔드</a:t>
            </a:r>
            <a:r>
              <a:rPr lang="ko-KR" altLang="en-US" dirty="0"/>
              <a:t> 간에 쿠키가 공유됨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10.7 CORS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0918CA-60AA-BD39-FA32-C1F911D07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66" y="3083358"/>
            <a:ext cx="4953000" cy="1762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45D0A4-AA41-A899-0318-B6A5F769CA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257" y="4845483"/>
            <a:ext cx="4962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55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CORS </a:t>
            </a:r>
            <a:r>
              <a:rPr lang="ko-KR" altLang="en-US" dirty="0">
                <a:solidFill>
                  <a:schemeClr val="tx1"/>
                </a:solidFill>
              </a:rPr>
              <a:t>적용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8"/>
            <a:ext cx="8220709" cy="5127024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http://localhost:</a:t>
            </a:r>
            <a:r>
              <a:rPr lang="en-US" altLang="ko-KR" dirty="0"/>
              <a:t>4000</a:t>
            </a:r>
            <a:r>
              <a:rPr lang="ko-KR" altLang="en-US" dirty="0"/>
              <a:t>에 접속하면 정상적으로 토큰이 발급됨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응답 헤더를 보면 </a:t>
            </a:r>
            <a:r>
              <a:rPr lang="en-US" altLang="ko-KR" dirty="0"/>
              <a:t>Access-Control-Allow-Origin </a:t>
            </a:r>
            <a:r>
              <a:rPr lang="ko-KR" altLang="en-US" dirty="0"/>
              <a:t>헤더가 들어 있음</a:t>
            </a:r>
            <a:endParaRPr lang="en-US" altLang="ko-KR" dirty="0"/>
          </a:p>
          <a:p>
            <a:pPr lvl="1"/>
            <a:r>
              <a:rPr lang="en-US" altLang="ko-KR" dirty="0"/>
              <a:t>*</a:t>
            </a:r>
            <a:r>
              <a:rPr lang="ko-KR" altLang="en-US" dirty="0"/>
              <a:t>은 모든 도메인을 허용함을 의미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10.7 CORS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이해하기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51DD35-75C6-4DA9-9863-EF35C821B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8" y="1758398"/>
            <a:ext cx="6336770" cy="18869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BFE9BD-1680-4963-BCCF-B3F0AB6815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187" y="4376089"/>
            <a:ext cx="3802062" cy="239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65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클라이언트 도메인 검사하기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8"/>
            <a:ext cx="8220709" cy="5127024"/>
          </a:xfrm>
        </p:spPr>
        <p:txBody>
          <a:bodyPr>
            <a:normAutofit/>
          </a:bodyPr>
          <a:lstStyle/>
          <a:p>
            <a:r>
              <a:rPr lang="ko-KR" altLang="en-US" dirty="0"/>
              <a:t>클라이언트 환경에서는 비밀키가 노출됨</a:t>
            </a:r>
            <a:endParaRPr lang="en-US" altLang="ko-KR" dirty="0"/>
          </a:p>
          <a:p>
            <a:pPr lvl="1"/>
            <a:r>
              <a:rPr lang="ko-KR" altLang="en-US" dirty="0"/>
              <a:t>도메인까지 같이 검사해야 요청 인증 가능</a:t>
            </a:r>
            <a:endParaRPr lang="en-US" altLang="ko-KR" dirty="0"/>
          </a:p>
          <a:p>
            <a:pPr lvl="1"/>
            <a:r>
              <a:rPr lang="ko-KR" altLang="en-US" dirty="0"/>
              <a:t>호스트와 비밀키가 모두 일치할 때만 </a:t>
            </a:r>
            <a:r>
              <a:rPr lang="en-US" altLang="ko-KR" dirty="0"/>
              <a:t>CORS</a:t>
            </a:r>
            <a:r>
              <a:rPr lang="ko-KR" altLang="en-US" dirty="0"/>
              <a:t>를 허용</a:t>
            </a:r>
            <a:endParaRPr lang="en-US" altLang="ko-KR" dirty="0"/>
          </a:p>
          <a:p>
            <a:pPr lvl="1"/>
            <a:r>
              <a:rPr lang="ko-KR" altLang="en-US" dirty="0"/>
              <a:t>클라이언트의 도메인</a:t>
            </a:r>
            <a:r>
              <a:rPr lang="en-US" altLang="ko-KR" dirty="0"/>
              <a:t>(</a:t>
            </a:r>
            <a:r>
              <a:rPr lang="en-US" altLang="ko-KR" dirty="0" err="1"/>
              <a:t>req.get</a:t>
            </a:r>
            <a:r>
              <a:rPr lang="en-US" altLang="ko-KR" dirty="0"/>
              <a:t>(‘origin’))</a:t>
            </a:r>
            <a:r>
              <a:rPr lang="ko-KR" altLang="en-US" dirty="0"/>
              <a:t>과 등록된 호스트가 일치하는 지 찾음</a:t>
            </a:r>
            <a:endParaRPr lang="en-US" altLang="ko-KR" dirty="0"/>
          </a:p>
          <a:p>
            <a:pPr lvl="1"/>
            <a:r>
              <a:rPr lang="en-US" altLang="ko-KR" dirty="0" err="1"/>
              <a:t>url.parse</a:t>
            </a:r>
            <a:r>
              <a:rPr lang="en-US" altLang="ko-KR" dirty="0"/>
              <a:t>().host</a:t>
            </a:r>
            <a:r>
              <a:rPr lang="ko-KR" altLang="en-US" dirty="0"/>
              <a:t>는 </a:t>
            </a:r>
            <a:r>
              <a:rPr lang="en-US" altLang="ko-KR" dirty="0"/>
              <a:t>http</a:t>
            </a:r>
            <a:r>
              <a:rPr lang="ko-KR" altLang="en-US" dirty="0"/>
              <a:t>같은 프로토콜을 </a:t>
            </a:r>
            <a:r>
              <a:rPr lang="ko-KR" altLang="en-US" dirty="0" err="1"/>
              <a:t>떼어내기</a:t>
            </a:r>
            <a:r>
              <a:rPr lang="ko-KR" altLang="en-US" dirty="0"/>
              <a:t> 위함</a:t>
            </a:r>
            <a:endParaRPr lang="en-US" altLang="ko-KR" dirty="0"/>
          </a:p>
          <a:p>
            <a:pPr lvl="1"/>
            <a:r>
              <a:rPr lang="en-US" altLang="ko-KR" dirty="0" err="1"/>
              <a:t>cors</a:t>
            </a:r>
            <a:r>
              <a:rPr lang="ko-KR" altLang="en-US" dirty="0"/>
              <a:t>의 인자로 </a:t>
            </a:r>
            <a:r>
              <a:rPr lang="en-US" altLang="ko-KR" dirty="0"/>
              <a:t>origin</a:t>
            </a:r>
            <a:r>
              <a:rPr lang="ko-KR" altLang="en-US" dirty="0"/>
              <a:t>을 주면 </a:t>
            </a:r>
            <a:r>
              <a:rPr lang="en-US" altLang="ko-KR" dirty="0"/>
              <a:t>* </a:t>
            </a:r>
            <a:r>
              <a:rPr lang="ko-KR" altLang="en-US" dirty="0"/>
              <a:t>대신 주어진 도메인만 허용할 수 있음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10.7 CORS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431E4E-62A8-B14B-A15B-83AF6F54B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31" y="3659428"/>
            <a:ext cx="3644530" cy="1942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695BB7-D047-CCA4-3C60-D0F0838DF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393" y="3637708"/>
            <a:ext cx="3051851" cy="2402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5E7BC9-47C8-452D-4349-11DE9794E5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5756" y="5999595"/>
            <a:ext cx="3018890" cy="71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13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7. </a:t>
            </a:r>
            <a:r>
              <a:rPr lang="ko-KR" altLang="en-US" dirty="0">
                <a:solidFill>
                  <a:schemeClr val="tx1"/>
                </a:solidFill>
              </a:rPr>
              <a:t>유용한 미들웨어 패턴 알아보기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8"/>
            <a:ext cx="8220709" cy="5127024"/>
          </a:xfrm>
        </p:spPr>
        <p:txBody>
          <a:bodyPr>
            <a:normAutofit/>
          </a:bodyPr>
          <a:lstStyle/>
          <a:p>
            <a:r>
              <a:rPr lang="ko-KR" altLang="en-US" dirty="0"/>
              <a:t>위의 미들웨어를 아래처럼 수정 가능</a:t>
            </a:r>
            <a:endParaRPr lang="en-US" altLang="ko-KR" dirty="0"/>
          </a:p>
          <a:p>
            <a:pPr lvl="1"/>
            <a:r>
              <a:rPr lang="ko-KR" altLang="en-US" dirty="0"/>
              <a:t>아래처럼 쓰면 미들웨어 위 아래로 임의의 코드를 추가할 수 있음</a:t>
            </a:r>
            <a:endParaRPr lang="en-US" altLang="ko-KR" dirty="0"/>
          </a:p>
          <a:p>
            <a:pPr lvl="1"/>
            <a:r>
              <a:rPr lang="ko-KR" altLang="en-US" dirty="0"/>
              <a:t>활용 가능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10.7 CORS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D252F9-5CCE-4D44-9046-D2AB003B5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507288"/>
            <a:ext cx="25336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3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8. CORS </a:t>
            </a:r>
            <a:r>
              <a:rPr lang="ko-KR" altLang="en-US" dirty="0">
                <a:solidFill>
                  <a:schemeClr val="tx1"/>
                </a:solidFill>
              </a:rPr>
              <a:t>요청 보내기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8"/>
            <a:ext cx="8220709" cy="5127024"/>
          </a:xfrm>
        </p:spPr>
        <p:txBody>
          <a:bodyPr>
            <a:normAutofit/>
          </a:bodyPr>
          <a:lstStyle/>
          <a:p>
            <a:r>
              <a:rPr lang="en-US" altLang="ko-KR" dirty="0"/>
              <a:t>localhost:4000</a:t>
            </a:r>
            <a:r>
              <a:rPr lang="ko-KR" altLang="en-US" dirty="0"/>
              <a:t>에 접속</a:t>
            </a:r>
            <a:endParaRPr lang="en-US" altLang="ko-KR" dirty="0"/>
          </a:p>
          <a:p>
            <a:pPr lvl="1"/>
            <a:r>
              <a:rPr lang="ko-KR" altLang="en-US" dirty="0"/>
              <a:t>응답 헤더의 도메인 확인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10.7 CORS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이해하기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8ACFA4-5F00-C6D7-1468-9CB3F973D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56" y="2022092"/>
            <a:ext cx="79438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8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NodeBird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SNS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9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장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NodeBird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서비스의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API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서버를 만듦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API: Application Programming Interface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애플리케이션에서 현재 프로그램의 기능을 사용할 수 있게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웹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웹 서비스의 기능을 사용하거나 자원을 가져올 수 있게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사람에게 정보를 제공하고 싶은 부분만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열고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제공하고 싶지 않은 부분은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만들지 않으면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제한을 걸어 일정 횟수 내에서만 가져가게 할 수도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NodeBird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인증된 사용자에게만 정보 제공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10.1 API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서버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3B464D-BC70-43D6-8BD9-E0571352A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491" y="4464628"/>
            <a:ext cx="2943225" cy="2076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600D41-2FCA-4024-AF84-D4D1542C4F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667" y="4464628"/>
            <a:ext cx="4020753" cy="209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93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9. </a:t>
            </a:r>
            <a:r>
              <a:rPr lang="ko-KR" altLang="en-US" dirty="0">
                <a:solidFill>
                  <a:schemeClr val="tx1"/>
                </a:solidFill>
              </a:rPr>
              <a:t>프록시 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8"/>
            <a:ext cx="8220709" cy="5127024"/>
          </a:xfrm>
        </p:spPr>
        <p:txBody>
          <a:bodyPr>
            <a:normAutofit/>
          </a:bodyPr>
          <a:lstStyle/>
          <a:p>
            <a:r>
              <a:rPr lang="en-US" altLang="ko-KR" dirty="0"/>
              <a:t>CORS </a:t>
            </a:r>
            <a:r>
              <a:rPr lang="ko-KR" altLang="en-US" dirty="0"/>
              <a:t>문제에 대한 또다른 해결책</a:t>
            </a:r>
            <a:endParaRPr lang="en-US" altLang="ko-KR" dirty="0"/>
          </a:p>
          <a:p>
            <a:pPr lvl="1"/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서버 간의 요청</a:t>
            </a:r>
            <a:r>
              <a:rPr lang="en-US" altLang="ko-KR" dirty="0"/>
              <a:t>/</a:t>
            </a:r>
            <a:r>
              <a:rPr lang="ko-KR" altLang="en-US" dirty="0"/>
              <a:t>응답에는 </a:t>
            </a:r>
            <a:r>
              <a:rPr lang="en-US" altLang="ko-KR" dirty="0"/>
              <a:t>CORS </a:t>
            </a:r>
            <a:r>
              <a:rPr lang="ko-KR" altLang="en-US" dirty="0"/>
              <a:t>문제가 발생하지 않는 것을 활용</a:t>
            </a:r>
            <a:endParaRPr lang="en-US" altLang="ko-KR" dirty="0"/>
          </a:p>
          <a:p>
            <a:pPr lvl="1"/>
            <a:r>
              <a:rPr lang="ko-KR" altLang="en-US" dirty="0"/>
              <a:t>직접 구현해도 되지만</a:t>
            </a:r>
            <a:r>
              <a:rPr lang="en-US" altLang="ko-KR" dirty="0"/>
              <a:t> http-proxy-middleware</a:t>
            </a:r>
            <a:r>
              <a:rPr lang="ko-KR" altLang="en-US" dirty="0"/>
              <a:t>같은 패키지로 손쉽게 연동 가능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10.7 CORS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이해하기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EE2074-F050-4545-8EC8-5492A5D42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794" y="2507288"/>
            <a:ext cx="57816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1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10.2 </a:t>
            </a:r>
            <a:r>
              <a:rPr lang="ko-KR" altLang="en-US" dirty="0"/>
              <a:t>프로젝트 구조 갖추기</a:t>
            </a:r>
          </a:p>
        </p:txBody>
      </p:sp>
    </p:spTree>
    <p:extLst>
      <p:ext uri="{BB962C8B-B14F-4D97-AF65-F5344CB8AC3E}">
        <p14:creationId xmlns:p14="http://schemas.microsoft.com/office/powerpoint/2010/main" val="32024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en-US" altLang="ko-KR" dirty="0" err="1">
                <a:solidFill>
                  <a:schemeClr val="tx1"/>
                </a:solidFill>
              </a:rPr>
              <a:t>NodeBird</a:t>
            </a:r>
            <a:r>
              <a:rPr lang="en-US" altLang="ko-KR" dirty="0">
                <a:solidFill>
                  <a:schemeClr val="tx1"/>
                </a:solidFill>
              </a:rPr>
              <a:t> API </a:t>
            </a:r>
            <a:r>
              <a:rPr lang="ko-KR" altLang="en-US" dirty="0">
                <a:solidFill>
                  <a:schemeClr val="tx1"/>
                </a:solidFill>
              </a:rPr>
              <a:t>폴더 세팅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5197171" cy="4964629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nodebird-api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/>
              <a:t>폴더를 만들고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생성 후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설치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NodeBird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config, models, passport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모두 복사해서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nodebird-api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붙여넣기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routes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폴더에서는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auth.js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middlewares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재사용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.env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복사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views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폴더를 만들고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error.html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생성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1F2BA2-F170-4A7B-BEDB-16964CED7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926" y="1342526"/>
            <a:ext cx="2189066" cy="36294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F801A9-F979-4E64-BC56-A286DC606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4347" y="4950667"/>
            <a:ext cx="1853920" cy="17619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C7070E9-75BB-4E0F-987C-B1814354F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580" y="4235498"/>
            <a:ext cx="22098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7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app.js </a:t>
            </a:r>
            <a:r>
              <a:rPr lang="ko-KR" altLang="en-US" dirty="0">
                <a:solidFill>
                  <a:schemeClr val="tx1"/>
                </a:solidFill>
              </a:rPr>
              <a:t>생성하기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ko-KR" altLang="en-US" dirty="0"/>
              <a:t>소스 코드는 </a:t>
            </a:r>
            <a:r>
              <a:rPr lang="en-US" altLang="ko-KR" dirty="0">
                <a:hlinkClick r:id="rId2"/>
              </a:rPr>
              <a:t>https://github.com/zerocho/nodejs-book</a:t>
            </a:r>
            <a:endParaRPr lang="en-US" altLang="ko-KR" dirty="0"/>
          </a:p>
          <a:p>
            <a:r>
              <a:rPr lang="en-US" altLang="ko-KR" dirty="0"/>
              <a:t>8002</a:t>
            </a:r>
            <a:r>
              <a:rPr lang="ko-KR" altLang="en-US" dirty="0"/>
              <a:t>번 포트 사용</a:t>
            </a:r>
            <a:endParaRPr lang="en-US" altLang="ko-KR" dirty="0"/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8001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번을 사용하는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NodeBird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서비스와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4000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번을 사용할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nodecat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서비스와 함께 사용할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콘솔을 여러 개 실행해 각각의 서비스를 돌리면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 err="1"/>
              <a:t>nodebird-api</a:t>
            </a:r>
            <a:r>
              <a:rPr lang="en-US" altLang="ko-KR" dirty="0"/>
              <a:t>/views/login.html </a:t>
            </a:r>
            <a:r>
              <a:rPr lang="ko-KR" altLang="en-US" dirty="0"/>
              <a:t>화면 생성</a:t>
            </a:r>
            <a:endParaRPr lang="en-US" altLang="ko-KR" dirty="0"/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NodeBird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서비스의 계정으로 로그인하면 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카카오톡 로그인은 안 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</p:spTree>
    <p:extLst>
      <p:ext uri="{BB962C8B-B14F-4D97-AF65-F5344CB8AC3E}">
        <p14:creationId xmlns:p14="http://schemas.microsoft.com/office/powerpoint/2010/main" val="135889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도메인 모델 생성하기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models/domain.js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작성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사용할 도메인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또는 호스트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저장하는 모델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ENUM type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free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premium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쓸 수 있게 제한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1437EE-44E4-748C-19D7-AA8FF483F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772" y="2768623"/>
            <a:ext cx="3048000" cy="3686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88EFBA-D933-6878-8258-F646DC464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6638" y="3808869"/>
            <a:ext cx="2514600" cy="2667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A2CAEE-8F56-6F9C-DA81-D14B1BE515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4753" y="2680109"/>
            <a:ext cx="2543175" cy="19621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C737DFD-141C-6BA6-E939-52E9B4CDE0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9337" y="4611710"/>
            <a:ext cx="25241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0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도메인 등록 라우터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937110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routes/index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에서 </a:t>
            </a:r>
            <a:r>
              <a:rPr lang="ko-KR" altLang="en-US" dirty="0"/>
              <a:t>도메인 등록 라우터 생성</a:t>
            </a:r>
            <a:endParaRPr lang="en-US" altLang="ko-KR" dirty="0"/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uuid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패키지로 사용자가 등록한 도메인에 고유한 비밀번호 부여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uuid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충돌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고유하지 않은 상황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위험이 있지만 매우 희박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비밀번호가 일치하는 요청만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응답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10.2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프로젝트 구조 갖추기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E3AC38-A816-FFC9-F03C-BE3D73C65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902" y="3837461"/>
            <a:ext cx="4029075" cy="2447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9BB668-169B-F7BD-E150-ABAD522A0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70" y="628292"/>
            <a:ext cx="2707529" cy="47503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5350A4-C965-D84F-9D98-1419ACAF8E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8070" y="5348085"/>
            <a:ext cx="2189066" cy="9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786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13715</TotalTime>
  <Words>1541</Words>
  <Application>Microsoft Office PowerPoint</Application>
  <PresentationFormat>화면 슬라이드 쇼(4:3)</PresentationFormat>
  <Paragraphs>327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1_Office Theme</vt:lpstr>
      <vt:lpstr>2_Office Theme</vt:lpstr>
      <vt:lpstr>10장</vt:lpstr>
      <vt:lpstr>10장</vt:lpstr>
      <vt:lpstr>10.1 API 서버 이해하기</vt:lpstr>
      <vt:lpstr>1. NodeBird SNS 서비스</vt:lpstr>
      <vt:lpstr>10.2 프로젝트 구조 갖추기</vt:lpstr>
      <vt:lpstr>1. NodeBird API 폴더 세팅</vt:lpstr>
      <vt:lpstr>2. app.js 생성하기</vt:lpstr>
      <vt:lpstr>3. 도메인 모델 생성하기</vt:lpstr>
      <vt:lpstr>4. 도메인 등록 라우터</vt:lpstr>
      <vt:lpstr>5. 도메인 등록하고 비밀번호 발급받기</vt:lpstr>
      <vt:lpstr>10.3 JWT 토큰으로 인증하기</vt:lpstr>
      <vt:lpstr>1. 인증을 위한 JWT</vt:lpstr>
      <vt:lpstr>2. JWT 사용 시 주의점</vt:lpstr>
      <vt:lpstr>3. 노드에서 JWT 사용하기</vt:lpstr>
      <vt:lpstr>4. JWT 토큰 발급 라우터 만들기</vt:lpstr>
      <vt:lpstr>5. app.js에 라우터 연결</vt:lpstr>
      <vt:lpstr>6. JWT 토큰으로 로그인하기</vt:lpstr>
      <vt:lpstr>10.4 호출 서버 만들기</vt:lpstr>
      <vt:lpstr>1. API 호출용 서버 만들기</vt:lpstr>
      <vt:lpstr>2. 간단한 폴더 구조 갖추기</vt:lpstr>
      <vt:lpstr>3. 토큰 테스트용 라우터 만들기</vt:lpstr>
      <vt:lpstr>4. 실제 요청 보내기</vt:lpstr>
      <vt:lpstr>10.5 SNS API 서버 만들기</vt:lpstr>
      <vt:lpstr>1. NodeBird 데이터 제공하기</vt:lpstr>
      <vt:lpstr>2. NodeBird 데이터 가져오기</vt:lpstr>
      <vt:lpstr>3. 실제 요청 보내기</vt:lpstr>
      <vt:lpstr>10.6 사용량 제한 구현하기</vt:lpstr>
      <vt:lpstr>1. 사용량 제한 구현하기</vt:lpstr>
      <vt:lpstr>2. 응답 코드 정리</vt:lpstr>
      <vt:lpstr>3. 새 라우터 버전 내놓기</vt:lpstr>
      <vt:lpstr>4. 새 라우터 실행해보기</vt:lpstr>
      <vt:lpstr>10.7 CORS 이해하기</vt:lpstr>
      <vt:lpstr>1. nodecat 프런트 작성하기</vt:lpstr>
      <vt:lpstr>2. 프런트에서 요청 보내기</vt:lpstr>
      <vt:lpstr>3. CORS 문제 해결 방법</vt:lpstr>
      <vt:lpstr>4. CORS 적용 확인하기</vt:lpstr>
      <vt:lpstr>5. 클라이언트 도메인 검사하기</vt:lpstr>
      <vt:lpstr>7. 유용한 미들웨어 패턴 알아보기</vt:lpstr>
      <vt:lpstr>8. CORS 요청 보내기</vt:lpstr>
      <vt:lpstr>9. 프록시 서버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조 현영</cp:lastModifiedBy>
  <cp:revision>304</cp:revision>
  <cp:lastPrinted>2016-08-10T06:58:55Z</cp:lastPrinted>
  <dcterms:created xsi:type="dcterms:W3CDTF">2013-04-05T19:58:06Z</dcterms:created>
  <dcterms:modified xsi:type="dcterms:W3CDTF">2022-12-16T11:33:33Z</dcterms:modified>
</cp:coreProperties>
</file>