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1"/>
  </p:notesMasterIdLst>
  <p:handoutMasterIdLst>
    <p:handoutMasterId r:id="rId32"/>
  </p:handoutMasterIdLst>
  <p:sldIdLst>
    <p:sldId id="267" r:id="rId3"/>
    <p:sldId id="273" r:id="rId4"/>
    <p:sldId id="272" r:id="rId5"/>
    <p:sldId id="283" r:id="rId6"/>
    <p:sldId id="443" r:id="rId7"/>
    <p:sldId id="414" r:id="rId8"/>
    <p:sldId id="444" r:id="rId9"/>
    <p:sldId id="445" r:id="rId10"/>
    <p:sldId id="446" r:id="rId11"/>
    <p:sldId id="447" r:id="rId12"/>
    <p:sldId id="448" r:id="rId13"/>
    <p:sldId id="449" r:id="rId14"/>
    <p:sldId id="465" r:id="rId15"/>
    <p:sldId id="464" r:id="rId16"/>
    <p:sldId id="450" r:id="rId17"/>
    <p:sldId id="452" r:id="rId18"/>
    <p:sldId id="451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3" r:id="rId29"/>
    <p:sldId id="462" r:id="rId3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2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1376" y="64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D5CDD203-554A-4958-A034-38F6A4267BEC}"/>
    <pc:docChg chg="undo custSel addSld modSld">
      <pc:chgData name="조 현영" userId="86576d6c08d227aa" providerId="LiveId" clId="{D5CDD203-554A-4958-A034-38F6A4267BEC}" dt="2022-12-16T11:45:48.223" v="713" actId="20577"/>
      <pc:docMkLst>
        <pc:docMk/>
      </pc:docMkLst>
      <pc:sldChg chg="addSp modSp mod">
        <pc:chgData name="조 현영" userId="86576d6c08d227aa" providerId="LiveId" clId="{D5CDD203-554A-4958-A034-38F6A4267BEC}" dt="2022-12-16T10:15:38.651" v="3" actId="20577"/>
        <pc:sldMkLst>
          <pc:docMk/>
          <pc:sldMk cId="2095036623" sldId="267"/>
        </pc:sldMkLst>
        <pc:spChg chg="add mod">
          <ac:chgData name="조 현영" userId="86576d6c08d227aa" providerId="LiveId" clId="{D5CDD203-554A-4958-A034-38F6A4267BEC}" dt="2022-12-16T10:15:38.651" v="3" actId="20577"/>
          <ac:spMkLst>
            <pc:docMk/>
            <pc:sldMk cId="2095036623" sldId="267"/>
            <ac:spMk id="2" creationId="{E79373C9-FB91-1F27-57B9-B1305F69D57D}"/>
          </ac:spMkLst>
        </pc:spChg>
        <pc:picChg chg="mod">
          <ac:chgData name="조 현영" userId="86576d6c08d227aa" providerId="LiveId" clId="{D5CDD203-554A-4958-A034-38F6A4267BEC}" dt="2022-12-16T08:21:13.018" v="0" actId="14826"/>
          <ac:picMkLst>
            <pc:docMk/>
            <pc:sldMk cId="2095036623" sldId="267"/>
            <ac:picMk id="4" creationId="{AF775971-A2DA-40E1-8934-1DB9AC3C5564}"/>
          </ac:picMkLst>
        </pc:picChg>
      </pc:sldChg>
      <pc:sldChg chg="modSp mod">
        <pc:chgData name="조 현영" userId="86576d6c08d227aa" providerId="LiveId" clId="{D5CDD203-554A-4958-A034-38F6A4267BEC}" dt="2022-12-16T11:38:27.959" v="370" actId="20577"/>
        <pc:sldMkLst>
          <pc:docMk/>
          <pc:sldMk cId="3832289364" sldId="450"/>
        </pc:sldMkLst>
        <pc:spChg chg="mod">
          <ac:chgData name="조 현영" userId="86576d6c08d227aa" providerId="LiveId" clId="{D5CDD203-554A-4958-A034-38F6A4267BEC}" dt="2022-12-16T11:38:27.959" v="370" actId="20577"/>
          <ac:spMkLst>
            <pc:docMk/>
            <pc:sldMk cId="3832289364" sldId="450"/>
            <ac:spMk id="2" creationId="{00000000-0000-0000-0000-000000000000}"/>
          </ac:spMkLst>
        </pc:spChg>
      </pc:sldChg>
      <pc:sldChg chg="delSp modSp add mod">
        <pc:chgData name="조 현영" userId="86576d6c08d227aa" providerId="LiveId" clId="{D5CDD203-554A-4958-A034-38F6A4267BEC}" dt="2022-12-16T11:38:25.358" v="367" actId="20577"/>
        <pc:sldMkLst>
          <pc:docMk/>
          <pc:sldMk cId="3549783346" sldId="464"/>
        </pc:sldMkLst>
        <pc:spChg chg="mod">
          <ac:chgData name="조 현영" userId="86576d6c08d227aa" providerId="LiveId" clId="{D5CDD203-554A-4958-A034-38F6A4267BEC}" dt="2022-12-16T11:38:25.358" v="367" actId="20577"/>
          <ac:spMkLst>
            <pc:docMk/>
            <pc:sldMk cId="3549783346" sldId="464"/>
            <ac:spMk id="2" creationId="{00000000-0000-0000-0000-000000000000}"/>
          </ac:spMkLst>
        </pc:spChg>
        <pc:spChg chg="mod">
          <ac:chgData name="조 현영" userId="86576d6c08d227aa" providerId="LiveId" clId="{D5CDD203-554A-4958-A034-38F6A4267BEC}" dt="2022-12-16T11:38:10.649" v="344" actId="20577"/>
          <ac:spMkLst>
            <pc:docMk/>
            <pc:sldMk cId="3549783346" sldId="464"/>
            <ac:spMk id="3" creationId="{00000000-0000-0000-0000-000000000000}"/>
          </ac:spMkLst>
        </pc:spChg>
        <pc:picChg chg="del">
          <ac:chgData name="조 현영" userId="86576d6c08d227aa" providerId="LiveId" clId="{D5CDD203-554A-4958-A034-38F6A4267BEC}" dt="2022-12-16T11:36:45.799" v="154" actId="478"/>
          <ac:picMkLst>
            <pc:docMk/>
            <pc:sldMk cId="3549783346" sldId="464"/>
            <ac:picMk id="4" creationId="{B3EB3CA9-0D9F-4EC9-A9A5-7A856E94B668}"/>
          </ac:picMkLst>
        </pc:picChg>
        <pc:picChg chg="del">
          <ac:chgData name="조 현영" userId="86576d6c08d227aa" providerId="LiveId" clId="{D5CDD203-554A-4958-A034-38F6A4267BEC}" dt="2022-12-16T11:36:46.314" v="155" actId="478"/>
          <ac:picMkLst>
            <pc:docMk/>
            <pc:sldMk cId="3549783346" sldId="464"/>
            <ac:picMk id="8" creationId="{AC7878AC-0A7C-44F8-95EC-EE01468A5204}"/>
          </ac:picMkLst>
        </pc:picChg>
      </pc:sldChg>
      <pc:sldChg chg="addSp delSp modSp add mod">
        <pc:chgData name="조 현영" userId="86576d6c08d227aa" providerId="LiveId" clId="{D5CDD203-554A-4958-A034-38F6A4267BEC}" dt="2022-12-16T11:45:48.223" v="713" actId="20577"/>
        <pc:sldMkLst>
          <pc:docMk/>
          <pc:sldMk cId="3903229361" sldId="465"/>
        </pc:sldMkLst>
        <pc:spChg chg="mod">
          <ac:chgData name="조 현영" userId="86576d6c08d227aa" providerId="LiveId" clId="{D5CDD203-554A-4958-A034-38F6A4267BEC}" dt="2022-12-16T11:38:22.419" v="365" actId="20577"/>
          <ac:spMkLst>
            <pc:docMk/>
            <pc:sldMk cId="3903229361" sldId="465"/>
            <ac:spMk id="2" creationId="{00000000-0000-0000-0000-000000000000}"/>
          </ac:spMkLst>
        </pc:spChg>
        <pc:spChg chg="mod">
          <ac:chgData name="조 현영" userId="86576d6c08d227aa" providerId="LiveId" clId="{D5CDD203-554A-4958-A034-38F6A4267BEC}" dt="2022-12-16T11:45:48.223" v="713" actId="20577"/>
          <ac:spMkLst>
            <pc:docMk/>
            <pc:sldMk cId="3903229361" sldId="465"/>
            <ac:spMk id="3" creationId="{00000000-0000-0000-0000-000000000000}"/>
          </ac:spMkLst>
        </pc:spChg>
        <pc:picChg chg="del">
          <ac:chgData name="조 현영" userId="86576d6c08d227aa" providerId="LiveId" clId="{D5CDD203-554A-4958-A034-38F6A4267BEC}" dt="2022-12-16T11:38:46.800" v="371" actId="478"/>
          <ac:picMkLst>
            <pc:docMk/>
            <pc:sldMk cId="3903229361" sldId="465"/>
            <ac:picMk id="4" creationId="{B3EB3CA9-0D9F-4EC9-A9A5-7A856E94B668}"/>
          </ac:picMkLst>
        </pc:picChg>
        <pc:picChg chg="add mod">
          <ac:chgData name="조 현영" userId="86576d6c08d227aa" providerId="LiveId" clId="{D5CDD203-554A-4958-A034-38F6A4267BEC}" dt="2022-12-16T11:39:24.439" v="557" actId="1076"/>
          <ac:picMkLst>
            <pc:docMk/>
            <pc:sldMk cId="3903229361" sldId="465"/>
            <ac:picMk id="6" creationId="{BEFC9F47-FED1-3047-245F-5520764379C4}"/>
          </ac:picMkLst>
        </pc:picChg>
        <pc:picChg chg="del">
          <ac:chgData name="조 현영" userId="86576d6c08d227aa" providerId="LiveId" clId="{D5CDD203-554A-4958-A034-38F6A4267BEC}" dt="2022-12-16T11:38:47.238" v="372" actId="478"/>
          <ac:picMkLst>
            <pc:docMk/>
            <pc:sldMk cId="3903229361" sldId="465"/>
            <ac:picMk id="8" creationId="{AC7878AC-0A7C-44F8-95EC-EE01468A5204}"/>
          </ac:picMkLst>
        </pc:picChg>
      </pc:sldChg>
    </pc:docChg>
  </pc:docChgLst>
  <pc:docChgLst>
    <pc:chgData name="조 현영" userId="86576d6c08d227aa" providerId="LiveId" clId="{4919038A-7F95-4B73-B753-2631EECECBF4}"/>
    <pc:docChg chg="custSel addSld modSld">
      <pc:chgData name="조 현영" userId="86576d6c08d227aa" providerId="LiveId" clId="{4919038A-7F95-4B73-B753-2631EECECBF4}" dt="2022-11-15T07:17:00.457" v="142" actId="20577"/>
      <pc:docMkLst>
        <pc:docMk/>
      </pc:docMkLst>
      <pc:sldChg chg="delSp modSp mod">
        <pc:chgData name="조 현영" userId="86576d6c08d227aa" providerId="LiveId" clId="{4919038A-7F95-4B73-B753-2631EECECBF4}" dt="2022-11-15T07:14:37.773" v="9" actId="113"/>
        <pc:sldMkLst>
          <pc:docMk/>
          <pc:sldMk cId="3277226290" sldId="455"/>
        </pc:sldMkLst>
        <pc:spChg chg="mod">
          <ac:chgData name="조 현영" userId="86576d6c08d227aa" providerId="LiveId" clId="{4919038A-7F95-4B73-B753-2631EECECBF4}" dt="2022-11-15T07:14:37.773" v="9" actId="113"/>
          <ac:spMkLst>
            <pc:docMk/>
            <pc:sldMk cId="3277226290" sldId="455"/>
            <ac:spMk id="3" creationId="{00000000-0000-0000-0000-000000000000}"/>
          </ac:spMkLst>
        </pc:spChg>
        <pc:picChg chg="del mod">
          <ac:chgData name="조 현영" userId="86576d6c08d227aa" providerId="LiveId" clId="{4919038A-7F95-4B73-B753-2631EECECBF4}" dt="2022-11-15T07:13:48.322" v="1" actId="478"/>
          <ac:picMkLst>
            <pc:docMk/>
            <pc:sldMk cId="3277226290" sldId="455"/>
            <ac:picMk id="10" creationId="{B790CB94-59EC-4390-964A-C77814D39B9A}"/>
          </ac:picMkLst>
        </pc:picChg>
      </pc:sldChg>
      <pc:sldChg chg="modSp mod">
        <pc:chgData name="조 현영" userId="86576d6c08d227aa" providerId="LiveId" clId="{4919038A-7F95-4B73-B753-2631EECECBF4}" dt="2022-11-15T07:15:02.075" v="15" actId="20577"/>
        <pc:sldMkLst>
          <pc:docMk/>
          <pc:sldMk cId="3922580024" sldId="456"/>
        </pc:sldMkLst>
        <pc:spChg chg="mod">
          <ac:chgData name="조 현영" userId="86576d6c08d227aa" providerId="LiveId" clId="{4919038A-7F95-4B73-B753-2631EECECBF4}" dt="2022-11-15T07:15:02.075" v="15" actId="20577"/>
          <ac:spMkLst>
            <pc:docMk/>
            <pc:sldMk cId="3922580024" sldId="456"/>
            <ac:spMk id="3" creationId="{00000000-0000-0000-0000-000000000000}"/>
          </ac:spMkLst>
        </pc:spChg>
      </pc:sldChg>
      <pc:sldChg chg="modSp mod">
        <pc:chgData name="조 현영" userId="86576d6c08d227aa" providerId="LiveId" clId="{4919038A-7F95-4B73-B753-2631EECECBF4}" dt="2022-11-15T07:17:00.457" v="142" actId="20577"/>
        <pc:sldMkLst>
          <pc:docMk/>
          <pc:sldMk cId="3923039621" sldId="462"/>
        </pc:sldMkLst>
        <pc:spChg chg="mod">
          <ac:chgData name="조 현영" userId="86576d6c08d227aa" providerId="LiveId" clId="{4919038A-7F95-4B73-B753-2631EECECBF4}" dt="2022-11-15T07:16:15.030" v="38" actId="20577"/>
          <ac:spMkLst>
            <pc:docMk/>
            <pc:sldMk cId="3923039621" sldId="462"/>
            <ac:spMk id="2" creationId="{00000000-0000-0000-0000-000000000000}"/>
          </ac:spMkLst>
        </pc:spChg>
        <pc:spChg chg="mod">
          <ac:chgData name="조 현영" userId="86576d6c08d227aa" providerId="LiveId" clId="{4919038A-7F95-4B73-B753-2631EECECBF4}" dt="2022-11-15T07:17:00.457" v="142" actId="20577"/>
          <ac:spMkLst>
            <pc:docMk/>
            <pc:sldMk cId="3923039621" sldId="462"/>
            <ac:spMk id="3" creationId="{00000000-0000-0000-0000-000000000000}"/>
          </ac:spMkLst>
        </pc:spChg>
      </pc:sldChg>
      <pc:sldChg chg="addSp delSp modSp add mod">
        <pc:chgData name="조 현영" userId="86576d6c08d227aa" providerId="LiveId" clId="{4919038A-7F95-4B73-B753-2631EECECBF4}" dt="2022-11-15T07:16:54.715" v="138" actId="20577"/>
        <pc:sldMkLst>
          <pc:docMk/>
          <pc:sldMk cId="2951484871" sldId="463"/>
        </pc:sldMkLst>
        <pc:spChg chg="mod">
          <ac:chgData name="조 현영" userId="86576d6c08d227aa" providerId="LiveId" clId="{4919038A-7F95-4B73-B753-2631EECECBF4}" dt="2022-11-15T07:16:11.504" v="36" actId="20577"/>
          <ac:spMkLst>
            <pc:docMk/>
            <pc:sldMk cId="2951484871" sldId="463"/>
            <ac:spMk id="2" creationId="{00000000-0000-0000-0000-000000000000}"/>
          </ac:spMkLst>
        </pc:spChg>
        <pc:spChg chg="mod">
          <ac:chgData name="조 현영" userId="86576d6c08d227aa" providerId="LiveId" clId="{4919038A-7F95-4B73-B753-2631EECECBF4}" dt="2022-11-15T07:16:54.715" v="138" actId="20577"/>
          <ac:spMkLst>
            <pc:docMk/>
            <pc:sldMk cId="2951484871" sldId="463"/>
            <ac:spMk id="3" creationId="{00000000-0000-0000-0000-000000000000}"/>
          </ac:spMkLst>
        </pc:spChg>
        <pc:picChg chg="add mod">
          <ac:chgData name="조 현영" userId="86576d6c08d227aa" providerId="LiveId" clId="{4919038A-7F95-4B73-B753-2631EECECBF4}" dt="2022-11-15T07:16:44.471" v="89" actId="1076"/>
          <ac:picMkLst>
            <pc:docMk/>
            <pc:sldMk cId="2951484871" sldId="463"/>
            <ac:picMk id="5" creationId="{5BBF497E-E184-3E03-787D-3D34E749AA8E}"/>
          </ac:picMkLst>
        </pc:picChg>
        <pc:picChg chg="del">
          <ac:chgData name="조 현영" userId="86576d6c08d227aa" providerId="LiveId" clId="{4919038A-7F95-4B73-B753-2631EECECBF4}" dt="2022-11-15T07:16:27.104" v="86" actId="478"/>
          <ac:picMkLst>
            <pc:docMk/>
            <pc:sldMk cId="2951484871" sldId="463"/>
            <ac:picMk id="6" creationId="{0BB44F5F-72CA-4170-9FF3-50252FDE3163}"/>
          </ac:picMkLst>
        </pc:picChg>
        <pc:picChg chg="del">
          <ac:chgData name="조 현영" userId="86576d6c08d227aa" providerId="LiveId" clId="{4919038A-7F95-4B73-B753-2631EECECBF4}" dt="2022-11-15T07:16:42.096" v="88" actId="478"/>
          <ac:picMkLst>
            <pc:docMk/>
            <pc:sldMk cId="2951484871" sldId="463"/>
            <ac:picMk id="9" creationId="{46A15481-A1FA-422F-BA12-09F2D319A0BF}"/>
          </ac:picMkLst>
        </pc:picChg>
      </pc:sldChg>
    </pc:docChg>
  </pc:docChgLst>
  <pc:docChgLst>
    <pc:chgData name="조 현영" userId="86576d6c08d227aa" providerId="LiveId" clId="{E45B3D80-F673-47E2-9985-2018C2FBA9C2}"/>
    <pc:docChg chg="custSel modSld">
      <pc:chgData name="조 현영" userId="86576d6c08d227aa" providerId="LiveId" clId="{E45B3D80-F673-47E2-9985-2018C2FBA9C2}" dt="2020-08-23T13:01:57.667" v="347"/>
      <pc:docMkLst>
        <pc:docMk/>
      </pc:docMkLst>
      <pc:sldChg chg="modSp mod">
        <pc:chgData name="조 현영" userId="86576d6c08d227aa" providerId="LiveId" clId="{E45B3D80-F673-47E2-9985-2018C2FBA9C2}" dt="2020-08-23T13:01:57.667" v="347"/>
        <pc:sldMkLst>
          <pc:docMk/>
          <pc:sldMk cId="274786581" sldId="453"/>
        </pc:sldMkLst>
        <pc:spChg chg="mod">
          <ac:chgData name="조 현영" userId="86576d6c08d227aa" providerId="LiveId" clId="{E45B3D80-F673-47E2-9985-2018C2FBA9C2}" dt="2020-08-23T13:01:57.667" v="347"/>
          <ac:spMkLst>
            <pc:docMk/>
            <pc:sldMk cId="274786581" sldId="453"/>
            <ac:spMk id="3" creationId="{00000000-0000-0000-0000-000000000000}"/>
          </ac:spMkLst>
        </pc:spChg>
      </pc:sldChg>
      <pc:sldChg chg="delSp modSp mod">
        <pc:chgData name="조 현영" userId="86576d6c08d227aa" providerId="LiveId" clId="{E45B3D80-F673-47E2-9985-2018C2FBA9C2}" dt="2020-08-23T13:00:54.677" v="163" actId="20577"/>
        <pc:sldMkLst>
          <pc:docMk/>
          <pc:sldMk cId="3277226290" sldId="455"/>
        </pc:sldMkLst>
        <pc:spChg chg="mod">
          <ac:chgData name="조 현영" userId="86576d6c08d227aa" providerId="LiveId" clId="{E45B3D80-F673-47E2-9985-2018C2FBA9C2}" dt="2020-08-23T13:00:54.677" v="163" actId="20577"/>
          <ac:spMkLst>
            <pc:docMk/>
            <pc:sldMk cId="3277226290" sldId="455"/>
            <ac:spMk id="3" creationId="{00000000-0000-0000-0000-000000000000}"/>
          </ac:spMkLst>
        </pc:spChg>
        <pc:picChg chg="del mod">
          <ac:chgData name="조 현영" userId="86576d6c08d227aa" providerId="LiveId" clId="{E45B3D80-F673-47E2-9985-2018C2FBA9C2}" dt="2020-08-23T12:55:51.334" v="99" actId="21"/>
          <ac:picMkLst>
            <pc:docMk/>
            <pc:sldMk cId="3277226290" sldId="455"/>
            <ac:picMk id="6" creationId="{5DB2E4D7-0F42-4B8E-941A-247A3FDADFF5}"/>
          </ac:picMkLst>
        </pc:picChg>
        <pc:picChg chg="mod">
          <ac:chgData name="조 현영" userId="86576d6c08d227aa" providerId="LiveId" clId="{E45B3D80-F673-47E2-9985-2018C2FBA9C2}" dt="2020-08-23T12:55:42.834" v="96" actId="1036"/>
          <ac:picMkLst>
            <pc:docMk/>
            <pc:sldMk cId="3277226290" sldId="455"/>
            <ac:picMk id="10" creationId="{B790CB94-59EC-4390-964A-C77814D39B9A}"/>
          </ac:picMkLst>
        </pc:picChg>
      </pc:sldChg>
      <pc:sldChg chg="addSp modSp mod">
        <pc:chgData name="조 현영" userId="86576d6c08d227aa" providerId="LiveId" clId="{E45B3D80-F673-47E2-9985-2018C2FBA9C2}" dt="2020-08-23T13:00:32.284" v="124" actId="20577"/>
        <pc:sldMkLst>
          <pc:docMk/>
          <pc:sldMk cId="3922580024" sldId="456"/>
        </pc:sldMkLst>
        <pc:spChg chg="mod">
          <ac:chgData name="조 현영" userId="86576d6c08d227aa" providerId="LiveId" clId="{E45B3D80-F673-47E2-9985-2018C2FBA9C2}" dt="2020-08-23T13:00:32.284" v="124" actId="20577"/>
          <ac:spMkLst>
            <pc:docMk/>
            <pc:sldMk cId="3922580024" sldId="456"/>
            <ac:spMk id="3" creationId="{00000000-0000-0000-0000-000000000000}"/>
          </ac:spMkLst>
        </pc:spChg>
        <pc:picChg chg="add mod">
          <ac:chgData name="조 현영" userId="86576d6c08d227aa" providerId="LiveId" clId="{E45B3D80-F673-47E2-9985-2018C2FBA9C2}" dt="2020-08-23T12:55:55.595" v="101" actId="1076"/>
          <ac:picMkLst>
            <pc:docMk/>
            <pc:sldMk cId="3922580024" sldId="456"/>
            <ac:picMk id="4" creationId="{4D79BE82-2CF8-447D-A073-438806971C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npmj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775971-A2DA-40E1-8934-1DB9AC3C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E79373C9-FB91-1F27-57B9-B1305F69D57D}"/>
              </a:ext>
            </a:extLst>
          </p:cNvPr>
          <p:cNvSpPr txBox="1">
            <a:spLocks/>
          </p:cNvSpPr>
          <p:nvPr/>
        </p:nvSpPr>
        <p:spPr>
          <a:xfrm>
            <a:off x="309082" y="3947463"/>
            <a:ext cx="2707530" cy="830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/>
              <a:t>장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node_modules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install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node_modules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폴더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내부에 설치한 패키지들이 들어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외에도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의존 관계가 있는 패키지들이 모두 설치됨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package-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lock.json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도 생성되어 패키지 간 의존 관계를 명확하게 표시함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CF2CE8-BC58-4A24-A278-9E29BB3E0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338" y="2852930"/>
            <a:ext cx="1370900" cy="39748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084BF4-990E-456F-A3C2-30B3F629F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058" y="2844712"/>
            <a:ext cx="5172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8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여러 패키지 동시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install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 …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5ACEA-C00D-4B1F-B3B7-A1FFEC74E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88" y="1748596"/>
            <a:ext cx="3595760" cy="1923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E8BF62-0815-4E06-9308-CC0B59362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25" y="3645478"/>
            <a:ext cx="2483200" cy="14541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AC66F5-9315-4785-A605-2C8BF6C14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52" y="5041996"/>
            <a:ext cx="2483200" cy="12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6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개발용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install --save-dev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 또는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-D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devDependencies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추가됨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B3CA9-0D9F-4EC9-A9A5-7A856E94B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484" y="2339048"/>
            <a:ext cx="4114800" cy="1038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7878AC-0A7C-44F8-95EC-EE01468A5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84" y="3480728"/>
            <a:ext cx="2409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Peer Dependencies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라이브러리의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peerDependencies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 다음과 같은 경우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라이브러리는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jQuery@3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설치되었다고 간주하고 코딩한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algn="l"/>
            <a:r>
              <a:rPr lang="en-US" altLang="ko-KR" sz="1800" b="0" i="0" u="none" strike="noStrike" baseline="0" dirty="0">
                <a:latin typeface="NanumGothicCoding" panose="020D0009000000000000" pitchFamily="49" charset="-127"/>
                <a:ea typeface="NanumGothicCoding" panose="020D0009000000000000" pitchFamily="49" charset="-127"/>
              </a:rPr>
              <a:t>ERESOLVE unable to resolve </a:t>
            </a:r>
            <a:r>
              <a:rPr lang="en-US" altLang="ko-KR" dirty="0">
                <a:latin typeface="NanumGothicCoding" panose="020D0009000000000000" pitchFamily="49" charset="-127"/>
                <a:ea typeface="NanumGothicCoding" panose="020D0009000000000000" pitchFamily="49" charset="-127"/>
              </a:rPr>
              <a:t>d</a:t>
            </a:r>
            <a:r>
              <a:rPr lang="en-US" altLang="ko-KR" sz="1800" b="0" i="0" u="none" strike="noStrike" baseline="0" dirty="0">
                <a:latin typeface="NanumGothicCoding" panose="020D0009000000000000" pitchFamily="49" charset="-127"/>
                <a:ea typeface="NanumGothicCoding" panose="020D0009000000000000" pitchFamily="49" charset="-127"/>
              </a:rPr>
              <a:t>ependency</a:t>
            </a:r>
            <a:r>
              <a:rPr lang="en-US" altLang="ko-KR" dirty="0">
                <a:latin typeface="NanumGothicCoding" panose="020D0009000000000000" pitchFamily="49" charset="-127"/>
                <a:ea typeface="NanumGothicCoding" panose="020D0009000000000000" pitchFamily="49" charset="-127"/>
              </a:rPr>
              <a:t> </a:t>
            </a:r>
            <a:r>
              <a:rPr lang="en-US" altLang="ko-KR" sz="1800" b="0" i="0" u="none" strike="noStrike" baseline="0" dirty="0">
                <a:latin typeface="NanumGothicCoding" panose="020D0009000000000000" pitchFamily="49" charset="-127"/>
                <a:ea typeface="NanumGothicCoding" panose="020D0009000000000000" pitchFamily="49" charset="-127"/>
              </a:rPr>
              <a:t>tree</a:t>
            </a: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--force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모든 버전 설치하기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--legacy-peer-deps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peerDependencies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무시하기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FC9F47-FED1-3047-245F-552076437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046432"/>
            <a:ext cx="3359886" cy="15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ci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할 때마다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package-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lock.json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 변할 수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 시에는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ci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배포하기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node_modules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git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버전 관리 시스템에 커밋할 필요가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ci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하면 동일하게 복구됨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</p:spTree>
    <p:extLst>
      <p:ext uri="{BB962C8B-B14F-4D97-AF65-F5344CB8AC3E}">
        <p14:creationId xmlns:p14="http://schemas.microsoft.com/office/powerpoint/2010/main" val="354978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글로벌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전역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install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--global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또는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-g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프로젝트와 콘솔에서 패키지를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–rf(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삭제 명령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흉내내는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rimraf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패키지의 글로벌 설치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npx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글로벌 설치 없이 글로벌 명령어 사용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BF5A41-539E-4AC7-BD6F-705BDB80C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25" y="4465926"/>
            <a:ext cx="1743075" cy="533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95F02A-5AD4-4B3D-A035-E600F46B1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770" y="5314744"/>
            <a:ext cx="2562225" cy="79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8F2987-EF09-48C5-B2C6-724CBD7DD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786" y="2830448"/>
            <a:ext cx="5196417" cy="1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8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5.3 </a:t>
            </a:r>
            <a:r>
              <a:rPr lang="ko-KR" altLang="en-US" dirty="0"/>
              <a:t>패키지 버전 이해하기</a:t>
            </a:r>
          </a:p>
        </p:txBody>
      </p:sp>
    </p:spTree>
    <p:extLst>
      <p:ext uri="{BB962C8B-B14F-4D97-AF65-F5344CB8AC3E}">
        <p14:creationId xmlns:p14="http://schemas.microsoft.com/office/powerpoint/2010/main" val="307019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SemVer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버저닝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패키지의 버전은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SemVer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유의적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버저닝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방식을 따름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Major(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 버전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Minor(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 버전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Patch(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 버전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노드에서는 배포를 할 때 항상 버전을 올려야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Major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하위 버전과 호환되지 않은 수정 사항이 생겼을 때 올림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Minor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하위 버전과 호환되는 수정 사항이 생겼을 때 올림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기능에 버그를 해결했을 때 올림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버전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AFB8F-4AFF-4252-A6D7-19949EFC3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3773126"/>
            <a:ext cx="4543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5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버전 기호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버전 앞에 기호를 붙여 의미를 더함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^1.1.1: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업데이트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minor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버전까지만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업데이트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(2.0.0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버전은 안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~1.1.1: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업데이트 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버전까지만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업데이트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(1.2.0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버전은 안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&gt;=, &lt;=, &gt;, &lt;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이상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@latest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최신 버전을 설치하라는 의미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실험적인 버전이 존재한다면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@next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실험적인 버전 설치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불안정함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버전마다 부가적으로 알파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베타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/RC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버전이 존재할 수도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(1.1.1-alpha.0, 2.0.0-beta.1, 2.0.0-rc.0)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버전 이해하기</a:t>
            </a:r>
          </a:p>
        </p:txBody>
      </p:sp>
    </p:spTree>
    <p:extLst>
      <p:ext uri="{BB962C8B-B14F-4D97-AF65-F5344CB8AC3E}">
        <p14:creationId xmlns:p14="http://schemas.microsoft.com/office/powerpoint/2010/main" val="27478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5.4 </a:t>
            </a:r>
            <a:r>
              <a:rPr lang="ko-KR" altLang="en-US" dirty="0"/>
              <a:t>기타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7924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5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1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en-US" altLang="ko-KR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npm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알아보기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5.2  </a:t>
            </a:r>
            <a:r>
              <a:rPr lang="en-US" altLang="ko-KR" sz="2000" b="1" dirty="0" err="1">
                <a:ea typeface="KoPub돋움체_Pro Bold" panose="02020603020101020101" pitchFamily="18" charset="-127"/>
              </a:rPr>
              <a:t>package.json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으로 패키지 관리하기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패키지 버전 이해하기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5.4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기타 </a:t>
            </a:r>
            <a:r>
              <a:rPr lang="en-US" altLang="ko-KR" sz="2000" b="1" dirty="0" err="1">
                <a:ea typeface="KoPub돋움체_Pro Bold" panose="02020603020101020101" pitchFamily="18" charset="-127"/>
              </a:rPr>
              <a:t>npm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명령어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5.5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패키지 배포하기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기타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outdated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어떤 패키지에 </a:t>
            </a:r>
            <a:r>
              <a:rPr lang="ko-KR" altLang="en-US" dirty="0"/>
              <a:t>기능 변화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 생겼는지 알 수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update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따라 </a:t>
            </a:r>
            <a:r>
              <a:rPr lang="ko-KR" altLang="en-US" dirty="0"/>
              <a:t>패키지 업데이트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uninstall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 삭제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rm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패키지명으로도 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search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검색어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패키지를 검색할 수 있음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(npmjs.com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에서도 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r>
              <a:rPr lang="en-US" altLang="ko-KR" b="1" dirty="0" err="1"/>
              <a:t>npm</a:t>
            </a:r>
            <a:r>
              <a:rPr lang="en-US" altLang="ko-KR" b="1" dirty="0"/>
              <a:t> info </a:t>
            </a:r>
            <a:r>
              <a:rPr lang="ko-KR" altLang="en-US" b="1" dirty="0"/>
              <a:t>패키지명</a:t>
            </a:r>
            <a:r>
              <a:rPr lang="en-US" altLang="ko-KR" dirty="0"/>
              <a:t>: </a:t>
            </a:r>
            <a:r>
              <a:rPr lang="ko-KR" altLang="en-US" dirty="0"/>
              <a:t>패키지의 세부 정보</a:t>
            </a:r>
            <a:r>
              <a:rPr lang="en-US" altLang="ko-KR" dirty="0"/>
              <a:t> </a:t>
            </a:r>
            <a:r>
              <a:rPr lang="ko-KR" altLang="en-US" dirty="0"/>
              <a:t>파악 가능</a:t>
            </a:r>
            <a:endParaRPr lang="en-US" altLang="ko-KR" dirty="0"/>
          </a:p>
          <a:p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login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ko-KR" altLang="en-US" dirty="0"/>
              <a:t>에 로그인을 하기 위한 명령어</a:t>
            </a:r>
            <a:r>
              <a:rPr lang="en-US" altLang="ko-KR" dirty="0"/>
              <a:t>(npmjs.com</a:t>
            </a:r>
            <a:r>
              <a:rPr lang="ko-KR" altLang="en-US" dirty="0"/>
              <a:t>에서 회원가입 필요</a:t>
            </a:r>
            <a:r>
              <a:rPr lang="en-US" altLang="ko-KR" dirty="0"/>
              <a:t>)</a:t>
            </a:r>
          </a:p>
          <a:p>
            <a:r>
              <a:rPr lang="en-US" altLang="ko-KR" b="1" dirty="0" err="1"/>
              <a:t>npm</a:t>
            </a:r>
            <a:r>
              <a:rPr lang="en-US" altLang="ko-KR" b="1" dirty="0"/>
              <a:t> </a:t>
            </a:r>
            <a:r>
              <a:rPr lang="en-US" altLang="ko-KR" b="1" dirty="0" err="1"/>
              <a:t>whoami</a:t>
            </a:r>
            <a:r>
              <a:rPr lang="en-US" altLang="ko-KR" dirty="0"/>
              <a:t>: </a:t>
            </a:r>
            <a:r>
              <a:rPr lang="ko-KR" altLang="en-US" dirty="0"/>
              <a:t>현재 사용자가 누구인지 알려줌</a:t>
            </a:r>
            <a:endParaRPr lang="en-US" altLang="ko-KR" dirty="0"/>
          </a:p>
          <a:p>
            <a:r>
              <a:rPr lang="en-US" altLang="ko-KR" b="1" dirty="0" err="1"/>
              <a:t>npm</a:t>
            </a:r>
            <a:r>
              <a:rPr lang="en-US" altLang="ko-KR" b="1" dirty="0"/>
              <a:t> logout</a:t>
            </a:r>
            <a:r>
              <a:rPr lang="en-US" altLang="ko-KR" dirty="0"/>
              <a:t>: </a:t>
            </a:r>
            <a:r>
              <a:rPr lang="ko-KR" altLang="en-US" dirty="0"/>
              <a:t>로그인한 계정을 로그아웃</a:t>
            </a:r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기타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명령어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FC3E7-B0DA-45E1-B65F-DE60F8F93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0" y="1785672"/>
            <a:ext cx="52482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2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기타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npm</a:t>
            </a:r>
            <a:r>
              <a:rPr lang="en-US" altLang="ko-KR" b="1" dirty="0"/>
              <a:t> version </a:t>
            </a:r>
            <a:r>
              <a:rPr lang="ko-KR" altLang="en-US" b="1" dirty="0"/>
              <a:t>버전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의 버전을 올림</a:t>
            </a:r>
            <a:r>
              <a:rPr lang="en-US" altLang="ko-KR" dirty="0"/>
              <a:t>(Git</a:t>
            </a:r>
            <a:r>
              <a:rPr lang="ko-KR" altLang="en-US" dirty="0"/>
              <a:t>에 </a:t>
            </a:r>
            <a:r>
              <a:rPr lang="ko-KR" altLang="en-US" dirty="0" err="1"/>
              <a:t>커밋도</a:t>
            </a:r>
            <a:r>
              <a:rPr lang="ko-KR" altLang="en-US" dirty="0"/>
              <a:t> 함</a:t>
            </a:r>
            <a:r>
              <a:rPr lang="en-US" altLang="ko-KR" dirty="0"/>
              <a:t>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deprecate [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][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버전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] [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메시지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]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패키지를 설치할 때 경고 메시지를 띄우게 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/>
              <a:t>오류가 있는 패키지에 적용</a:t>
            </a:r>
            <a:r>
              <a:rPr lang="en-US" altLang="ko-KR" dirty="0"/>
              <a:t>)</a:t>
            </a:r>
          </a:p>
          <a:p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publish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자신이 만든 패키지를 배포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b="1" dirty="0" err="1"/>
              <a:t>npm</a:t>
            </a:r>
            <a:r>
              <a:rPr lang="en-US" altLang="ko-KR" b="1" dirty="0"/>
              <a:t> unpublish --force</a:t>
            </a:r>
            <a:r>
              <a:rPr lang="en-US" altLang="ko-KR" dirty="0"/>
              <a:t>: </a:t>
            </a:r>
            <a:r>
              <a:rPr lang="ko-KR" altLang="en-US" dirty="0"/>
              <a:t>자신이 만든 패키지를 배포 중단</a:t>
            </a:r>
            <a:r>
              <a:rPr lang="en-US" altLang="ko-KR" dirty="0"/>
              <a:t>(</a:t>
            </a:r>
            <a:r>
              <a:rPr lang="ko-KR" altLang="en-US" dirty="0"/>
              <a:t>배포 후 </a:t>
            </a:r>
            <a:r>
              <a:rPr lang="en-US" altLang="ko-KR" dirty="0"/>
              <a:t>24</a:t>
            </a:r>
            <a:r>
              <a:rPr lang="ko-KR" altLang="en-US" dirty="0"/>
              <a:t>시간 내에만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사람이 내 패키지를 사용하고 있는데 배포가 중단되면 문제가 생기기 때문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/>
              <a:t>기타 명령어는 </a:t>
            </a:r>
            <a:r>
              <a:rPr lang="en-US" altLang="ko-KR" dirty="0">
                <a:hlinkClick r:id="rId2"/>
              </a:rPr>
              <a:t>https://docs.npmjs.com</a:t>
            </a:r>
            <a:r>
              <a:rPr lang="ko-KR" altLang="en-US" dirty="0"/>
              <a:t>의 </a:t>
            </a:r>
            <a:r>
              <a:rPr lang="en-US" altLang="ko-KR" dirty="0"/>
              <a:t>CLI Commands</a:t>
            </a:r>
            <a:r>
              <a:rPr lang="ko-KR" altLang="en-US" dirty="0"/>
              <a:t>에서 확인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기타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9BE82-2CF8-447D-A073-438806971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1758397"/>
            <a:ext cx="2895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5.5 </a:t>
            </a:r>
            <a:r>
              <a:rPr lang="ko-KR" altLang="en-US" dirty="0"/>
              <a:t>패키지 배포하기</a:t>
            </a:r>
          </a:p>
        </p:txBody>
      </p:sp>
    </p:spTree>
    <p:extLst>
      <p:ext uri="{BB962C8B-B14F-4D97-AF65-F5344CB8AC3E}">
        <p14:creationId xmlns:p14="http://schemas.microsoft.com/office/powerpoint/2010/main" val="188323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npm</a:t>
            </a:r>
            <a:r>
              <a:rPr lang="ko-KR" altLang="en-US" dirty="0">
                <a:solidFill>
                  <a:schemeClr val="tx1"/>
                </a:solidFill>
              </a:rPr>
              <a:t> 회원가입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/>
              <a:t>npmjs.com</a:t>
            </a:r>
            <a:r>
              <a:rPr lang="ko-KR" altLang="en-US" dirty="0"/>
              <a:t>에 접속해서 회원가입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4D061-7B94-4C0D-A315-38AD225FF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4" y="1816004"/>
            <a:ext cx="73152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81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배포할 패키지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main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부분과 배포할 파일 경로명이 일치해야 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“main”: “index.js”</a:t>
            </a: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07574B-24F5-4DC7-A559-6C7D45161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104039"/>
            <a:ext cx="2543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4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배포 시도하기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publish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npmtest</a:t>
            </a:r>
            <a:r>
              <a:rPr lang="ko-KR" altLang="en-US" dirty="0"/>
              <a:t>란 이름을 누가 </a:t>
            </a:r>
            <a:r>
              <a:rPr lang="ko-KR" altLang="en-US" dirty="0" err="1"/>
              <a:t>사용중</a:t>
            </a:r>
            <a:endParaRPr lang="en-US" altLang="ko-KR" dirty="0"/>
          </a:p>
          <a:p>
            <a:pPr lvl="1"/>
            <a:r>
              <a:rPr lang="ko-KR" altLang="en-US" dirty="0"/>
              <a:t>이름이 겹치면 안 되므로 다른 것으로 바꿔서 배포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546B5E-E6F5-4AB2-9A14-9FCDF3087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58397"/>
            <a:ext cx="6338575" cy="31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배포 시도하기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ko-KR" altLang="en-US" dirty="0"/>
              <a:t>이름을 변경한 후 </a:t>
            </a:r>
            <a:r>
              <a:rPr lang="en-US" altLang="ko-KR" dirty="0" err="1"/>
              <a:t>npm</a:t>
            </a:r>
            <a:r>
              <a:rPr lang="en-US" altLang="ko-KR" dirty="0"/>
              <a:t> publish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B44F5F-72CA-4170-9FF3-50252FDE3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00790"/>
            <a:ext cx="3974883" cy="28999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A15481-A1FA-422F-BA12-09F2D319A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4581140"/>
            <a:ext cx="4435739" cy="8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버전 올리기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ko-KR" altLang="en-US" dirty="0"/>
              <a:t>버전을 올리지 않으면 </a:t>
            </a:r>
            <a:r>
              <a:rPr lang="en-US" altLang="ko-KR" dirty="0"/>
              <a:t>E403 </a:t>
            </a:r>
            <a:r>
              <a:rPr lang="ko-KR" altLang="en-US" dirty="0"/>
              <a:t>에러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version </a:t>
            </a:r>
            <a:r>
              <a:rPr lang="ko-KR" altLang="en-US" dirty="0"/>
              <a:t>명령어로 버전 올리기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F497E-E184-3E03-787D-3D34E749A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2219253"/>
            <a:ext cx="68484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배포 취소하기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/>
              <a:t>24</a:t>
            </a:r>
            <a:r>
              <a:rPr lang="ko-KR" altLang="en-US"/>
              <a:t>시간 </a:t>
            </a:r>
            <a:r>
              <a:rPr lang="ko-KR" altLang="en-US" dirty="0"/>
              <a:t>내에 </a:t>
            </a:r>
            <a:r>
              <a:rPr lang="en-US" altLang="ko-KR" dirty="0" err="1"/>
              <a:t>npm</a:t>
            </a:r>
            <a:r>
              <a:rPr lang="en-US" altLang="ko-KR" dirty="0"/>
              <a:t> unpublish </a:t>
            </a:r>
            <a:r>
              <a:rPr lang="ko-KR" altLang="en-US" dirty="0"/>
              <a:t>패키지명 </a:t>
            </a:r>
            <a:r>
              <a:rPr lang="en-US" altLang="ko-KR" dirty="0"/>
              <a:t>--force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3981BF-6471-432D-B886-6BB0D57BD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873611"/>
            <a:ext cx="5924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5.1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알아보기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Node Package Manager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노드의 패키지 매니저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사람들이 만든 소스 코드들을 모아둔 저장소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남의 코드를 사용하여 프로그래밍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 있는 기능을 다시 구현할 필요가 없어 효율적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오픈 소스 생태계를 구성중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업로드된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모듈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모듈이 다른 모듈을 사용할 수 있듯 패키지도 다른 패키지를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의존 관계라고 부름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5.1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알아보기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C067D-9E96-4986-A9F1-7F6A05609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4802920"/>
            <a:ext cx="4114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5.2 </a:t>
            </a:r>
            <a:r>
              <a:rPr lang="en-US" altLang="ko-KR" dirty="0" err="1"/>
              <a:t>package.json</a:t>
            </a:r>
            <a:r>
              <a:rPr lang="ko-KR" altLang="en-US" dirty="0"/>
              <a:t>으로 패키지 관리하기</a:t>
            </a:r>
          </a:p>
        </p:txBody>
      </p:sp>
    </p:spTree>
    <p:extLst>
      <p:ext uri="{BB962C8B-B14F-4D97-AF65-F5344CB8AC3E}">
        <p14:creationId xmlns:p14="http://schemas.microsoft.com/office/powerpoint/2010/main" val="318680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현재 프로젝트에 대한 정보와 사용 중인 패키지에 대한 정보를 담은 파일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패키지라도 버전별로 기능이 다를 수 있으므로 버전을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기록해두어야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동일한 버전을 설치하지 않으면 문제가 생길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프로젝트 시작 전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package.json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부터 만들고 시작함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init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3ADFD-8853-4F90-9C1D-6A85C145E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852930"/>
            <a:ext cx="3150295" cy="940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A576F4-601E-4B0E-98AF-56E95BEAF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774642"/>
            <a:ext cx="2166909" cy="29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속성들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package name: </a:t>
            </a:r>
            <a:r>
              <a:rPr lang="ko-KR" altLang="en-US" dirty="0"/>
              <a:t>패키지의 이름입니다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name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version: </a:t>
            </a:r>
            <a:r>
              <a:rPr lang="ko-KR" altLang="en-US" dirty="0"/>
              <a:t>패키지의 버전입니다</a:t>
            </a:r>
            <a:r>
              <a:rPr lang="en-US" altLang="ko-KR" dirty="0"/>
              <a:t>. </a:t>
            </a:r>
            <a:r>
              <a:rPr lang="en-US" altLang="ko-KR" dirty="0" err="1"/>
              <a:t>npm</a:t>
            </a:r>
            <a:r>
              <a:rPr lang="ko-KR" altLang="en-US" dirty="0"/>
              <a:t>의 버전은 다소 엄격하게 관리됩니다</a:t>
            </a:r>
            <a:r>
              <a:rPr lang="en-US" altLang="ko-KR" dirty="0"/>
              <a:t>. 5.3</a:t>
            </a:r>
            <a:r>
              <a:rPr lang="ko-KR" altLang="en-US" dirty="0"/>
              <a:t>절에서 다룹니다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entry point: </a:t>
            </a:r>
            <a:r>
              <a:rPr lang="ko-KR" altLang="en-US" dirty="0"/>
              <a:t>자바스크립트 실행 파일 </a:t>
            </a:r>
            <a:r>
              <a:rPr lang="ko-KR" altLang="en-US" dirty="0" err="1"/>
              <a:t>진입점입니다</a:t>
            </a:r>
            <a:r>
              <a:rPr lang="en-US" altLang="ko-KR" dirty="0"/>
              <a:t>. </a:t>
            </a:r>
            <a:r>
              <a:rPr lang="ko-KR" altLang="en-US" dirty="0"/>
              <a:t>보통 마지막으로 </a:t>
            </a:r>
            <a:r>
              <a:rPr lang="en-US" altLang="ko-KR" dirty="0" err="1"/>
              <a:t>module.exports</a:t>
            </a:r>
            <a:r>
              <a:rPr lang="ko-KR" altLang="en-US" dirty="0"/>
              <a:t>를 하는 파일을 지정합니다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main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 command: </a:t>
            </a:r>
            <a:r>
              <a:rPr lang="ko-KR" altLang="en-US" dirty="0"/>
              <a:t>코드를 테스트할 때 입력할 명령어를 의미합니다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en-US" altLang="ko-KR" dirty="0"/>
              <a:t> scripts </a:t>
            </a:r>
            <a:r>
              <a:rPr lang="ko-KR" altLang="en-US" dirty="0"/>
              <a:t>속성 안의 </a:t>
            </a:r>
            <a:r>
              <a:rPr lang="en-US" altLang="ko-KR" dirty="0"/>
              <a:t>test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repository: </a:t>
            </a:r>
            <a:r>
              <a:rPr lang="ko-KR" altLang="en-US" dirty="0"/>
              <a:t>코드를 저장해둔 </a:t>
            </a:r>
            <a:r>
              <a:rPr lang="en-US" altLang="ko-KR" dirty="0"/>
              <a:t>Git </a:t>
            </a:r>
            <a:r>
              <a:rPr lang="ko-KR" altLang="en-US" dirty="0"/>
              <a:t>저장소 주소를 의미합니다</a:t>
            </a:r>
            <a:r>
              <a:rPr lang="en-US" altLang="ko-KR" dirty="0"/>
              <a:t>. </a:t>
            </a:r>
            <a:r>
              <a:rPr lang="ko-KR" altLang="en-US" dirty="0"/>
              <a:t>나중에 소스에 문제가 생겼을 때 사용자들이 이 저장소에 방문해 문제를 제기할 수도 있고</a:t>
            </a:r>
            <a:r>
              <a:rPr lang="en-US" altLang="ko-KR" dirty="0"/>
              <a:t>, </a:t>
            </a:r>
            <a:r>
              <a:rPr lang="ko-KR" altLang="en-US" dirty="0"/>
              <a:t>코드 수정본을 올릴 수도 있습니다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repository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keywords: </a:t>
            </a:r>
            <a:r>
              <a:rPr lang="ko-KR" altLang="en-US" dirty="0"/>
              <a:t>키워드는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공식 홈페이지</a:t>
            </a:r>
            <a:r>
              <a:rPr lang="en-US" altLang="ko-KR" dirty="0"/>
              <a:t>(https://npmjs.com)</a:t>
            </a:r>
            <a:r>
              <a:rPr lang="ko-KR" altLang="en-US" dirty="0"/>
              <a:t>에서 패키지를 쉽게 찾을 수 있게 해줍니다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keywords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license: </a:t>
            </a:r>
            <a:r>
              <a:rPr lang="ko-KR" altLang="en-US" dirty="0"/>
              <a:t>해당 패키지의 라이선스를 넣어주면 됩니다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</p:spTree>
    <p:extLst>
      <p:ext uri="{BB962C8B-B14F-4D97-AF65-F5344CB8AC3E}">
        <p14:creationId xmlns:p14="http://schemas.microsoft.com/office/powerpoint/2010/main" val="391037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스크립트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npm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init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 완료되면 폴더에 </a:t>
            </a:r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package.json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 생성됨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run [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스크립트명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]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으로 스크립트 실행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601E13-F259-4369-976B-8DE6EDB9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77" y="1816004"/>
            <a:ext cx="4164325" cy="28029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1B6D13-16D1-4A71-AB7F-A661C0299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52" y="5111231"/>
            <a:ext cx="3223760" cy="17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express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설치하기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기록됨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(dependencies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express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이름과 버전 추가됨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62C473-1E46-4970-BED4-DFEDC5089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737221"/>
            <a:ext cx="5505330" cy="16917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88733-BE47-4D21-9604-8DCAAFFAE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4062677"/>
            <a:ext cx="25336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00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11925</TotalTime>
  <Words>1117</Words>
  <Application>Microsoft Office PowerPoint</Application>
  <PresentationFormat>화면 슬라이드 쇼(4:3)</PresentationFormat>
  <Paragraphs>249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KoPub돋움체_Pro Bold</vt:lpstr>
      <vt:lpstr>KoPub돋움체_Pro Light</vt:lpstr>
      <vt:lpstr>KoPub돋움체_Pro Medium</vt:lpstr>
      <vt:lpstr>NanumGothicCoding</vt:lpstr>
      <vt:lpstr>맑은 고딕</vt:lpstr>
      <vt:lpstr>Arial</vt:lpstr>
      <vt:lpstr>Calibri</vt:lpstr>
      <vt:lpstr>Verdana</vt:lpstr>
      <vt:lpstr>1_Office Theme</vt:lpstr>
      <vt:lpstr>2_Office Theme</vt:lpstr>
      <vt:lpstr>5장</vt:lpstr>
      <vt:lpstr>5장</vt:lpstr>
      <vt:lpstr>5.1 npm 알아보기</vt:lpstr>
      <vt:lpstr>1. npm이란</vt:lpstr>
      <vt:lpstr>5.2 package.json으로 패키지 관리하기</vt:lpstr>
      <vt:lpstr>1. package.json</vt:lpstr>
      <vt:lpstr>2. package.json 속성들</vt:lpstr>
      <vt:lpstr>3. npm 스크립트</vt:lpstr>
      <vt:lpstr>4. 패키지 설치하기</vt:lpstr>
      <vt:lpstr>5. node_modules</vt:lpstr>
      <vt:lpstr>6. 여러 패키지 동시 설치하기</vt:lpstr>
      <vt:lpstr>7. 개발용 패키지</vt:lpstr>
      <vt:lpstr>8. Peer Dependencies</vt:lpstr>
      <vt:lpstr>9. npm ci</vt:lpstr>
      <vt:lpstr>10. 글로벌(전역) 패키지</vt:lpstr>
      <vt:lpstr>5.3 패키지 버전 이해하기</vt:lpstr>
      <vt:lpstr>1. SemVer 버저닝</vt:lpstr>
      <vt:lpstr>2. 버전 기호 사용하기</vt:lpstr>
      <vt:lpstr>5.4 기타 npm 명령어</vt:lpstr>
      <vt:lpstr>1. 기타 명령어</vt:lpstr>
      <vt:lpstr>2. 기타 명령어</vt:lpstr>
      <vt:lpstr>5.5 패키지 배포하기</vt:lpstr>
      <vt:lpstr>1. npm 회원가입</vt:lpstr>
      <vt:lpstr>2. 배포할 패키지 작성</vt:lpstr>
      <vt:lpstr>3. 배포 시도하기</vt:lpstr>
      <vt:lpstr>4. 배포 시도하기</vt:lpstr>
      <vt:lpstr>5. 버전 올리기</vt:lpstr>
      <vt:lpstr>6. 배포 취소하기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203</cp:revision>
  <cp:lastPrinted>2016-08-10T06:58:55Z</cp:lastPrinted>
  <dcterms:created xsi:type="dcterms:W3CDTF">2013-04-05T19:58:06Z</dcterms:created>
  <dcterms:modified xsi:type="dcterms:W3CDTF">2022-12-16T11:45:52Z</dcterms:modified>
</cp:coreProperties>
</file>