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0" r:id="rId2"/>
    <p:sldId id="259" r:id="rId3"/>
    <p:sldId id="268" r:id="rId4"/>
    <p:sldId id="269" r:id="rId5"/>
    <p:sldId id="27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26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23CE4-5BB1-465D-958E-C82250D5989D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3CB84-6757-42C1-BB87-AD363A7356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2704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00445-A19A-84F3-6A3E-3DC62DE6C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BBF47F0-FC76-B4FE-62DF-D6A5FBB649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866050-7B5D-7C7D-D18B-B10CA0564C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D9EF96-CA67-7DAD-5C28-E3856EC57E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3CB84-6757-42C1-BB87-AD363A7356E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741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3EB44E-BD97-1BEB-B8BB-FDD52E369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5A64585-C9F5-1754-7B0F-B13774C13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21AEFC-C4A1-0249-26CA-7C6A963FA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09DF3B-80F9-28ED-064E-E2863E5F7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3CB84-6757-42C1-BB87-AD363A7356E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3472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4C27D-049F-ABAE-FA6B-3F9A7AEF9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EFA5DF-798E-5C4A-159E-447A9F9E23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509A97C-EB02-3AC5-CCCC-B1C9271FF7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A843F76-A2A3-6CCD-EF36-B75A652FD4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3CB84-6757-42C1-BB87-AD363A7356E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9651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828BF5-B02D-7F91-00C0-23B798B61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AFFB2A-57AC-878A-1372-7A659EE653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E3F328D-98A2-1D17-3337-4375D42C3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DD0C35-F542-DAA3-0371-F92DFF63B0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3CB84-6757-42C1-BB87-AD363A7356EB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9915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59118-9DCC-3024-482B-AF5D0E9FE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E53F32-E8F2-4F3E-F4F4-8EEB7309CB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70E91E-B320-C7B4-8FBE-3205C37A2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E3CEF2-52DF-5A35-C122-B1F03FF702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3CB84-6757-42C1-BB87-AD363A7356E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795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8CDFB-8BAB-9C57-3FD4-DF152B80C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1BA922-AE14-8D0A-160E-B4E2F0EFA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D58FEE-2433-B2FC-2E34-23DEE7F2BF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C9DFD0-D976-CD98-BACF-7E902EE8DF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3CB84-6757-42C1-BB87-AD363A7356E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2430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F4710-E584-6053-1344-EAEB8C9BE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00DD34-751D-4040-8F2B-3EDD334817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A67711-9835-801E-5004-C010093FE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E4036-6292-854F-672B-B12F5E92D8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3CB84-6757-42C1-BB87-AD363A7356E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2389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9401E-7908-6110-CDAE-4308D6C5D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C1DDD8-0545-6E07-BBCE-071B7B8BEF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F880085-3E3C-03BD-AA07-A5EDA254A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931B90-4DFD-1536-6BE2-486F5872B9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3CB84-6757-42C1-BB87-AD363A7356E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4812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D2C6A-07E9-80EA-D9F9-45A99D08C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067E6A0-854C-8654-0A42-D7A7C6B703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3277778-3D1D-AB89-FA96-0DDED92529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27C51E9-4D17-1BBA-9B25-5BFBE5827E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3CB84-6757-42C1-BB87-AD363A7356E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9537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1A7B3-858F-D39B-1C9E-FFD14F461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5932471-B585-335A-8C61-F6C9E0731C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9C036B7-0102-F4D1-D8AC-5025034FB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1FA657-E782-443E-4AB6-93E950DCC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3CB84-6757-42C1-BB87-AD363A7356E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637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EB680-65B2-C406-5EF0-8A0BE87BA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D2938E2-837D-B17E-21F5-59438DC845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E210C1E-6D33-9DB3-9231-F5CA157BE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8AB808-AEBA-DECA-A82F-A8707F3FB6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3CB84-6757-42C1-BB87-AD363A7356E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7141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02292-AEAB-C53A-25B1-C16EDE7EA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C4D4EE-67F3-11A5-FF30-A5BCAE809F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4F47D0-6ABB-9CDA-B369-C2ED1D256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B785C-6A05-9D44-A56A-3F01FA0AA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3CB84-6757-42C1-BB87-AD363A7356E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933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C0F64-9F58-FD1A-E206-3267CF0B2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CFE5BD-FE66-1588-ACB7-DC3282DFD0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B4C739-5CA9-DDC6-40D4-B24F56FDE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746093-26E5-000D-2011-BE760AAEDA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3CB84-6757-42C1-BB87-AD363A7356E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626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B5A86-2306-42BE-E006-76978DE0C6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F115DB9-82F7-536C-149E-80A15540D2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9D0FF1-1270-10F2-1889-B00871DF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5B96-2689-4B4C-83D6-5FCFBE02528E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6A93D4-8C5C-C740-D67C-56BE0F0C3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ACAF2-AE68-0A47-C732-C8C673071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2B25-07A2-4BAA-BC28-D71B1C8F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507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3E2A6-61B1-065A-281D-2CE3D1137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D024108-12AB-DE0F-17FD-142C6335D6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765C25-CDE0-B2BE-445F-B076C4E3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5B96-2689-4B4C-83D6-5FCFBE02528E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E7A98C-7F3D-8424-A463-5592CA8ED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96CE3-EFD1-F9A8-BCD4-46B13F53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2B25-07A2-4BAA-BC28-D71B1C8F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71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255BAC-F65D-BA95-DFFA-007851BDE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12FEE7-6E5B-6C82-AE2D-9B5A17F47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0430DB-1742-9913-2F71-3E36730E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5B96-2689-4B4C-83D6-5FCFBE02528E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CE1D1C-5BFA-1E33-A27B-51B292D0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AB90FF-C3A3-F8E4-280D-F0DD19454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2B25-07A2-4BAA-BC28-D71B1C8F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4442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0B513-222E-5ECE-9CED-7871BC717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3A26BE-7353-F954-BE26-DC01305D0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A0C735-FF93-1C01-92CD-F6DD7E3A9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5B96-2689-4B4C-83D6-5FCFBE02528E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46F1E0-B04D-B05E-0E59-83F829619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FF2A3E-918B-E0BE-0B63-BD1ED13C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2B25-07A2-4BAA-BC28-D71B1C8F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6973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7B84F-99E3-16A5-B5B0-3A0ADFC1D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04B083-667F-03D5-AB35-2CC245A72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6DADA4-1854-F4D8-04D1-0D3F3DDFB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5B96-2689-4B4C-83D6-5FCFBE02528E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3444BA-D3A1-EE5C-07E0-2D5C7ED87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A1749B-B4C1-B3B3-BFE0-E0B04FFA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2B25-07A2-4BAA-BC28-D71B1C8F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05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A3B8A-F665-0EF9-8312-FBF4B065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A9F732-29E9-CABA-0AC6-9C3DB030D3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A3B85C-AD4D-58C6-6845-3C77BAA4F2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24559F-41BB-8A6E-F002-C6C0F0840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5B96-2689-4B4C-83D6-5FCFBE02528E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7740C0-66EC-A629-D09F-9B033DBD6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12B2A2-8468-0BCA-882A-17F35031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2B25-07A2-4BAA-BC28-D71B1C8F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054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FA354-997C-FF2B-83E1-D59C14421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238AE6-D274-CAF6-455D-EF0C1A2CA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A4B597-0B4A-F86F-CC48-0CFF447D92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719EE8-F3DD-06B1-855C-7BA83D1EA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DA3521-3F5C-42C0-5FE2-696FDD4932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5AC605-2752-CE65-47FB-E4509445F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5B96-2689-4B4C-83D6-5FCFBE02528E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F14853-1765-97AD-C9B7-E73620AA4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C07C41-92A5-3101-5743-0374E7238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2B25-07A2-4BAA-BC28-D71B1C8F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624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9B515-0651-18D5-5A9C-C6F8C14BF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9F356D-1528-8ADD-001D-439664C04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5B96-2689-4B4C-83D6-5FCFBE02528E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100E5CC-9D5D-52A1-C9B3-99EC5F5EB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018D7B-FBD8-EDFB-E099-47222156F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2B25-07A2-4BAA-BC28-D71B1C8F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9588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FD9887-D673-1041-F33B-D52A27BC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5B96-2689-4B4C-83D6-5FCFBE02528E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849F642-CC7C-F8DD-85A3-3C92FF90E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E73A5AF-C5F4-A04D-DB52-801085302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2B25-07A2-4BAA-BC28-D71B1C8F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2204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84BDF1-08B4-001A-C040-EDBA9457C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370FA-5008-A82E-33CA-9B80168E9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AA166-1E00-A775-A691-84E320E97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DC7246-EEE7-E19A-F664-25F9F883E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5B96-2689-4B4C-83D6-5FCFBE02528E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590F9F-10D6-5C85-A917-921F58573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90B5FA-F74E-2715-119A-F71645077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2B25-07A2-4BAA-BC28-D71B1C8F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1631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B92E5-FBF5-DCCB-2C1B-B5CDF740F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2F7619-B3D8-2C10-8A3F-00B7CB683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3B938C8-4F69-C231-CDDF-07ECAC1A47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8B562A-F929-A1CE-0407-CEC7EEA0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25B96-2689-4B4C-83D6-5FCFBE02528E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B50FE3-927A-3982-252F-BF11B6C4B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95C863-0199-F865-152C-5D3B0AA75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F2B25-07A2-4BAA-BC28-D71B1C8F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31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DFCE738-E568-AB98-90B4-79F213CA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996E558-E966-E5C6-0AF1-E822898D0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70EE6A-B531-80A3-683A-A2D8D9B71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F25B96-2689-4B4C-83D6-5FCFBE02528E}" type="datetimeFigureOut">
              <a:rPr lang="ko-KR" altLang="en-US" smtClean="0"/>
              <a:t>2025-09-15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98DB7A-DC58-F173-62E6-325F2CFD24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B5E9F2-318B-F533-0771-B1A74FF42B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4F2B25-07A2-4BAA-BC28-D71B1C8F51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18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B4328-0DA3-69C8-374E-AE66ED1CC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5E7574F7-E6A6-89F2-5631-D2E3BC1818EA}"/>
              </a:ext>
            </a:extLst>
          </p:cNvPr>
          <p:cNvSpPr/>
          <p:nvPr/>
        </p:nvSpPr>
        <p:spPr>
          <a:xfrm>
            <a:off x="1060641" y="1845900"/>
            <a:ext cx="10992490" cy="21643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Module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0D1B4C9-3170-CCEB-7F6B-74F277851A06}"/>
              </a:ext>
            </a:extLst>
          </p:cNvPr>
          <p:cNvSpPr/>
          <p:nvPr/>
        </p:nvSpPr>
        <p:spPr>
          <a:xfrm>
            <a:off x="491613" y="4135500"/>
            <a:ext cx="11572568" cy="235390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HAL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6D48EF0-9A62-2FE2-AC09-C334CF42E8A0}"/>
              </a:ext>
            </a:extLst>
          </p:cNvPr>
          <p:cNvSpPr/>
          <p:nvPr/>
        </p:nvSpPr>
        <p:spPr>
          <a:xfrm>
            <a:off x="5245509" y="4322184"/>
            <a:ext cx="3864076" cy="2058952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rgbClr val="0000FF"/>
                </a:solidFill>
              </a:rPr>
              <a:t>hal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linux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entry.S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B53CF22F-2B8D-9B67-A5E1-4571CFC70562}"/>
              </a:ext>
            </a:extLst>
          </p:cNvPr>
          <p:cNvSpPr/>
          <p:nvPr/>
        </p:nvSpPr>
        <p:spPr>
          <a:xfrm>
            <a:off x="2331887" y="4322184"/>
            <a:ext cx="2466671" cy="2058952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rgbClr val="0000FF"/>
                </a:solidFill>
              </a:rPr>
              <a:t>hal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linux</a:t>
            </a:r>
            <a:r>
              <a:rPr lang="en-US" altLang="ko-KR" sz="1400" b="1" dirty="0">
                <a:solidFill>
                  <a:srgbClr val="0000FF"/>
                </a:solidFill>
              </a:rPr>
              <a:t>/emulator/</a:t>
            </a:r>
          </a:p>
          <a:p>
            <a:r>
              <a:rPr lang="en-US" altLang="ko-KR" sz="1400" b="1" dirty="0" err="1">
                <a:solidFill>
                  <a:srgbClr val="0000FF"/>
                </a:solidFill>
              </a:rPr>
              <a:t>main.c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33A19141-9A6C-9B69-82AB-5AE9051694CF}"/>
              </a:ext>
            </a:extLst>
          </p:cNvPr>
          <p:cNvSpPr/>
          <p:nvPr/>
        </p:nvSpPr>
        <p:spPr>
          <a:xfrm>
            <a:off x="2714948" y="5458245"/>
            <a:ext cx="1528905" cy="2498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main( )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37A344-B2B7-D7F2-9867-3AFBC05F2560}"/>
              </a:ext>
            </a:extLst>
          </p:cNvPr>
          <p:cNvSpPr txBox="1"/>
          <p:nvPr/>
        </p:nvSpPr>
        <p:spPr>
          <a:xfrm>
            <a:off x="2870211" y="5158478"/>
            <a:ext cx="150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Jump to _vector[0]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1094C84F-730E-78EC-CBDD-DFDDF4617CB9}"/>
              </a:ext>
            </a:extLst>
          </p:cNvPr>
          <p:cNvCxnSpPr>
            <a:cxnSpLocks/>
            <a:stCxn id="68" idx="3"/>
            <a:endCxn id="76" idx="1"/>
          </p:cNvCxnSpPr>
          <p:nvPr/>
        </p:nvCxnSpPr>
        <p:spPr>
          <a:xfrm flipV="1">
            <a:off x="4243853" y="5582509"/>
            <a:ext cx="1192573" cy="6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02E1814-D36F-2B7A-4CF5-F1EC740DFACF}"/>
              </a:ext>
            </a:extLst>
          </p:cNvPr>
          <p:cNvSpPr txBox="1"/>
          <p:nvPr/>
        </p:nvSpPr>
        <p:spPr>
          <a:xfrm>
            <a:off x="7037032" y="5120789"/>
            <a:ext cx="1075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Save address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DBC290B-DEBF-A10F-4293-896045703FB7}"/>
              </a:ext>
            </a:extLst>
          </p:cNvPr>
          <p:cNvSpPr/>
          <p:nvPr/>
        </p:nvSpPr>
        <p:spPr>
          <a:xfrm>
            <a:off x="5436426" y="5000190"/>
            <a:ext cx="1372411" cy="11646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_vector</a:t>
            </a: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_</a:t>
            </a:r>
            <a:r>
              <a:rPr lang="en-US" altLang="ko-KR" sz="1100" b="1" dirty="0" err="1">
                <a:solidFill>
                  <a:srgbClr val="FF0000"/>
                </a:solidFill>
              </a:rPr>
              <a:t>os_reset_handler</a:t>
            </a:r>
            <a:endParaRPr lang="ko-KR" altLang="en-US" sz="1100" b="1" dirty="0">
              <a:solidFill>
                <a:srgbClr val="FF0000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_</a:t>
            </a:r>
            <a:r>
              <a:rPr lang="en-US" altLang="ko-KR" sz="1100" dirty="0" err="1">
                <a:solidFill>
                  <a:schemeClr val="tx1"/>
                </a:solidFill>
              </a:rPr>
              <a:t>os_reset_handler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_</a:t>
            </a:r>
            <a:r>
              <a:rPr lang="en-US" altLang="ko-KR" sz="1100" dirty="0" err="1">
                <a:solidFill>
                  <a:schemeClr val="tx1"/>
                </a:solidFill>
              </a:rPr>
              <a:t>os_reset_handler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_</a:t>
            </a:r>
            <a:r>
              <a:rPr lang="en-US" altLang="ko-KR" sz="1100" dirty="0" err="1">
                <a:solidFill>
                  <a:schemeClr val="tx1"/>
                </a:solidFill>
              </a:rPr>
              <a:t>os_irq_handler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35B27796-8ABB-0EB0-3666-D933E7530CB0}"/>
              </a:ext>
            </a:extLst>
          </p:cNvPr>
          <p:cNvSpPr/>
          <p:nvPr/>
        </p:nvSpPr>
        <p:spPr>
          <a:xfrm>
            <a:off x="7341425" y="5395407"/>
            <a:ext cx="1618217" cy="3733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os_reset_handler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78" name="연결선: 꺾임 77">
            <a:extLst>
              <a:ext uri="{FF2B5EF4-FFF2-40B4-BE49-F238E27FC236}">
                <a16:creationId xmlns:a16="http://schemas.microsoft.com/office/drawing/2014/main" id="{59A5A83E-9FA3-9076-C37A-CDE15D48AC5D}"/>
              </a:ext>
            </a:extLst>
          </p:cNvPr>
          <p:cNvCxnSpPr>
            <a:cxnSpLocks/>
            <a:stCxn id="76" idx="3"/>
            <a:endCxn id="77" idx="1"/>
          </p:cNvCxnSpPr>
          <p:nvPr/>
        </p:nvCxnSpPr>
        <p:spPr>
          <a:xfrm flipV="1">
            <a:off x="6808837" y="5582091"/>
            <a:ext cx="532588" cy="41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87AACD7-32D6-D404-6FF0-0E516EA7927F}"/>
              </a:ext>
            </a:extLst>
          </p:cNvPr>
          <p:cNvSpPr/>
          <p:nvPr/>
        </p:nvSpPr>
        <p:spPr>
          <a:xfrm>
            <a:off x="7341425" y="4611024"/>
            <a:ext cx="1618217" cy="2634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os_init_stack_start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58B4DE3F-0962-278A-CBA4-77D9E742F229}"/>
              </a:ext>
            </a:extLst>
          </p:cNvPr>
          <p:cNvSpPr/>
          <p:nvPr/>
        </p:nvSpPr>
        <p:spPr>
          <a:xfrm>
            <a:off x="7342247" y="4860843"/>
            <a:ext cx="1618217" cy="26345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os_init_stack_end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82" name="직선 화살표 연결선 81">
            <a:extLst>
              <a:ext uri="{FF2B5EF4-FFF2-40B4-BE49-F238E27FC236}">
                <a16:creationId xmlns:a16="http://schemas.microsoft.com/office/drawing/2014/main" id="{D8CA2317-93BD-1BF6-5056-5DD09F16B402}"/>
              </a:ext>
            </a:extLst>
          </p:cNvPr>
          <p:cNvCxnSpPr>
            <a:cxnSpLocks/>
            <a:stCxn id="77" idx="0"/>
            <a:endCxn id="81" idx="2"/>
          </p:cNvCxnSpPr>
          <p:nvPr/>
        </p:nvCxnSpPr>
        <p:spPr>
          <a:xfrm flipV="1">
            <a:off x="8150534" y="5124296"/>
            <a:ext cx="822" cy="2711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6A22288-094F-54E5-DE6D-42BE21D7E1D0}"/>
              </a:ext>
            </a:extLst>
          </p:cNvPr>
          <p:cNvSpPr txBox="1"/>
          <p:nvPr/>
        </p:nvSpPr>
        <p:spPr>
          <a:xfrm>
            <a:off x="156074" y="84867"/>
            <a:ext cx="1417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Entry</a:t>
            </a:r>
            <a:endParaRPr lang="ko-KR" altLang="en-US" sz="2000" b="1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B9DC2D-62B2-365E-360E-96C54B2A22F9}"/>
              </a:ext>
            </a:extLst>
          </p:cNvPr>
          <p:cNvSpPr/>
          <p:nvPr/>
        </p:nvSpPr>
        <p:spPr>
          <a:xfrm>
            <a:off x="1071691" y="85713"/>
            <a:ext cx="10992490" cy="1635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Initialize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151BE32E-FBAE-A671-8940-F6E2CE0687FB}"/>
              </a:ext>
            </a:extLst>
          </p:cNvPr>
          <p:cNvSpPr/>
          <p:nvPr/>
        </p:nvSpPr>
        <p:spPr>
          <a:xfrm>
            <a:off x="5245509" y="203057"/>
            <a:ext cx="2622754" cy="1435853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init.c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725DC54-26E5-F81D-0EAE-4B57C84B9862}"/>
              </a:ext>
            </a:extLst>
          </p:cNvPr>
          <p:cNvSpPr/>
          <p:nvPr/>
        </p:nvSpPr>
        <p:spPr>
          <a:xfrm>
            <a:off x="5468379" y="856417"/>
            <a:ext cx="1618217" cy="3733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os_init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94878364-95F6-C54C-A032-BE04BAAB0550}"/>
              </a:ext>
            </a:extLst>
          </p:cNvPr>
          <p:cNvCxnSpPr>
            <a:cxnSpLocks/>
            <a:stCxn id="77" idx="3"/>
            <a:endCxn id="4" idx="3"/>
          </p:cNvCxnSpPr>
          <p:nvPr/>
        </p:nvCxnSpPr>
        <p:spPr>
          <a:xfrm flipH="1" flipV="1">
            <a:off x="7086596" y="1043101"/>
            <a:ext cx="1873046" cy="4538990"/>
          </a:xfrm>
          <a:prstGeom prst="bentConnector3">
            <a:avLst>
              <a:gd name="adj1" fmla="val -122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745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4B7FE-C3B4-56CA-C5F8-431BE7E81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73AC8E20-AC3C-1406-3846-895D4F5B2D85}"/>
              </a:ext>
            </a:extLst>
          </p:cNvPr>
          <p:cNvSpPr/>
          <p:nvPr/>
        </p:nvSpPr>
        <p:spPr>
          <a:xfrm>
            <a:off x="491613" y="1532126"/>
            <a:ext cx="11641420" cy="2542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Module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5708445-27DD-C69E-63C2-A8D4A9C5F743}"/>
              </a:ext>
            </a:extLst>
          </p:cNvPr>
          <p:cNvSpPr/>
          <p:nvPr/>
        </p:nvSpPr>
        <p:spPr>
          <a:xfrm>
            <a:off x="491612" y="4135500"/>
            <a:ext cx="11641419" cy="25602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HAL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567F44DC-BA75-9CF4-B59C-716990CA21D9}"/>
              </a:ext>
            </a:extLst>
          </p:cNvPr>
          <p:cNvSpPr/>
          <p:nvPr/>
        </p:nvSpPr>
        <p:spPr>
          <a:xfrm>
            <a:off x="5713466" y="1665412"/>
            <a:ext cx="2038434" cy="2276628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sync.c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21711A8C-B985-0B11-18F5-62FD92811AEB}"/>
              </a:ext>
            </a:extLst>
          </p:cNvPr>
          <p:cNvSpPr/>
          <p:nvPr/>
        </p:nvSpPr>
        <p:spPr>
          <a:xfrm>
            <a:off x="7966797" y="1664562"/>
            <a:ext cx="1715465" cy="2276628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comm.c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0E9910-20B4-0B0A-5E23-B44AAD156267}"/>
              </a:ext>
            </a:extLst>
          </p:cNvPr>
          <p:cNvSpPr txBox="1"/>
          <p:nvPr/>
        </p:nvSpPr>
        <p:spPr>
          <a:xfrm>
            <a:off x="156072" y="84867"/>
            <a:ext cx="328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Send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/ Receive Message</a:t>
            </a:r>
            <a:endParaRPr lang="ko-KR" altLang="en-US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A006AD-922C-188C-EF3C-541060B5D17B}"/>
              </a:ext>
            </a:extLst>
          </p:cNvPr>
          <p:cNvSpPr/>
          <p:nvPr/>
        </p:nvSpPr>
        <p:spPr>
          <a:xfrm>
            <a:off x="8122500" y="2166656"/>
            <a:ext cx="1446168" cy="345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eos_send_message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3B79D2A6-3598-B5D1-AA5A-AF7BF77D6B1D}"/>
              </a:ext>
            </a:extLst>
          </p:cNvPr>
          <p:cNvCxnSpPr>
            <a:cxnSpLocks/>
            <a:stCxn id="5" idx="1"/>
            <a:endCxn id="96" idx="3"/>
          </p:cNvCxnSpPr>
          <p:nvPr/>
        </p:nvCxnSpPr>
        <p:spPr>
          <a:xfrm rot="10800000">
            <a:off x="7643828" y="2239825"/>
            <a:ext cx="478673" cy="99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BE80144-C588-9814-0C36-B186A2CE46CB}"/>
              </a:ext>
            </a:extLst>
          </p:cNvPr>
          <p:cNvSpPr/>
          <p:nvPr/>
        </p:nvSpPr>
        <p:spPr>
          <a:xfrm>
            <a:off x="5837135" y="2543769"/>
            <a:ext cx="1806692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eos_release_semaphore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5BC17198-6A1E-0C36-4FC3-4B0D6F335A6B}"/>
              </a:ext>
            </a:extLst>
          </p:cNvPr>
          <p:cNvSpPr/>
          <p:nvPr/>
        </p:nvSpPr>
        <p:spPr>
          <a:xfrm>
            <a:off x="5837135" y="2067305"/>
            <a:ext cx="1806692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eos_acquire_semaphore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BFD6B8BA-A4DE-1E02-DF2D-E85E45371317}"/>
              </a:ext>
            </a:extLst>
          </p:cNvPr>
          <p:cNvSpPr/>
          <p:nvPr/>
        </p:nvSpPr>
        <p:spPr>
          <a:xfrm>
            <a:off x="7747008" y="86212"/>
            <a:ext cx="4386023" cy="1362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rgbClr val="FF0000"/>
                </a:solidFill>
              </a:rPr>
              <a:t>User Code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B0FA4180-948A-4FCC-291F-F6D9F6A7007B}"/>
              </a:ext>
            </a:extLst>
          </p:cNvPr>
          <p:cNvSpPr/>
          <p:nvPr/>
        </p:nvSpPr>
        <p:spPr>
          <a:xfrm>
            <a:off x="9417821" y="137915"/>
            <a:ext cx="2546996" cy="980741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user/</a:t>
            </a:r>
            <a:r>
              <a:rPr lang="en-US" altLang="ko-KR" sz="1400" b="1" dirty="0" err="1">
                <a:solidFill>
                  <a:srgbClr val="0000FF"/>
                </a:solidFill>
              </a:rPr>
              <a:t>work.c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E52296F4-751C-D933-2B74-5B440E9652DA}"/>
              </a:ext>
            </a:extLst>
          </p:cNvPr>
          <p:cNvSpPr/>
          <p:nvPr/>
        </p:nvSpPr>
        <p:spPr>
          <a:xfrm>
            <a:off x="9555482" y="479235"/>
            <a:ext cx="1937487" cy="3733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eos_user_task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BDF80383-C01B-9E31-DB27-D0C1E436AD64}"/>
              </a:ext>
            </a:extLst>
          </p:cNvPr>
          <p:cNvCxnSpPr>
            <a:cxnSpLocks/>
            <a:stCxn id="140" idx="2"/>
            <a:endCxn id="5" idx="3"/>
          </p:cNvCxnSpPr>
          <p:nvPr/>
        </p:nvCxnSpPr>
        <p:spPr>
          <a:xfrm rot="5400000">
            <a:off x="9303161" y="1118109"/>
            <a:ext cx="1486573" cy="95555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E323F035-62DE-B5F2-8542-D4AF0FC30AFA}"/>
              </a:ext>
            </a:extLst>
          </p:cNvPr>
          <p:cNvCxnSpPr>
            <a:cxnSpLocks/>
            <a:stCxn id="5" idx="1"/>
            <a:endCxn id="88" idx="3"/>
          </p:cNvCxnSpPr>
          <p:nvPr/>
        </p:nvCxnSpPr>
        <p:spPr>
          <a:xfrm rot="10800000" flipV="1">
            <a:off x="7643828" y="2339174"/>
            <a:ext cx="478673" cy="3771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B92498E4-6230-2288-2871-A29E3AFE1D1A}"/>
              </a:ext>
            </a:extLst>
          </p:cNvPr>
          <p:cNvSpPr/>
          <p:nvPr/>
        </p:nvSpPr>
        <p:spPr>
          <a:xfrm>
            <a:off x="1587339" y="1664561"/>
            <a:ext cx="3936924" cy="2276628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eos.h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C18E8BF-C223-51DE-2AD4-92E1986D0E76}"/>
              </a:ext>
            </a:extLst>
          </p:cNvPr>
          <p:cNvSpPr/>
          <p:nvPr/>
        </p:nvSpPr>
        <p:spPr>
          <a:xfrm>
            <a:off x="1720137" y="2035278"/>
            <a:ext cx="1806692" cy="18091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rgbClr val="00B050"/>
                </a:solidFill>
              </a:rPr>
              <a:t>eos_mqueue_t</a:t>
            </a:r>
            <a:endParaRPr lang="en-US" altLang="ko-KR" sz="1100" b="1" dirty="0">
              <a:solidFill>
                <a:srgbClr val="00B050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int16u_t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queue_size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int8u_t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msg_size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void* </a:t>
            </a:r>
            <a:r>
              <a:rPr lang="en-US" altLang="ko-KR" sz="1100" b="1" dirty="0" err="1">
                <a:solidFill>
                  <a:schemeClr val="tx1"/>
                </a:solidFill>
              </a:rPr>
              <a:t>queue_start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int16u_t</a:t>
            </a:r>
            <a:r>
              <a:rPr lang="en-US" altLang="ko-KR" sz="1100" b="1" dirty="0">
                <a:solidFill>
                  <a:schemeClr val="tx1"/>
                </a:solidFill>
              </a:rPr>
              <a:t> front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int16u_t</a:t>
            </a:r>
            <a:r>
              <a:rPr lang="en-US" altLang="ko-KR" sz="1100" b="1" dirty="0">
                <a:solidFill>
                  <a:schemeClr val="tx1"/>
                </a:solidFill>
              </a:rPr>
              <a:t> rear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int8u_t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queue_type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 err="1">
                <a:solidFill>
                  <a:srgbClr val="00B050"/>
                </a:solidFill>
              </a:rPr>
              <a:t>eos_semaphore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putsem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 err="1">
                <a:solidFill>
                  <a:srgbClr val="00B050"/>
                </a:solidFill>
              </a:rPr>
              <a:t>eos_semaphore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getsem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5766B0-CEFC-7CAE-B24C-1CE04DA1B81C}"/>
              </a:ext>
            </a:extLst>
          </p:cNvPr>
          <p:cNvSpPr/>
          <p:nvPr/>
        </p:nvSpPr>
        <p:spPr>
          <a:xfrm>
            <a:off x="3618627" y="2035278"/>
            <a:ext cx="1806692" cy="9878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rgbClr val="00B050"/>
                </a:solidFill>
              </a:rPr>
              <a:t>eos_semaphore_t</a:t>
            </a:r>
            <a:endParaRPr lang="en-US" altLang="ko-KR" sz="1100" b="1" dirty="0">
              <a:solidFill>
                <a:srgbClr val="00B050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int8s_t</a:t>
            </a:r>
            <a:r>
              <a:rPr lang="en-US" altLang="ko-KR" sz="1100" b="1" dirty="0">
                <a:solidFill>
                  <a:schemeClr val="tx1"/>
                </a:solidFill>
              </a:rPr>
              <a:t> count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_</a:t>
            </a:r>
            <a:r>
              <a:rPr lang="en-US" altLang="ko-KR" sz="1100" b="1" dirty="0" err="1">
                <a:solidFill>
                  <a:srgbClr val="00B050"/>
                </a:solidFill>
              </a:rPr>
              <a:t>os_node_t</a:t>
            </a:r>
            <a:r>
              <a:rPr lang="en-US" altLang="ko-KR" sz="1100" b="1" dirty="0">
                <a:solidFill>
                  <a:srgbClr val="00B050"/>
                </a:solidFill>
              </a:rPr>
              <a:t>*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wait_queue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int8u_t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queue_type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F97B96-3958-1C5A-A8DB-C3962AF5E469}"/>
              </a:ext>
            </a:extLst>
          </p:cNvPr>
          <p:cNvSpPr/>
          <p:nvPr/>
        </p:nvSpPr>
        <p:spPr>
          <a:xfrm>
            <a:off x="5829337" y="3023113"/>
            <a:ext cx="1806692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eos_lock_scheduler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3004858F-E827-B7F0-446F-3791DF1A1AC4}"/>
              </a:ext>
            </a:extLst>
          </p:cNvPr>
          <p:cNvCxnSpPr>
            <a:cxnSpLocks/>
            <a:stCxn id="5" idx="1"/>
            <a:endCxn id="17" idx="3"/>
          </p:cNvCxnSpPr>
          <p:nvPr/>
        </p:nvCxnSpPr>
        <p:spPr>
          <a:xfrm rot="10800000" flipV="1">
            <a:off x="7636030" y="2339174"/>
            <a:ext cx="486471" cy="8564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15A47D2-4775-E089-1466-4E4EB89F7522}"/>
              </a:ext>
            </a:extLst>
          </p:cNvPr>
          <p:cNvSpPr/>
          <p:nvPr/>
        </p:nvSpPr>
        <p:spPr>
          <a:xfrm>
            <a:off x="5829337" y="3531189"/>
            <a:ext cx="1806692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>
                <a:solidFill>
                  <a:schemeClr val="tx1"/>
                </a:solidFill>
              </a:rPr>
              <a:t>eos_restore_scheduler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A996F211-D89D-E2FE-C9E4-4FC4825D4E81}"/>
              </a:ext>
            </a:extLst>
          </p:cNvPr>
          <p:cNvCxnSpPr>
            <a:cxnSpLocks/>
            <a:stCxn id="5" idx="1"/>
            <a:endCxn id="34" idx="3"/>
          </p:cNvCxnSpPr>
          <p:nvPr/>
        </p:nvCxnSpPr>
        <p:spPr>
          <a:xfrm rot="10800000" flipV="1">
            <a:off x="7636030" y="2339174"/>
            <a:ext cx="486471" cy="13645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7320D02-E599-410F-31EA-80C3D76CDFFF}"/>
              </a:ext>
            </a:extLst>
          </p:cNvPr>
          <p:cNvSpPr/>
          <p:nvPr/>
        </p:nvSpPr>
        <p:spPr>
          <a:xfrm>
            <a:off x="8122902" y="2888806"/>
            <a:ext cx="1446168" cy="345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eos_send_message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A536818B-1E2A-C418-381E-E010DC748CC0}"/>
              </a:ext>
            </a:extLst>
          </p:cNvPr>
          <p:cNvCxnSpPr>
            <a:cxnSpLocks/>
            <a:stCxn id="140" idx="2"/>
            <a:endCxn id="38" idx="3"/>
          </p:cNvCxnSpPr>
          <p:nvPr/>
        </p:nvCxnSpPr>
        <p:spPr>
          <a:xfrm rot="5400000">
            <a:off x="8942287" y="1479385"/>
            <a:ext cx="2208723" cy="955156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CEE6E7D-9E6D-0A68-FA4D-E4542740538E}"/>
              </a:ext>
            </a:extLst>
          </p:cNvPr>
          <p:cNvCxnSpPr>
            <a:cxnSpLocks/>
            <a:stCxn id="38" idx="1"/>
            <a:endCxn id="96" idx="3"/>
          </p:cNvCxnSpPr>
          <p:nvPr/>
        </p:nvCxnSpPr>
        <p:spPr>
          <a:xfrm rot="10800000">
            <a:off x="7643828" y="2239825"/>
            <a:ext cx="479075" cy="8215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71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7096E-D89D-14A0-AED4-6C1C8B911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4E76A46E-238B-E76D-599D-C015DD04E4A4}"/>
              </a:ext>
            </a:extLst>
          </p:cNvPr>
          <p:cNvSpPr/>
          <p:nvPr/>
        </p:nvSpPr>
        <p:spPr>
          <a:xfrm>
            <a:off x="491613" y="484977"/>
            <a:ext cx="11641420" cy="35899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Module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7ED72D0-9B6F-6936-F46F-660A4AAAC24C}"/>
              </a:ext>
            </a:extLst>
          </p:cNvPr>
          <p:cNvSpPr/>
          <p:nvPr/>
        </p:nvSpPr>
        <p:spPr>
          <a:xfrm>
            <a:off x="3829133" y="559837"/>
            <a:ext cx="1773956" cy="3397241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scheduler.c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CD6E7907-05FE-72AB-9F98-086561E764C8}"/>
              </a:ext>
            </a:extLst>
          </p:cNvPr>
          <p:cNvSpPr/>
          <p:nvPr/>
        </p:nvSpPr>
        <p:spPr>
          <a:xfrm>
            <a:off x="491612" y="4135500"/>
            <a:ext cx="11641419" cy="25602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HAL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872A23A-7E42-F447-8873-B46F1674B703}"/>
              </a:ext>
            </a:extLst>
          </p:cNvPr>
          <p:cNvSpPr/>
          <p:nvPr/>
        </p:nvSpPr>
        <p:spPr>
          <a:xfrm>
            <a:off x="5744298" y="565741"/>
            <a:ext cx="2177387" cy="3397241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sync.c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CBCCA-1AB0-2F9F-24DC-064DDF339163}"/>
              </a:ext>
            </a:extLst>
          </p:cNvPr>
          <p:cNvSpPr txBox="1"/>
          <p:nvPr/>
        </p:nvSpPr>
        <p:spPr>
          <a:xfrm>
            <a:off x="156072" y="84867"/>
            <a:ext cx="328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Semaphore</a:t>
            </a:r>
            <a:endParaRPr lang="ko-KR" altLang="en-US" sz="2000" b="1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42FF9696-873F-83C8-980A-11D655632C42}"/>
              </a:ext>
            </a:extLst>
          </p:cNvPr>
          <p:cNvSpPr/>
          <p:nvPr/>
        </p:nvSpPr>
        <p:spPr>
          <a:xfrm>
            <a:off x="5862913" y="2178638"/>
            <a:ext cx="1911249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eos_lock_scheduler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0D20A35C-5FBE-50D1-FE91-D2A502A2B0C4}"/>
              </a:ext>
            </a:extLst>
          </p:cNvPr>
          <p:cNvSpPr/>
          <p:nvPr/>
        </p:nvSpPr>
        <p:spPr>
          <a:xfrm>
            <a:off x="5862913" y="1263635"/>
            <a:ext cx="1911249" cy="345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eos_acquire_semaphore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104C02B-AE26-D1EB-DF3D-45711EC9ABA4}"/>
              </a:ext>
            </a:extLst>
          </p:cNvPr>
          <p:cNvSpPr/>
          <p:nvPr/>
        </p:nvSpPr>
        <p:spPr>
          <a:xfrm>
            <a:off x="5601496" y="4378888"/>
            <a:ext cx="2496296" cy="2158095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rgbClr val="0000FF"/>
                </a:solidFill>
              </a:rPr>
              <a:t>hal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linux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interrupt_asm.S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85FF32C-7421-170E-D4EA-42AB07A033B3}"/>
              </a:ext>
            </a:extLst>
          </p:cNvPr>
          <p:cNvSpPr/>
          <p:nvPr/>
        </p:nvSpPr>
        <p:spPr>
          <a:xfrm>
            <a:off x="5868012" y="4799650"/>
            <a:ext cx="1908692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hal_disable_interrupt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C84821-674F-62E2-F071-798F909DE43A}"/>
              </a:ext>
            </a:extLst>
          </p:cNvPr>
          <p:cNvSpPr/>
          <p:nvPr/>
        </p:nvSpPr>
        <p:spPr>
          <a:xfrm>
            <a:off x="5868012" y="5261230"/>
            <a:ext cx="1908692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hal_enable_interrupt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7BFCE89-A531-F911-996D-4A85BC1D12B2}"/>
              </a:ext>
            </a:extLst>
          </p:cNvPr>
          <p:cNvSpPr/>
          <p:nvPr/>
        </p:nvSpPr>
        <p:spPr>
          <a:xfrm>
            <a:off x="5865471" y="5700440"/>
            <a:ext cx="1908692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hal_restore_interrupt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8B168FB-273F-C644-B14A-6B95BC82F756}"/>
              </a:ext>
            </a:extLst>
          </p:cNvPr>
          <p:cNvSpPr/>
          <p:nvPr/>
        </p:nvSpPr>
        <p:spPr>
          <a:xfrm>
            <a:off x="1587339" y="564890"/>
            <a:ext cx="2124318" cy="3397241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eos.h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3697A06-EC72-83E1-5E05-2A6EDA0E79A2}"/>
              </a:ext>
            </a:extLst>
          </p:cNvPr>
          <p:cNvSpPr/>
          <p:nvPr/>
        </p:nvSpPr>
        <p:spPr>
          <a:xfrm>
            <a:off x="1707717" y="910296"/>
            <a:ext cx="1927071" cy="9878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rgbClr val="00B050"/>
                </a:solidFill>
              </a:rPr>
              <a:t>eos_semaphore_t</a:t>
            </a:r>
            <a:endParaRPr lang="en-US" altLang="ko-KR" sz="1100" b="1" dirty="0">
              <a:solidFill>
                <a:srgbClr val="00B050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int8s_t</a:t>
            </a:r>
            <a:r>
              <a:rPr lang="en-US" altLang="ko-KR" sz="1100" b="1" dirty="0">
                <a:solidFill>
                  <a:schemeClr val="tx1"/>
                </a:solidFill>
              </a:rPr>
              <a:t> count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_</a:t>
            </a:r>
            <a:r>
              <a:rPr lang="en-US" altLang="ko-KR" sz="1100" b="1" dirty="0" err="1">
                <a:solidFill>
                  <a:srgbClr val="00B050"/>
                </a:solidFill>
              </a:rPr>
              <a:t>os_node_t</a:t>
            </a:r>
            <a:r>
              <a:rPr lang="en-US" altLang="ko-KR" sz="1100" b="1" dirty="0">
                <a:solidFill>
                  <a:srgbClr val="00B050"/>
                </a:solidFill>
              </a:rPr>
              <a:t>*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wait_queue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int8u_t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queue_type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C0FB7F-6B54-C0F6-B952-4FB38CF4D7F1}"/>
              </a:ext>
            </a:extLst>
          </p:cNvPr>
          <p:cNvSpPr/>
          <p:nvPr/>
        </p:nvSpPr>
        <p:spPr>
          <a:xfrm>
            <a:off x="5855115" y="2657982"/>
            <a:ext cx="1911249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eos_restore_scheduler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822211D-E7DB-9986-2830-212E800DB021}"/>
              </a:ext>
            </a:extLst>
          </p:cNvPr>
          <p:cNvSpPr/>
          <p:nvPr/>
        </p:nvSpPr>
        <p:spPr>
          <a:xfrm>
            <a:off x="5862913" y="1738888"/>
            <a:ext cx="1911249" cy="345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eos_release_semaphore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5CC4DE9F-CA30-C4BF-6CDB-3A99B14DBB3A}"/>
              </a:ext>
            </a:extLst>
          </p:cNvPr>
          <p:cNvCxnSpPr>
            <a:cxnSpLocks/>
            <a:stCxn id="88" idx="1"/>
            <a:endCxn id="27" idx="1"/>
          </p:cNvCxnSpPr>
          <p:nvPr/>
        </p:nvCxnSpPr>
        <p:spPr>
          <a:xfrm rot="10800000" flipH="1" flipV="1">
            <a:off x="5862912" y="2351157"/>
            <a:ext cx="5099" cy="2621012"/>
          </a:xfrm>
          <a:prstGeom prst="bentConnector3">
            <a:avLst>
              <a:gd name="adj1" fmla="val -448323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631C2E88-9D78-1138-DF78-13729F73ABC9}"/>
              </a:ext>
            </a:extLst>
          </p:cNvPr>
          <p:cNvCxnSpPr>
            <a:cxnSpLocks/>
            <a:stCxn id="88" idx="1"/>
            <a:endCxn id="29" idx="1"/>
          </p:cNvCxnSpPr>
          <p:nvPr/>
        </p:nvCxnSpPr>
        <p:spPr>
          <a:xfrm rot="10800000" flipH="1" flipV="1">
            <a:off x="5862913" y="2351157"/>
            <a:ext cx="2558" cy="3521802"/>
          </a:xfrm>
          <a:prstGeom prst="bentConnector3">
            <a:avLst>
              <a:gd name="adj1" fmla="val -89366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8C714B7E-5602-17FA-8BDA-B195991D7307}"/>
              </a:ext>
            </a:extLst>
          </p:cNvPr>
          <p:cNvCxnSpPr>
            <a:cxnSpLocks/>
            <a:stCxn id="17" idx="1"/>
            <a:endCxn id="29" idx="1"/>
          </p:cNvCxnSpPr>
          <p:nvPr/>
        </p:nvCxnSpPr>
        <p:spPr>
          <a:xfrm rot="10800000" flipH="1" flipV="1">
            <a:off x="5855115" y="2830501"/>
            <a:ext cx="10356" cy="3042458"/>
          </a:xfrm>
          <a:prstGeom prst="bentConnector3">
            <a:avLst>
              <a:gd name="adj1" fmla="val -22074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C5982F55-2030-3FDA-A7EC-8681B104A584}"/>
              </a:ext>
            </a:extLst>
          </p:cNvPr>
          <p:cNvCxnSpPr>
            <a:cxnSpLocks/>
            <a:stCxn id="17" idx="1"/>
            <a:endCxn id="27" idx="1"/>
          </p:cNvCxnSpPr>
          <p:nvPr/>
        </p:nvCxnSpPr>
        <p:spPr>
          <a:xfrm rot="10800000" flipH="1" flipV="1">
            <a:off x="5855114" y="2830501"/>
            <a:ext cx="12897" cy="2141668"/>
          </a:xfrm>
          <a:prstGeom prst="bentConnector3">
            <a:avLst>
              <a:gd name="adj1" fmla="val -17725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BE7EA3C-C154-D7FA-A6F1-3E6D900C4BCF}"/>
              </a:ext>
            </a:extLst>
          </p:cNvPr>
          <p:cNvSpPr/>
          <p:nvPr/>
        </p:nvSpPr>
        <p:spPr>
          <a:xfrm>
            <a:off x="3984524" y="1695554"/>
            <a:ext cx="1463174" cy="359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os_scheduler_lock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598872A-5666-D2D9-CCF8-A80C1D4E31A3}"/>
              </a:ext>
            </a:extLst>
          </p:cNvPr>
          <p:cNvCxnSpPr>
            <a:cxnSpLocks/>
            <a:stCxn id="88" idx="1"/>
            <a:endCxn id="33" idx="3"/>
          </p:cNvCxnSpPr>
          <p:nvPr/>
        </p:nvCxnSpPr>
        <p:spPr>
          <a:xfrm rot="10800000">
            <a:off x="5447699" y="1875317"/>
            <a:ext cx="415215" cy="47584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4A9D79EE-0781-10FF-92CC-12C932844287}"/>
              </a:ext>
            </a:extLst>
          </p:cNvPr>
          <p:cNvCxnSpPr>
            <a:cxnSpLocks/>
            <a:stCxn id="17" idx="1"/>
            <a:endCxn id="33" idx="3"/>
          </p:cNvCxnSpPr>
          <p:nvPr/>
        </p:nvCxnSpPr>
        <p:spPr>
          <a:xfrm rot="10800000">
            <a:off x="5447699" y="1875317"/>
            <a:ext cx="407417" cy="9551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6D0EC26-3D6A-2555-4B08-A6E4C213A17F}"/>
              </a:ext>
            </a:extLst>
          </p:cNvPr>
          <p:cNvSpPr/>
          <p:nvPr/>
        </p:nvSpPr>
        <p:spPr>
          <a:xfrm>
            <a:off x="5855115" y="3144329"/>
            <a:ext cx="1911249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eos_get_scheduler_lock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51" name="연결선: 꺾임 50">
            <a:extLst>
              <a:ext uri="{FF2B5EF4-FFF2-40B4-BE49-F238E27FC236}">
                <a16:creationId xmlns:a16="http://schemas.microsoft.com/office/drawing/2014/main" id="{C5753F70-2A33-6E46-D8ED-CDC9E83BF06C}"/>
              </a:ext>
            </a:extLst>
          </p:cNvPr>
          <p:cNvCxnSpPr>
            <a:cxnSpLocks/>
            <a:stCxn id="96" idx="3"/>
            <a:endCxn id="50" idx="3"/>
          </p:cNvCxnSpPr>
          <p:nvPr/>
        </p:nvCxnSpPr>
        <p:spPr>
          <a:xfrm flipH="1">
            <a:off x="7766364" y="1436154"/>
            <a:ext cx="7798" cy="1880694"/>
          </a:xfrm>
          <a:prstGeom prst="bentConnector3">
            <a:avLst>
              <a:gd name="adj1" fmla="val -293152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9A9D7B1F-25BC-AAE1-0D2D-F7AD3F68164A}"/>
              </a:ext>
            </a:extLst>
          </p:cNvPr>
          <p:cNvSpPr/>
          <p:nvPr/>
        </p:nvSpPr>
        <p:spPr>
          <a:xfrm>
            <a:off x="8081710" y="559837"/>
            <a:ext cx="1921907" cy="3397241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timer.c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CE9732A-C439-C9F6-06ED-230A6BF9581B}"/>
              </a:ext>
            </a:extLst>
          </p:cNvPr>
          <p:cNvSpPr/>
          <p:nvPr/>
        </p:nvSpPr>
        <p:spPr>
          <a:xfrm>
            <a:off x="8206451" y="2505840"/>
            <a:ext cx="1674723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eos_get_system_timer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B1DC93E-DC4F-7063-0324-9745CEE497DF}"/>
              </a:ext>
            </a:extLst>
          </p:cNvPr>
          <p:cNvSpPr/>
          <p:nvPr/>
        </p:nvSpPr>
        <p:spPr>
          <a:xfrm>
            <a:off x="1707717" y="1961047"/>
            <a:ext cx="1927072" cy="8051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rgbClr val="00B050"/>
                </a:solidFill>
              </a:rPr>
              <a:t>eos_counter_t</a:t>
            </a:r>
            <a:endParaRPr lang="en-US" altLang="ko-KR" sz="1100" b="1" dirty="0">
              <a:solidFill>
                <a:srgbClr val="00B050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int32u_t</a:t>
            </a:r>
            <a:r>
              <a:rPr lang="en-US" altLang="ko-KR" sz="1100" b="1" dirty="0">
                <a:solidFill>
                  <a:schemeClr val="tx1"/>
                </a:solidFill>
              </a:rPr>
              <a:t> tick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_</a:t>
            </a:r>
            <a:r>
              <a:rPr lang="en-US" altLang="ko-KR" sz="1100" b="1" dirty="0" err="1">
                <a:solidFill>
                  <a:srgbClr val="00B050"/>
                </a:solidFill>
              </a:rPr>
              <a:t>os_node_t</a:t>
            </a:r>
            <a:r>
              <a:rPr lang="en-US" altLang="ko-KR" sz="1100" b="1" dirty="0">
                <a:solidFill>
                  <a:srgbClr val="00B050"/>
                </a:solidFill>
              </a:rPr>
              <a:t>*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alarm_queue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2B40D696-0882-4B0F-55AB-EA90FC4579CB}"/>
              </a:ext>
            </a:extLst>
          </p:cNvPr>
          <p:cNvCxnSpPr>
            <a:cxnSpLocks/>
            <a:stCxn id="96" idx="3"/>
            <a:endCxn id="27" idx="3"/>
          </p:cNvCxnSpPr>
          <p:nvPr/>
        </p:nvCxnSpPr>
        <p:spPr>
          <a:xfrm>
            <a:off x="7774162" y="1436154"/>
            <a:ext cx="2542" cy="3536015"/>
          </a:xfrm>
          <a:prstGeom prst="bentConnector3">
            <a:avLst>
              <a:gd name="adj1" fmla="val 90929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연결선: 꺾임 84">
            <a:extLst>
              <a:ext uri="{FF2B5EF4-FFF2-40B4-BE49-F238E27FC236}">
                <a16:creationId xmlns:a16="http://schemas.microsoft.com/office/drawing/2014/main" id="{E262E003-2276-8B64-EB3B-B4669340BBA0}"/>
              </a:ext>
            </a:extLst>
          </p:cNvPr>
          <p:cNvCxnSpPr>
            <a:cxnSpLocks/>
            <a:stCxn id="96" idx="3"/>
            <a:endCxn id="29" idx="3"/>
          </p:cNvCxnSpPr>
          <p:nvPr/>
        </p:nvCxnSpPr>
        <p:spPr>
          <a:xfrm>
            <a:off x="7774162" y="1436154"/>
            <a:ext cx="1" cy="4436805"/>
          </a:xfrm>
          <a:prstGeom prst="bent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F945FF16-1880-D078-BE6D-A2B145891281}"/>
              </a:ext>
            </a:extLst>
          </p:cNvPr>
          <p:cNvSpPr/>
          <p:nvPr/>
        </p:nvSpPr>
        <p:spPr>
          <a:xfrm>
            <a:off x="8205615" y="3017182"/>
            <a:ext cx="1674723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eos_set_alarm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FA101E3-0F3B-FC9A-66F4-6BC320AA2074}"/>
              </a:ext>
            </a:extLst>
          </p:cNvPr>
          <p:cNvSpPr/>
          <p:nvPr/>
        </p:nvSpPr>
        <p:spPr>
          <a:xfrm>
            <a:off x="1718452" y="2826797"/>
            <a:ext cx="1916337" cy="10640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rgbClr val="00B050"/>
                </a:solidFill>
              </a:rPr>
              <a:t>eos_alarm_t</a:t>
            </a:r>
            <a:endParaRPr lang="en-US" altLang="ko-KR" sz="1100" b="1" dirty="0">
              <a:solidFill>
                <a:srgbClr val="00B050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int32u_t</a:t>
            </a:r>
            <a:r>
              <a:rPr lang="en-US" altLang="ko-KR" sz="1100" b="1" dirty="0">
                <a:solidFill>
                  <a:schemeClr val="tx1"/>
                </a:solidFill>
              </a:rPr>
              <a:t> timeout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void</a:t>
            </a:r>
            <a:r>
              <a:rPr lang="en-US" altLang="ko-KR" sz="1100" b="1" dirty="0">
                <a:solidFill>
                  <a:schemeClr val="tx1"/>
                </a:solidFill>
              </a:rPr>
              <a:t> (*</a:t>
            </a:r>
            <a:r>
              <a:rPr lang="en-US" altLang="ko-KR" sz="1100" b="1" dirty="0" err="1">
                <a:solidFill>
                  <a:schemeClr val="tx1"/>
                </a:solidFill>
              </a:rPr>
              <a:t>hanlder</a:t>
            </a:r>
            <a:r>
              <a:rPr lang="en-US" altLang="ko-KR" sz="1100" b="1" dirty="0">
                <a:solidFill>
                  <a:schemeClr val="tx1"/>
                </a:solidFill>
              </a:rPr>
              <a:t>)(</a:t>
            </a:r>
            <a:r>
              <a:rPr lang="en-US" altLang="ko-KR" sz="1100" b="1" dirty="0">
                <a:solidFill>
                  <a:srgbClr val="00B050"/>
                </a:solidFill>
              </a:rPr>
              <a:t>void*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arg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void*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arg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_</a:t>
            </a:r>
            <a:r>
              <a:rPr lang="en-US" altLang="ko-KR" sz="1100" b="1" dirty="0" err="1">
                <a:solidFill>
                  <a:srgbClr val="00B050"/>
                </a:solidFill>
              </a:rPr>
              <a:t>os_node_t</a:t>
            </a:r>
            <a:r>
              <a:rPr lang="en-US" altLang="ko-KR" sz="1100" b="1" dirty="0">
                <a:solidFill>
                  <a:srgbClr val="00B050"/>
                </a:solidFill>
              </a:rPr>
              <a:t>*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queue_node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72CCD2B2-4540-834A-20FA-08ED231C3EA5}"/>
              </a:ext>
            </a:extLst>
          </p:cNvPr>
          <p:cNvSpPr/>
          <p:nvPr/>
        </p:nvSpPr>
        <p:spPr>
          <a:xfrm>
            <a:off x="10055516" y="559836"/>
            <a:ext cx="2030860" cy="3397241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task.c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C86BE108-F04D-A6CD-5259-EB4558805766}"/>
              </a:ext>
            </a:extLst>
          </p:cNvPr>
          <p:cNvSpPr/>
          <p:nvPr/>
        </p:nvSpPr>
        <p:spPr>
          <a:xfrm>
            <a:off x="10169778" y="1012942"/>
            <a:ext cx="1832874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eos_get_current_task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02" name="연결선: 꺾임 101">
            <a:extLst>
              <a:ext uri="{FF2B5EF4-FFF2-40B4-BE49-F238E27FC236}">
                <a16:creationId xmlns:a16="http://schemas.microsoft.com/office/drawing/2014/main" id="{4C0193EA-B96F-7071-72C8-8954DD1BC9B3}"/>
              </a:ext>
            </a:extLst>
          </p:cNvPr>
          <p:cNvCxnSpPr>
            <a:cxnSpLocks/>
            <a:stCxn id="96" idx="3"/>
            <a:endCxn id="101" idx="1"/>
          </p:cNvCxnSpPr>
          <p:nvPr/>
        </p:nvCxnSpPr>
        <p:spPr>
          <a:xfrm flipV="1">
            <a:off x="7774162" y="1185461"/>
            <a:ext cx="2395616" cy="2506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연결선: 꺾임 105">
            <a:extLst>
              <a:ext uri="{FF2B5EF4-FFF2-40B4-BE49-F238E27FC236}">
                <a16:creationId xmlns:a16="http://schemas.microsoft.com/office/drawing/2014/main" id="{F183C5FB-19AA-9A1D-6B9C-F7AC6A63D80A}"/>
              </a:ext>
            </a:extLst>
          </p:cNvPr>
          <p:cNvCxnSpPr>
            <a:cxnSpLocks/>
            <a:stCxn id="96" idx="3"/>
            <a:endCxn id="55" idx="1"/>
          </p:cNvCxnSpPr>
          <p:nvPr/>
        </p:nvCxnSpPr>
        <p:spPr>
          <a:xfrm>
            <a:off x="7774162" y="1436154"/>
            <a:ext cx="432289" cy="12422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연결선: 꺾임 109">
            <a:extLst>
              <a:ext uri="{FF2B5EF4-FFF2-40B4-BE49-F238E27FC236}">
                <a16:creationId xmlns:a16="http://schemas.microsoft.com/office/drawing/2014/main" id="{BF77C18D-1064-486C-BB61-D9C08A949F85}"/>
              </a:ext>
            </a:extLst>
          </p:cNvPr>
          <p:cNvCxnSpPr>
            <a:cxnSpLocks/>
            <a:stCxn id="96" idx="3"/>
            <a:endCxn id="95" idx="1"/>
          </p:cNvCxnSpPr>
          <p:nvPr/>
        </p:nvCxnSpPr>
        <p:spPr>
          <a:xfrm>
            <a:off x="7774162" y="1436154"/>
            <a:ext cx="431453" cy="1753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1FDF9C99-E4B3-2891-BDE4-D8AA2A7FF5C4}"/>
              </a:ext>
            </a:extLst>
          </p:cNvPr>
          <p:cNvSpPr/>
          <p:nvPr/>
        </p:nvSpPr>
        <p:spPr>
          <a:xfrm>
            <a:off x="10160730" y="1473690"/>
            <a:ext cx="1832874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os_wait_in_queue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14" name="연결선: 꺾임 113">
            <a:extLst>
              <a:ext uri="{FF2B5EF4-FFF2-40B4-BE49-F238E27FC236}">
                <a16:creationId xmlns:a16="http://schemas.microsoft.com/office/drawing/2014/main" id="{9184DFB4-08AC-5F61-C831-79726C324581}"/>
              </a:ext>
            </a:extLst>
          </p:cNvPr>
          <p:cNvCxnSpPr>
            <a:cxnSpLocks/>
            <a:stCxn id="96" idx="3"/>
            <a:endCxn id="113" idx="1"/>
          </p:cNvCxnSpPr>
          <p:nvPr/>
        </p:nvCxnSpPr>
        <p:spPr>
          <a:xfrm>
            <a:off x="7774162" y="1436154"/>
            <a:ext cx="2386568" cy="2100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1555D823-5CB3-FFD8-AC3B-F7ACAC7E4338}"/>
              </a:ext>
            </a:extLst>
          </p:cNvPr>
          <p:cNvSpPr/>
          <p:nvPr/>
        </p:nvSpPr>
        <p:spPr>
          <a:xfrm>
            <a:off x="10169778" y="1989377"/>
            <a:ext cx="1832874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os_wakeup_from_queue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24" name="연결선: 꺾임 123">
            <a:extLst>
              <a:ext uri="{FF2B5EF4-FFF2-40B4-BE49-F238E27FC236}">
                <a16:creationId xmlns:a16="http://schemas.microsoft.com/office/drawing/2014/main" id="{DD36EE70-3915-0074-8A17-C82263A22592}"/>
              </a:ext>
            </a:extLst>
          </p:cNvPr>
          <p:cNvCxnSpPr>
            <a:cxnSpLocks/>
            <a:stCxn id="34" idx="3"/>
            <a:endCxn id="117" idx="1"/>
          </p:cNvCxnSpPr>
          <p:nvPr/>
        </p:nvCxnSpPr>
        <p:spPr>
          <a:xfrm>
            <a:off x="7774162" y="1911407"/>
            <a:ext cx="2395616" cy="25048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133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1FF96-7D7E-2CC7-3271-535B9EA6F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D9483092-C5EB-1F26-A77A-AE0F88671ACF}"/>
              </a:ext>
            </a:extLst>
          </p:cNvPr>
          <p:cNvSpPr/>
          <p:nvPr/>
        </p:nvSpPr>
        <p:spPr>
          <a:xfrm>
            <a:off x="491613" y="484977"/>
            <a:ext cx="11641420" cy="35899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Module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A3DB4C1-1830-248A-1776-0C93A33B1C54}"/>
              </a:ext>
            </a:extLst>
          </p:cNvPr>
          <p:cNvSpPr/>
          <p:nvPr/>
        </p:nvSpPr>
        <p:spPr>
          <a:xfrm>
            <a:off x="491612" y="4135500"/>
            <a:ext cx="11641419" cy="25602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HAL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D5F234-4DF7-0DE5-1548-D2FBBA8E8474}"/>
              </a:ext>
            </a:extLst>
          </p:cNvPr>
          <p:cNvSpPr txBox="1"/>
          <p:nvPr/>
        </p:nvSpPr>
        <p:spPr>
          <a:xfrm>
            <a:off x="156072" y="84867"/>
            <a:ext cx="328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Set Alarm</a:t>
            </a:r>
            <a:endParaRPr lang="ko-KR" altLang="en-US" sz="2000" b="1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5351F70-8893-0352-2366-1F0F47E6F6BB}"/>
              </a:ext>
            </a:extLst>
          </p:cNvPr>
          <p:cNvSpPr/>
          <p:nvPr/>
        </p:nvSpPr>
        <p:spPr>
          <a:xfrm>
            <a:off x="1587339" y="564890"/>
            <a:ext cx="2124318" cy="3397241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eos.h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36EC386-BCD2-A8BE-6889-7C71071C7F84}"/>
              </a:ext>
            </a:extLst>
          </p:cNvPr>
          <p:cNvSpPr/>
          <p:nvPr/>
        </p:nvSpPr>
        <p:spPr>
          <a:xfrm>
            <a:off x="1707717" y="910296"/>
            <a:ext cx="1927071" cy="9878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rgbClr val="00B050"/>
                </a:solidFill>
              </a:rPr>
              <a:t>eos_semaphore_t</a:t>
            </a:r>
            <a:endParaRPr lang="en-US" altLang="ko-KR" sz="1100" b="1" dirty="0">
              <a:solidFill>
                <a:srgbClr val="00B050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int8s_t</a:t>
            </a:r>
            <a:r>
              <a:rPr lang="en-US" altLang="ko-KR" sz="1100" b="1" dirty="0">
                <a:solidFill>
                  <a:schemeClr val="tx1"/>
                </a:solidFill>
              </a:rPr>
              <a:t> count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_</a:t>
            </a:r>
            <a:r>
              <a:rPr lang="en-US" altLang="ko-KR" sz="1100" b="1" dirty="0" err="1">
                <a:solidFill>
                  <a:srgbClr val="00B050"/>
                </a:solidFill>
              </a:rPr>
              <a:t>os_node_t</a:t>
            </a:r>
            <a:r>
              <a:rPr lang="en-US" altLang="ko-KR" sz="1100" b="1" dirty="0">
                <a:solidFill>
                  <a:srgbClr val="00B050"/>
                </a:solidFill>
              </a:rPr>
              <a:t>*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wait_queue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int8u_t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queue_type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64AAC35-B4EA-A851-ADED-BF3E6DB47EC9}"/>
              </a:ext>
            </a:extLst>
          </p:cNvPr>
          <p:cNvSpPr/>
          <p:nvPr/>
        </p:nvSpPr>
        <p:spPr>
          <a:xfrm>
            <a:off x="7760755" y="569943"/>
            <a:ext cx="1921907" cy="3397241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timer.c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ACDC9FFC-D951-EAAF-FCC5-AE4030FAC68C}"/>
              </a:ext>
            </a:extLst>
          </p:cNvPr>
          <p:cNvSpPr/>
          <p:nvPr/>
        </p:nvSpPr>
        <p:spPr>
          <a:xfrm>
            <a:off x="1707717" y="1961047"/>
            <a:ext cx="1927072" cy="8051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rgbClr val="00B050"/>
                </a:solidFill>
              </a:rPr>
              <a:t>eos_counter_t</a:t>
            </a:r>
            <a:endParaRPr lang="en-US" altLang="ko-KR" sz="1100" b="1" dirty="0">
              <a:solidFill>
                <a:srgbClr val="00B050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int32u_t</a:t>
            </a:r>
            <a:r>
              <a:rPr lang="en-US" altLang="ko-KR" sz="1100" b="1" dirty="0">
                <a:solidFill>
                  <a:schemeClr val="tx1"/>
                </a:solidFill>
              </a:rPr>
              <a:t> tick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_</a:t>
            </a:r>
            <a:r>
              <a:rPr lang="en-US" altLang="ko-KR" sz="1100" b="1" dirty="0" err="1">
                <a:solidFill>
                  <a:srgbClr val="00B050"/>
                </a:solidFill>
              </a:rPr>
              <a:t>os_node_t</a:t>
            </a:r>
            <a:r>
              <a:rPr lang="en-US" altLang="ko-KR" sz="1100" b="1" dirty="0">
                <a:solidFill>
                  <a:srgbClr val="00B050"/>
                </a:solidFill>
              </a:rPr>
              <a:t>*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alarm_queue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419FD20D-C7E4-7C62-C236-305336E7CE49}"/>
              </a:ext>
            </a:extLst>
          </p:cNvPr>
          <p:cNvSpPr/>
          <p:nvPr/>
        </p:nvSpPr>
        <p:spPr>
          <a:xfrm>
            <a:off x="7791227" y="1256786"/>
            <a:ext cx="1860962" cy="345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eos_set_alarm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D2CEEE0-8B7C-8FA4-D02E-BD28CDC61490}"/>
              </a:ext>
            </a:extLst>
          </p:cNvPr>
          <p:cNvSpPr/>
          <p:nvPr/>
        </p:nvSpPr>
        <p:spPr>
          <a:xfrm>
            <a:off x="1718452" y="2826797"/>
            <a:ext cx="1916337" cy="10640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rgbClr val="00B050"/>
                </a:solidFill>
              </a:rPr>
              <a:t>eos_alarm_t</a:t>
            </a:r>
            <a:endParaRPr lang="en-US" altLang="ko-KR" sz="1100" b="1" dirty="0">
              <a:solidFill>
                <a:srgbClr val="00B050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int32u_t</a:t>
            </a:r>
            <a:r>
              <a:rPr lang="en-US" altLang="ko-KR" sz="1100" b="1" dirty="0">
                <a:solidFill>
                  <a:schemeClr val="tx1"/>
                </a:solidFill>
              </a:rPr>
              <a:t> timeout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void</a:t>
            </a:r>
            <a:r>
              <a:rPr lang="en-US" altLang="ko-KR" sz="1100" b="1" dirty="0">
                <a:solidFill>
                  <a:schemeClr val="tx1"/>
                </a:solidFill>
              </a:rPr>
              <a:t> (*</a:t>
            </a:r>
            <a:r>
              <a:rPr lang="en-US" altLang="ko-KR" sz="1100" b="1" dirty="0" err="1">
                <a:solidFill>
                  <a:schemeClr val="tx1"/>
                </a:solidFill>
              </a:rPr>
              <a:t>hanlder</a:t>
            </a:r>
            <a:r>
              <a:rPr lang="en-US" altLang="ko-KR" sz="1100" b="1" dirty="0">
                <a:solidFill>
                  <a:schemeClr val="tx1"/>
                </a:solidFill>
              </a:rPr>
              <a:t>)(</a:t>
            </a:r>
            <a:r>
              <a:rPr lang="en-US" altLang="ko-KR" sz="1100" b="1" dirty="0">
                <a:solidFill>
                  <a:srgbClr val="00B050"/>
                </a:solidFill>
              </a:rPr>
              <a:t>void*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arg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void*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arg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_</a:t>
            </a:r>
            <a:r>
              <a:rPr lang="en-US" altLang="ko-KR" sz="1100" b="1" dirty="0" err="1">
                <a:solidFill>
                  <a:srgbClr val="00B050"/>
                </a:solidFill>
              </a:rPr>
              <a:t>os_node_t</a:t>
            </a:r>
            <a:r>
              <a:rPr lang="en-US" altLang="ko-KR" sz="1100" b="1" dirty="0">
                <a:solidFill>
                  <a:srgbClr val="00B050"/>
                </a:solidFill>
              </a:rPr>
              <a:t>*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queue_node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EB97414-3E5C-524C-540C-1B1538077CB4}"/>
              </a:ext>
            </a:extLst>
          </p:cNvPr>
          <p:cNvSpPr/>
          <p:nvPr/>
        </p:nvSpPr>
        <p:spPr>
          <a:xfrm>
            <a:off x="9847954" y="569942"/>
            <a:ext cx="2030860" cy="3397241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common.c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92B4123-CF88-5249-36D2-59866E5F7D4F}"/>
              </a:ext>
            </a:extLst>
          </p:cNvPr>
          <p:cNvSpPr/>
          <p:nvPr/>
        </p:nvSpPr>
        <p:spPr>
          <a:xfrm>
            <a:off x="9962216" y="1023048"/>
            <a:ext cx="1832874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os_remove_node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AE6E1D-0E5A-8E3F-8BA2-02ED64930DD6}"/>
              </a:ext>
            </a:extLst>
          </p:cNvPr>
          <p:cNvSpPr/>
          <p:nvPr/>
        </p:nvSpPr>
        <p:spPr>
          <a:xfrm>
            <a:off x="9953168" y="1483796"/>
            <a:ext cx="1832874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os_add_node_ordered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43B66892-5B90-CAB5-2D0C-C8DD9C195AD1}"/>
              </a:ext>
            </a:extLst>
          </p:cNvPr>
          <p:cNvCxnSpPr>
            <a:cxnSpLocks/>
            <a:stCxn id="95" idx="3"/>
            <a:endCxn id="5" idx="1"/>
          </p:cNvCxnSpPr>
          <p:nvPr/>
        </p:nvCxnSpPr>
        <p:spPr>
          <a:xfrm flipV="1">
            <a:off x="9652189" y="1195567"/>
            <a:ext cx="310027" cy="2337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19E3359-FC19-9380-95A1-21B135042238}"/>
              </a:ext>
            </a:extLst>
          </p:cNvPr>
          <p:cNvCxnSpPr>
            <a:cxnSpLocks/>
            <a:stCxn id="95" idx="3"/>
            <a:endCxn id="6" idx="1"/>
          </p:cNvCxnSpPr>
          <p:nvPr/>
        </p:nvCxnSpPr>
        <p:spPr>
          <a:xfrm>
            <a:off x="9652189" y="1429305"/>
            <a:ext cx="300979" cy="2270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6255BAC2-5CCE-EFA3-6783-7056DA1930B7}"/>
              </a:ext>
            </a:extLst>
          </p:cNvPr>
          <p:cNvSpPr/>
          <p:nvPr/>
        </p:nvSpPr>
        <p:spPr>
          <a:xfrm>
            <a:off x="5872537" y="564890"/>
            <a:ext cx="1773956" cy="3397241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task.c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4C91098-BD42-5F0F-066D-3F88672DAA05}"/>
              </a:ext>
            </a:extLst>
          </p:cNvPr>
          <p:cNvSpPr/>
          <p:nvPr/>
        </p:nvSpPr>
        <p:spPr>
          <a:xfrm>
            <a:off x="6013733" y="1903985"/>
            <a:ext cx="1463174" cy="4710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t-BR" altLang="ko-KR" sz="1100" b="1" dirty="0">
                <a:solidFill>
                  <a:schemeClr val="tx1"/>
                </a:solidFill>
              </a:rPr>
              <a:t>_os_wakeup_from_alarm_queue</a:t>
            </a: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62C1A6B7-C5A8-813A-99B4-EA2FA0ABEA49}"/>
              </a:ext>
            </a:extLst>
          </p:cNvPr>
          <p:cNvCxnSpPr>
            <a:cxnSpLocks/>
            <a:stCxn id="95" idx="2"/>
            <a:endCxn id="81" idx="3"/>
          </p:cNvCxnSpPr>
          <p:nvPr/>
        </p:nvCxnSpPr>
        <p:spPr>
          <a:xfrm rot="5400000">
            <a:off x="7830466" y="1248265"/>
            <a:ext cx="537684" cy="1244801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2C6D0580-71E0-A502-7309-5C290AA156F6}"/>
              </a:ext>
            </a:extLst>
          </p:cNvPr>
          <p:cNvSpPr txBox="1"/>
          <p:nvPr/>
        </p:nvSpPr>
        <p:spPr>
          <a:xfrm>
            <a:off x="7387236" y="1843429"/>
            <a:ext cx="150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Callback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30A2ED0-C804-C9D8-EFE5-C5A88C72D019}"/>
              </a:ext>
            </a:extLst>
          </p:cNvPr>
          <p:cNvSpPr/>
          <p:nvPr/>
        </p:nvSpPr>
        <p:spPr>
          <a:xfrm>
            <a:off x="6026321" y="1256785"/>
            <a:ext cx="1463174" cy="345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eos_sleep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A40FD53F-66DA-198E-8A98-4A021BA42DAB}"/>
              </a:ext>
            </a:extLst>
          </p:cNvPr>
          <p:cNvCxnSpPr>
            <a:cxnSpLocks/>
            <a:stCxn id="87" idx="3"/>
            <a:endCxn id="95" idx="1"/>
          </p:cNvCxnSpPr>
          <p:nvPr/>
        </p:nvCxnSpPr>
        <p:spPr>
          <a:xfrm>
            <a:off x="7489495" y="1429304"/>
            <a:ext cx="3017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2002EDA2-50BC-BAEE-C1E3-BF24F31F8BF6}"/>
              </a:ext>
            </a:extLst>
          </p:cNvPr>
          <p:cNvSpPr/>
          <p:nvPr/>
        </p:nvSpPr>
        <p:spPr>
          <a:xfrm>
            <a:off x="3796093" y="564890"/>
            <a:ext cx="1992720" cy="3397241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sync.c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04DC68C-B6A4-FA96-516F-844107BE1173}"/>
              </a:ext>
            </a:extLst>
          </p:cNvPr>
          <p:cNvSpPr/>
          <p:nvPr/>
        </p:nvSpPr>
        <p:spPr>
          <a:xfrm>
            <a:off x="3841347" y="1256785"/>
            <a:ext cx="1898998" cy="345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eos_acquire_semaphore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08" name="연결선: 꺾임 107">
            <a:extLst>
              <a:ext uri="{FF2B5EF4-FFF2-40B4-BE49-F238E27FC236}">
                <a16:creationId xmlns:a16="http://schemas.microsoft.com/office/drawing/2014/main" id="{90417302-E1D4-C6DE-A07D-FA0787552E68}"/>
              </a:ext>
            </a:extLst>
          </p:cNvPr>
          <p:cNvCxnSpPr>
            <a:cxnSpLocks/>
            <a:stCxn id="103" idx="0"/>
            <a:endCxn id="95" idx="0"/>
          </p:cNvCxnSpPr>
          <p:nvPr/>
        </p:nvCxnSpPr>
        <p:spPr>
          <a:xfrm rot="16200000" flipH="1">
            <a:off x="6756276" y="-708646"/>
            <a:ext cx="1" cy="3930862"/>
          </a:xfrm>
          <a:prstGeom prst="bentConnector3">
            <a:avLst>
              <a:gd name="adj1" fmla="val -228600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389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BF545-5963-F56C-C1BA-FFBF50E99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742EAA85-DCC3-5F71-DC99-A6C2D038A4A0}"/>
              </a:ext>
            </a:extLst>
          </p:cNvPr>
          <p:cNvSpPr/>
          <p:nvPr/>
        </p:nvSpPr>
        <p:spPr>
          <a:xfrm>
            <a:off x="491613" y="484977"/>
            <a:ext cx="11641420" cy="35899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Module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1F7F865F-4C70-C330-35BD-FA23EB101685}"/>
              </a:ext>
            </a:extLst>
          </p:cNvPr>
          <p:cNvSpPr/>
          <p:nvPr/>
        </p:nvSpPr>
        <p:spPr>
          <a:xfrm>
            <a:off x="3829133" y="559837"/>
            <a:ext cx="1773956" cy="3397241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task.c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F7AC463-6E0C-88DF-F5C2-DF6A5956ECFC}"/>
              </a:ext>
            </a:extLst>
          </p:cNvPr>
          <p:cNvSpPr/>
          <p:nvPr/>
        </p:nvSpPr>
        <p:spPr>
          <a:xfrm>
            <a:off x="491612" y="4135500"/>
            <a:ext cx="11641419" cy="25602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HAL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13D969-AB89-0515-246F-EEFE80868EF0}"/>
              </a:ext>
            </a:extLst>
          </p:cNvPr>
          <p:cNvSpPr txBox="1"/>
          <p:nvPr/>
        </p:nvSpPr>
        <p:spPr>
          <a:xfrm>
            <a:off x="156072" y="84867"/>
            <a:ext cx="32869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Timer Interrupt</a:t>
            </a:r>
            <a:endParaRPr lang="ko-KR" altLang="en-US" sz="2000" b="1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6E30BC5-EE65-47E7-9326-38377072A49F}"/>
              </a:ext>
            </a:extLst>
          </p:cNvPr>
          <p:cNvSpPr/>
          <p:nvPr/>
        </p:nvSpPr>
        <p:spPr>
          <a:xfrm>
            <a:off x="9895312" y="4287285"/>
            <a:ext cx="1999530" cy="1385254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rgbClr val="0000FF"/>
                </a:solidFill>
              </a:rPr>
              <a:t>hal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linux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interrupt.c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9F5854E-AF21-A50F-6678-AE4CC0F5DED4}"/>
              </a:ext>
            </a:extLst>
          </p:cNvPr>
          <p:cNvSpPr/>
          <p:nvPr/>
        </p:nvSpPr>
        <p:spPr>
          <a:xfrm>
            <a:off x="10061968" y="4708046"/>
            <a:ext cx="1584319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hal_get_irq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9E8F82-32DA-DFF1-22C1-CF43E6FAD785}"/>
              </a:ext>
            </a:extLst>
          </p:cNvPr>
          <p:cNvSpPr/>
          <p:nvPr/>
        </p:nvSpPr>
        <p:spPr>
          <a:xfrm>
            <a:off x="10061968" y="5169626"/>
            <a:ext cx="1584319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hal_ack_irq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9BF1E6C-B77C-EC75-7D4E-160085A75EB0}"/>
              </a:ext>
            </a:extLst>
          </p:cNvPr>
          <p:cNvSpPr/>
          <p:nvPr/>
        </p:nvSpPr>
        <p:spPr>
          <a:xfrm>
            <a:off x="1587339" y="564890"/>
            <a:ext cx="2124318" cy="3397241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eos.h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681571C-F0BA-0651-2FD7-6D8425D47106}"/>
              </a:ext>
            </a:extLst>
          </p:cNvPr>
          <p:cNvSpPr/>
          <p:nvPr/>
        </p:nvSpPr>
        <p:spPr>
          <a:xfrm>
            <a:off x="1707717" y="910296"/>
            <a:ext cx="1927071" cy="9878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rgbClr val="00B050"/>
                </a:solidFill>
              </a:rPr>
              <a:t>eos_semaphore_t</a:t>
            </a:r>
            <a:endParaRPr lang="en-US" altLang="ko-KR" sz="1100" b="1" dirty="0">
              <a:solidFill>
                <a:srgbClr val="00B050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int8s_t</a:t>
            </a:r>
            <a:r>
              <a:rPr lang="en-US" altLang="ko-KR" sz="1100" b="1" dirty="0">
                <a:solidFill>
                  <a:schemeClr val="tx1"/>
                </a:solidFill>
              </a:rPr>
              <a:t> count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_</a:t>
            </a:r>
            <a:r>
              <a:rPr lang="en-US" altLang="ko-KR" sz="1100" b="1" dirty="0" err="1">
                <a:solidFill>
                  <a:srgbClr val="00B050"/>
                </a:solidFill>
              </a:rPr>
              <a:t>os_node_t</a:t>
            </a:r>
            <a:r>
              <a:rPr lang="en-US" altLang="ko-KR" sz="1100" b="1" dirty="0">
                <a:solidFill>
                  <a:srgbClr val="00B050"/>
                </a:solidFill>
              </a:rPr>
              <a:t>*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wait_queue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int8u_t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queue_type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0DF7EDC-0D6A-26FF-FD8D-3FDEBF859AF4}"/>
              </a:ext>
            </a:extLst>
          </p:cNvPr>
          <p:cNvSpPr/>
          <p:nvPr/>
        </p:nvSpPr>
        <p:spPr>
          <a:xfrm>
            <a:off x="3984524" y="1307467"/>
            <a:ext cx="1463174" cy="359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eos_schedule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008C60E1-3091-99EF-D680-FC1B94D1243D}"/>
              </a:ext>
            </a:extLst>
          </p:cNvPr>
          <p:cNvSpPr/>
          <p:nvPr/>
        </p:nvSpPr>
        <p:spPr>
          <a:xfrm>
            <a:off x="5717351" y="564890"/>
            <a:ext cx="1921907" cy="3397241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timer.c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9EF44D3-F147-E36E-52BC-5DC0B6F08A72}"/>
              </a:ext>
            </a:extLst>
          </p:cNvPr>
          <p:cNvSpPr/>
          <p:nvPr/>
        </p:nvSpPr>
        <p:spPr>
          <a:xfrm>
            <a:off x="5747823" y="1314711"/>
            <a:ext cx="1860962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eos_trigger_count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0C7E1C80-7F93-1C04-AE44-A5729382926E}"/>
              </a:ext>
            </a:extLst>
          </p:cNvPr>
          <p:cNvSpPr/>
          <p:nvPr/>
        </p:nvSpPr>
        <p:spPr>
          <a:xfrm>
            <a:off x="1707717" y="1961047"/>
            <a:ext cx="1927072" cy="8051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rgbClr val="00B050"/>
                </a:solidFill>
              </a:rPr>
              <a:t>eos_counter_t</a:t>
            </a:r>
            <a:endParaRPr lang="en-US" altLang="ko-KR" sz="1100" b="1" dirty="0">
              <a:solidFill>
                <a:srgbClr val="00B050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int32u_t</a:t>
            </a:r>
            <a:r>
              <a:rPr lang="en-US" altLang="ko-KR" sz="1100" b="1" dirty="0">
                <a:solidFill>
                  <a:schemeClr val="tx1"/>
                </a:solidFill>
              </a:rPr>
              <a:t> tick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_</a:t>
            </a:r>
            <a:r>
              <a:rPr lang="en-US" altLang="ko-KR" sz="1100" b="1" dirty="0" err="1">
                <a:solidFill>
                  <a:srgbClr val="00B050"/>
                </a:solidFill>
              </a:rPr>
              <a:t>os_node_t</a:t>
            </a:r>
            <a:r>
              <a:rPr lang="en-US" altLang="ko-KR" sz="1100" b="1" dirty="0">
                <a:solidFill>
                  <a:srgbClr val="00B050"/>
                </a:solidFill>
              </a:rPr>
              <a:t>*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alarm_queue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6985E64F-FF1D-008B-566B-E41A5FB95AED}"/>
              </a:ext>
            </a:extLst>
          </p:cNvPr>
          <p:cNvSpPr/>
          <p:nvPr/>
        </p:nvSpPr>
        <p:spPr>
          <a:xfrm>
            <a:off x="1718452" y="2826797"/>
            <a:ext cx="1916337" cy="106406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rgbClr val="00B050"/>
                </a:solidFill>
              </a:rPr>
              <a:t>eos_alarm_t</a:t>
            </a:r>
            <a:endParaRPr lang="en-US" altLang="ko-KR" sz="1100" b="1" dirty="0">
              <a:solidFill>
                <a:srgbClr val="00B050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int32u_t</a:t>
            </a:r>
            <a:r>
              <a:rPr lang="en-US" altLang="ko-KR" sz="1100" b="1" dirty="0">
                <a:solidFill>
                  <a:schemeClr val="tx1"/>
                </a:solidFill>
              </a:rPr>
              <a:t> timeout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void</a:t>
            </a:r>
            <a:r>
              <a:rPr lang="en-US" altLang="ko-KR" sz="1100" b="1" dirty="0">
                <a:solidFill>
                  <a:schemeClr val="tx1"/>
                </a:solidFill>
              </a:rPr>
              <a:t> (*</a:t>
            </a:r>
            <a:r>
              <a:rPr lang="en-US" altLang="ko-KR" sz="1100" b="1" dirty="0" err="1">
                <a:solidFill>
                  <a:schemeClr val="tx1"/>
                </a:solidFill>
              </a:rPr>
              <a:t>hanlder</a:t>
            </a:r>
            <a:r>
              <a:rPr lang="en-US" altLang="ko-KR" sz="1100" b="1" dirty="0">
                <a:solidFill>
                  <a:schemeClr val="tx1"/>
                </a:solidFill>
              </a:rPr>
              <a:t>)(</a:t>
            </a:r>
            <a:r>
              <a:rPr lang="en-US" altLang="ko-KR" sz="1100" b="1" dirty="0">
                <a:solidFill>
                  <a:srgbClr val="00B050"/>
                </a:solidFill>
              </a:rPr>
              <a:t>void*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arg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void*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arg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_</a:t>
            </a:r>
            <a:r>
              <a:rPr lang="en-US" altLang="ko-KR" sz="1100" b="1" dirty="0" err="1">
                <a:solidFill>
                  <a:srgbClr val="00B050"/>
                </a:solidFill>
              </a:rPr>
              <a:t>os_node_t</a:t>
            </a:r>
            <a:r>
              <a:rPr lang="en-US" altLang="ko-KR" sz="1100" b="1" dirty="0">
                <a:solidFill>
                  <a:srgbClr val="00B050"/>
                </a:solidFill>
              </a:rPr>
              <a:t>*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queue_node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EA2C8528-1BC7-FB14-C326-12BA45CE2874}"/>
              </a:ext>
            </a:extLst>
          </p:cNvPr>
          <p:cNvSpPr/>
          <p:nvPr/>
        </p:nvSpPr>
        <p:spPr>
          <a:xfrm>
            <a:off x="9988121" y="559837"/>
            <a:ext cx="1672463" cy="3397241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interrupt.c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DC3B7211-D813-99B3-CB12-4686122F9CB3}"/>
              </a:ext>
            </a:extLst>
          </p:cNvPr>
          <p:cNvSpPr/>
          <p:nvPr/>
        </p:nvSpPr>
        <p:spPr>
          <a:xfrm>
            <a:off x="10106907" y="2382462"/>
            <a:ext cx="1435060" cy="4510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os_common</a:t>
            </a:r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</a:p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interrupt_hanlder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C0A28EEB-70B7-E9FC-2EDB-A5081EBE267A}"/>
              </a:ext>
            </a:extLst>
          </p:cNvPr>
          <p:cNvSpPr/>
          <p:nvPr/>
        </p:nvSpPr>
        <p:spPr>
          <a:xfrm>
            <a:off x="7783507" y="565743"/>
            <a:ext cx="2030860" cy="3397241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common.c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CCDFED-BDB7-AFDF-2CC0-6C0ED1053E35}"/>
              </a:ext>
            </a:extLst>
          </p:cNvPr>
          <p:cNvSpPr/>
          <p:nvPr/>
        </p:nvSpPr>
        <p:spPr>
          <a:xfrm>
            <a:off x="7854542" y="1321799"/>
            <a:ext cx="1832874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os_remove_node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4D4DA32-3CF3-308C-8794-9AEC80D466C7}"/>
              </a:ext>
            </a:extLst>
          </p:cNvPr>
          <p:cNvSpPr/>
          <p:nvPr/>
        </p:nvSpPr>
        <p:spPr>
          <a:xfrm>
            <a:off x="5807735" y="4293136"/>
            <a:ext cx="1920972" cy="2152243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rgbClr val="0000FF"/>
                </a:solidFill>
              </a:rPr>
              <a:t>hal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linux</a:t>
            </a:r>
            <a:r>
              <a:rPr lang="en-US" altLang="ko-KR" sz="1400" b="1" dirty="0">
                <a:solidFill>
                  <a:srgbClr val="0000FF"/>
                </a:solidFill>
              </a:rPr>
              <a:t>/emulator/</a:t>
            </a:r>
          </a:p>
          <a:p>
            <a:r>
              <a:rPr lang="en-US" altLang="ko-KR" sz="1400" b="1" dirty="0" err="1">
                <a:solidFill>
                  <a:srgbClr val="0000FF"/>
                </a:solidFill>
              </a:rPr>
              <a:t>main.c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72493DC-D95A-AFBB-4A81-CDEB65438C63}"/>
              </a:ext>
            </a:extLst>
          </p:cNvPr>
          <p:cNvSpPr/>
          <p:nvPr/>
        </p:nvSpPr>
        <p:spPr>
          <a:xfrm>
            <a:off x="5928036" y="4972371"/>
            <a:ext cx="1528905" cy="2498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deliver_irq</a:t>
            </a:r>
            <a:r>
              <a:rPr lang="en-US" altLang="ko-KR" sz="1100" b="1" dirty="0">
                <a:solidFill>
                  <a:schemeClr val="tx1"/>
                </a:solidFill>
              </a:rPr>
              <a:t>( 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70BE17-8C2E-7975-9244-0A6F93CEE2AF}"/>
              </a:ext>
            </a:extLst>
          </p:cNvPr>
          <p:cNvSpPr txBox="1"/>
          <p:nvPr/>
        </p:nvSpPr>
        <p:spPr>
          <a:xfrm>
            <a:off x="6144826" y="5235527"/>
            <a:ext cx="15043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Jump to _vector[3]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D0CF0F8-ADB0-9A95-6A21-62AE73BC01F6}"/>
              </a:ext>
            </a:extLst>
          </p:cNvPr>
          <p:cNvSpPr/>
          <p:nvPr/>
        </p:nvSpPr>
        <p:spPr>
          <a:xfrm>
            <a:off x="1587339" y="4293136"/>
            <a:ext cx="1920971" cy="2152243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rgbClr val="0000FF"/>
                </a:solidFill>
              </a:rPr>
              <a:t>hal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linux</a:t>
            </a:r>
            <a:r>
              <a:rPr lang="en-US" altLang="ko-KR" sz="1400" b="1" dirty="0">
                <a:solidFill>
                  <a:srgbClr val="0000FF"/>
                </a:solidFill>
              </a:rPr>
              <a:t>/emulator/</a:t>
            </a:r>
          </a:p>
          <a:p>
            <a:r>
              <a:rPr lang="en-US" altLang="ko-KR" sz="1400" b="1" dirty="0" err="1">
                <a:solidFill>
                  <a:srgbClr val="0000FF"/>
                </a:solidFill>
              </a:rPr>
              <a:t>timer_emulator.c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B33ACB9-0C5A-4FCE-36CF-BCA0AA45DB5F}"/>
              </a:ext>
            </a:extLst>
          </p:cNvPr>
          <p:cNvSpPr/>
          <p:nvPr/>
        </p:nvSpPr>
        <p:spPr>
          <a:xfrm>
            <a:off x="1677088" y="4972371"/>
            <a:ext cx="1528905" cy="249819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sighandler</a:t>
            </a:r>
            <a:r>
              <a:rPr lang="en-US" altLang="ko-KR" sz="1100" b="1" dirty="0">
                <a:solidFill>
                  <a:schemeClr val="tx1"/>
                </a:solidFill>
              </a:rPr>
              <a:t>( )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5DAC2FB-ECA4-E8C9-22AA-B4A4AF2F2C52}"/>
              </a:ext>
            </a:extLst>
          </p:cNvPr>
          <p:cNvSpPr/>
          <p:nvPr/>
        </p:nvSpPr>
        <p:spPr>
          <a:xfrm>
            <a:off x="3711657" y="4293136"/>
            <a:ext cx="1920971" cy="2152243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rgbClr val="0000FF"/>
                </a:solidFill>
              </a:rPr>
              <a:t>hal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linux</a:t>
            </a:r>
            <a:r>
              <a:rPr lang="en-US" altLang="ko-KR" sz="1400" b="1" dirty="0">
                <a:solidFill>
                  <a:srgbClr val="0000FF"/>
                </a:solidFill>
              </a:rPr>
              <a:t>/emulator/</a:t>
            </a:r>
          </a:p>
          <a:p>
            <a:r>
              <a:rPr lang="en-US" altLang="ko-KR" sz="1400" b="1" dirty="0" err="1">
                <a:solidFill>
                  <a:srgbClr val="0000FF"/>
                </a:solidFill>
              </a:rPr>
              <a:t>interrupt.c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8148D0-66B9-93C3-A406-5554D4EB4C9F}"/>
              </a:ext>
            </a:extLst>
          </p:cNvPr>
          <p:cNvSpPr/>
          <p:nvPr/>
        </p:nvSpPr>
        <p:spPr>
          <a:xfrm>
            <a:off x="3879254" y="4975395"/>
            <a:ext cx="1528905" cy="2498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gen_irq</a:t>
            </a:r>
            <a:r>
              <a:rPr lang="en-US" altLang="ko-KR" sz="1100" b="1" dirty="0">
                <a:solidFill>
                  <a:schemeClr val="tx1"/>
                </a:solidFill>
              </a:rPr>
              <a:t>( )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9F190BE-0FD1-2951-C26E-D291E9A1D357}"/>
              </a:ext>
            </a:extLst>
          </p:cNvPr>
          <p:cNvCxnSpPr>
            <a:stCxn id="13" idx="3"/>
            <a:endCxn id="17" idx="1"/>
          </p:cNvCxnSpPr>
          <p:nvPr/>
        </p:nvCxnSpPr>
        <p:spPr>
          <a:xfrm>
            <a:off x="3205993" y="5097281"/>
            <a:ext cx="673261" cy="3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23295DC-A052-098F-808B-DE742A45808D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5408159" y="5097281"/>
            <a:ext cx="519877" cy="30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1B7C7646-A79E-A3B8-6AA8-84412486D298}"/>
              </a:ext>
            </a:extLst>
          </p:cNvPr>
          <p:cNvSpPr/>
          <p:nvPr/>
        </p:nvSpPr>
        <p:spPr>
          <a:xfrm>
            <a:off x="7836312" y="4287284"/>
            <a:ext cx="1640431" cy="2152242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rgbClr val="0000FF"/>
                </a:solidFill>
              </a:rPr>
              <a:t>hal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linux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entry.S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B712C3F-4D82-8C95-1198-1252F2470C8B}"/>
              </a:ext>
            </a:extLst>
          </p:cNvPr>
          <p:cNvSpPr/>
          <p:nvPr/>
        </p:nvSpPr>
        <p:spPr>
          <a:xfrm>
            <a:off x="7986253" y="4972371"/>
            <a:ext cx="1372411" cy="116463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_vector</a:t>
            </a: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_</a:t>
            </a:r>
            <a:r>
              <a:rPr lang="en-US" altLang="ko-KR" sz="1100" dirty="0" err="1">
                <a:solidFill>
                  <a:schemeClr val="tx1"/>
                </a:solidFill>
              </a:rPr>
              <a:t>os_reset_handler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_</a:t>
            </a:r>
            <a:r>
              <a:rPr lang="en-US" altLang="ko-KR" sz="1100" dirty="0" err="1">
                <a:solidFill>
                  <a:schemeClr val="tx1"/>
                </a:solidFill>
              </a:rPr>
              <a:t>os_reset_handler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_</a:t>
            </a:r>
            <a:r>
              <a:rPr lang="en-US" altLang="ko-KR" sz="1100" dirty="0" err="1">
                <a:solidFill>
                  <a:schemeClr val="tx1"/>
                </a:solidFill>
              </a:rPr>
              <a:t>os_reset_handler</a:t>
            </a:r>
            <a:endParaRPr lang="ko-KR" altLang="en-US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rgbClr val="FF0000"/>
                </a:solidFill>
              </a:rPr>
              <a:t>_</a:t>
            </a:r>
            <a:r>
              <a:rPr lang="en-US" altLang="ko-KR" sz="1100" b="1" dirty="0" err="1">
                <a:solidFill>
                  <a:srgbClr val="FF0000"/>
                </a:solidFill>
              </a:rPr>
              <a:t>os_irq_handler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98B83166-EC7C-BCBB-13B1-706546FE014F}"/>
              </a:ext>
            </a:extLst>
          </p:cNvPr>
          <p:cNvCxnSpPr>
            <a:cxnSpLocks/>
            <a:stCxn id="10" idx="3"/>
            <a:endCxn id="30" idx="1"/>
          </p:cNvCxnSpPr>
          <p:nvPr/>
        </p:nvCxnSpPr>
        <p:spPr>
          <a:xfrm>
            <a:off x="7456941" y="5097281"/>
            <a:ext cx="529312" cy="4574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84BD1F05-B6C6-4A6A-52DA-5BA969CF332F}"/>
              </a:ext>
            </a:extLst>
          </p:cNvPr>
          <p:cNvCxnSpPr>
            <a:cxnSpLocks/>
            <a:stCxn id="30" idx="0"/>
            <a:endCxn id="101" idx="2"/>
          </p:cNvCxnSpPr>
          <p:nvPr/>
        </p:nvCxnSpPr>
        <p:spPr>
          <a:xfrm rot="5400000" flipH="1" flipV="1">
            <a:off x="8679021" y="2826955"/>
            <a:ext cx="2138854" cy="215197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FC67350E-38B1-7DD4-8583-3F00AB1C9066}"/>
              </a:ext>
            </a:extLst>
          </p:cNvPr>
          <p:cNvCxnSpPr>
            <a:cxnSpLocks/>
            <a:stCxn id="101" idx="3"/>
            <a:endCxn id="27" idx="3"/>
          </p:cNvCxnSpPr>
          <p:nvPr/>
        </p:nvCxnSpPr>
        <p:spPr>
          <a:xfrm>
            <a:off x="11541967" y="2607990"/>
            <a:ext cx="104320" cy="2272575"/>
          </a:xfrm>
          <a:prstGeom prst="bentConnector3">
            <a:avLst>
              <a:gd name="adj1" fmla="val 3191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EDF1A3B5-3A6D-5BAF-338A-13DD150790F0}"/>
              </a:ext>
            </a:extLst>
          </p:cNvPr>
          <p:cNvCxnSpPr>
            <a:cxnSpLocks/>
            <a:stCxn id="101" idx="3"/>
            <a:endCxn id="28" idx="3"/>
          </p:cNvCxnSpPr>
          <p:nvPr/>
        </p:nvCxnSpPr>
        <p:spPr>
          <a:xfrm>
            <a:off x="11541967" y="2607990"/>
            <a:ext cx="104320" cy="2734155"/>
          </a:xfrm>
          <a:prstGeom prst="bentConnector3">
            <a:avLst>
              <a:gd name="adj1" fmla="val 3191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E776A05-CBCF-F52F-C926-C648990B1FF9}"/>
              </a:ext>
            </a:extLst>
          </p:cNvPr>
          <p:cNvSpPr/>
          <p:nvPr/>
        </p:nvSpPr>
        <p:spPr>
          <a:xfrm>
            <a:off x="9597760" y="5743482"/>
            <a:ext cx="2407620" cy="840277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rgbClr val="0000FF"/>
                </a:solidFill>
              </a:rPr>
              <a:t>hal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linux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interrupt_asm.S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5C75D40-0B98-B88D-7887-A99A9863351C}"/>
              </a:ext>
            </a:extLst>
          </p:cNvPr>
          <p:cNvSpPr/>
          <p:nvPr/>
        </p:nvSpPr>
        <p:spPr>
          <a:xfrm>
            <a:off x="10061968" y="6186390"/>
            <a:ext cx="1584319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hal_restore_interrupt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52" name="연결선: 꺾임 51">
            <a:extLst>
              <a:ext uri="{FF2B5EF4-FFF2-40B4-BE49-F238E27FC236}">
                <a16:creationId xmlns:a16="http://schemas.microsoft.com/office/drawing/2014/main" id="{C2528C2F-E521-2C94-5347-3483FDCB4663}"/>
              </a:ext>
            </a:extLst>
          </p:cNvPr>
          <p:cNvCxnSpPr>
            <a:cxnSpLocks/>
            <a:stCxn id="101" idx="3"/>
            <a:endCxn id="51" idx="3"/>
          </p:cNvCxnSpPr>
          <p:nvPr/>
        </p:nvCxnSpPr>
        <p:spPr>
          <a:xfrm>
            <a:off x="11541967" y="2607990"/>
            <a:ext cx="104320" cy="3750919"/>
          </a:xfrm>
          <a:prstGeom prst="bentConnector3">
            <a:avLst>
              <a:gd name="adj1" fmla="val 31913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B973702A-C2A8-D0A3-4DC8-67E5A5A7F2D8}"/>
              </a:ext>
            </a:extLst>
          </p:cNvPr>
          <p:cNvSpPr/>
          <p:nvPr/>
        </p:nvSpPr>
        <p:spPr>
          <a:xfrm>
            <a:off x="5747822" y="2435472"/>
            <a:ext cx="1860962" cy="345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timer_interrupt_handler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C2C11BA0-2DCC-DB7C-BD03-632BFA895FF9}"/>
              </a:ext>
            </a:extLst>
          </p:cNvPr>
          <p:cNvCxnSpPr>
            <a:cxnSpLocks/>
            <a:stCxn id="62" idx="0"/>
            <a:endCxn id="55" idx="2"/>
          </p:cNvCxnSpPr>
          <p:nvPr/>
        </p:nvCxnSpPr>
        <p:spPr>
          <a:xfrm flipV="1">
            <a:off x="6678303" y="1659748"/>
            <a:ext cx="1" cy="775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660032B7-02AF-CBE5-2425-D0D8AC997C5B}"/>
              </a:ext>
            </a:extLst>
          </p:cNvPr>
          <p:cNvCxnSpPr>
            <a:cxnSpLocks/>
            <a:stCxn id="55" idx="1"/>
            <a:endCxn id="33" idx="3"/>
          </p:cNvCxnSpPr>
          <p:nvPr/>
        </p:nvCxnSpPr>
        <p:spPr>
          <a:xfrm flipH="1" flipV="1">
            <a:off x="5447698" y="1487229"/>
            <a:ext cx="30012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71D8D60F-9DCA-4457-4131-6CB32B54C5B9}"/>
              </a:ext>
            </a:extLst>
          </p:cNvPr>
          <p:cNvCxnSpPr>
            <a:cxnSpLocks/>
            <a:stCxn id="55" idx="3"/>
            <a:endCxn id="5" idx="1"/>
          </p:cNvCxnSpPr>
          <p:nvPr/>
        </p:nvCxnSpPr>
        <p:spPr>
          <a:xfrm>
            <a:off x="7608785" y="1487230"/>
            <a:ext cx="245757" cy="7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6D7955D2-3207-8051-AAC5-BA5284FEE870}"/>
              </a:ext>
            </a:extLst>
          </p:cNvPr>
          <p:cNvCxnSpPr>
            <a:cxnSpLocks/>
            <a:stCxn id="101" idx="1"/>
            <a:endCxn id="62" idx="3"/>
          </p:cNvCxnSpPr>
          <p:nvPr/>
        </p:nvCxnSpPr>
        <p:spPr>
          <a:xfrm flipH="1">
            <a:off x="7608784" y="2607990"/>
            <a:ext cx="249812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145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745DB-C669-179C-E534-69D1A37DB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D0813C3D-1667-2796-8A17-5FDB7029F4FF}"/>
              </a:ext>
            </a:extLst>
          </p:cNvPr>
          <p:cNvSpPr/>
          <p:nvPr/>
        </p:nvSpPr>
        <p:spPr>
          <a:xfrm>
            <a:off x="491613" y="1837548"/>
            <a:ext cx="11641420" cy="22373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Module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65E538CB-71A6-0CAC-C51A-D1B5B80922D6}"/>
              </a:ext>
            </a:extLst>
          </p:cNvPr>
          <p:cNvSpPr/>
          <p:nvPr/>
        </p:nvSpPr>
        <p:spPr>
          <a:xfrm>
            <a:off x="491612" y="4135500"/>
            <a:ext cx="11641419" cy="25602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HAL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1E7665ED-EBD6-75E8-4435-B94444198C5B}"/>
              </a:ext>
            </a:extLst>
          </p:cNvPr>
          <p:cNvSpPr/>
          <p:nvPr/>
        </p:nvSpPr>
        <p:spPr>
          <a:xfrm>
            <a:off x="4557247" y="2013163"/>
            <a:ext cx="2127670" cy="1888536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interrupt.c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7304C6B3-C0FE-937A-81B2-3F7AB6583A7B}"/>
              </a:ext>
            </a:extLst>
          </p:cNvPr>
          <p:cNvSpPr/>
          <p:nvPr/>
        </p:nvSpPr>
        <p:spPr>
          <a:xfrm>
            <a:off x="4810705" y="2568327"/>
            <a:ext cx="1641868" cy="4448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os_init_icb_table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87AAA306-05BE-88CE-EDA3-43FC3976CA42}"/>
              </a:ext>
            </a:extLst>
          </p:cNvPr>
          <p:cNvSpPr txBox="1"/>
          <p:nvPr/>
        </p:nvSpPr>
        <p:spPr>
          <a:xfrm>
            <a:off x="156074" y="84867"/>
            <a:ext cx="1417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Init</a:t>
            </a:r>
            <a:endParaRPr lang="ko-KR" altLang="en-US" sz="2000" b="1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B93A00A-02EF-F0D8-5FF7-129B60A01A45}"/>
              </a:ext>
            </a:extLst>
          </p:cNvPr>
          <p:cNvSpPr/>
          <p:nvPr/>
        </p:nvSpPr>
        <p:spPr>
          <a:xfrm>
            <a:off x="1852571" y="4314796"/>
            <a:ext cx="2622754" cy="1110021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rgbClr val="0000FF"/>
                </a:solidFill>
              </a:rPr>
              <a:t>hal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linux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interrupt_asm.S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22549BA-F57E-C5FA-04B6-D20236BDC6FD}"/>
              </a:ext>
            </a:extLst>
          </p:cNvPr>
          <p:cNvSpPr/>
          <p:nvPr/>
        </p:nvSpPr>
        <p:spPr>
          <a:xfrm>
            <a:off x="1957453" y="4904162"/>
            <a:ext cx="1906624" cy="359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hal_disable_interrupt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52C5CB4-B66F-EFBA-4DB6-0626D4ADDDEF}"/>
              </a:ext>
            </a:extLst>
          </p:cNvPr>
          <p:cNvSpPr/>
          <p:nvPr/>
        </p:nvSpPr>
        <p:spPr>
          <a:xfrm>
            <a:off x="2347654" y="2008766"/>
            <a:ext cx="2127670" cy="1888536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scheduler.c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A029F9B-9E64-DED1-6EA5-3B7FD1740B20}"/>
              </a:ext>
            </a:extLst>
          </p:cNvPr>
          <p:cNvSpPr/>
          <p:nvPr/>
        </p:nvSpPr>
        <p:spPr>
          <a:xfrm>
            <a:off x="2592419" y="2983761"/>
            <a:ext cx="1681318" cy="359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os_scheduler_lock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D5C62B2-8C16-9563-4213-74B35B225B7F}"/>
              </a:ext>
            </a:extLst>
          </p:cNvPr>
          <p:cNvSpPr/>
          <p:nvPr/>
        </p:nvSpPr>
        <p:spPr>
          <a:xfrm>
            <a:off x="4784623" y="4314796"/>
            <a:ext cx="2622754" cy="2272552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rgbClr val="0000FF"/>
                </a:solidFill>
              </a:rPr>
              <a:t>hal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linux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init_hal.c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24BEBE5-E9CF-652E-B0E9-B8C0B072B88C}"/>
              </a:ext>
            </a:extLst>
          </p:cNvPr>
          <p:cNvSpPr/>
          <p:nvPr/>
        </p:nvSpPr>
        <p:spPr>
          <a:xfrm>
            <a:off x="4914879" y="4904162"/>
            <a:ext cx="1906624" cy="359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os_init_hal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3E75E29-023C-3D80-3FBC-B03BDE67C5B8}"/>
              </a:ext>
            </a:extLst>
          </p:cNvPr>
          <p:cNvSpPr/>
          <p:nvPr/>
        </p:nvSpPr>
        <p:spPr>
          <a:xfrm>
            <a:off x="7654809" y="4314796"/>
            <a:ext cx="2622754" cy="2272552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rgbClr val="0000FF"/>
                </a:solidFill>
              </a:rPr>
              <a:t>hal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linux</a:t>
            </a:r>
            <a:r>
              <a:rPr lang="en-US" altLang="ko-KR" sz="1400" b="1" dirty="0">
                <a:solidFill>
                  <a:srgbClr val="0000FF"/>
                </a:solidFill>
              </a:rPr>
              <a:t>/emulator/</a:t>
            </a:r>
          </a:p>
          <a:p>
            <a:r>
              <a:rPr lang="en-US" altLang="ko-KR" sz="1400" b="1" dirty="0" err="1">
                <a:solidFill>
                  <a:srgbClr val="0000FF"/>
                </a:solidFill>
              </a:rPr>
              <a:t>timer_emulator.c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26167B-F8E7-4668-986B-784D42725401}"/>
              </a:ext>
            </a:extLst>
          </p:cNvPr>
          <p:cNvSpPr/>
          <p:nvPr/>
        </p:nvSpPr>
        <p:spPr>
          <a:xfrm>
            <a:off x="7794961" y="4908755"/>
            <a:ext cx="1906624" cy="9738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init_timer_interrupt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sigaction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timer_create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timer_settime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377A9CB6-7A07-413A-2766-857CACE9DED1}"/>
              </a:ext>
            </a:extLst>
          </p:cNvPr>
          <p:cNvCxnSpPr>
            <a:cxnSpLocks/>
            <a:stCxn id="20" idx="2"/>
            <a:endCxn id="27" idx="1"/>
          </p:cNvCxnSpPr>
          <p:nvPr/>
        </p:nvCxnSpPr>
        <p:spPr>
          <a:xfrm rot="16200000" flipH="1">
            <a:off x="6765567" y="4366310"/>
            <a:ext cx="132019" cy="19267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6017F7F2-C638-E0FB-FDDE-8AA3555B4F0F}"/>
              </a:ext>
            </a:extLst>
          </p:cNvPr>
          <p:cNvSpPr/>
          <p:nvPr/>
        </p:nvSpPr>
        <p:spPr>
          <a:xfrm>
            <a:off x="1846521" y="5477327"/>
            <a:ext cx="2622754" cy="1110021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rgbClr val="0000FF"/>
                </a:solidFill>
              </a:rPr>
              <a:t>hal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linux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interrupt.c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F63DAE6-C5AC-8FCE-EE38-EF8588D281AB}"/>
              </a:ext>
            </a:extLst>
          </p:cNvPr>
          <p:cNvSpPr/>
          <p:nvPr/>
        </p:nvSpPr>
        <p:spPr>
          <a:xfrm>
            <a:off x="1957453" y="5834421"/>
            <a:ext cx="1906624" cy="359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hal_enable_irq_line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18577D3C-96FB-6AEE-A0A0-43D2E0789362}"/>
              </a:ext>
            </a:extLst>
          </p:cNvPr>
          <p:cNvCxnSpPr>
            <a:cxnSpLocks/>
            <a:stCxn id="20" idx="2"/>
            <a:endCxn id="41" idx="3"/>
          </p:cNvCxnSpPr>
          <p:nvPr/>
        </p:nvCxnSpPr>
        <p:spPr>
          <a:xfrm rot="5400000">
            <a:off x="4490886" y="4636877"/>
            <a:ext cx="750497" cy="200411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75E9A3F-E0C0-2D2E-4001-02D834ED3D82}"/>
              </a:ext>
            </a:extLst>
          </p:cNvPr>
          <p:cNvSpPr/>
          <p:nvPr/>
        </p:nvSpPr>
        <p:spPr>
          <a:xfrm>
            <a:off x="2592419" y="2524718"/>
            <a:ext cx="1681318" cy="359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os_init_scheduler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6FA0497-0D48-1F47-8EC4-D3527ACA6331}"/>
              </a:ext>
            </a:extLst>
          </p:cNvPr>
          <p:cNvSpPr/>
          <p:nvPr/>
        </p:nvSpPr>
        <p:spPr>
          <a:xfrm>
            <a:off x="6775195" y="2037036"/>
            <a:ext cx="2284914" cy="1888536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task.c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475F250C-4AE7-BAF1-DD17-CC7B0170198D}"/>
              </a:ext>
            </a:extLst>
          </p:cNvPr>
          <p:cNvSpPr/>
          <p:nvPr/>
        </p:nvSpPr>
        <p:spPr>
          <a:xfrm>
            <a:off x="6975925" y="2555476"/>
            <a:ext cx="1908692" cy="47971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os_init_task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os_ready_queue</a:t>
            </a:r>
            <a:r>
              <a:rPr lang="en-US" altLang="ko-KR" sz="1100" b="1" dirty="0">
                <a:solidFill>
                  <a:schemeClr val="tx1"/>
                </a:solidFill>
              </a:rPr>
              <a:t> = NULL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08AC01BA-7B02-43EE-E3CC-0678EB0E1C50}"/>
              </a:ext>
            </a:extLst>
          </p:cNvPr>
          <p:cNvSpPr/>
          <p:nvPr/>
        </p:nvSpPr>
        <p:spPr>
          <a:xfrm>
            <a:off x="9135106" y="2008765"/>
            <a:ext cx="2284914" cy="1888536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timer.c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D907693D-662E-445F-7434-6128FB4D86B1}"/>
              </a:ext>
            </a:extLst>
          </p:cNvPr>
          <p:cNvSpPr/>
          <p:nvPr/>
        </p:nvSpPr>
        <p:spPr>
          <a:xfrm>
            <a:off x="9260839" y="2568327"/>
            <a:ext cx="1908692" cy="3161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os_init_timer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73C38DCD-C5B3-5013-A219-F7007CD709F6}"/>
              </a:ext>
            </a:extLst>
          </p:cNvPr>
          <p:cNvSpPr/>
          <p:nvPr/>
        </p:nvSpPr>
        <p:spPr>
          <a:xfrm>
            <a:off x="9260839" y="3444849"/>
            <a:ext cx="1908692" cy="3161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eos_init_counter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88C1766B-786B-989A-3213-F6545E7EC9AE}"/>
              </a:ext>
            </a:extLst>
          </p:cNvPr>
          <p:cNvCxnSpPr>
            <a:cxnSpLocks/>
            <a:stCxn id="93" idx="2"/>
            <a:endCxn id="102" idx="0"/>
          </p:cNvCxnSpPr>
          <p:nvPr/>
        </p:nvCxnSpPr>
        <p:spPr>
          <a:xfrm>
            <a:off x="10215185" y="2884459"/>
            <a:ext cx="0" cy="560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FF6E8825-7055-9FF2-BAFE-D4415CCC8A4E}"/>
              </a:ext>
            </a:extLst>
          </p:cNvPr>
          <p:cNvSpPr/>
          <p:nvPr/>
        </p:nvSpPr>
        <p:spPr>
          <a:xfrm>
            <a:off x="4690233" y="3157752"/>
            <a:ext cx="1908692" cy="3161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eos_set_interrupt_handler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4BB82425-7EB4-F16D-B89A-049D77F820C5}"/>
              </a:ext>
            </a:extLst>
          </p:cNvPr>
          <p:cNvCxnSpPr>
            <a:cxnSpLocks/>
            <a:stCxn id="93" idx="2"/>
            <a:endCxn id="110" idx="3"/>
          </p:cNvCxnSpPr>
          <p:nvPr/>
        </p:nvCxnSpPr>
        <p:spPr>
          <a:xfrm rot="5400000">
            <a:off x="8191376" y="1292008"/>
            <a:ext cx="431359" cy="361626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92C6536D-819C-A053-C375-A17A851B5A5C}"/>
              </a:ext>
            </a:extLst>
          </p:cNvPr>
          <p:cNvSpPr/>
          <p:nvPr/>
        </p:nvSpPr>
        <p:spPr>
          <a:xfrm>
            <a:off x="894735" y="81849"/>
            <a:ext cx="11238297" cy="1635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Initialize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21090E08-5E58-2C51-05BD-DF01338C213F}"/>
              </a:ext>
            </a:extLst>
          </p:cNvPr>
          <p:cNvSpPr/>
          <p:nvPr/>
        </p:nvSpPr>
        <p:spPr>
          <a:xfrm>
            <a:off x="2237247" y="141369"/>
            <a:ext cx="2546996" cy="1516237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init.c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4A73ED1-6857-66C5-B2BF-F6023850964F}"/>
              </a:ext>
            </a:extLst>
          </p:cNvPr>
          <p:cNvSpPr/>
          <p:nvPr/>
        </p:nvSpPr>
        <p:spPr>
          <a:xfrm>
            <a:off x="2342130" y="755878"/>
            <a:ext cx="1937487" cy="3733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os_init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33" name="연결선: 꺾임 132">
            <a:extLst>
              <a:ext uri="{FF2B5EF4-FFF2-40B4-BE49-F238E27FC236}">
                <a16:creationId xmlns:a16="http://schemas.microsoft.com/office/drawing/2014/main" id="{9F5936BD-7827-19B1-E6B1-D54F82AF55EB}"/>
              </a:ext>
            </a:extLst>
          </p:cNvPr>
          <p:cNvCxnSpPr>
            <a:cxnSpLocks/>
            <a:stCxn id="128" idx="1"/>
            <a:endCxn id="11" idx="1"/>
          </p:cNvCxnSpPr>
          <p:nvPr/>
        </p:nvCxnSpPr>
        <p:spPr>
          <a:xfrm rot="10800000" flipH="1" flipV="1">
            <a:off x="2342129" y="942561"/>
            <a:ext cx="250289" cy="2220961"/>
          </a:xfrm>
          <a:prstGeom prst="bentConnector3">
            <a:avLst>
              <a:gd name="adj1" fmla="val -913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연결선: 꺾임 135">
            <a:extLst>
              <a:ext uri="{FF2B5EF4-FFF2-40B4-BE49-F238E27FC236}">
                <a16:creationId xmlns:a16="http://schemas.microsoft.com/office/drawing/2014/main" id="{BEDA8A8A-12B4-8AFA-D119-5B86C7BC252B}"/>
              </a:ext>
            </a:extLst>
          </p:cNvPr>
          <p:cNvCxnSpPr>
            <a:cxnSpLocks/>
            <a:stCxn id="128" idx="2"/>
            <a:endCxn id="59" idx="0"/>
          </p:cNvCxnSpPr>
          <p:nvPr/>
        </p:nvCxnSpPr>
        <p:spPr>
          <a:xfrm rot="16200000" flipH="1">
            <a:off x="2674240" y="1765879"/>
            <a:ext cx="1395473" cy="1222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2C1713CD-0E76-1024-3DD4-B364DF631881}"/>
              </a:ext>
            </a:extLst>
          </p:cNvPr>
          <p:cNvCxnSpPr>
            <a:cxnSpLocks/>
            <a:stCxn id="128" idx="2"/>
            <a:endCxn id="84" idx="0"/>
          </p:cNvCxnSpPr>
          <p:nvPr/>
        </p:nvCxnSpPr>
        <p:spPr>
          <a:xfrm rot="16200000" flipH="1">
            <a:off x="3751715" y="688403"/>
            <a:ext cx="1439082" cy="23207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꺾임 152">
            <a:extLst>
              <a:ext uri="{FF2B5EF4-FFF2-40B4-BE49-F238E27FC236}">
                <a16:creationId xmlns:a16="http://schemas.microsoft.com/office/drawing/2014/main" id="{80E926A7-1E00-DC2E-323A-7655507ECABB}"/>
              </a:ext>
            </a:extLst>
          </p:cNvPr>
          <p:cNvCxnSpPr>
            <a:cxnSpLocks/>
            <a:stCxn id="128" idx="2"/>
            <a:endCxn id="73" idx="0"/>
          </p:cNvCxnSpPr>
          <p:nvPr/>
        </p:nvCxnSpPr>
        <p:spPr>
          <a:xfrm rot="16200000" flipH="1">
            <a:off x="4907457" y="-467339"/>
            <a:ext cx="1426231" cy="461939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연결선: 꺾임 155">
            <a:extLst>
              <a:ext uri="{FF2B5EF4-FFF2-40B4-BE49-F238E27FC236}">
                <a16:creationId xmlns:a16="http://schemas.microsoft.com/office/drawing/2014/main" id="{4314D47B-C611-6BBF-96F9-481CC7B3A273}"/>
              </a:ext>
            </a:extLst>
          </p:cNvPr>
          <p:cNvCxnSpPr>
            <a:cxnSpLocks/>
            <a:stCxn id="128" idx="2"/>
            <a:endCxn id="93" idx="0"/>
          </p:cNvCxnSpPr>
          <p:nvPr/>
        </p:nvCxnSpPr>
        <p:spPr>
          <a:xfrm rot="16200000" flipH="1">
            <a:off x="6043488" y="-1603370"/>
            <a:ext cx="1439082" cy="69043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연결선: 꺾임 169">
            <a:extLst>
              <a:ext uri="{FF2B5EF4-FFF2-40B4-BE49-F238E27FC236}">
                <a16:creationId xmlns:a16="http://schemas.microsoft.com/office/drawing/2014/main" id="{54AE4287-FB66-4BAB-B109-0530087010B7}"/>
              </a:ext>
            </a:extLst>
          </p:cNvPr>
          <p:cNvCxnSpPr>
            <a:cxnSpLocks/>
            <a:stCxn id="128" idx="1"/>
            <a:endCxn id="20" idx="0"/>
          </p:cNvCxnSpPr>
          <p:nvPr/>
        </p:nvCxnSpPr>
        <p:spPr>
          <a:xfrm rot="10800000" flipH="1" flipV="1">
            <a:off x="2342129" y="942562"/>
            <a:ext cx="3526061" cy="3961600"/>
          </a:xfrm>
          <a:prstGeom prst="bentConnector4">
            <a:avLst>
              <a:gd name="adj1" fmla="val -6483"/>
              <a:gd name="adj2" fmla="val 7742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연결선: 꺾임 175">
            <a:extLst>
              <a:ext uri="{FF2B5EF4-FFF2-40B4-BE49-F238E27FC236}">
                <a16:creationId xmlns:a16="http://schemas.microsoft.com/office/drawing/2014/main" id="{5BC2A6E3-6D06-6F7F-E8B2-A1F5973C5F97}"/>
              </a:ext>
            </a:extLst>
          </p:cNvPr>
          <p:cNvCxnSpPr>
            <a:cxnSpLocks/>
            <a:stCxn id="128" idx="1"/>
            <a:endCxn id="3" idx="0"/>
          </p:cNvCxnSpPr>
          <p:nvPr/>
        </p:nvCxnSpPr>
        <p:spPr>
          <a:xfrm rot="10800000" flipH="1" flipV="1">
            <a:off x="2342129" y="942562"/>
            <a:ext cx="568635" cy="3961600"/>
          </a:xfrm>
          <a:prstGeom prst="bentConnector4">
            <a:avLst>
              <a:gd name="adj1" fmla="val -40202"/>
              <a:gd name="adj2" fmla="val 776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F4E1B92-E250-843A-FD34-60FA67649328}"/>
              </a:ext>
            </a:extLst>
          </p:cNvPr>
          <p:cNvSpPr txBox="1"/>
          <p:nvPr/>
        </p:nvSpPr>
        <p:spPr>
          <a:xfrm>
            <a:off x="2135986" y="3368673"/>
            <a:ext cx="1075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LOCKED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0694567-F83F-3B3F-C20E-2E14473CA924}"/>
              </a:ext>
            </a:extLst>
          </p:cNvPr>
          <p:cNvSpPr/>
          <p:nvPr/>
        </p:nvSpPr>
        <p:spPr>
          <a:xfrm>
            <a:off x="7804292" y="6123067"/>
            <a:ext cx="1906624" cy="359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sighandler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D3510611-4832-3408-FCDA-AE263FBBC8BF}"/>
              </a:ext>
            </a:extLst>
          </p:cNvPr>
          <p:cNvCxnSpPr>
            <a:cxnSpLocks/>
            <a:stCxn id="27" idx="2"/>
            <a:endCxn id="5" idx="0"/>
          </p:cNvCxnSpPr>
          <p:nvPr/>
        </p:nvCxnSpPr>
        <p:spPr>
          <a:xfrm rot="16200000" flipH="1">
            <a:off x="8632732" y="5998194"/>
            <a:ext cx="240413" cy="933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6501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6D4C0-87DF-94B7-6F9C-D19657DAD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35298D30-DC58-118A-87C4-3C51C3DDD8A4}"/>
              </a:ext>
            </a:extLst>
          </p:cNvPr>
          <p:cNvSpPr/>
          <p:nvPr/>
        </p:nvSpPr>
        <p:spPr>
          <a:xfrm>
            <a:off x="491613" y="1837548"/>
            <a:ext cx="11641420" cy="22373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Module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C50EED9-D32E-8B84-6370-54FBF541F349}"/>
              </a:ext>
            </a:extLst>
          </p:cNvPr>
          <p:cNvSpPr/>
          <p:nvPr/>
        </p:nvSpPr>
        <p:spPr>
          <a:xfrm>
            <a:off x="491612" y="4135500"/>
            <a:ext cx="11641419" cy="25602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HAL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D8E1977-8696-D8E4-ADDB-82DB04870AF4}"/>
              </a:ext>
            </a:extLst>
          </p:cNvPr>
          <p:cNvSpPr txBox="1"/>
          <p:nvPr/>
        </p:nvSpPr>
        <p:spPr>
          <a:xfrm>
            <a:off x="156074" y="84867"/>
            <a:ext cx="18013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Init interrupt</a:t>
            </a:r>
            <a:endParaRPr lang="ko-KR" altLang="en-US" sz="2000" b="1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63E03FD4-8376-2E6F-DEBD-424D5F7E2E57}"/>
              </a:ext>
            </a:extLst>
          </p:cNvPr>
          <p:cNvSpPr/>
          <p:nvPr/>
        </p:nvSpPr>
        <p:spPr>
          <a:xfrm>
            <a:off x="2808514" y="81849"/>
            <a:ext cx="9324517" cy="1635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Initialize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DB044771-BB3E-1C0E-FEBA-2F9C83EAE04A}"/>
              </a:ext>
            </a:extLst>
          </p:cNvPr>
          <p:cNvSpPr/>
          <p:nvPr/>
        </p:nvSpPr>
        <p:spPr>
          <a:xfrm>
            <a:off x="4038056" y="143846"/>
            <a:ext cx="2546996" cy="1516237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init.c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4DA0957D-E8F7-C24F-B78E-997444874B76}"/>
              </a:ext>
            </a:extLst>
          </p:cNvPr>
          <p:cNvSpPr/>
          <p:nvPr/>
        </p:nvSpPr>
        <p:spPr>
          <a:xfrm>
            <a:off x="4142939" y="758355"/>
            <a:ext cx="1937487" cy="3733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os_init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B65F41F-D02C-7CA6-FD1E-5FBECB4A8132}"/>
              </a:ext>
            </a:extLst>
          </p:cNvPr>
          <p:cNvSpPr/>
          <p:nvPr/>
        </p:nvSpPr>
        <p:spPr>
          <a:xfrm>
            <a:off x="2509935" y="1973610"/>
            <a:ext cx="5285026" cy="1982128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interrupt.c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A47DCE-98CB-089B-25F9-D1238AB84FC7}"/>
              </a:ext>
            </a:extLst>
          </p:cNvPr>
          <p:cNvSpPr/>
          <p:nvPr/>
        </p:nvSpPr>
        <p:spPr>
          <a:xfrm>
            <a:off x="5839483" y="2338103"/>
            <a:ext cx="1641868" cy="4448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os_init_icb_table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506887-38A4-C6C8-1818-E3BE57411B92}"/>
              </a:ext>
            </a:extLst>
          </p:cNvPr>
          <p:cNvSpPr/>
          <p:nvPr/>
        </p:nvSpPr>
        <p:spPr>
          <a:xfrm>
            <a:off x="2606485" y="2331636"/>
            <a:ext cx="3085188" cy="94340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rgbClr val="00B050"/>
                </a:solidFill>
              </a:rPr>
              <a:t>eos_icb_t</a:t>
            </a:r>
            <a:endParaRPr lang="en-US" altLang="ko-KR" sz="1100" b="1" dirty="0">
              <a:solidFill>
                <a:srgbClr val="00B050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int8s_t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irqnum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void </a:t>
            </a:r>
            <a:r>
              <a:rPr lang="en-US" altLang="ko-KR" sz="1100" b="1" dirty="0">
                <a:solidFill>
                  <a:schemeClr val="tx1"/>
                </a:solidFill>
              </a:rPr>
              <a:t>(*handler)(</a:t>
            </a:r>
            <a:r>
              <a:rPr lang="en-US" altLang="ko-KR" sz="1100" b="1" dirty="0">
                <a:solidFill>
                  <a:srgbClr val="00B050"/>
                </a:solidFill>
              </a:rPr>
              <a:t>int8s_t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irqnum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en-US" altLang="ko-KR" sz="1100" b="1" dirty="0">
                <a:solidFill>
                  <a:srgbClr val="00B050"/>
                </a:solidFill>
              </a:rPr>
              <a:t>void*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arg</a:t>
            </a:r>
            <a:r>
              <a:rPr lang="en-US" altLang="ko-KR" sz="1100" b="1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Void*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arg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DE94BAF-4513-2249-75AB-D7C67224C864}"/>
              </a:ext>
            </a:extLst>
          </p:cNvPr>
          <p:cNvCxnSpPr>
            <a:cxnSpLocks/>
            <a:stCxn id="128" idx="2"/>
            <a:endCxn id="9" idx="0"/>
          </p:cNvCxnSpPr>
          <p:nvPr/>
        </p:nvCxnSpPr>
        <p:spPr>
          <a:xfrm rot="16200000" flipH="1">
            <a:off x="5282860" y="960545"/>
            <a:ext cx="1206381" cy="15487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903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AEEBD-868F-8B1D-C228-C2E8C18D1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1E7D6E86-2644-8DF7-DCD8-3C4C69078B30}"/>
              </a:ext>
            </a:extLst>
          </p:cNvPr>
          <p:cNvSpPr/>
          <p:nvPr/>
        </p:nvSpPr>
        <p:spPr>
          <a:xfrm>
            <a:off x="491613" y="1837548"/>
            <a:ext cx="11641420" cy="22373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Module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3CC0B8C3-E3F4-1ADE-DAA9-A5F3DF52DD9F}"/>
              </a:ext>
            </a:extLst>
          </p:cNvPr>
          <p:cNvSpPr/>
          <p:nvPr/>
        </p:nvSpPr>
        <p:spPr>
          <a:xfrm>
            <a:off x="491612" y="4135500"/>
            <a:ext cx="11641419" cy="25602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HAL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322D9224-4E38-B57C-426D-7A5E751A1253}"/>
              </a:ext>
            </a:extLst>
          </p:cNvPr>
          <p:cNvSpPr txBox="1"/>
          <p:nvPr/>
        </p:nvSpPr>
        <p:spPr>
          <a:xfrm>
            <a:off x="156074" y="84867"/>
            <a:ext cx="2773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Init Scheduler / Task</a:t>
            </a:r>
            <a:endParaRPr lang="ko-KR" altLang="en-US" sz="2000" b="1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04AF9D3C-7092-FE61-B654-73C83BA08A16}"/>
              </a:ext>
            </a:extLst>
          </p:cNvPr>
          <p:cNvSpPr/>
          <p:nvPr/>
        </p:nvSpPr>
        <p:spPr>
          <a:xfrm>
            <a:off x="3554963" y="81849"/>
            <a:ext cx="8578068" cy="1635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Initialize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5E7B1AF2-A8A8-8D19-3E7A-025686BEE2B9}"/>
              </a:ext>
            </a:extLst>
          </p:cNvPr>
          <p:cNvSpPr/>
          <p:nvPr/>
        </p:nvSpPr>
        <p:spPr>
          <a:xfrm>
            <a:off x="5297689" y="143846"/>
            <a:ext cx="2546996" cy="1516237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init.c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3D9C6EDD-275B-0E2B-B27A-5F827EDD45F9}"/>
              </a:ext>
            </a:extLst>
          </p:cNvPr>
          <p:cNvSpPr/>
          <p:nvPr/>
        </p:nvSpPr>
        <p:spPr>
          <a:xfrm>
            <a:off x="5402572" y="758355"/>
            <a:ext cx="1937487" cy="3733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os_init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E3AF28E6-EA3D-751E-AA22-41A9BC717DD3}"/>
              </a:ext>
            </a:extLst>
          </p:cNvPr>
          <p:cNvSpPr/>
          <p:nvPr/>
        </p:nvSpPr>
        <p:spPr>
          <a:xfrm>
            <a:off x="3168748" y="1934117"/>
            <a:ext cx="2127670" cy="2066177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scheduler.c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BD26087-CABD-8B53-879F-0E07A3988D35}"/>
              </a:ext>
            </a:extLst>
          </p:cNvPr>
          <p:cNvSpPr/>
          <p:nvPr/>
        </p:nvSpPr>
        <p:spPr>
          <a:xfrm>
            <a:off x="3413513" y="2450070"/>
            <a:ext cx="1681318" cy="359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os_init_scheduler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94D7A4-1DF7-AFB9-C11C-9E6A4730C845}"/>
              </a:ext>
            </a:extLst>
          </p:cNvPr>
          <p:cNvSpPr/>
          <p:nvPr/>
        </p:nvSpPr>
        <p:spPr>
          <a:xfrm>
            <a:off x="3413513" y="2930015"/>
            <a:ext cx="1681318" cy="359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os_ready_group</a:t>
            </a:r>
            <a:r>
              <a:rPr lang="en-US" altLang="ko-KR" sz="1100" b="1" dirty="0">
                <a:solidFill>
                  <a:schemeClr val="tx1"/>
                </a:solidFill>
              </a:rPr>
              <a:t> = 0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A51E44-006E-8607-5CC6-636BBD68143F}"/>
              </a:ext>
            </a:extLst>
          </p:cNvPr>
          <p:cNvSpPr/>
          <p:nvPr/>
        </p:nvSpPr>
        <p:spPr>
          <a:xfrm>
            <a:off x="3413513" y="3430639"/>
            <a:ext cx="1681318" cy="359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os_ready_table</a:t>
            </a:r>
            <a:r>
              <a:rPr lang="en-US" altLang="ko-KR" sz="1100" b="1" dirty="0">
                <a:solidFill>
                  <a:schemeClr val="tx1"/>
                </a:solidFill>
              </a:rPr>
              <a:t>[ ] = 0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11F5FFF8-D358-2B89-D190-98AEA1774775}"/>
              </a:ext>
            </a:extLst>
          </p:cNvPr>
          <p:cNvCxnSpPr>
            <a:cxnSpLocks/>
            <a:stCxn id="128" idx="2"/>
            <a:endCxn id="3" idx="3"/>
          </p:cNvCxnSpPr>
          <p:nvPr/>
        </p:nvCxnSpPr>
        <p:spPr>
          <a:xfrm rot="5400000">
            <a:off x="4984019" y="1242535"/>
            <a:ext cx="1498110" cy="12764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BF5E5C86-B3BA-4E59-D4D8-79986F99B221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V="1">
            <a:off x="3413513" y="2629831"/>
            <a:ext cx="12700" cy="47994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C3964C3E-973C-18FD-4ECA-F96E3D08219A}"/>
              </a:ext>
            </a:extLst>
          </p:cNvPr>
          <p:cNvCxnSpPr>
            <a:cxnSpLocks/>
            <a:stCxn id="3" idx="1"/>
            <a:endCxn id="5" idx="1"/>
          </p:cNvCxnSpPr>
          <p:nvPr/>
        </p:nvCxnSpPr>
        <p:spPr>
          <a:xfrm rot="10800000" flipV="1">
            <a:off x="3413513" y="2629831"/>
            <a:ext cx="12700" cy="98056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714D324-B947-6197-42DD-1583A8E6D6AC}"/>
              </a:ext>
            </a:extLst>
          </p:cNvPr>
          <p:cNvSpPr/>
          <p:nvPr/>
        </p:nvSpPr>
        <p:spPr>
          <a:xfrm>
            <a:off x="7596289" y="1934117"/>
            <a:ext cx="2284914" cy="2066177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task.c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8EB319D-AAD8-0C91-5093-30421CF480BE}"/>
              </a:ext>
            </a:extLst>
          </p:cNvPr>
          <p:cNvSpPr/>
          <p:nvPr/>
        </p:nvSpPr>
        <p:spPr>
          <a:xfrm>
            <a:off x="7784400" y="2450299"/>
            <a:ext cx="1908692" cy="3592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os_init_task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059A024-7714-6548-3FF8-118C0EF29CC0}"/>
              </a:ext>
            </a:extLst>
          </p:cNvPr>
          <p:cNvSpPr/>
          <p:nvPr/>
        </p:nvSpPr>
        <p:spPr>
          <a:xfrm>
            <a:off x="7784400" y="2930015"/>
            <a:ext cx="1908692" cy="3592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os_ready_queue</a:t>
            </a:r>
            <a:r>
              <a:rPr lang="en-US" altLang="ko-KR" sz="1100" b="1" dirty="0">
                <a:solidFill>
                  <a:schemeClr val="tx1"/>
                </a:solidFill>
              </a:rPr>
              <a:t> = NULL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0CD7CA0C-40EA-3111-FF82-E7DA3DD95C1D}"/>
              </a:ext>
            </a:extLst>
          </p:cNvPr>
          <p:cNvCxnSpPr>
            <a:cxnSpLocks/>
            <a:stCxn id="128" idx="2"/>
            <a:endCxn id="35" idx="1"/>
          </p:cNvCxnSpPr>
          <p:nvPr/>
        </p:nvCxnSpPr>
        <p:spPr>
          <a:xfrm rot="16200000" flipH="1">
            <a:off x="6328746" y="1174292"/>
            <a:ext cx="1498225" cy="14130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979B2AE9-8C27-2DEE-2753-B7C30274A0CE}"/>
              </a:ext>
            </a:extLst>
          </p:cNvPr>
          <p:cNvCxnSpPr>
            <a:cxnSpLocks/>
            <a:stCxn id="35" idx="3"/>
            <a:endCxn id="36" idx="3"/>
          </p:cNvCxnSpPr>
          <p:nvPr/>
        </p:nvCxnSpPr>
        <p:spPr>
          <a:xfrm>
            <a:off x="9693092" y="2629947"/>
            <a:ext cx="12700" cy="479716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00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EE88E-D1E2-6BC7-8387-7C5F16782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2DCEBC8C-009B-45C8-DEF5-7BDA7620AB4F}"/>
              </a:ext>
            </a:extLst>
          </p:cNvPr>
          <p:cNvSpPr/>
          <p:nvPr/>
        </p:nvSpPr>
        <p:spPr>
          <a:xfrm>
            <a:off x="491613" y="1837548"/>
            <a:ext cx="11641420" cy="22373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Module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9623FF6-97B2-C279-5F6D-4B86AB52183A}"/>
              </a:ext>
            </a:extLst>
          </p:cNvPr>
          <p:cNvSpPr/>
          <p:nvPr/>
        </p:nvSpPr>
        <p:spPr>
          <a:xfrm>
            <a:off x="491612" y="4135500"/>
            <a:ext cx="11641419" cy="25602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HAL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5C103CC-6F70-FF43-03E7-176B2C9A4BE6}"/>
              </a:ext>
            </a:extLst>
          </p:cNvPr>
          <p:cNvSpPr txBox="1"/>
          <p:nvPr/>
        </p:nvSpPr>
        <p:spPr>
          <a:xfrm>
            <a:off x="156074" y="84867"/>
            <a:ext cx="27737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Init Timer</a:t>
            </a:r>
            <a:endParaRPr lang="ko-KR" altLang="en-US" sz="2000" b="1" dirty="0"/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A66E42A6-48EC-2144-EF12-EA05D5A5879C}"/>
              </a:ext>
            </a:extLst>
          </p:cNvPr>
          <p:cNvSpPr/>
          <p:nvPr/>
        </p:nvSpPr>
        <p:spPr>
          <a:xfrm>
            <a:off x="3554963" y="81849"/>
            <a:ext cx="8578068" cy="1635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Initialize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C9DCD553-6999-5D73-741B-9397CC411D08}"/>
              </a:ext>
            </a:extLst>
          </p:cNvPr>
          <p:cNvSpPr/>
          <p:nvPr/>
        </p:nvSpPr>
        <p:spPr>
          <a:xfrm>
            <a:off x="6096000" y="115733"/>
            <a:ext cx="2546996" cy="1516237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init.c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7359BC1D-67BC-37E8-8842-59AEC664699F}"/>
              </a:ext>
            </a:extLst>
          </p:cNvPr>
          <p:cNvSpPr/>
          <p:nvPr/>
        </p:nvSpPr>
        <p:spPr>
          <a:xfrm>
            <a:off x="6200883" y="730242"/>
            <a:ext cx="1937487" cy="3733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os_init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483CE26-017D-532F-AA9F-F99DFF86C6DB}"/>
              </a:ext>
            </a:extLst>
          </p:cNvPr>
          <p:cNvSpPr/>
          <p:nvPr/>
        </p:nvSpPr>
        <p:spPr>
          <a:xfrm>
            <a:off x="4441807" y="1896926"/>
            <a:ext cx="2127670" cy="2066177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timer.c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F9F29AF-A34D-4C77-0B83-84169349B030}"/>
              </a:ext>
            </a:extLst>
          </p:cNvPr>
          <p:cNvSpPr/>
          <p:nvPr/>
        </p:nvSpPr>
        <p:spPr>
          <a:xfrm>
            <a:off x="4591823" y="2412879"/>
            <a:ext cx="1827638" cy="359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os_init_timer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61233B-A538-193F-7621-18F95445FFE3}"/>
              </a:ext>
            </a:extLst>
          </p:cNvPr>
          <p:cNvSpPr/>
          <p:nvPr/>
        </p:nvSpPr>
        <p:spPr>
          <a:xfrm>
            <a:off x="4613412" y="2892824"/>
            <a:ext cx="1827638" cy="359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os_init_counter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68A40573-074A-DE3C-3CD0-57D5A60AE156}"/>
              </a:ext>
            </a:extLst>
          </p:cNvPr>
          <p:cNvCxnSpPr>
            <a:cxnSpLocks/>
            <a:stCxn id="128" idx="2"/>
            <a:endCxn id="3" idx="0"/>
          </p:cNvCxnSpPr>
          <p:nvPr/>
        </p:nvCxnSpPr>
        <p:spPr>
          <a:xfrm rot="5400000">
            <a:off x="5683000" y="926252"/>
            <a:ext cx="1309270" cy="16639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꺾임 15">
            <a:extLst>
              <a:ext uri="{FF2B5EF4-FFF2-40B4-BE49-F238E27FC236}">
                <a16:creationId xmlns:a16="http://schemas.microsoft.com/office/drawing/2014/main" id="{97560411-EFF3-DCD9-F5F5-5F477783305C}"/>
              </a:ext>
            </a:extLst>
          </p:cNvPr>
          <p:cNvCxnSpPr>
            <a:cxnSpLocks/>
            <a:stCxn id="3" idx="1"/>
            <a:endCxn id="4" idx="1"/>
          </p:cNvCxnSpPr>
          <p:nvPr/>
        </p:nvCxnSpPr>
        <p:spPr>
          <a:xfrm rot="10800000" flipH="1" flipV="1">
            <a:off x="4591822" y="2592640"/>
            <a:ext cx="21589" cy="479945"/>
          </a:xfrm>
          <a:prstGeom prst="bentConnector3">
            <a:avLst>
              <a:gd name="adj1" fmla="val -105887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96A58CB8-B609-65BF-3EA8-A1C054151E96}"/>
              </a:ext>
            </a:extLst>
          </p:cNvPr>
          <p:cNvSpPr/>
          <p:nvPr/>
        </p:nvSpPr>
        <p:spPr>
          <a:xfrm>
            <a:off x="7596289" y="1934117"/>
            <a:ext cx="2284914" cy="2066177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interrupt.c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2D07DDD-4A9F-02BA-C32F-CDF359A55CC2}"/>
              </a:ext>
            </a:extLst>
          </p:cNvPr>
          <p:cNvSpPr/>
          <p:nvPr/>
        </p:nvSpPr>
        <p:spPr>
          <a:xfrm>
            <a:off x="7784400" y="2412992"/>
            <a:ext cx="1908692" cy="35929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eos_set_interrupt_handler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160EB611-3AD9-DD90-997E-21B2710A0DF7}"/>
              </a:ext>
            </a:extLst>
          </p:cNvPr>
          <p:cNvSpPr/>
          <p:nvPr/>
        </p:nvSpPr>
        <p:spPr>
          <a:xfrm>
            <a:off x="1867622" y="1911780"/>
            <a:ext cx="2124318" cy="2051323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eos.h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04A34F-4BA3-F562-B1D2-D83E7B9CACB1}"/>
              </a:ext>
            </a:extLst>
          </p:cNvPr>
          <p:cNvSpPr/>
          <p:nvPr/>
        </p:nvSpPr>
        <p:spPr>
          <a:xfrm>
            <a:off x="1983313" y="2292878"/>
            <a:ext cx="1927072" cy="8051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rgbClr val="00B050"/>
                </a:solidFill>
              </a:rPr>
              <a:t>eos_counter_t</a:t>
            </a:r>
            <a:endParaRPr lang="en-US" altLang="ko-KR" sz="1100" b="1" dirty="0">
              <a:solidFill>
                <a:srgbClr val="00B050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int32u_t</a:t>
            </a:r>
            <a:r>
              <a:rPr lang="en-US" altLang="ko-KR" sz="1100" b="1" dirty="0">
                <a:solidFill>
                  <a:schemeClr val="tx1"/>
                </a:solidFill>
              </a:rPr>
              <a:t> tick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_</a:t>
            </a:r>
            <a:r>
              <a:rPr lang="en-US" altLang="ko-KR" sz="1100" b="1" dirty="0" err="1">
                <a:solidFill>
                  <a:srgbClr val="00B050"/>
                </a:solidFill>
              </a:rPr>
              <a:t>os_node_t</a:t>
            </a:r>
            <a:r>
              <a:rPr lang="en-US" altLang="ko-KR" sz="1100" b="1" dirty="0">
                <a:solidFill>
                  <a:srgbClr val="00B050"/>
                </a:solidFill>
              </a:rPr>
              <a:t>*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alarm_queue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B484888-6B9F-78D0-3BF6-7BAF68D5E314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6419461" y="2592640"/>
            <a:ext cx="1399228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2279705A-8561-4425-3C0C-61C24842B579}"/>
              </a:ext>
            </a:extLst>
          </p:cNvPr>
          <p:cNvSpPr/>
          <p:nvPr/>
        </p:nvSpPr>
        <p:spPr>
          <a:xfrm>
            <a:off x="4626112" y="3380390"/>
            <a:ext cx="1827638" cy="359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timer_interrupt_handler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6F9DB39E-4E54-239E-B5EE-22057FECD776}"/>
              </a:ext>
            </a:extLst>
          </p:cNvPr>
          <p:cNvCxnSpPr>
            <a:cxnSpLocks/>
            <a:stCxn id="35" idx="2"/>
            <a:endCxn id="5" idx="3"/>
          </p:cNvCxnSpPr>
          <p:nvPr/>
        </p:nvCxnSpPr>
        <p:spPr>
          <a:xfrm rot="5400000">
            <a:off x="7202316" y="2023721"/>
            <a:ext cx="787865" cy="228499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0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23D47-0C94-DAA0-0779-69BC82F2B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38694602-A689-FD7D-31A9-B2027FE76ED9}"/>
              </a:ext>
            </a:extLst>
          </p:cNvPr>
          <p:cNvSpPr/>
          <p:nvPr/>
        </p:nvSpPr>
        <p:spPr>
          <a:xfrm>
            <a:off x="491613" y="1837548"/>
            <a:ext cx="11641420" cy="22373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Module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65E0A35-F8F2-5C72-2A73-E03FC38AEDFA}"/>
              </a:ext>
            </a:extLst>
          </p:cNvPr>
          <p:cNvSpPr/>
          <p:nvPr/>
        </p:nvSpPr>
        <p:spPr>
          <a:xfrm>
            <a:off x="2347654" y="2008766"/>
            <a:ext cx="2127670" cy="1888536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scheduler.c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A6F247-0C54-448B-C05A-76C4049ADE52}"/>
              </a:ext>
            </a:extLst>
          </p:cNvPr>
          <p:cNvSpPr/>
          <p:nvPr/>
        </p:nvSpPr>
        <p:spPr>
          <a:xfrm>
            <a:off x="2592419" y="2983761"/>
            <a:ext cx="1681318" cy="35952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os_scheduler_lock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A8FD5209-D12C-4067-0895-54DA0D31C184}"/>
              </a:ext>
            </a:extLst>
          </p:cNvPr>
          <p:cNvSpPr/>
          <p:nvPr/>
        </p:nvSpPr>
        <p:spPr>
          <a:xfrm>
            <a:off x="491612" y="4135500"/>
            <a:ext cx="11641419" cy="25602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HAL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1553435-6157-9914-28AF-50E9F9EBD39F}"/>
              </a:ext>
            </a:extLst>
          </p:cNvPr>
          <p:cNvSpPr/>
          <p:nvPr/>
        </p:nvSpPr>
        <p:spPr>
          <a:xfrm>
            <a:off x="3715842" y="4382667"/>
            <a:ext cx="2496296" cy="1995316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rgbClr val="0000FF"/>
                </a:solidFill>
              </a:rPr>
              <a:t>hal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linux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interrupt_asm.S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F1566F7E-9892-95B1-0A77-CF57C21D558D}"/>
              </a:ext>
            </a:extLst>
          </p:cNvPr>
          <p:cNvSpPr/>
          <p:nvPr/>
        </p:nvSpPr>
        <p:spPr>
          <a:xfrm>
            <a:off x="5816536" y="2007916"/>
            <a:ext cx="1700042" cy="1889386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task.c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26" name="직사각형 125">
            <a:extLst>
              <a:ext uri="{FF2B5EF4-FFF2-40B4-BE49-F238E27FC236}">
                <a16:creationId xmlns:a16="http://schemas.microsoft.com/office/drawing/2014/main" id="{CB461B71-5618-F31A-15F3-78384A9EC275}"/>
              </a:ext>
            </a:extLst>
          </p:cNvPr>
          <p:cNvSpPr/>
          <p:nvPr/>
        </p:nvSpPr>
        <p:spPr>
          <a:xfrm>
            <a:off x="1474839" y="81849"/>
            <a:ext cx="6041739" cy="16352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rgbClr val="FF0000"/>
                </a:solidFill>
              </a:rPr>
              <a:t>Initialize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27" name="사각형: 둥근 모서리 126">
            <a:extLst>
              <a:ext uri="{FF2B5EF4-FFF2-40B4-BE49-F238E27FC236}">
                <a16:creationId xmlns:a16="http://schemas.microsoft.com/office/drawing/2014/main" id="{834D100E-0199-D3D0-E0DF-EB7BB96B063E}"/>
              </a:ext>
            </a:extLst>
          </p:cNvPr>
          <p:cNvSpPr/>
          <p:nvPr/>
        </p:nvSpPr>
        <p:spPr>
          <a:xfrm>
            <a:off x="3736308" y="171082"/>
            <a:ext cx="2546996" cy="1516237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init.c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20DBF746-D077-0795-994A-BC9385994639}"/>
              </a:ext>
            </a:extLst>
          </p:cNvPr>
          <p:cNvSpPr/>
          <p:nvPr/>
        </p:nvSpPr>
        <p:spPr>
          <a:xfrm>
            <a:off x="3965420" y="577554"/>
            <a:ext cx="1937487" cy="3733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os_init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91F82C-5ABD-D82E-44F2-25C6EB7C71F6}"/>
              </a:ext>
            </a:extLst>
          </p:cNvPr>
          <p:cNvSpPr txBox="1"/>
          <p:nvPr/>
        </p:nvSpPr>
        <p:spPr>
          <a:xfrm>
            <a:off x="156074" y="84867"/>
            <a:ext cx="1417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Idle Task</a:t>
            </a:r>
            <a:endParaRPr lang="ko-KR" altLang="en-US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DDC2C7D-F355-6A23-1E84-AA2A23776889}"/>
              </a:ext>
            </a:extLst>
          </p:cNvPr>
          <p:cNvSpPr/>
          <p:nvPr/>
        </p:nvSpPr>
        <p:spPr>
          <a:xfrm>
            <a:off x="5972239" y="2510785"/>
            <a:ext cx="1446168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eos_create_task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6" name="연결선: 꺾임 5">
            <a:extLst>
              <a:ext uri="{FF2B5EF4-FFF2-40B4-BE49-F238E27FC236}">
                <a16:creationId xmlns:a16="http://schemas.microsoft.com/office/drawing/2014/main" id="{8CEF9F87-68A9-3CB6-C5E7-810ED9AA398A}"/>
              </a:ext>
            </a:extLst>
          </p:cNvPr>
          <p:cNvCxnSpPr>
            <a:cxnSpLocks/>
            <a:stCxn id="128" idx="2"/>
            <a:endCxn id="5" idx="1"/>
          </p:cNvCxnSpPr>
          <p:nvPr/>
        </p:nvCxnSpPr>
        <p:spPr>
          <a:xfrm rot="16200000" flipH="1">
            <a:off x="4587010" y="1298074"/>
            <a:ext cx="1732383" cy="103807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B0E0E1C-19D1-4B53-81AA-7A8F90096043}"/>
              </a:ext>
            </a:extLst>
          </p:cNvPr>
          <p:cNvSpPr/>
          <p:nvPr/>
        </p:nvSpPr>
        <p:spPr>
          <a:xfrm>
            <a:off x="5972240" y="3217504"/>
            <a:ext cx="1446168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eos_schedule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88FE225-6382-E60E-6E65-830E38FD03B3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>
            <a:off x="6695323" y="2855822"/>
            <a:ext cx="1" cy="3616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CF316F-6897-14F5-2D0F-D31DB1239305}"/>
              </a:ext>
            </a:extLst>
          </p:cNvPr>
          <p:cNvSpPr/>
          <p:nvPr/>
        </p:nvSpPr>
        <p:spPr>
          <a:xfrm>
            <a:off x="3982358" y="4803428"/>
            <a:ext cx="1908692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hal_disable_interrupt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1962FE6C-1B03-8F55-606A-2E4955BD91FF}"/>
              </a:ext>
            </a:extLst>
          </p:cNvPr>
          <p:cNvSpPr/>
          <p:nvPr/>
        </p:nvSpPr>
        <p:spPr>
          <a:xfrm>
            <a:off x="3982358" y="5265008"/>
            <a:ext cx="1908692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hal_enable_interrupt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81F0538C-1A43-9098-8E40-EFEC50A0F65E}"/>
              </a:ext>
            </a:extLst>
          </p:cNvPr>
          <p:cNvSpPr/>
          <p:nvPr/>
        </p:nvSpPr>
        <p:spPr>
          <a:xfrm>
            <a:off x="7747008" y="86212"/>
            <a:ext cx="4386023" cy="16352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rgbClr val="FF0000"/>
                </a:solidFill>
              </a:rPr>
              <a:t>User Code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220EB681-37CF-9E48-0272-9649A38808D4}"/>
              </a:ext>
            </a:extLst>
          </p:cNvPr>
          <p:cNvSpPr/>
          <p:nvPr/>
        </p:nvSpPr>
        <p:spPr>
          <a:xfrm>
            <a:off x="9417821" y="137915"/>
            <a:ext cx="2546996" cy="1516237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user/</a:t>
            </a:r>
            <a:r>
              <a:rPr lang="en-US" altLang="ko-KR" sz="1400" b="1" dirty="0" err="1">
                <a:solidFill>
                  <a:srgbClr val="0000FF"/>
                </a:solidFill>
              </a:rPr>
              <a:t>work.c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D9252DFC-D0BB-5E24-0814-FA6F89741C04}"/>
              </a:ext>
            </a:extLst>
          </p:cNvPr>
          <p:cNvSpPr/>
          <p:nvPr/>
        </p:nvSpPr>
        <p:spPr>
          <a:xfrm>
            <a:off x="9555482" y="577555"/>
            <a:ext cx="1937487" cy="3733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eos_user_main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B89CF47B-2194-D95F-6514-0D3451E9FBB9}"/>
              </a:ext>
            </a:extLst>
          </p:cNvPr>
          <p:cNvCxnSpPr>
            <a:stCxn id="128" idx="3"/>
            <a:endCxn id="140" idx="1"/>
          </p:cNvCxnSpPr>
          <p:nvPr/>
        </p:nvCxnSpPr>
        <p:spPr>
          <a:xfrm>
            <a:off x="5902907" y="764238"/>
            <a:ext cx="3652575" cy="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연결선: 꺾임 154">
            <a:extLst>
              <a:ext uri="{FF2B5EF4-FFF2-40B4-BE49-F238E27FC236}">
                <a16:creationId xmlns:a16="http://schemas.microsoft.com/office/drawing/2014/main" id="{935EF906-3BA0-8612-65DC-830377BED774}"/>
              </a:ext>
            </a:extLst>
          </p:cNvPr>
          <p:cNvCxnSpPr>
            <a:cxnSpLocks/>
            <a:stCxn id="128" idx="2"/>
            <a:endCxn id="46" idx="0"/>
          </p:cNvCxnSpPr>
          <p:nvPr/>
        </p:nvCxnSpPr>
        <p:spPr>
          <a:xfrm rot="16200000" flipH="1">
            <a:off x="3009181" y="2875904"/>
            <a:ext cx="3852507" cy="254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연결선: 꺾임 159">
            <a:extLst>
              <a:ext uri="{FF2B5EF4-FFF2-40B4-BE49-F238E27FC236}">
                <a16:creationId xmlns:a16="http://schemas.microsoft.com/office/drawing/2014/main" id="{7B051F54-3B4D-6E96-5BD7-B70A6BE9A672}"/>
              </a:ext>
            </a:extLst>
          </p:cNvPr>
          <p:cNvCxnSpPr>
            <a:cxnSpLocks/>
            <a:stCxn id="128" idx="2"/>
            <a:endCxn id="37" idx="1"/>
          </p:cNvCxnSpPr>
          <p:nvPr/>
        </p:nvCxnSpPr>
        <p:spPr>
          <a:xfrm rot="16200000" flipH="1">
            <a:off x="4233651" y="1651434"/>
            <a:ext cx="2439102" cy="1038076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D7750297-9BDE-09FD-3A80-86FC7C3F05D6}"/>
              </a:ext>
            </a:extLst>
          </p:cNvPr>
          <p:cNvCxnSpPr>
            <a:cxnSpLocks/>
            <a:stCxn id="128" idx="2"/>
            <a:endCxn id="11" idx="3"/>
          </p:cNvCxnSpPr>
          <p:nvPr/>
        </p:nvCxnSpPr>
        <p:spPr>
          <a:xfrm rot="5400000">
            <a:off x="3497650" y="1727009"/>
            <a:ext cx="2212602" cy="660427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FE52166-60F5-17CA-DE34-802BF6155B21}"/>
              </a:ext>
            </a:extLst>
          </p:cNvPr>
          <p:cNvSpPr txBox="1"/>
          <p:nvPr/>
        </p:nvSpPr>
        <p:spPr>
          <a:xfrm>
            <a:off x="3487996" y="2690999"/>
            <a:ext cx="10757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FF0000"/>
                </a:solidFill>
              </a:rPr>
              <a:t>UNLOCKED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A17309-4E24-7FD5-25D8-08F041C7D8BF}"/>
              </a:ext>
            </a:extLst>
          </p:cNvPr>
          <p:cNvSpPr/>
          <p:nvPr/>
        </p:nvSpPr>
        <p:spPr>
          <a:xfrm>
            <a:off x="3979817" y="5704218"/>
            <a:ext cx="1908692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hal_restore_interrupt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AE5F2621-0A0B-433A-763C-C412585BA53B}"/>
              </a:ext>
            </a:extLst>
          </p:cNvPr>
          <p:cNvCxnSpPr>
            <a:cxnSpLocks/>
            <a:stCxn id="128" idx="1"/>
            <a:endCxn id="61" idx="1"/>
          </p:cNvCxnSpPr>
          <p:nvPr/>
        </p:nvCxnSpPr>
        <p:spPr>
          <a:xfrm rot="10800000" flipH="1" flipV="1">
            <a:off x="3965420" y="764237"/>
            <a:ext cx="16938" cy="4673289"/>
          </a:xfrm>
          <a:prstGeom prst="bentConnector3">
            <a:avLst>
              <a:gd name="adj1" fmla="val -1236700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3184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CDB95-48A1-5816-E386-426677318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997FA71B-7EDC-787C-0DBC-F170578B688E}"/>
              </a:ext>
            </a:extLst>
          </p:cNvPr>
          <p:cNvSpPr/>
          <p:nvPr/>
        </p:nvSpPr>
        <p:spPr>
          <a:xfrm>
            <a:off x="491613" y="1532126"/>
            <a:ext cx="11641420" cy="2542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Module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7433B8F-5F08-8931-4142-3D7B34C19FBE}"/>
              </a:ext>
            </a:extLst>
          </p:cNvPr>
          <p:cNvSpPr/>
          <p:nvPr/>
        </p:nvSpPr>
        <p:spPr>
          <a:xfrm>
            <a:off x="491612" y="4135500"/>
            <a:ext cx="11641419" cy="25602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HAL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20079AE3-A13F-64FE-6E4F-EABCE4520C3C}"/>
              </a:ext>
            </a:extLst>
          </p:cNvPr>
          <p:cNvSpPr/>
          <p:nvPr/>
        </p:nvSpPr>
        <p:spPr>
          <a:xfrm>
            <a:off x="3828677" y="1665412"/>
            <a:ext cx="2038434" cy="2276628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scheduler.c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448D581-0E60-F5F4-DBA0-FCEA5E8C1114}"/>
              </a:ext>
            </a:extLst>
          </p:cNvPr>
          <p:cNvSpPr/>
          <p:nvPr/>
        </p:nvSpPr>
        <p:spPr>
          <a:xfrm>
            <a:off x="9215924" y="4311887"/>
            <a:ext cx="2622754" cy="2154225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rgbClr val="0000FF"/>
                </a:solidFill>
              </a:rPr>
              <a:t>hal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linux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context.c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3604ED4F-5F87-C3A7-83E3-69A26F807329}"/>
              </a:ext>
            </a:extLst>
          </p:cNvPr>
          <p:cNvSpPr/>
          <p:nvPr/>
        </p:nvSpPr>
        <p:spPr>
          <a:xfrm>
            <a:off x="6082008" y="1664562"/>
            <a:ext cx="3133916" cy="2276628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task.c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1E7992-64C8-290F-2141-1F1CB2735954}"/>
              </a:ext>
            </a:extLst>
          </p:cNvPr>
          <p:cNvSpPr txBox="1"/>
          <p:nvPr/>
        </p:nvSpPr>
        <p:spPr>
          <a:xfrm>
            <a:off x="156074" y="84867"/>
            <a:ext cx="1784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Create Task</a:t>
            </a:r>
            <a:endParaRPr lang="ko-KR" altLang="en-US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C667146-F5E9-1C73-5BC8-96FEB8DDEF7B}"/>
              </a:ext>
            </a:extLst>
          </p:cNvPr>
          <p:cNvSpPr/>
          <p:nvPr/>
        </p:nvSpPr>
        <p:spPr>
          <a:xfrm>
            <a:off x="6237711" y="2166656"/>
            <a:ext cx="1446168" cy="345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eos_create_task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32E33E4-5ABA-0019-8FAA-203B162A09FE}"/>
              </a:ext>
            </a:extLst>
          </p:cNvPr>
          <p:cNvSpPr/>
          <p:nvPr/>
        </p:nvSpPr>
        <p:spPr>
          <a:xfrm>
            <a:off x="9594323" y="4848402"/>
            <a:ext cx="1908692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os_create_context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699EFB8-F85C-8F0E-EFBD-38B0A093830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683879" y="2339175"/>
            <a:ext cx="1910444" cy="26817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3BA1208-6D23-D466-F341-0F931C0A474B}"/>
              </a:ext>
            </a:extLst>
          </p:cNvPr>
          <p:cNvSpPr/>
          <p:nvPr/>
        </p:nvSpPr>
        <p:spPr>
          <a:xfrm>
            <a:off x="9580526" y="1664561"/>
            <a:ext cx="1700042" cy="2276628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common.c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09E8C98-C175-B31F-3F9D-F3EB8771E11F}"/>
              </a:ext>
            </a:extLst>
          </p:cNvPr>
          <p:cNvSpPr/>
          <p:nvPr/>
        </p:nvSpPr>
        <p:spPr>
          <a:xfrm>
            <a:off x="9707463" y="2166166"/>
            <a:ext cx="1446168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os_add_node_tail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7799297C-1695-3D66-4F50-85749BD65DD7}"/>
              </a:ext>
            </a:extLst>
          </p:cNvPr>
          <p:cNvCxnSpPr>
            <a:cxnSpLocks/>
            <a:stCxn id="5" idx="3"/>
            <a:endCxn id="23" idx="1"/>
          </p:cNvCxnSpPr>
          <p:nvPr/>
        </p:nvCxnSpPr>
        <p:spPr>
          <a:xfrm flipV="1">
            <a:off x="7683879" y="2338685"/>
            <a:ext cx="2023584" cy="49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5FD7274-0D83-2D25-B10F-CA6DCF709F0E}"/>
              </a:ext>
            </a:extLst>
          </p:cNvPr>
          <p:cNvSpPr/>
          <p:nvPr/>
        </p:nvSpPr>
        <p:spPr>
          <a:xfrm>
            <a:off x="3955195" y="2166871"/>
            <a:ext cx="1806692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os_set_ready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1D831ABF-BB2C-CD19-927F-CCF575F5DDAE}"/>
              </a:ext>
            </a:extLst>
          </p:cNvPr>
          <p:cNvCxnSpPr>
            <a:cxnSpLocks/>
            <a:stCxn id="5" idx="1"/>
            <a:endCxn id="30" idx="3"/>
          </p:cNvCxnSpPr>
          <p:nvPr/>
        </p:nvCxnSpPr>
        <p:spPr>
          <a:xfrm rot="10800000" flipV="1">
            <a:off x="5761887" y="2339174"/>
            <a:ext cx="475824" cy="2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B6734EF-C1EA-1C1F-8422-077CECEF86FA}"/>
              </a:ext>
            </a:extLst>
          </p:cNvPr>
          <p:cNvSpPr/>
          <p:nvPr/>
        </p:nvSpPr>
        <p:spPr>
          <a:xfrm>
            <a:off x="6237712" y="3217504"/>
            <a:ext cx="1446168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eos_schedule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FCC61536-F405-C38B-B64B-22D588FF245C}"/>
              </a:ext>
            </a:extLst>
          </p:cNvPr>
          <p:cNvCxnSpPr>
            <a:cxnSpLocks/>
            <a:stCxn id="5" idx="2"/>
            <a:endCxn id="37" idx="0"/>
          </p:cNvCxnSpPr>
          <p:nvPr/>
        </p:nvCxnSpPr>
        <p:spPr>
          <a:xfrm>
            <a:off x="6960795" y="2511693"/>
            <a:ext cx="1" cy="705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CCA3F5F5-FE78-4ED6-3BD9-541D541969FF}"/>
              </a:ext>
            </a:extLst>
          </p:cNvPr>
          <p:cNvSpPr/>
          <p:nvPr/>
        </p:nvSpPr>
        <p:spPr>
          <a:xfrm>
            <a:off x="7747008" y="86212"/>
            <a:ext cx="4386023" cy="1362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rgbClr val="FF0000"/>
                </a:solidFill>
              </a:rPr>
              <a:t>User Code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EF9E233B-0E66-64FD-3E0B-E9615BFEF779}"/>
              </a:ext>
            </a:extLst>
          </p:cNvPr>
          <p:cNvSpPr/>
          <p:nvPr/>
        </p:nvSpPr>
        <p:spPr>
          <a:xfrm>
            <a:off x="9417821" y="137915"/>
            <a:ext cx="2546996" cy="980741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user/</a:t>
            </a:r>
            <a:r>
              <a:rPr lang="en-US" altLang="ko-KR" sz="1400" b="1" dirty="0" err="1">
                <a:solidFill>
                  <a:srgbClr val="0000FF"/>
                </a:solidFill>
              </a:rPr>
              <a:t>work.c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8B5523B9-17B2-DCAD-EF5B-393C86055AC3}"/>
              </a:ext>
            </a:extLst>
          </p:cNvPr>
          <p:cNvSpPr/>
          <p:nvPr/>
        </p:nvSpPr>
        <p:spPr>
          <a:xfrm>
            <a:off x="9555482" y="479235"/>
            <a:ext cx="1937487" cy="3733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eos_user_main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F16696F8-9376-FC95-BFCF-8F374DFF75CE}"/>
              </a:ext>
            </a:extLst>
          </p:cNvPr>
          <p:cNvCxnSpPr>
            <a:cxnSpLocks/>
            <a:stCxn id="140" idx="2"/>
            <a:endCxn id="5" idx="0"/>
          </p:cNvCxnSpPr>
          <p:nvPr/>
        </p:nvCxnSpPr>
        <p:spPr>
          <a:xfrm rot="5400000">
            <a:off x="8085484" y="-272086"/>
            <a:ext cx="1314054" cy="356343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9F5EB075-4330-8BFF-EDC9-218675BACACF}"/>
              </a:ext>
            </a:extLst>
          </p:cNvPr>
          <p:cNvSpPr/>
          <p:nvPr/>
        </p:nvSpPr>
        <p:spPr>
          <a:xfrm>
            <a:off x="1587339" y="1664561"/>
            <a:ext cx="2038434" cy="2276628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eos.h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BB828A-2A46-827E-B8C2-0D3DF1D10654}"/>
              </a:ext>
            </a:extLst>
          </p:cNvPr>
          <p:cNvSpPr/>
          <p:nvPr/>
        </p:nvSpPr>
        <p:spPr>
          <a:xfrm>
            <a:off x="1720137" y="2035278"/>
            <a:ext cx="1806692" cy="18091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rgbClr val="00B050"/>
                </a:solidFill>
              </a:rPr>
              <a:t>eos_tcb_t</a:t>
            </a:r>
            <a:endParaRPr lang="en-US" altLang="ko-KR" sz="1100" b="1" dirty="0">
              <a:solidFill>
                <a:srgbClr val="00B050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int8u_t</a:t>
            </a:r>
            <a:r>
              <a:rPr lang="en-US" altLang="ko-KR" sz="1100" b="1" dirty="0">
                <a:solidFill>
                  <a:schemeClr val="tx1"/>
                </a:solidFill>
              </a:rPr>
              <a:t> status</a:t>
            </a:r>
          </a:p>
          <a:p>
            <a:r>
              <a:rPr lang="en-US" altLang="ko-KR" sz="1100" b="1" dirty="0" err="1">
                <a:solidFill>
                  <a:srgbClr val="00B050"/>
                </a:solidFill>
              </a:rPr>
              <a:t>addr_t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sp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int32u_t</a:t>
            </a:r>
            <a:r>
              <a:rPr lang="en-US" altLang="ko-KR" sz="1100" b="1" dirty="0">
                <a:solidFill>
                  <a:schemeClr val="tx1"/>
                </a:solidFill>
              </a:rPr>
              <a:t> priority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int32u_t</a:t>
            </a:r>
            <a:r>
              <a:rPr lang="en-US" altLang="ko-KR" sz="1100" b="1" dirty="0">
                <a:solidFill>
                  <a:schemeClr val="tx1"/>
                </a:solidFill>
              </a:rPr>
              <a:t> period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int32u_t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wakeup_time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 err="1">
                <a:solidFill>
                  <a:srgbClr val="00B050"/>
                </a:solidFill>
              </a:rPr>
              <a:t>eos_alarm_t</a:t>
            </a:r>
            <a:r>
              <a:rPr lang="en-US" altLang="ko-KR" sz="1100" b="1" dirty="0">
                <a:solidFill>
                  <a:schemeClr val="tx1"/>
                </a:solidFill>
              </a:rPr>
              <a:t> alarm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_</a:t>
            </a:r>
            <a:r>
              <a:rPr lang="en-US" altLang="ko-KR" sz="1100" b="1" dirty="0" err="1">
                <a:solidFill>
                  <a:srgbClr val="00B050"/>
                </a:solidFill>
              </a:rPr>
              <a:t>os_node_t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queue_node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_</a:t>
            </a:r>
            <a:r>
              <a:rPr lang="en-US" altLang="ko-KR" sz="1100" b="1" dirty="0" err="1">
                <a:solidFill>
                  <a:srgbClr val="00B050"/>
                </a:solidFill>
              </a:rPr>
              <a:t>os_node_t</a:t>
            </a:r>
            <a:r>
              <a:rPr lang="en-US" altLang="ko-KR" sz="1100" b="1" dirty="0">
                <a:solidFill>
                  <a:srgbClr val="00B050"/>
                </a:solidFill>
              </a:rPr>
              <a:t>*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wait_queue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F0FAEF2-47CC-7EE9-E593-743FB48BE644}"/>
              </a:ext>
            </a:extLst>
          </p:cNvPr>
          <p:cNvSpPr/>
          <p:nvPr/>
        </p:nvSpPr>
        <p:spPr>
          <a:xfrm>
            <a:off x="7815833" y="1737821"/>
            <a:ext cx="1328166" cy="428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rgbClr val="00B050"/>
                </a:solidFill>
              </a:rPr>
              <a:t>_</a:t>
            </a:r>
            <a:r>
              <a:rPr lang="en-US" altLang="ko-KR" sz="1100" b="1" dirty="0" err="1">
                <a:solidFill>
                  <a:srgbClr val="00B050"/>
                </a:solidFill>
              </a:rPr>
              <a:t>os_node_t</a:t>
            </a:r>
            <a:r>
              <a:rPr lang="en-US" altLang="ko-KR" sz="1100" b="1" dirty="0">
                <a:solidFill>
                  <a:srgbClr val="00B050"/>
                </a:solidFill>
              </a:rPr>
              <a:t>* </a:t>
            </a:r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os_ready_queue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2718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FBA0B-90B2-C004-B8F9-887B398B1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09BB4315-FDDB-7F95-A4BA-E0E4C532D77C}"/>
              </a:ext>
            </a:extLst>
          </p:cNvPr>
          <p:cNvSpPr/>
          <p:nvPr/>
        </p:nvSpPr>
        <p:spPr>
          <a:xfrm>
            <a:off x="491613" y="1532126"/>
            <a:ext cx="11641420" cy="2542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Module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9F16BC77-B4ED-8CEA-ED8E-BCAC21AB50E9}"/>
              </a:ext>
            </a:extLst>
          </p:cNvPr>
          <p:cNvSpPr/>
          <p:nvPr/>
        </p:nvSpPr>
        <p:spPr>
          <a:xfrm>
            <a:off x="491612" y="4135500"/>
            <a:ext cx="11641419" cy="25602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HAL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AF0C2E79-BB22-BD53-DD79-42D5A406F879}"/>
              </a:ext>
            </a:extLst>
          </p:cNvPr>
          <p:cNvSpPr/>
          <p:nvPr/>
        </p:nvSpPr>
        <p:spPr>
          <a:xfrm>
            <a:off x="3828677" y="1665412"/>
            <a:ext cx="2038434" cy="2276628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scheduler.c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71899A1A-4959-D0D7-DDFF-8F3A10D0B65B}"/>
              </a:ext>
            </a:extLst>
          </p:cNvPr>
          <p:cNvSpPr/>
          <p:nvPr/>
        </p:nvSpPr>
        <p:spPr>
          <a:xfrm>
            <a:off x="9215924" y="4311887"/>
            <a:ext cx="2622754" cy="2154225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rgbClr val="0000FF"/>
                </a:solidFill>
              </a:rPr>
              <a:t>hal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linux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context.c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901B3048-A273-6E93-CFE4-67FE5EA5C494}"/>
              </a:ext>
            </a:extLst>
          </p:cNvPr>
          <p:cNvSpPr/>
          <p:nvPr/>
        </p:nvSpPr>
        <p:spPr>
          <a:xfrm>
            <a:off x="6082008" y="1664562"/>
            <a:ext cx="3133916" cy="2276628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task.c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91B8D4-BAD8-3758-B11A-5474F547268A}"/>
              </a:ext>
            </a:extLst>
          </p:cNvPr>
          <p:cNvSpPr txBox="1"/>
          <p:nvPr/>
        </p:nvSpPr>
        <p:spPr>
          <a:xfrm>
            <a:off x="156074" y="84867"/>
            <a:ext cx="218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Task Scheduling</a:t>
            </a:r>
            <a:endParaRPr lang="ko-KR" altLang="en-US" sz="2000" b="1" dirty="0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EC438C5C-D6BB-BF41-02BF-1E609BFFB71F}"/>
              </a:ext>
            </a:extLst>
          </p:cNvPr>
          <p:cNvCxnSpPr>
            <a:cxnSpLocks/>
            <a:stCxn id="37" idx="2"/>
            <a:endCxn id="82" idx="1"/>
          </p:cNvCxnSpPr>
          <p:nvPr/>
        </p:nvCxnSpPr>
        <p:spPr>
          <a:xfrm rot="16200000" flipH="1">
            <a:off x="7382125" y="3268449"/>
            <a:ext cx="2430335" cy="19940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2D5F578-ECD5-1AEB-D3B2-7F1231757A35}"/>
              </a:ext>
            </a:extLst>
          </p:cNvPr>
          <p:cNvSpPr/>
          <p:nvPr/>
        </p:nvSpPr>
        <p:spPr>
          <a:xfrm>
            <a:off x="9580526" y="1664561"/>
            <a:ext cx="1700042" cy="2276628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common.c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E381128-F560-D6A0-F4C6-320270ECD71F}"/>
              </a:ext>
            </a:extLst>
          </p:cNvPr>
          <p:cNvSpPr/>
          <p:nvPr/>
        </p:nvSpPr>
        <p:spPr>
          <a:xfrm>
            <a:off x="9707463" y="2166166"/>
            <a:ext cx="1446168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os_add_node_tail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468C037D-3433-7D0F-7FD7-16049192A911}"/>
              </a:ext>
            </a:extLst>
          </p:cNvPr>
          <p:cNvCxnSpPr>
            <a:cxnSpLocks/>
            <a:stCxn id="37" idx="3"/>
            <a:endCxn id="23" idx="1"/>
          </p:cNvCxnSpPr>
          <p:nvPr/>
        </p:nvCxnSpPr>
        <p:spPr>
          <a:xfrm flipV="1">
            <a:off x="8323346" y="2338685"/>
            <a:ext cx="1384117" cy="5391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9309556-90E9-D26F-5029-3856F78716FB}"/>
              </a:ext>
            </a:extLst>
          </p:cNvPr>
          <p:cNvSpPr/>
          <p:nvPr/>
        </p:nvSpPr>
        <p:spPr>
          <a:xfrm>
            <a:off x="3955195" y="2166871"/>
            <a:ext cx="1806692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os_set_ready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6A2EFCB7-5484-8451-6900-E47C3A895E8A}"/>
              </a:ext>
            </a:extLst>
          </p:cNvPr>
          <p:cNvSpPr/>
          <p:nvPr/>
        </p:nvSpPr>
        <p:spPr>
          <a:xfrm>
            <a:off x="6877178" y="2705276"/>
            <a:ext cx="1446168" cy="345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eos_schedule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2FC390F7-107F-E226-FE88-119E6C7E2CEE}"/>
              </a:ext>
            </a:extLst>
          </p:cNvPr>
          <p:cNvSpPr/>
          <p:nvPr/>
        </p:nvSpPr>
        <p:spPr>
          <a:xfrm>
            <a:off x="9594323" y="5308129"/>
            <a:ext cx="1908692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os_save_context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0A53D457-FA0A-3E0A-89B8-ADF8202A1CBA}"/>
              </a:ext>
            </a:extLst>
          </p:cNvPr>
          <p:cNvSpPr/>
          <p:nvPr/>
        </p:nvSpPr>
        <p:spPr>
          <a:xfrm>
            <a:off x="3952346" y="3308885"/>
            <a:ext cx="1806692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os_get_highest_priority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7370A678-E0D8-D820-44CA-2B5B96385134}"/>
              </a:ext>
            </a:extLst>
          </p:cNvPr>
          <p:cNvSpPr/>
          <p:nvPr/>
        </p:nvSpPr>
        <p:spPr>
          <a:xfrm>
            <a:off x="9707463" y="3105543"/>
            <a:ext cx="1446168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os_remove_node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FF953B40-49F2-3539-9DB7-72D7A98F9F3C}"/>
              </a:ext>
            </a:extLst>
          </p:cNvPr>
          <p:cNvSpPr/>
          <p:nvPr/>
        </p:nvSpPr>
        <p:spPr>
          <a:xfrm>
            <a:off x="3952346" y="2729780"/>
            <a:ext cx="1806692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os_unset_ready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CA3A09F0-170D-7016-85E0-55D11C7BEDED}"/>
              </a:ext>
            </a:extLst>
          </p:cNvPr>
          <p:cNvSpPr/>
          <p:nvPr/>
        </p:nvSpPr>
        <p:spPr>
          <a:xfrm>
            <a:off x="9594323" y="5767856"/>
            <a:ext cx="1908692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os_restore_context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A94A804-C335-7472-E2FE-DA10EFFAAAFC}"/>
              </a:ext>
            </a:extLst>
          </p:cNvPr>
          <p:cNvSpPr/>
          <p:nvPr/>
        </p:nvSpPr>
        <p:spPr>
          <a:xfrm>
            <a:off x="1587339" y="1664561"/>
            <a:ext cx="2038434" cy="2276628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eos.h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E3DFA5-DF5E-96FF-2F7B-096639425E2D}"/>
              </a:ext>
            </a:extLst>
          </p:cNvPr>
          <p:cNvSpPr/>
          <p:nvPr/>
        </p:nvSpPr>
        <p:spPr>
          <a:xfrm>
            <a:off x="1720137" y="2035278"/>
            <a:ext cx="1806692" cy="18091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rgbClr val="00B050"/>
                </a:solidFill>
              </a:rPr>
              <a:t>eos_tcb_t</a:t>
            </a:r>
            <a:endParaRPr lang="en-US" altLang="ko-KR" sz="1100" b="1" dirty="0">
              <a:solidFill>
                <a:srgbClr val="00B050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int8u_t</a:t>
            </a:r>
            <a:r>
              <a:rPr lang="en-US" altLang="ko-KR" sz="1100" b="1" dirty="0">
                <a:solidFill>
                  <a:schemeClr val="tx1"/>
                </a:solidFill>
              </a:rPr>
              <a:t> status</a:t>
            </a:r>
          </a:p>
          <a:p>
            <a:r>
              <a:rPr lang="en-US" altLang="ko-KR" sz="1100" b="1" dirty="0" err="1">
                <a:solidFill>
                  <a:srgbClr val="00B050"/>
                </a:solidFill>
              </a:rPr>
              <a:t>addr_t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sp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int32u_t</a:t>
            </a:r>
            <a:r>
              <a:rPr lang="en-US" altLang="ko-KR" sz="1100" b="1" dirty="0">
                <a:solidFill>
                  <a:schemeClr val="tx1"/>
                </a:solidFill>
              </a:rPr>
              <a:t> priority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int32u_t</a:t>
            </a:r>
            <a:r>
              <a:rPr lang="en-US" altLang="ko-KR" sz="1100" b="1" dirty="0">
                <a:solidFill>
                  <a:schemeClr val="tx1"/>
                </a:solidFill>
              </a:rPr>
              <a:t> period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int32u_t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wakeup_time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 err="1">
                <a:solidFill>
                  <a:srgbClr val="00B050"/>
                </a:solidFill>
              </a:rPr>
              <a:t>eos_alarm_t</a:t>
            </a:r>
            <a:r>
              <a:rPr lang="en-US" altLang="ko-KR" sz="1100" b="1" dirty="0">
                <a:solidFill>
                  <a:schemeClr val="tx1"/>
                </a:solidFill>
              </a:rPr>
              <a:t> alarm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_</a:t>
            </a:r>
            <a:r>
              <a:rPr lang="en-US" altLang="ko-KR" sz="1100" b="1" dirty="0" err="1">
                <a:solidFill>
                  <a:srgbClr val="00B050"/>
                </a:solidFill>
              </a:rPr>
              <a:t>os_node_t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queue_node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_</a:t>
            </a:r>
            <a:r>
              <a:rPr lang="en-US" altLang="ko-KR" sz="1100" b="1" dirty="0" err="1">
                <a:solidFill>
                  <a:srgbClr val="00B050"/>
                </a:solidFill>
              </a:rPr>
              <a:t>os_node_t</a:t>
            </a:r>
            <a:r>
              <a:rPr lang="en-US" altLang="ko-KR" sz="1100" b="1" dirty="0">
                <a:solidFill>
                  <a:srgbClr val="00B050"/>
                </a:solidFill>
              </a:rPr>
              <a:t>*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wait_queue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00B2B6A-AEC8-6F42-8129-F156090FF5EA}"/>
              </a:ext>
            </a:extLst>
          </p:cNvPr>
          <p:cNvSpPr/>
          <p:nvPr/>
        </p:nvSpPr>
        <p:spPr>
          <a:xfrm>
            <a:off x="7555736" y="1720310"/>
            <a:ext cx="1328166" cy="428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>
                <a:solidFill>
                  <a:srgbClr val="00B050"/>
                </a:solidFill>
              </a:rPr>
              <a:t>_</a:t>
            </a:r>
            <a:r>
              <a:rPr lang="en-US" altLang="ko-KR" sz="1100" b="1" dirty="0" err="1">
                <a:solidFill>
                  <a:srgbClr val="00B050"/>
                </a:solidFill>
              </a:rPr>
              <a:t>os_node_t</a:t>
            </a:r>
            <a:r>
              <a:rPr lang="en-US" altLang="ko-KR" sz="1100" b="1" dirty="0">
                <a:solidFill>
                  <a:srgbClr val="00B050"/>
                </a:solidFill>
              </a:rPr>
              <a:t>* </a:t>
            </a:r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os_ready_queue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558EDD51-E46E-1BE6-133F-C6496EF85E8D}"/>
              </a:ext>
            </a:extLst>
          </p:cNvPr>
          <p:cNvSpPr/>
          <p:nvPr/>
        </p:nvSpPr>
        <p:spPr>
          <a:xfrm>
            <a:off x="3370815" y="4309012"/>
            <a:ext cx="2496296" cy="2158095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 err="1">
                <a:solidFill>
                  <a:srgbClr val="0000FF"/>
                </a:solidFill>
              </a:rPr>
              <a:t>hal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linux</a:t>
            </a:r>
            <a:r>
              <a:rPr lang="en-US" altLang="ko-KR" sz="1400" b="1" dirty="0">
                <a:solidFill>
                  <a:srgbClr val="0000FF"/>
                </a:solidFill>
              </a:rPr>
              <a:t>/</a:t>
            </a:r>
            <a:r>
              <a:rPr lang="en-US" altLang="ko-KR" sz="1400" b="1" dirty="0" err="1">
                <a:solidFill>
                  <a:srgbClr val="0000FF"/>
                </a:solidFill>
              </a:rPr>
              <a:t>interrupt_asm.S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71E9792-55EF-8011-C9B0-04A53E0D2CF2}"/>
              </a:ext>
            </a:extLst>
          </p:cNvPr>
          <p:cNvSpPr/>
          <p:nvPr/>
        </p:nvSpPr>
        <p:spPr>
          <a:xfrm>
            <a:off x="3637331" y="4729774"/>
            <a:ext cx="1908692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hal_disable_interrupt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084D0E2-FDBE-3B41-E7DD-964D2326BF27}"/>
              </a:ext>
            </a:extLst>
          </p:cNvPr>
          <p:cNvSpPr/>
          <p:nvPr/>
        </p:nvSpPr>
        <p:spPr>
          <a:xfrm>
            <a:off x="3634790" y="5630564"/>
            <a:ext cx="1908692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hal_restore_interrupt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C7B09035-5CA0-1F66-E39E-0E9B180B181B}"/>
              </a:ext>
            </a:extLst>
          </p:cNvPr>
          <p:cNvCxnSpPr>
            <a:cxnSpLocks/>
            <a:stCxn id="37" idx="2"/>
            <a:endCxn id="27" idx="3"/>
          </p:cNvCxnSpPr>
          <p:nvPr/>
        </p:nvCxnSpPr>
        <p:spPr>
          <a:xfrm rot="5400000">
            <a:off x="5647153" y="2949184"/>
            <a:ext cx="1851980" cy="20542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BA53CA5A-3C38-852A-0084-5DC8C664A3C0}"/>
              </a:ext>
            </a:extLst>
          </p:cNvPr>
          <p:cNvCxnSpPr>
            <a:cxnSpLocks/>
            <a:stCxn id="37" idx="2"/>
            <a:endCxn id="29" idx="3"/>
          </p:cNvCxnSpPr>
          <p:nvPr/>
        </p:nvCxnSpPr>
        <p:spPr>
          <a:xfrm rot="5400000">
            <a:off x="5195487" y="3398308"/>
            <a:ext cx="2752770" cy="20567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9C75CC-8133-1A50-149C-1683DE9C9024}"/>
              </a:ext>
            </a:extLst>
          </p:cNvPr>
          <p:cNvSpPr/>
          <p:nvPr/>
        </p:nvSpPr>
        <p:spPr>
          <a:xfrm>
            <a:off x="7555736" y="2144520"/>
            <a:ext cx="1328166" cy="42832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rgbClr val="00B050"/>
                </a:solidFill>
              </a:rPr>
              <a:t>eos_tcb_t</a:t>
            </a:r>
            <a:r>
              <a:rPr lang="en-US" altLang="ko-KR" sz="1100" b="1" dirty="0">
                <a:solidFill>
                  <a:srgbClr val="00B050"/>
                </a:solidFill>
              </a:rPr>
              <a:t>* </a:t>
            </a:r>
            <a:r>
              <a:rPr lang="en-US" altLang="ko-KR" sz="1100" b="1" dirty="0">
                <a:solidFill>
                  <a:schemeClr val="tx1"/>
                </a:solidFill>
              </a:rPr>
              <a:t>_</a:t>
            </a:r>
            <a:r>
              <a:rPr lang="en-US" altLang="ko-KR" sz="1100" b="1" dirty="0" err="1">
                <a:solidFill>
                  <a:schemeClr val="tx1"/>
                </a:solidFill>
              </a:rPr>
              <a:t>os_current_task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7606C783-8A05-97AD-986C-2B5866B17C46}"/>
              </a:ext>
            </a:extLst>
          </p:cNvPr>
          <p:cNvCxnSpPr>
            <a:cxnSpLocks/>
            <a:stCxn id="37" idx="1"/>
            <a:endCxn id="30" idx="3"/>
          </p:cNvCxnSpPr>
          <p:nvPr/>
        </p:nvCxnSpPr>
        <p:spPr>
          <a:xfrm rot="10800000">
            <a:off x="5761888" y="2339391"/>
            <a:ext cx="1115291" cy="5384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연결선: 꺾임 35">
            <a:extLst>
              <a:ext uri="{FF2B5EF4-FFF2-40B4-BE49-F238E27FC236}">
                <a16:creationId xmlns:a16="http://schemas.microsoft.com/office/drawing/2014/main" id="{0F304C84-C0C1-E6EC-1F1E-1674990EA818}"/>
              </a:ext>
            </a:extLst>
          </p:cNvPr>
          <p:cNvCxnSpPr>
            <a:cxnSpLocks/>
            <a:stCxn id="37" idx="1"/>
            <a:endCxn id="88" idx="3"/>
          </p:cNvCxnSpPr>
          <p:nvPr/>
        </p:nvCxnSpPr>
        <p:spPr>
          <a:xfrm rot="10800000" flipV="1">
            <a:off x="5759038" y="2877794"/>
            <a:ext cx="1118140" cy="603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6BAD084A-7BC1-894E-6291-99E4373BA7DF}"/>
              </a:ext>
            </a:extLst>
          </p:cNvPr>
          <p:cNvCxnSpPr>
            <a:cxnSpLocks/>
            <a:stCxn id="37" idx="3"/>
            <a:endCxn id="95" idx="1"/>
          </p:cNvCxnSpPr>
          <p:nvPr/>
        </p:nvCxnSpPr>
        <p:spPr>
          <a:xfrm>
            <a:off x="8323346" y="2877795"/>
            <a:ext cx="1384117" cy="4002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:a16="http://schemas.microsoft.com/office/drawing/2014/main" id="{7A9BFB74-2CFF-7A95-6AAA-06F126EA4979}"/>
              </a:ext>
            </a:extLst>
          </p:cNvPr>
          <p:cNvCxnSpPr>
            <a:cxnSpLocks/>
            <a:stCxn id="37" idx="1"/>
            <a:endCxn id="96" idx="3"/>
          </p:cNvCxnSpPr>
          <p:nvPr/>
        </p:nvCxnSpPr>
        <p:spPr>
          <a:xfrm rot="10800000" flipV="1">
            <a:off x="5759038" y="2877795"/>
            <a:ext cx="1118140" cy="245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76DFE482-CCEE-4076-C719-8A9DD9E1995C}"/>
              </a:ext>
            </a:extLst>
          </p:cNvPr>
          <p:cNvCxnSpPr>
            <a:cxnSpLocks/>
            <a:stCxn id="37" idx="2"/>
            <a:endCxn id="117" idx="1"/>
          </p:cNvCxnSpPr>
          <p:nvPr/>
        </p:nvCxnSpPr>
        <p:spPr>
          <a:xfrm rot="16200000" flipH="1">
            <a:off x="7152261" y="3498313"/>
            <a:ext cx="2890062" cy="19940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622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1743C-4226-7D7A-BCF9-5B92C2011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C6682BBB-333C-88C4-B07F-3CE37B161286}"/>
              </a:ext>
            </a:extLst>
          </p:cNvPr>
          <p:cNvSpPr/>
          <p:nvPr/>
        </p:nvSpPr>
        <p:spPr>
          <a:xfrm>
            <a:off x="491613" y="1532126"/>
            <a:ext cx="11641420" cy="2542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Module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50C43652-0766-3375-04FA-B3EA36FFD52C}"/>
              </a:ext>
            </a:extLst>
          </p:cNvPr>
          <p:cNvSpPr/>
          <p:nvPr/>
        </p:nvSpPr>
        <p:spPr>
          <a:xfrm>
            <a:off x="491612" y="4135500"/>
            <a:ext cx="11641419" cy="256026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>
                <a:solidFill>
                  <a:srgbClr val="FF0000"/>
                </a:solidFill>
              </a:rPr>
              <a:t>HAL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0F552518-7128-F81F-BEFD-FD8B6BCA0C75}"/>
              </a:ext>
            </a:extLst>
          </p:cNvPr>
          <p:cNvSpPr/>
          <p:nvPr/>
        </p:nvSpPr>
        <p:spPr>
          <a:xfrm>
            <a:off x="5713466" y="1665412"/>
            <a:ext cx="2038434" cy="2276628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sync.c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869AA20F-74A4-EB12-06D8-176C2A5B5AEE}"/>
              </a:ext>
            </a:extLst>
          </p:cNvPr>
          <p:cNvSpPr/>
          <p:nvPr/>
        </p:nvSpPr>
        <p:spPr>
          <a:xfrm>
            <a:off x="7966797" y="1664562"/>
            <a:ext cx="2194245" cy="2276628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comm.c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812781-D0C2-3953-7019-767804F3F4EC}"/>
              </a:ext>
            </a:extLst>
          </p:cNvPr>
          <p:cNvSpPr txBox="1"/>
          <p:nvPr/>
        </p:nvSpPr>
        <p:spPr>
          <a:xfrm>
            <a:off x="156073" y="84867"/>
            <a:ext cx="45465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Init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Message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Queue / Semaphore</a:t>
            </a:r>
            <a:endParaRPr lang="ko-KR" altLang="en-US" sz="20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F29C3A4-CBA7-282D-2C3E-D67470D86BEA}"/>
              </a:ext>
            </a:extLst>
          </p:cNvPr>
          <p:cNvSpPr/>
          <p:nvPr/>
        </p:nvSpPr>
        <p:spPr>
          <a:xfrm>
            <a:off x="8122500" y="2166656"/>
            <a:ext cx="1446168" cy="34503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eos_init_mqueu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5B495D-99C6-2443-DE22-DACF4F6DEFBC}"/>
              </a:ext>
            </a:extLst>
          </p:cNvPr>
          <p:cNvSpPr/>
          <p:nvPr/>
        </p:nvSpPr>
        <p:spPr>
          <a:xfrm>
            <a:off x="5839984" y="2166871"/>
            <a:ext cx="1806692" cy="34503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eos_init_semaphore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D143D198-BC0C-D532-C6CE-58182DC8935D}"/>
              </a:ext>
            </a:extLst>
          </p:cNvPr>
          <p:cNvCxnSpPr>
            <a:cxnSpLocks/>
            <a:stCxn id="5" idx="1"/>
            <a:endCxn id="30" idx="3"/>
          </p:cNvCxnSpPr>
          <p:nvPr/>
        </p:nvCxnSpPr>
        <p:spPr>
          <a:xfrm rot="10800000" flipV="1">
            <a:off x="7646676" y="2339174"/>
            <a:ext cx="475824" cy="21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F73321F9-8E18-0E7B-954F-E468E7D4C7C3}"/>
              </a:ext>
            </a:extLst>
          </p:cNvPr>
          <p:cNvSpPr/>
          <p:nvPr/>
        </p:nvSpPr>
        <p:spPr>
          <a:xfrm>
            <a:off x="7747008" y="86212"/>
            <a:ext cx="4386023" cy="13627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b="1" dirty="0">
                <a:solidFill>
                  <a:srgbClr val="FF0000"/>
                </a:solidFill>
              </a:rPr>
              <a:t>User Code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9" name="사각형: 둥근 모서리 138">
            <a:extLst>
              <a:ext uri="{FF2B5EF4-FFF2-40B4-BE49-F238E27FC236}">
                <a16:creationId xmlns:a16="http://schemas.microsoft.com/office/drawing/2014/main" id="{5A75CEE3-FD68-E202-E35F-DB5AB110E958}"/>
              </a:ext>
            </a:extLst>
          </p:cNvPr>
          <p:cNvSpPr/>
          <p:nvPr/>
        </p:nvSpPr>
        <p:spPr>
          <a:xfrm>
            <a:off x="9417821" y="137915"/>
            <a:ext cx="2546996" cy="980741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user/</a:t>
            </a:r>
            <a:r>
              <a:rPr lang="en-US" altLang="ko-KR" sz="1400" b="1" dirty="0" err="1">
                <a:solidFill>
                  <a:srgbClr val="0000FF"/>
                </a:solidFill>
              </a:rPr>
              <a:t>work.c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140" name="직사각형 139">
            <a:extLst>
              <a:ext uri="{FF2B5EF4-FFF2-40B4-BE49-F238E27FC236}">
                <a16:creationId xmlns:a16="http://schemas.microsoft.com/office/drawing/2014/main" id="{3F7E501C-A021-F434-0969-BC32097371CD}"/>
              </a:ext>
            </a:extLst>
          </p:cNvPr>
          <p:cNvSpPr/>
          <p:nvPr/>
        </p:nvSpPr>
        <p:spPr>
          <a:xfrm>
            <a:off x="9555482" y="479235"/>
            <a:ext cx="1937487" cy="3733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chemeClr val="tx1"/>
                </a:solidFill>
              </a:rPr>
              <a:t>eos_user_main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3" name="연결선: 꺾임 2">
            <a:extLst>
              <a:ext uri="{FF2B5EF4-FFF2-40B4-BE49-F238E27FC236}">
                <a16:creationId xmlns:a16="http://schemas.microsoft.com/office/drawing/2014/main" id="{0559740C-00BA-1B1A-DBC1-E3FCFA0D5473}"/>
              </a:ext>
            </a:extLst>
          </p:cNvPr>
          <p:cNvCxnSpPr>
            <a:cxnSpLocks/>
            <a:stCxn id="140" idx="2"/>
            <a:endCxn id="5" idx="3"/>
          </p:cNvCxnSpPr>
          <p:nvPr/>
        </p:nvCxnSpPr>
        <p:spPr>
          <a:xfrm rot="5400000">
            <a:off x="9303161" y="1118109"/>
            <a:ext cx="1486573" cy="955558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0F6C9746-E901-FE7B-AF92-3A27582F2092}"/>
              </a:ext>
            </a:extLst>
          </p:cNvPr>
          <p:cNvSpPr/>
          <p:nvPr/>
        </p:nvSpPr>
        <p:spPr>
          <a:xfrm>
            <a:off x="1587339" y="1664561"/>
            <a:ext cx="3936924" cy="2276628"/>
          </a:xfrm>
          <a:prstGeom prst="roundRect">
            <a:avLst>
              <a:gd name="adj" fmla="val 4768"/>
            </a:avLst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400" b="1" dirty="0">
                <a:solidFill>
                  <a:srgbClr val="0000FF"/>
                </a:solidFill>
              </a:rPr>
              <a:t>core/</a:t>
            </a:r>
            <a:r>
              <a:rPr lang="en-US" altLang="ko-KR" sz="1400" b="1" dirty="0" err="1">
                <a:solidFill>
                  <a:srgbClr val="0000FF"/>
                </a:solidFill>
              </a:rPr>
              <a:t>eos.h</a:t>
            </a:r>
            <a:endParaRPr lang="ko-KR" altLang="en-US" sz="1400" b="1" dirty="0">
              <a:solidFill>
                <a:srgbClr val="0000FF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A55D3975-8239-7D9F-195E-6AD62CF74FF3}"/>
              </a:ext>
            </a:extLst>
          </p:cNvPr>
          <p:cNvSpPr/>
          <p:nvPr/>
        </p:nvSpPr>
        <p:spPr>
          <a:xfrm>
            <a:off x="1720137" y="2035278"/>
            <a:ext cx="1806692" cy="180913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rgbClr val="00B050"/>
                </a:solidFill>
              </a:rPr>
              <a:t>eos_mqueue_t</a:t>
            </a:r>
            <a:endParaRPr lang="en-US" altLang="ko-KR" sz="1100" b="1" dirty="0">
              <a:solidFill>
                <a:srgbClr val="00B050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int16u_t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queue_size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int8u_t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msg_size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chemeClr val="tx1"/>
                </a:solidFill>
              </a:rPr>
              <a:t>void* </a:t>
            </a:r>
            <a:r>
              <a:rPr lang="en-US" altLang="ko-KR" sz="1100" b="1" dirty="0" err="1">
                <a:solidFill>
                  <a:schemeClr val="tx1"/>
                </a:solidFill>
              </a:rPr>
              <a:t>queue_start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int16u_t</a:t>
            </a:r>
            <a:r>
              <a:rPr lang="en-US" altLang="ko-KR" sz="1100" b="1" dirty="0">
                <a:solidFill>
                  <a:schemeClr val="tx1"/>
                </a:solidFill>
              </a:rPr>
              <a:t> front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int16u_t</a:t>
            </a:r>
            <a:r>
              <a:rPr lang="en-US" altLang="ko-KR" sz="1100" b="1" dirty="0">
                <a:solidFill>
                  <a:schemeClr val="tx1"/>
                </a:solidFill>
              </a:rPr>
              <a:t> rear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int8u_t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queue_type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 err="1">
                <a:solidFill>
                  <a:srgbClr val="00B050"/>
                </a:solidFill>
              </a:rPr>
              <a:t>eos_semaphore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putsem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 err="1">
                <a:solidFill>
                  <a:srgbClr val="00B050"/>
                </a:solidFill>
              </a:rPr>
              <a:t>eos_semaphore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getsem</a:t>
            </a:r>
            <a:endParaRPr lang="en-US" altLang="ko-KR" sz="11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DF9653-AA72-238D-A1E1-FECC5FFA873C}"/>
              </a:ext>
            </a:extLst>
          </p:cNvPr>
          <p:cNvSpPr/>
          <p:nvPr/>
        </p:nvSpPr>
        <p:spPr>
          <a:xfrm>
            <a:off x="3618627" y="2035278"/>
            <a:ext cx="1806692" cy="98784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100" b="1" dirty="0" err="1">
                <a:solidFill>
                  <a:srgbClr val="00B050"/>
                </a:solidFill>
              </a:rPr>
              <a:t>eos_semaphore_t</a:t>
            </a:r>
            <a:endParaRPr lang="en-US" altLang="ko-KR" sz="1100" b="1" dirty="0">
              <a:solidFill>
                <a:srgbClr val="00B050"/>
              </a:solidFill>
            </a:endParaRPr>
          </a:p>
          <a:p>
            <a:pPr algn="ctr"/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int8s_t</a:t>
            </a:r>
            <a:r>
              <a:rPr lang="en-US" altLang="ko-KR" sz="1100" b="1" dirty="0">
                <a:solidFill>
                  <a:schemeClr val="tx1"/>
                </a:solidFill>
              </a:rPr>
              <a:t> count</a:t>
            </a:r>
          </a:p>
          <a:p>
            <a:r>
              <a:rPr lang="en-US" altLang="ko-KR" sz="1100" b="1" dirty="0">
                <a:solidFill>
                  <a:srgbClr val="00B050"/>
                </a:solidFill>
              </a:rPr>
              <a:t>_</a:t>
            </a:r>
            <a:r>
              <a:rPr lang="en-US" altLang="ko-KR" sz="1100" b="1" dirty="0" err="1">
                <a:solidFill>
                  <a:srgbClr val="00B050"/>
                </a:solidFill>
              </a:rPr>
              <a:t>os_node_t</a:t>
            </a:r>
            <a:r>
              <a:rPr lang="en-US" altLang="ko-KR" sz="1100" b="1" dirty="0">
                <a:solidFill>
                  <a:srgbClr val="00B050"/>
                </a:solidFill>
              </a:rPr>
              <a:t>*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wait_queue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r>
              <a:rPr lang="en-US" altLang="ko-KR" sz="1100" b="1" dirty="0">
                <a:solidFill>
                  <a:srgbClr val="00B050"/>
                </a:solidFill>
              </a:rPr>
              <a:t>int8u_t</a:t>
            </a: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en-US" altLang="ko-KR" sz="1100" b="1" dirty="0" err="1">
                <a:solidFill>
                  <a:schemeClr val="tx1"/>
                </a:solidFill>
              </a:rPr>
              <a:t>queue_type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endParaRPr lang="en-US" altLang="ko-KR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261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</TotalTime>
  <Words>1646</Words>
  <Application>Microsoft Office PowerPoint</Application>
  <PresentationFormat>와이드스크린</PresentationFormat>
  <Paragraphs>362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수진 변</dc:creator>
  <cp:lastModifiedBy>수진 변</cp:lastModifiedBy>
  <cp:revision>176</cp:revision>
  <dcterms:created xsi:type="dcterms:W3CDTF">2025-09-13T02:05:34Z</dcterms:created>
  <dcterms:modified xsi:type="dcterms:W3CDTF">2025-09-15T09:06:57Z</dcterms:modified>
</cp:coreProperties>
</file>