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4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94B-483E-4E6E-8AA0-86BD9459B970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A0FD-AC75-4714-AB96-287B2656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07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94B-483E-4E6E-8AA0-86BD9459B970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A0FD-AC75-4714-AB96-287B2656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1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94B-483E-4E6E-8AA0-86BD9459B970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A0FD-AC75-4714-AB96-287B2656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07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94B-483E-4E6E-8AA0-86BD9459B970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A0FD-AC75-4714-AB96-287B2656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18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94B-483E-4E6E-8AA0-86BD9459B970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A0FD-AC75-4714-AB96-287B2656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0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94B-483E-4E6E-8AA0-86BD9459B970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A0FD-AC75-4714-AB96-287B2656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92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94B-483E-4E6E-8AA0-86BD9459B970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A0FD-AC75-4714-AB96-287B2656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78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94B-483E-4E6E-8AA0-86BD9459B970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A0FD-AC75-4714-AB96-287B2656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40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94B-483E-4E6E-8AA0-86BD9459B970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A0FD-AC75-4714-AB96-287B2656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5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94B-483E-4E6E-8AA0-86BD9459B970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A0FD-AC75-4714-AB96-287B2656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47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94B-483E-4E6E-8AA0-86BD9459B970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A0FD-AC75-4714-AB96-287B2656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84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794B-483E-4E6E-8AA0-86BD9459B970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8A0FD-AC75-4714-AB96-287B2656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developers.google.com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구글</a:t>
            </a:r>
            <a:r>
              <a:rPr lang="ko-KR" altLang="en-US" dirty="0" smtClean="0"/>
              <a:t> 포토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계정 작업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Api</a:t>
            </a:r>
            <a:r>
              <a:rPr lang="ko-KR" altLang="en-US" dirty="0" smtClean="0"/>
              <a:t>사용 권한 받기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사용자 인증 받기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40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사이트 접속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0336" y="1988840"/>
            <a:ext cx="431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https://console.developers.google.com/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503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‘</a:t>
            </a:r>
            <a:r>
              <a:rPr lang="ko-KR" altLang="en-US" dirty="0" smtClean="0"/>
              <a:t>사용자 인증 정보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들어가기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00436"/>
            <a:ext cx="5976664" cy="529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09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사용자 인증 정보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1556792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Oauth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클라이언트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38862"/>
            <a:ext cx="5763597" cy="41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4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사용자 인증 정보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1556792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Oauth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클라이언트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86222"/>
            <a:ext cx="6352437" cy="421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31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사용자 인증 정보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1556792"/>
            <a:ext cx="1675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API </a:t>
            </a:r>
            <a:r>
              <a:rPr lang="ko-KR" altLang="en-US" dirty="0" smtClean="0"/>
              <a:t>키 생성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7" y="2564904"/>
            <a:ext cx="606742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97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개발자가 필요한 </a:t>
            </a:r>
            <a:r>
              <a:rPr lang="ko-KR" altLang="en-US" dirty="0" err="1" smtClean="0"/>
              <a:t>키값들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7445846" cy="3596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288" y="5157192"/>
            <a:ext cx="60483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1763688" y="4653136"/>
            <a:ext cx="0" cy="50405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99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63</Words>
  <Application>Microsoft Office PowerPoint</Application>
  <PresentationFormat>화면 슬라이드 쇼(4:3)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구글 포토 api 계정 작업</vt:lpstr>
      <vt:lpstr>1. 사이트 접속</vt:lpstr>
      <vt:lpstr>2. ‘사용자 인증 정보’ 들어가기</vt:lpstr>
      <vt:lpstr>3. 사용자 인증 정보 만들기</vt:lpstr>
      <vt:lpstr>3. 사용자 인증 정보 만들기</vt:lpstr>
      <vt:lpstr>3. 사용자 인증 정보 만들기</vt:lpstr>
      <vt:lpstr>개발자가 필요한 키값들..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구글 포토 api 계정 작업</dc:title>
  <dc:creator>Windows User</dc:creator>
  <cp:lastModifiedBy>Windows User</cp:lastModifiedBy>
  <cp:revision>5</cp:revision>
  <dcterms:created xsi:type="dcterms:W3CDTF">2019-02-25T00:42:46Z</dcterms:created>
  <dcterms:modified xsi:type="dcterms:W3CDTF">2019-02-25T00:56:11Z</dcterms:modified>
</cp:coreProperties>
</file>