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7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8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7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4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794B-483E-4E6E-8AA0-86BD9459B97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A0FD-AC75-4714-AB96-287B2656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포토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작업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r>
              <a:rPr lang="ko-KR" altLang="en-US" dirty="0" smtClean="0"/>
              <a:t>사용 권한 받기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사용자 인증 받기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40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28625"/>
            <a:ext cx="58864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961679" y="332740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alba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037879" y="4085580"/>
            <a:ext cx="738051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2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4438"/>
            <a:ext cx="6858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143000" y="5013176"/>
            <a:ext cx="738051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19672" y="4365104"/>
            <a:ext cx="738051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6"/>
          </p:cNvCxnSpPr>
          <p:nvPr/>
        </p:nvCxnSpPr>
        <p:spPr>
          <a:xfrm>
            <a:off x="2357723" y="4545124"/>
            <a:ext cx="1206165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6412" y="545889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Ppt</a:t>
            </a:r>
            <a:r>
              <a:rPr lang="ko-KR" altLang="en-US" dirty="0" smtClean="0"/>
              <a:t>파일 제일 </a:t>
            </a:r>
            <a:r>
              <a:rPr lang="ko-KR" altLang="en-US" dirty="0" err="1" smtClean="0"/>
              <a:t>마지막장에</a:t>
            </a:r>
            <a:r>
              <a:rPr lang="ko-KR" altLang="en-US" dirty="0" smtClean="0"/>
              <a:t> 데이터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56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16728"/>
            <a:ext cx="8211269" cy="22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45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87" y="1844824"/>
            <a:ext cx="80200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77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client_id.json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{"web":{"client_id":"941660551743-ou8udh8eeg8pi2b9cptplgul5fi4re58.apps.googleusercontent.com","project_id":"alba-232905","auth_uri":"https://accounts.google.com/o/oauth2/</a:t>
            </a:r>
            <a:r>
              <a:rPr lang="en-US" altLang="ko-KR" dirty="0" err="1"/>
              <a:t>auth</a:t>
            </a:r>
            <a:r>
              <a:rPr lang="en-US" altLang="ko-KR" dirty="0"/>
              <a:t>","token_</a:t>
            </a:r>
            <a:r>
              <a:rPr lang="en-US" altLang="ko-KR" dirty="0" err="1"/>
              <a:t>uri</a:t>
            </a:r>
            <a:r>
              <a:rPr lang="en-US" altLang="ko-KR" dirty="0"/>
              <a:t>":"https://oauth2.googleapis.com/token","auth_provider_x509_cert_url":"https://www.googleapis.com/oauth2/v1/certs","client_secret":"7G3Eabq1eMULOmg1H2w9HXax","javascript_origins":["http://new.alba.co.kr","http://m0.alba.co.kr","http://event0.alba.co.kr"]}}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5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336" y="1988840"/>
            <a:ext cx="431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https://console.developers.google.com/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78732" y="3212976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마케팅 계정으로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alba142@naver.com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비밀번호는 </a:t>
            </a:r>
            <a:r>
              <a:rPr lang="ko-KR" altLang="en-US" dirty="0" err="1" smtClean="0"/>
              <a:t>마케팅팀에서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받을것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03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57"/>
          <a:stretch/>
        </p:blipFill>
        <p:spPr bwMode="auto">
          <a:xfrm>
            <a:off x="1547664" y="1400436"/>
            <a:ext cx="5976664" cy="204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4077072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만든 후 선택한다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0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633097" cy="51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3669076"/>
            <a:ext cx="174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“photo”</a:t>
            </a:r>
            <a:r>
              <a:rPr lang="ko-KR" altLang="en-US" dirty="0" smtClean="0"/>
              <a:t>로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07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Photo Library API </a:t>
            </a:r>
            <a:r>
              <a:rPr lang="ko-KR" altLang="en-US" dirty="0" smtClean="0"/>
              <a:t>사용 설정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772816"/>
            <a:ext cx="71247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56085" y="177281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사용하기 선택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30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Photo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페이지로 들어간다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219678" cy="404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683568" y="3284984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3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095500"/>
            <a:ext cx="7810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41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85738"/>
            <a:ext cx="556260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1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47625"/>
            <a:ext cx="50768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411760" y="6309319"/>
            <a:ext cx="1872208" cy="501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7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</Words>
  <Application>Microsoft Office PowerPoint</Application>
  <PresentationFormat>화면 슬라이드 쇼(4:3)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구글 포토 api 계정 작업</vt:lpstr>
      <vt:lpstr>1. 사이트 접속</vt:lpstr>
      <vt:lpstr>2. 프로젝트 만들기</vt:lpstr>
      <vt:lpstr>사용할 api 검색</vt:lpstr>
      <vt:lpstr>Photo Library API 사용 설정</vt:lpstr>
      <vt:lpstr>Photo api 관리 페이지로 들어간다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client_id.json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구글 포토 api 계정 작업</dc:title>
  <dc:creator>Windows User</dc:creator>
  <cp:lastModifiedBy>Windows User</cp:lastModifiedBy>
  <cp:revision>23</cp:revision>
  <dcterms:created xsi:type="dcterms:W3CDTF">2019-02-25T00:42:46Z</dcterms:created>
  <dcterms:modified xsi:type="dcterms:W3CDTF">2019-02-26T05:47:53Z</dcterms:modified>
</cp:coreProperties>
</file>