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7" r:id="rId4"/>
    <p:sldId id="296" r:id="rId5"/>
    <p:sldId id="258" r:id="rId6"/>
    <p:sldId id="297" r:id="rId7"/>
    <p:sldId id="259" r:id="rId8"/>
    <p:sldId id="298" r:id="rId9"/>
    <p:sldId id="260" r:id="rId10"/>
    <p:sldId id="261" r:id="rId11"/>
    <p:sldId id="262" r:id="rId12"/>
    <p:sldId id="263" r:id="rId13"/>
    <p:sldId id="299" r:id="rId14"/>
    <p:sldId id="264" r:id="rId15"/>
    <p:sldId id="265" r:id="rId16"/>
    <p:sldId id="300" r:id="rId17"/>
    <p:sldId id="266" r:id="rId18"/>
    <p:sldId id="267" r:id="rId19"/>
    <p:sldId id="268" r:id="rId20"/>
    <p:sldId id="301" r:id="rId21"/>
    <p:sldId id="269" r:id="rId22"/>
    <p:sldId id="270" r:id="rId23"/>
    <p:sldId id="271" r:id="rId24"/>
    <p:sldId id="272" r:id="rId25"/>
    <p:sldId id="302" r:id="rId26"/>
    <p:sldId id="273" r:id="rId27"/>
    <p:sldId id="303" r:id="rId28"/>
    <p:sldId id="274" r:id="rId29"/>
    <p:sldId id="304" r:id="rId30"/>
    <p:sldId id="275" r:id="rId31"/>
    <p:sldId id="276" r:id="rId32"/>
    <p:sldId id="305" r:id="rId33"/>
    <p:sldId id="27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DC574-6F88-4ADF-936F-47B7F2A40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8EF73-81DE-4297-A9B0-8F06ADDE2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F4E48-DAF5-4D41-A2A1-DAC1DE74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730A-2B88-4519-B73F-0F073102D38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C50E6-4BB1-4F77-86A3-2319D40C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B35AF-71E0-4F9E-A712-3FD604AC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333-A805-4F25-A3E8-19D447DB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1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F4436-B225-497C-B176-AE3FEDDF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39819-1B19-4D82-9EAF-EF4515743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9A62B-74AA-4DB5-9711-53E32D03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730A-2B88-4519-B73F-0F073102D38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2A726-DC91-494A-861F-9DAE4693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ED011-2B38-42EA-AB27-8656A7CF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333-A805-4F25-A3E8-19D447DB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2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CCA767-3EA5-4DB0-9C13-4172357B7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50D0AA-ADF4-4768-9D19-B7F7C382A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E559A-F862-478F-A79F-31A2AAA9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730A-2B88-4519-B73F-0F073102D38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2C44D-3B72-42CD-94C0-F2170628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8A227-7894-493F-804B-47DD0BAF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333-A805-4F25-A3E8-19D447DB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31F54-3A0C-4B40-8EC7-F343ED1F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E6570-1FED-45B5-AB56-88A3B91E0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6E4C6-D930-4315-9F2A-0B022635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730A-2B88-4519-B73F-0F073102D38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EB56C-24FF-4BA3-8F16-9FF937D8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A8C34-9680-4B95-97B0-EED84C30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333-A805-4F25-A3E8-19D447DB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41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316A3-ED8A-49CD-AA85-ED2DF66B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67D89-948B-445B-B234-CBAE27523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C1684-EE29-4EB3-9642-058E2F97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730A-2B88-4519-B73F-0F073102D38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CAE8C-BF2D-4E9D-8719-764101F4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D5368-9349-4EEC-A7DE-EA64DC21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333-A805-4F25-A3E8-19D447DB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77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D9EB0-680D-49AA-8571-7285F86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73D19-3861-4982-8E1E-C08571912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E8B678-4DE1-4345-AA7A-0651F81E7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5BDB1-91E9-4BBD-9CCD-0FB36C00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730A-2B88-4519-B73F-0F073102D38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0913FA-DCDD-4E26-939E-759283E8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8FF593-4D1A-49AD-8A4E-5601E0EC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333-A805-4F25-A3E8-19D447DB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6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A253D-4A47-4DA3-BAD1-7E8642C6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43C25-1F16-4276-A3E9-FF5DF8CB0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53721-489C-4E84-A509-EF7C8049B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1B095F-8E97-48BF-A252-96FB59552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32B350-BA61-4F1C-BFAE-5CA44CA19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E76F27-0E5A-4127-BA31-2836DBF8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730A-2B88-4519-B73F-0F073102D38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B9EEBF-C69A-4998-822F-014CF950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FC5484-545D-4CE5-9AC0-0AB97D29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333-A805-4F25-A3E8-19D447DB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8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093CB-E70A-43B6-845E-D5836362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F03CE-2C90-4CCD-B7D7-980540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730A-2B88-4519-B73F-0F073102D38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7B63C-3A30-458D-B636-D510F175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CEAE38-DE67-4AD2-8DDC-79892116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333-A805-4F25-A3E8-19D447DB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7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9847F-1E3C-4D7B-AEAA-BBED4F5F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730A-2B88-4519-B73F-0F073102D38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98E68-F4C9-4DAC-87B7-B178CD9F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78086-B162-4E8E-ADFB-EE80BE49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333-A805-4F25-A3E8-19D447DB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7F347-D816-43E0-B5DF-ED50DCC9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3F953-A76A-4038-AB87-073A61825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7FD02-9D8C-4D91-8617-8A977E824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BA66F-915F-4006-94D3-444CC490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730A-2B88-4519-B73F-0F073102D38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3EFB-BA75-4125-8563-825CA007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D8E9F-0D76-4B30-969B-C6BABBAB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333-A805-4F25-A3E8-19D447DB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5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8DAAE-C4D2-4706-A9B5-63AE203B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9A2D4C-B8BC-4C75-8C9E-AAACD7208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400201-AC78-494D-8CC8-84DF26EC7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003007-5F46-4645-A7B4-DBC1C6CF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730A-2B88-4519-B73F-0F073102D38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DD52D-107C-4272-B8E1-44D77A1A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2AAB7-60AB-416B-A5DB-FE67A858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333-A805-4F25-A3E8-19D447DB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1F750E-3839-4BAC-AA1B-74E74FBB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048AE-45D7-4804-B419-6F2004F9A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99C7A-DF0B-4429-997C-E577AC89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D730A-2B88-4519-B73F-0F073102D38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5A16A-46EB-4D0D-A61F-F00B1AD28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AEED3-FDD4-48E5-958F-2F876E08C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8333-A805-4F25-A3E8-19D447DB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3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E738D5-B1C9-43FE-9343-BF362A01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1"/>
            <a:ext cx="12192000" cy="68425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2BCF91-2C78-4BED-B034-708866F19353}"/>
              </a:ext>
            </a:extLst>
          </p:cNvPr>
          <p:cNvSpPr/>
          <p:nvPr/>
        </p:nvSpPr>
        <p:spPr>
          <a:xfrm>
            <a:off x="67112" y="453006"/>
            <a:ext cx="12057776" cy="4086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7CACA-8BEB-4AD3-B9FD-74E88F3A1D2C}"/>
              </a:ext>
            </a:extLst>
          </p:cNvPr>
          <p:cNvSpPr txBox="1"/>
          <p:nvPr/>
        </p:nvSpPr>
        <p:spPr>
          <a:xfrm>
            <a:off x="9009777" y="4656833"/>
            <a:ext cx="2860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오늘의 프로젝트 </a:t>
            </a:r>
            <a:r>
              <a:rPr lang="en-US" altLang="ko-KR">
                <a:solidFill>
                  <a:srgbClr val="FF0000"/>
                </a:solidFill>
              </a:rPr>
              <a:t>: 5</a:t>
            </a:r>
            <a:r>
              <a:rPr lang="ko-KR" altLang="en-US">
                <a:solidFill>
                  <a:srgbClr val="FF0000"/>
                </a:solidFill>
              </a:rPr>
              <a:t>개의 프로젝트를 랜덤으로 선택해서 보여줍니다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1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16CA60-EAE0-49A4-8D06-22EF4A579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" y="0"/>
            <a:ext cx="1187260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8A4C39-F7A9-44CC-A7D6-8757759C4D83}"/>
              </a:ext>
            </a:extLst>
          </p:cNvPr>
          <p:cNvSpPr txBox="1"/>
          <p:nvPr/>
        </p:nvSpPr>
        <p:spPr>
          <a:xfrm>
            <a:off x="7826930" y="2631236"/>
            <a:ext cx="3363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데이터를 입력하고 </a:t>
            </a:r>
            <a:r>
              <a:rPr lang="en-US" altLang="ko-KR">
                <a:solidFill>
                  <a:srgbClr val="FF0000"/>
                </a:solidFill>
              </a:rPr>
              <a:t>“</a:t>
            </a:r>
            <a:r>
              <a:rPr lang="ko-KR" altLang="en-US">
                <a:solidFill>
                  <a:srgbClr val="FF0000"/>
                </a:solidFill>
              </a:rPr>
              <a:t>생성하기</a:t>
            </a:r>
            <a:r>
              <a:rPr lang="en-US" altLang="ko-KR">
                <a:solidFill>
                  <a:srgbClr val="FF0000"/>
                </a:solidFill>
              </a:rPr>
              <a:t>”</a:t>
            </a:r>
            <a:r>
              <a:rPr lang="ko-KR" altLang="en-US">
                <a:solidFill>
                  <a:srgbClr val="FF0000"/>
                </a:solidFill>
              </a:rPr>
              <a:t>를 눌러줍니다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0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780B90-C2D4-4558-AAC8-80182BDAA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6" y="0"/>
            <a:ext cx="11855248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6CE7162-B210-46E3-ABD0-961C1EDCC2EF}"/>
              </a:ext>
            </a:extLst>
          </p:cNvPr>
          <p:cNvSpPr/>
          <p:nvPr/>
        </p:nvSpPr>
        <p:spPr>
          <a:xfrm flipV="1">
            <a:off x="3884103" y="1585517"/>
            <a:ext cx="3875714" cy="369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675CA-32A3-45F5-8E47-8C6C525A8AFD}"/>
              </a:ext>
            </a:extLst>
          </p:cNvPr>
          <p:cNvSpPr txBox="1"/>
          <p:nvPr/>
        </p:nvSpPr>
        <p:spPr>
          <a:xfrm>
            <a:off x="4844644" y="1254342"/>
            <a:ext cx="650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방금 만든 프로젝트의 이름을 입력해서 검색할 수 있습니다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1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7A8F82-8D16-469C-B2F1-CECF45BC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" y="0"/>
            <a:ext cx="11872604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1156B5-2EBD-48E8-8B18-46FEF1CD5594}"/>
              </a:ext>
            </a:extLst>
          </p:cNvPr>
          <p:cNvSpPr/>
          <p:nvPr/>
        </p:nvSpPr>
        <p:spPr>
          <a:xfrm flipV="1">
            <a:off x="2004969" y="704672"/>
            <a:ext cx="2374084" cy="2390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55138-D545-4E74-A0CC-6751F064A596}"/>
              </a:ext>
            </a:extLst>
          </p:cNvPr>
          <p:cNvSpPr txBox="1"/>
          <p:nvPr/>
        </p:nvSpPr>
        <p:spPr>
          <a:xfrm>
            <a:off x="4643308" y="1539567"/>
            <a:ext cx="650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프로젝트 상세정보를 확인할 수 있습니다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C6B0B-50D9-491C-BB6F-510E39532C78}"/>
              </a:ext>
            </a:extLst>
          </p:cNvPr>
          <p:cNvSpPr txBox="1"/>
          <p:nvPr/>
        </p:nvSpPr>
        <p:spPr>
          <a:xfrm>
            <a:off x="4443370" y="3800209"/>
            <a:ext cx="650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현재는 스크럼에 아무런 정보가 들어있지 않습니다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BA71C0-C555-4DEF-8BAE-D4B1C5205177}"/>
              </a:ext>
            </a:extLst>
          </p:cNvPr>
          <p:cNvSpPr/>
          <p:nvPr/>
        </p:nvSpPr>
        <p:spPr>
          <a:xfrm flipV="1">
            <a:off x="2004968" y="3095536"/>
            <a:ext cx="7155809" cy="578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1925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7A8F82-8D16-469C-B2F1-CECF45BC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" y="0"/>
            <a:ext cx="11872604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1156B5-2EBD-48E8-8B18-46FEF1CD5594}"/>
              </a:ext>
            </a:extLst>
          </p:cNvPr>
          <p:cNvSpPr/>
          <p:nvPr/>
        </p:nvSpPr>
        <p:spPr>
          <a:xfrm flipV="1">
            <a:off x="9320169" y="687893"/>
            <a:ext cx="746620" cy="369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55138-D545-4E74-A0CC-6751F064A596}"/>
              </a:ext>
            </a:extLst>
          </p:cNvPr>
          <p:cNvSpPr txBox="1"/>
          <p:nvPr/>
        </p:nvSpPr>
        <p:spPr>
          <a:xfrm>
            <a:off x="9164975" y="1069784"/>
            <a:ext cx="247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후원을 해보겠습니다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2D7DC8-84AC-4029-AD79-9E067D25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8" y="0"/>
            <a:ext cx="118565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50B6F-A356-47DD-BD31-FD53DEF621A0}"/>
              </a:ext>
            </a:extLst>
          </p:cNvPr>
          <p:cNvSpPr txBox="1"/>
          <p:nvPr/>
        </p:nvSpPr>
        <p:spPr>
          <a:xfrm>
            <a:off x="5188593" y="3536147"/>
            <a:ext cx="325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50</a:t>
            </a:r>
            <a:r>
              <a:rPr lang="ko-KR" altLang="en-US">
                <a:solidFill>
                  <a:srgbClr val="FF0000"/>
                </a:solidFill>
              </a:rPr>
              <a:t>을 후원을 해보겠습니다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8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94B8A7-E63A-42B0-93DB-EAD803289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" y="0"/>
            <a:ext cx="11891913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4126F74-FD3A-4002-A5A4-3019FB8BD6BF}"/>
              </a:ext>
            </a:extLst>
          </p:cNvPr>
          <p:cNvSpPr/>
          <p:nvPr/>
        </p:nvSpPr>
        <p:spPr>
          <a:xfrm flipV="1">
            <a:off x="2172748" y="2508303"/>
            <a:ext cx="444617" cy="226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9A0A0-1B40-45E5-A500-243FAA17AED1}"/>
              </a:ext>
            </a:extLst>
          </p:cNvPr>
          <p:cNvSpPr txBox="1"/>
          <p:nvPr/>
        </p:nvSpPr>
        <p:spPr>
          <a:xfrm>
            <a:off x="2965510" y="2436890"/>
            <a:ext cx="417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50</a:t>
            </a:r>
            <a:r>
              <a:rPr lang="ko-KR" altLang="en-US">
                <a:solidFill>
                  <a:srgbClr val="FF0000"/>
                </a:solidFill>
              </a:rPr>
              <a:t>이 모금된 것을 확인할 수 있습니다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9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94B8A7-E63A-42B0-93DB-EAD803289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" y="0"/>
            <a:ext cx="11891913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4126F74-FD3A-4002-A5A4-3019FB8BD6BF}"/>
              </a:ext>
            </a:extLst>
          </p:cNvPr>
          <p:cNvSpPr/>
          <p:nvPr/>
        </p:nvSpPr>
        <p:spPr>
          <a:xfrm flipV="1">
            <a:off x="9177556" y="3061975"/>
            <a:ext cx="897622" cy="367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9A0A0-1B40-45E5-A500-243FAA17AED1}"/>
              </a:ext>
            </a:extLst>
          </p:cNvPr>
          <p:cNvSpPr txBox="1"/>
          <p:nvPr/>
        </p:nvSpPr>
        <p:spPr>
          <a:xfrm>
            <a:off x="8206530" y="2613059"/>
            <a:ext cx="417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스크럼 페이지로 이동하겠습니다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01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D9352E-A369-45C2-BF4D-9DDC4154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0"/>
            <a:ext cx="11853333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1440A8-2AF4-40D8-A5AC-66871BCBBA05}"/>
              </a:ext>
            </a:extLst>
          </p:cNvPr>
          <p:cNvSpPr/>
          <p:nvPr/>
        </p:nvSpPr>
        <p:spPr>
          <a:xfrm flipV="1">
            <a:off x="2088857" y="1350621"/>
            <a:ext cx="7977931" cy="367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A2F9-64EB-4E55-A325-1399A90227D9}"/>
              </a:ext>
            </a:extLst>
          </p:cNvPr>
          <p:cNvSpPr txBox="1"/>
          <p:nvPr/>
        </p:nvSpPr>
        <p:spPr>
          <a:xfrm>
            <a:off x="6679734" y="981289"/>
            <a:ext cx="449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데이터를 입력하고 </a:t>
            </a:r>
            <a:r>
              <a:rPr lang="en-US" altLang="ko-KR">
                <a:solidFill>
                  <a:srgbClr val="FF0000"/>
                </a:solidFill>
              </a:rPr>
              <a:t>“</a:t>
            </a:r>
            <a:r>
              <a:rPr lang="ko-KR" altLang="en-US">
                <a:solidFill>
                  <a:srgbClr val="FF0000"/>
                </a:solidFill>
              </a:rPr>
              <a:t>저장</a:t>
            </a:r>
            <a:r>
              <a:rPr lang="en-US" altLang="ko-KR">
                <a:solidFill>
                  <a:srgbClr val="FF0000"/>
                </a:solidFill>
              </a:rPr>
              <a:t>”</a:t>
            </a:r>
            <a:r>
              <a:rPr lang="ko-KR" altLang="en-US">
                <a:solidFill>
                  <a:srgbClr val="FF0000"/>
                </a:solidFill>
              </a:rPr>
              <a:t>해보겠습니다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8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C54302-913C-4D97-AC70-CA87D232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8" y="0"/>
            <a:ext cx="11870703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BB0094C-6AB3-4588-8C00-4EAFF335A5E6}"/>
              </a:ext>
            </a:extLst>
          </p:cNvPr>
          <p:cNvSpPr/>
          <p:nvPr/>
        </p:nvSpPr>
        <p:spPr>
          <a:xfrm flipV="1">
            <a:off x="2107034" y="2038518"/>
            <a:ext cx="7977931" cy="367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22C78-D3EF-412F-9030-675966AF9CAA}"/>
              </a:ext>
            </a:extLst>
          </p:cNvPr>
          <p:cNvSpPr txBox="1"/>
          <p:nvPr/>
        </p:nvSpPr>
        <p:spPr>
          <a:xfrm>
            <a:off x="5942902" y="2466140"/>
            <a:ext cx="449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스크럼이 추가된 것을 확인할 수 있습니다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39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9ABAD2-8205-4508-A617-85EEA0C0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3" y="0"/>
            <a:ext cx="11877773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7F19AC-C848-4B73-92A2-0BC792718B16}"/>
              </a:ext>
            </a:extLst>
          </p:cNvPr>
          <p:cNvSpPr/>
          <p:nvPr/>
        </p:nvSpPr>
        <p:spPr>
          <a:xfrm flipV="1">
            <a:off x="2107034" y="2038517"/>
            <a:ext cx="1391175" cy="377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C483E0-CC44-4DAD-9D28-2B01E791E050}"/>
              </a:ext>
            </a:extLst>
          </p:cNvPr>
          <p:cNvSpPr/>
          <p:nvPr/>
        </p:nvSpPr>
        <p:spPr>
          <a:xfrm flipV="1">
            <a:off x="5598253" y="2038517"/>
            <a:ext cx="1391175" cy="377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98CC4-AF5B-4164-9A3B-678C319E1FEE}"/>
              </a:ext>
            </a:extLst>
          </p:cNvPr>
          <p:cNvSpPr txBox="1"/>
          <p:nvPr/>
        </p:nvSpPr>
        <p:spPr>
          <a:xfrm>
            <a:off x="5942902" y="2466140"/>
            <a:ext cx="449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스크럼 이름과 상태를 변경해보겠습니다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2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E738D5-B1C9-43FE-9343-BF362A01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1"/>
            <a:ext cx="12192000" cy="68425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2BCF91-2C78-4BED-B034-708866F19353}"/>
              </a:ext>
            </a:extLst>
          </p:cNvPr>
          <p:cNvSpPr/>
          <p:nvPr/>
        </p:nvSpPr>
        <p:spPr>
          <a:xfrm flipV="1">
            <a:off x="8036653" y="100667"/>
            <a:ext cx="427840" cy="251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7CACA-8BEB-4AD3-B9FD-74E88F3A1D2C}"/>
              </a:ext>
            </a:extLst>
          </p:cNvPr>
          <p:cNvSpPr txBox="1"/>
          <p:nvPr/>
        </p:nvSpPr>
        <p:spPr>
          <a:xfrm>
            <a:off x="7868874" y="420393"/>
            <a:ext cx="307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회원가입을 진행하겠습니다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97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9ABAD2-8205-4508-A617-85EEA0C0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3" y="0"/>
            <a:ext cx="11877773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7F19AC-C848-4B73-92A2-0BC792718B16}"/>
              </a:ext>
            </a:extLst>
          </p:cNvPr>
          <p:cNvSpPr/>
          <p:nvPr/>
        </p:nvSpPr>
        <p:spPr>
          <a:xfrm flipV="1">
            <a:off x="2107034" y="2038517"/>
            <a:ext cx="1391175" cy="377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C483E0-CC44-4DAD-9D28-2B01E791E050}"/>
              </a:ext>
            </a:extLst>
          </p:cNvPr>
          <p:cNvSpPr/>
          <p:nvPr/>
        </p:nvSpPr>
        <p:spPr>
          <a:xfrm flipV="1">
            <a:off x="5598253" y="2038517"/>
            <a:ext cx="1391175" cy="377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98CC4-AF5B-4164-9A3B-678C319E1FEE}"/>
              </a:ext>
            </a:extLst>
          </p:cNvPr>
          <p:cNvSpPr txBox="1"/>
          <p:nvPr/>
        </p:nvSpPr>
        <p:spPr>
          <a:xfrm>
            <a:off x="5942902" y="2466140"/>
            <a:ext cx="449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성공적으로 변경되었습니다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3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FD72E2-8B48-4149-84BC-75E820CB7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85"/>
            <a:ext cx="12192000" cy="66218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4523E6E-4A06-475B-AD0F-33E89CE6A001}"/>
              </a:ext>
            </a:extLst>
          </p:cNvPr>
          <p:cNvSpPr/>
          <p:nvPr/>
        </p:nvSpPr>
        <p:spPr>
          <a:xfrm flipV="1">
            <a:off x="9034943" y="1795237"/>
            <a:ext cx="671119" cy="367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33B87-0CA9-4D2E-9C53-2D510B219508}"/>
              </a:ext>
            </a:extLst>
          </p:cNvPr>
          <p:cNvSpPr txBox="1"/>
          <p:nvPr/>
        </p:nvSpPr>
        <p:spPr>
          <a:xfrm>
            <a:off x="8031760" y="2248026"/>
            <a:ext cx="449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스크럼을 삭제해보겠습니다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86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55BE94-39BC-448E-AA54-666BD51A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1" y="0"/>
            <a:ext cx="1185847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45C3CC-0E76-4B2E-9096-CE55F011D41E}"/>
              </a:ext>
            </a:extLst>
          </p:cNvPr>
          <p:cNvSpPr txBox="1"/>
          <p:nvPr/>
        </p:nvSpPr>
        <p:spPr>
          <a:xfrm>
            <a:off x="6781800" y="2088635"/>
            <a:ext cx="449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성공적으로 삭제되었습니다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6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4502A3-9304-4983-8213-0035A2F9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1" y="0"/>
            <a:ext cx="1184627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E12147-79C4-49D8-A1E3-42C4EB67964C}"/>
              </a:ext>
            </a:extLst>
          </p:cNvPr>
          <p:cNvSpPr txBox="1"/>
          <p:nvPr/>
        </p:nvSpPr>
        <p:spPr>
          <a:xfrm>
            <a:off x="3890744" y="3252724"/>
            <a:ext cx="699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여러 스크럼을 입력하고 프로젝트 상세보기로 이동해보겠습니다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43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FD30BE-4019-4FE5-9C16-2F896BB92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3" y="0"/>
            <a:ext cx="11828994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5CA5908-B7A6-4BBF-B358-3FC43A8D082F}"/>
              </a:ext>
            </a:extLst>
          </p:cNvPr>
          <p:cNvSpPr/>
          <p:nvPr/>
        </p:nvSpPr>
        <p:spPr>
          <a:xfrm flipV="1">
            <a:off x="2072080" y="3428999"/>
            <a:ext cx="5553513" cy="421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5BEC3-5F6E-458D-AA57-56A4580F8054}"/>
              </a:ext>
            </a:extLst>
          </p:cNvPr>
          <p:cNvSpPr txBox="1"/>
          <p:nvPr/>
        </p:nvSpPr>
        <p:spPr>
          <a:xfrm>
            <a:off x="6941190" y="3850546"/>
            <a:ext cx="4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스크럼이 프로젝트 상세에 반영되었습니다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4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FD30BE-4019-4FE5-9C16-2F896BB92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3" y="0"/>
            <a:ext cx="11828994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5CA5908-B7A6-4BBF-B358-3FC43A8D082F}"/>
              </a:ext>
            </a:extLst>
          </p:cNvPr>
          <p:cNvSpPr/>
          <p:nvPr/>
        </p:nvSpPr>
        <p:spPr>
          <a:xfrm flipV="1">
            <a:off x="6568580" y="713064"/>
            <a:ext cx="73823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5BEC3-5F6E-458D-AA57-56A4580F8054}"/>
              </a:ext>
            </a:extLst>
          </p:cNvPr>
          <p:cNvSpPr txBox="1"/>
          <p:nvPr/>
        </p:nvSpPr>
        <p:spPr>
          <a:xfrm>
            <a:off x="5699619" y="1182847"/>
            <a:ext cx="4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프로젝트 개발자에게 문의해보겠습니다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77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D43A3A-E627-4143-B49D-78A1B39D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" y="0"/>
            <a:ext cx="1187260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2B722D-37BC-4A04-A529-B77C46B6BE35}"/>
              </a:ext>
            </a:extLst>
          </p:cNvPr>
          <p:cNvSpPr txBox="1"/>
          <p:nvPr/>
        </p:nvSpPr>
        <p:spPr>
          <a:xfrm>
            <a:off x="6983134" y="3429000"/>
            <a:ext cx="4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메시지를 입력하고 “확인</a:t>
            </a:r>
            <a:r>
              <a:rPr lang="en-US" altLang="ko-KR">
                <a:solidFill>
                  <a:srgbClr val="FF0000"/>
                </a:solidFill>
              </a:rPr>
              <a:t>”</a:t>
            </a:r>
            <a:r>
              <a:rPr lang="ko-KR" altLang="en-US">
                <a:solidFill>
                  <a:srgbClr val="FF0000"/>
                </a:solidFill>
              </a:rPr>
              <a:t>을 누릅니다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03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FD30BE-4019-4FE5-9C16-2F896BB92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3" y="0"/>
            <a:ext cx="11828994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5CA5908-B7A6-4BBF-B358-3FC43A8D082F}"/>
              </a:ext>
            </a:extLst>
          </p:cNvPr>
          <p:cNvSpPr/>
          <p:nvPr/>
        </p:nvSpPr>
        <p:spPr>
          <a:xfrm flipV="1">
            <a:off x="9571840" y="37426"/>
            <a:ext cx="46139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5BEC3-5F6E-458D-AA57-56A4580F8054}"/>
              </a:ext>
            </a:extLst>
          </p:cNvPr>
          <p:cNvSpPr txBox="1"/>
          <p:nvPr/>
        </p:nvSpPr>
        <p:spPr>
          <a:xfrm>
            <a:off x="7746532" y="406758"/>
            <a:ext cx="4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“</a:t>
            </a:r>
            <a:r>
              <a:rPr lang="en-US" altLang="ko-KR">
                <a:solidFill>
                  <a:srgbClr val="FF0000"/>
                </a:solidFill>
              </a:rPr>
              <a:t>Alarm”</a:t>
            </a:r>
            <a:r>
              <a:rPr lang="ko-KR" altLang="en-US">
                <a:solidFill>
                  <a:srgbClr val="FF0000"/>
                </a:solidFill>
              </a:rPr>
              <a:t>을 눌러 메시지를 확인합니다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20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D0FF67-25C1-42A2-B72C-7FB24B69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6" y="0"/>
            <a:ext cx="1189710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1DFA03-F889-4E96-A740-28756B334CD3}"/>
              </a:ext>
            </a:extLst>
          </p:cNvPr>
          <p:cNvSpPr txBox="1"/>
          <p:nvPr/>
        </p:nvSpPr>
        <p:spPr>
          <a:xfrm>
            <a:off x="2067186" y="2176835"/>
            <a:ext cx="4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메시지가 도착한 것을 확인할 수 있습니다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E860EF-06B1-4ED2-ADA1-35CB5A67B3B2}"/>
              </a:ext>
            </a:extLst>
          </p:cNvPr>
          <p:cNvSpPr/>
          <p:nvPr/>
        </p:nvSpPr>
        <p:spPr>
          <a:xfrm flipV="1">
            <a:off x="2004969" y="1719742"/>
            <a:ext cx="8120543" cy="436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20359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FD30BE-4019-4FE5-9C16-2F896BB92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3" y="0"/>
            <a:ext cx="11828994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5CA5908-B7A6-4BBF-B358-3FC43A8D082F}"/>
              </a:ext>
            </a:extLst>
          </p:cNvPr>
          <p:cNvSpPr/>
          <p:nvPr/>
        </p:nvSpPr>
        <p:spPr>
          <a:xfrm flipV="1">
            <a:off x="7264866" y="700156"/>
            <a:ext cx="151001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5BEC3-5F6E-458D-AA57-56A4580F8054}"/>
              </a:ext>
            </a:extLst>
          </p:cNvPr>
          <p:cNvSpPr txBox="1"/>
          <p:nvPr/>
        </p:nvSpPr>
        <p:spPr>
          <a:xfrm>
            <a:off x="7108969" y="348035"/>
            <a:ext cx="4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후원자에게 메시지를 보내겠습니다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2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4D0EDB-D204-49A7-86CB-83FF6A0D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9" y="0"/>
            <a:ext cx="1186554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A5BAE4-88EA-41DF-A7C0-2F2A5FF25369}"/>
              </a:ext>
            </a:extLst>
          </p:cNvPr>
          <p:cNvSpPr txBox="1"/>
          <p:nvPr/>
        </p:nvSpPr>
        <p:spPr>
          <a:xfrm>
            <a:off x="7524924" y="3020980"/>
            <a:ext cx="326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데이터를 입력하고 </a:t>
            </a:r>
            <a:r>
              <a:rPr lang="en-US" altLang="ko-KR">
                <a:solidFill>
                  <a:srgbClr val="FF0000"/>
                </a:solidFill>
              </a:rPr>
              <a:t>“</a:t>
            </a:r>
            <a:r>
              <a:rPr lang="ko-KR" altLang="en-US">
                <a:solidFill>
                  <a:srgbClr val="FF0000"/>
                </a:solidFill>
              </a:rPr>
              <a:t>가입하기</a:t>
            </a:r>
            <a:r>
              <a:rPr lang="en-US" altLang="ko-KR">
                <a:solidFill>
                  <a:srgbClr val="FF0000"/>
                </a:solidFill>
              </a:rPr>
              <a:t>”</a:t>
            </a:r>
            <a:r>
              <a:rPr lang="ko-KR" altLang="en-US">
                <a:solidFill>
                  <a:srgbClr val="FF0000"/>
                </a:solidFill>
              </a:rPr>
              <a:t>를 눌러줍니다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7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A36FAC-9AFB-4F45-B1DE-898793338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9" y="0"/>
            <a:ext cx="118392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D443D7-252C-47A7-8CB1-7F92859A4AD2}"/>
              </a:ext>
            </a:extLst>
          </p:cNvPr>
          <p:cNvSpPr txBox="1"/>
          <p:nvPr/>
        </p:nvSpPr>
        <p:spPr>
          <a:xfrm>
            <a:off x="7360639" y="2847953"/>
            <a:ext cx="454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메시지를 입력하고 “확인</a:t>
            </a:r>
            <a:r>
              <a:rPr lang="en-US" altLang="ko-KR">
                <a:solidFill>
                  <a:srgbClr val="FF0000"/>
                </a:solidFill>
              </a:rPr>
              <a:t>”</a:t>
            </a:r>
            <a:r>
              <a:rPr lang="ko-KR" altLang="en-US">
                <a:solidFill>
                  <a:srgbClr val="FF0000"/>
                </a:solidFill>
              </a:rPr>
              <a:t>을 눌러줍니다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83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BBAE67-A633-409E-9F7A-30701EEB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78" y="0"/>
            <a:ext cx="1188484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50CB4-8D29-42CB-B16F-4F0BEE5C877E}"/>
              </a:ext>
            </a:extLst>
          </p:cNvPr>
          <p:cNvSpPr txBox="1"/>
          <p:nvPr/>
        </p:nvSpPr>
        <p:spPr>
          <a:xfrm>
            <a:off x="2066488" y="2499918"/>
            <a:ext cx="4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메시지가 도착한 것을 확인할 수 있습니다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6B23EB-F1E4-43EC-9364-9396F2F0C71B}"/>
              </a:ext>
            </a:extLst>
          </p:cNvPr>
          <p:cNvSpPr/>
          <p:nvPr/>
        </p:nvSpPr>
        <p:spPr>
          <a:xfrm flipV="1">
            <a:off x="2004969" y="2114025"/>
            <a:ext cx="8120543" cy="385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24408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FD30BE-4019-4FE5-9C16-2F896BB92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3" y="0"/>
            <a:ext cx="11828994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5CA5908-B7A6-4BBF-B358-3FC43A8D082F}"/>
              </a:ext>
            </a:extLst>
          </p:cNvPr>
          <p:cNvSpPr/>
          <p:nvPr/>
        </p:nvSpPr>
        <p:spPr>
          <a:xfrm flipV="1">
            <a:off x="9202725" y="24734"/>
            <a:ext cx="46139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5BEC3-5F6E-458D-AA57-56A4580F8054}"/>
              </a:ext>
            </a:extLst>
          </p:cNvPr>
          <p:cNvSpPr txBox="1"/>
          <p:nvPr/>
        </p:nvSpPr>
        <p:spPr>
          <a:xfrm>
            <a:off x="7746532" y="406758"/>
            <a:ext cx="4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투자 현황 조회 페이지로 이동하겠습니다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659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E0EB52-9955-499F-9938-34CEEB70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0"/>
            <a:ext cx="1185333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10E9A9-1F47-471D-A96A-E11A6D8059AD}"/>
              </a:ext>
            </a:extLst>
          </p:cNvPr>
          <p:cNvSpPr txBox="1"/>
          <p:nvPr/>
        </p:nvSpPr>
        <p:spPr>
          <a:xfrm>
            <a:off x="2097247" y="2139191"/>
            <a:ext cx="63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‘</a:t>
            </a:r>
            <a:r>
              <a:rPr lang="ko-KR" altLang="en-US">
                <a:solidFill>
                  <a:srgbClr val="FF0000"/>
                </a:solidFill>
              </a:rPr>
              <a:t>테스트 프로젝트</a:t>
            </a:r>
            <a:r>
              <a:rPr lang="en-US" altLang="ko-KR">
                <a:solidFill>
                  <a:srgbClr val="FF0000"/>
                </a:solidFill>
              </a:rPr>
              <a:t>1’</a:t>
            </a:r>
            <a:r>
              <a:rPr lang="ko-KR" altLang="en-US">
                <a:solidFill>
                  <a:srgbClr val="FF0000"/>
                </a:solidFill>
              </a:rPr>
              <a:t>에 후원했던 내역을 확인할 수 있습니다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6E49EA-0722-4DCC-B07F-3EFE6F5D3124}"/>
              </a:ext>
            </a:extLst>
          </p:cNvPr>
          <p:cNvSpPr/>
          <p:nvPr/>
        </p:nvSpPr>
        <p:spPr>
          <a:xfrm flipV="1">
            <a:off x="2035728" y="1753298"/>
            <a:ext cx="8120543" cy="385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3907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E738D5-B1C9-43FE-9343-BF362A01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1"/>
            <a:ext cx="12192000" cy="68425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2BCF91-2C78-4BED-B034-708866F19353}"/>
              </a:ext>
            </a:extLst>
          </p:cNvPr>
          <p:cNvSpPr/>
          <p:nvPr/>
        </p:nvSpPr>
        <p:spPr>
          <a:xfrm flipV="1">
            <a:off x="7583647" y="88213"/>
            <a:ext cx="427840" cy="251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7CACA-8BEB-4AD3-B9FD-74E88F3A1D2C}"/>
              </a:ext>
            </a:extLst>
          </p:cNvPr>
          <p:cNvSpPr txBox="1"/>
          <p:nvPr/>
        </p:nvSpPr>
        <p:spPr>
          <a:xfrm>
            <a:off x="7868874" y="420393"/>
            <a:ext cx="307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다음은 로그인 입니다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3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2BAE29-E682-4A71-B9C9-2156D0E4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4" y="0"/>
            <a:ext cx="1189003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09CC29-4681-4BC7-BD37-EABBAB011EB9}"/>
              </a:ext>
            </a:extLst>
          </p:cNvPr>
          <p:cNvSpPr txBox="1"/>
          <p:nvPr/>
        </p:nvSpPr>
        <p:spPr>
          <a:xfrm>
            <a:off x="7524924" y="3020980"/>
            <a:ext cx="326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방금 가입한 아이디로 로그인하겠습니다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E738D5-B1C9-43FE-9343-BF362A01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1"/>
            <a:ext cx="12192000" cy="68425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2BCF91-2C78-4BED-B034-708866F19353}"/>
              </a:ext>
            </a:extLst>
          </p:cNvPr>
          <p:cNvSpPr/>
          <p:nvPr/>
        </p:nvSpPr>
        <p:spPr>
          <a:xfrm flipV="1">
            <a:off x="8909108" y="88213"/>
            <a:ext cx="427840" cy="251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7CACA-8BEB-4AD3-B9FD-74E88F3A1D2C}"/>
              </a:ext>
            </a:extLst>
          </p:cNvPr>
          <p:cNvSpPr txBox="1"/>
          <p:nvPr/>
        </p:nvSpPr>
        <p:spPr>
          <a:xfrm>
            <a:off x="7868874" y="420393"/>
            <a:ext cx="307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충전을 해보겠습니다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3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346096-64A0-455E-9898-8855DDB5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9" y="0"/>
            <a:ext cx="1186554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831505-9E0E-42C3-9B4D-DD61C00FD213}"/>
              </a:ext>
            </a:extLst>
          </p:cNvPr>
          <p:cNvSpPr txBox="1"/>
          <p:nvPr/>
        </p:nvSpPr>
        <p:spPr>
          <a:xfrm>
            <a:off x="7776595" y="2031079"/>
            <a:ext cx="3070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충전을 한 적이 없기 때문에 </a:t>
            </a:r>
            <a:r>
              <a:rPr lang="en-US" altLang="ko-KR">
                <a:solidFill>
                  <a:srgbClr val="FF0000"/>
                </a:solidFill>
              </a:rPr>
              <a:t>“</a:t>
            </a:r>
            <a:r>
              <a:rPr lang="ko-KR" altLang="en-US">
                <a:solidFill>
                  <a:srgbClr val="FF0000"/>
                </a:solidFill>
              </a:rPr>
              <a:t>현재 금액</a:t>
            </a:r>
            <a:r>
              <a:rPr lang="en-US" altLang="ko-KR">
                <a:solidFill>
                  <a:srgbClr val="FF0000"/>
                </a:solidFill>
              </a:rPr>
              <a:t>”</a:t>
            </a:r>
            <a:r>
              <a:rPr lang="ko-KR" altLang="en-US">
                <a:solidFill>
                  <a:srgbClr val="FF0000"/>
                </a:solidFill>
              </a:rPr>
              <a:t>이 </a:t>
            </a:r>
            <a:r>
              <a:rPr lang="en-US" altLang="ko-KR">
                <a:solidFill>
                  <a:srgbClr val="FF0000"/>
                </a:solidFill>
              </a:rPr>
              <a:t>0</a:t>
            </a:r>
            <a:r>
              <a:rPr lang="ko-KR" altLang="en-US">
                <a:solidFill>
                  <a:srgbClr val="FF0000"/>
                </a:solidFill>
              </a:rPr>
              <a:t>으로 나옵니다</a:t>
            </a:r>
            <a:r>
              <a:rPr lang="en-US" altLang="ko-KR">
                <a:solidFill>
                  <a:srgbClr val="FF0000"/>
                </a:solidFill>
              </a:rPr>
              <a:t>. 10000</a:t>
            </a:r>
            <a:r>
              <a:rPr lang="ko-KR" altLang="en-US">
                <a:solidFill>
                  <a:srgbClr val="FF0000"/>
                </a:solidFill>
              </a:rPr>
              <a:t>을 충전해보겠습니다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1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E738D5-B1C9-43FE-9343-BF362A01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1"/>
            <a:ext cx="12192000" cy="68425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2BCF91-2C78-4BED-B034-708866F19353}"/>
              </a:ext>
            </a:extLst>
          </p:cNvPr>
          <p:cNvSpPr/>
          <p:nvPr/>
        </p:nvSpPr>
        <p:spPr>
          <a:xfrm flipV="1">
            <a:off x="8498047" y="88213"/>
            <a:ext cx="427840" cy="251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7CACA-8BEB-4AD3-B9FD-74E88F3A1D2C}"/>
              </a:ext>
            </a:extLst>
          </p:cNvPr>
          <p:cNvSpPr txBox="1"/>
          <p:nvPr/>
        </p:nvSpPr>
        <p:spPr>
          <a:xfrm>
            <a:off x="7868874" y="420393"/>
            <a:ext cx="307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프로젝트 페이지로 이동하겠습니다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0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25129F-1656-482E-8E14-90D15435C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3" y="0"/>
            <a:ext cx="11877773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D70E290-6676-43D4-BE0F-10CE0833D742}"/>
              </a:ext>
            </a:extLst>
          </p:cNvPr>
          <p:cNvSpPr/>
          <p:nvPr/>
        </p:nvSpPr>
        <p:spPr>
          <a:xfrm flipV="1">
            <a:off x="9085276" y="1086502"/>
            <a:ext cx="989901" cy="369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C5E6F-39C2-4FF5-BE73-2EB52A8F3069}"/>
              </a:ext>
            </a:extLst>
          </p:cNvPr>
          <p:cNvSpPr txBox="1"/>
          <p:nvPr/>
        </p:nvSpPr>
        <p:spPr>
          <a:xfrm>
            <a:off x="8724552" y="1473555"/>
            <a:ext cx="307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프로젝트를 생성하겠습니다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1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212</Words>
  <Application>Microsoft Office PowerPoint</Application>
  <PresentationFormat>와이드스크린</PresentationFormat>
  <Paragraphs>34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sanggyu han</dc:creator>
  <cp:lastModifiedBy>sanggyu han</cp:lastModifiedBy>
  <cp:revision>16</cp:revision>
  <dcterms:created xsi:type="dcterms:W3CDTF">2018-12-18T11:22:41Z</dcterms:created>
  <dcterms:modified xsi:type="dcterms:W3CDTF">2018-12-18T11:59:13Z</dcterms:modified>
</cp:coreProperties>
</file>