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803-B7FA-492F-9530-15EFBEF2C837}" type="datetimeFigureOut">
              <a:rPr lang="ko-KR" altLang="en-US" smtClean="0"/>
              <a:pPr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ko-KR" altLang="en-US" dirty="0" err="1"/>
              <a:t>입력기</a:t>
            </a:r>
            <a:r>
              <a:rPr lang="ko-KR" altLang="en-US" dirty="0"/>
              <a:t> 사용법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 어플리케이션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57662" y="639025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한상규</a:t>
            </a:r>
            <a:r>
              <a:rPr lang="en-US" altLang="ko-KR" dirty="0"/>
              <a:t>(kkyu67@naver.com)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시작전</a:t>
            </a:r>
            <a:r>
              <a:rPr lang="ko-KR" altLang="en-US" dirty="0"/>
              <a:t>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크롬을 </a:t>
            </a:r>
            <a:r>
              <a:rPr lang="ko-KR" altLang="en-US" sz="2000"/>
              <a:t>사용해주세요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457200" indent="-45720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엑셀 파일에 빈 데이터가 없어야 합니다</a:t>
            </a:r>
            <a:r>
              <a:rPr lang="en-US" altLang="ko-KR" sz="2000" dirty="0"/>
              <a:t>.</a:t>
            </a:r>
          </a:p>
          <a:p>
            <a:pPr marL="457200" indent="-457200">
              <a:buNone/>
            </a:pPr>
            <a:r>
              <a:rPr lang="en-US" altLang="ko-KR" sz="2000" dirty="0"/>
              <a:t>     </a:t>
            </a:r>
          </a:p>
          <a:p>
            <a:pPr marL="457200" indent="-457200">
              <a:buNone/>
            </a:pPr>
            <a:endParaRPr lang="en-US" altLang="ko-KR" sz="2000" dirty="0"/>
          </a:p>
          <a:p>
            <a:pPr marL="457200" indent="-45720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93164" y="2395173"/>
            <a:ext cx="808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(ex. </a:t>
            </a:r>
            <a:r>
              <a:rPr lang="ko-KR" altLang="en-US" dirty="0"/>
              <a:t>호실에 아무런 값도 </a:t>
            </a:r>
            <a:r>
              <a:rPr lang="ko-KR" altLang="en-US"/>
              <a:t>입력되지 않은 </a:t>
            </a:r>
            <a:r>
              <a:rPr lang="ko-KR" altLang="en-US" dirty="0"/>
              <a:t>경우 정상적으로 프로그램이 작동하지 않습니다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58" y="3359729"/>
            <a:ext cx="421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14534" y="4621492"/>
            <a:ext cx="548640" cy="20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97" y="1313182"/>
            <a:ext cx="4068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환경구성하기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83068" y="1407312"/>
            <a:ext cx="422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--disable-web-security --user-data-dir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6413" y="2184256"/>
            <a:ext cx="430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크롬 속성을 열고 대상 맨 뒤에 </a:t>
            </a:r>
            <a:r>
              <a:rPr lang="ko-KR" altLang="en-US" dirty="0" err="1"/>
              <a:t>윗</a:t>
            </a:r>
            <a:r>
              <a:rPr lang="ko-KR" altLang="en-US" dirty="0"/>
              <a:t> 문장을 </a:t>
            </a:r>
            <a:r>
              <a:rPr lang="ko-KR" altLang="en-US" dirty="0" err="1"/>
              <a:t>붙여넣어주세요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적용을 누르고 크롬을 </a:t>
            </a:r>
            <a:r>
              <a:rPr lang="ko-KR" altLang="en-US" dirty="0" err="1"/>
              <a:t>재시작합니다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817" y="5759042"/>
            <a:ext cx="4816153" cy="9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1505" y="5957257"/>
            <a:ext cx="3918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이런 메시지가 상단에 나왔다면 정상적으로 설정된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113814" y="6199014"/>
            <a:ext cx="4786346" cy="28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5555" y="2844943"/>
            <a:ext cx="2177142" cy="22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1874" t="71833" r="40448" b="168"/>
          <a:stretch>
            <a:fillRect/>
          </a:stretch>
        </p:blipFill>
        <p:spPr bwMode="auto">
          <a:xfrm>
            <a:off x="-2484784" y="2924944"/>
            <a:ext cx="28083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사용하기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010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26954" y="1799483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엑셀 파일을 </a:t>
            </a:r>
            <a:r>
              <a:rPr lang="en-US" altLang="ko-KR" dirty="0"/>
              <a:t>“history</a:t>
            </a:r>
            <a:r>
              <a:rPr lang="ko-KR" altLang="en-US" dirty="0" err="1"/>
              <a:t>입력기</a:t>
            </a:r>
            <a:r>
              <a:rPr lang="en-US" altLang="ko-KR" dirty="0"/>
              <a:t>.html”</a:t>
            </a:r>
            <a:r>
              <a:rPr lang="ko-KR" altLang="en-US" dirty="0"/>
              <a:t>과 같은 경로에 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933056"/>
            <a:ext cx="4442299" cy="268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241" y="4565154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엑셀 파일의 이름을 </a:t>
            </a:r>
            <a:r>
              <a:rPr lang="ko-KR" altLang="en-US" dirty="0" err="1"/>
              <a:t>확장작까지</a:t>
            </a:r>
            <a:r>
              <a:rPr lang="ko-KR" altLang="en-US" dirty="0"/>
              <a:t> 입력합니다</a:t>
            </a:r>
            <a:r>
              <a:rPr lang="en-US" altLang="ko-KR" dirty="0"/>
              <a:t>. </a:t>
            </a:r>
            <a:r>
              <a:rPr lang="ko-KR" altLang="en-US" dirty="0"/>
              <a:t>그 후 확인을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051720" y="2852936"/>
            <a:ext cx="2386716" cy="150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75425" y="3448695"/>
            <a:ext cx="430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같아야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사용하기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204" y="1830771"/>
            <a:ext cx="5934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14568" y="314230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위와 같은 메시지가 나왔다면 다운로드를 누르고 작업이 완료될 때까지 기다립니다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팁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71" y="1166042"/>
            <a:ext cx="8229600" cy="41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68325" y="586646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F12</a:t>
            </a:r>
            <a:r>
              <a:rPr lang="ko-KR" altLang="en-US" dirty="0"/>
              <a:t>를 눌러 </a:t>
            </a:r>
            <a:r>
              <a:rPr lang="en-US" altLang="ko-KR" dirty="0"/>
              <a:t>console</a:t>
            </a:r>
            <a:r>
              <a:rPr lang="ko-KR" altLang="en-US" dirty="0"/>
              <a:t>창을 보면 진행상황을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97" y="1313182"/>
            <a:ext cx="4068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사용후 꼭 대상에서 문장 지우기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3068" y="1407312"/>
            <a:ext cx="422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--disable-web-security --user-data-dir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6413" y="2184256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프로그램 사용을 마치고 윗 문장을 삭제해주세요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85555" y="2844943"/>
            <a:ext cx="2177142" cy="22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1874" t="71833" r="40448" b="168"/>
          <a:stretch>
            <a:fillRect/>
          </a:stretch>
        </p:blipFill>
        <p:spPr bwMode="auto">
          <a:xfrm>
            <a:off x="-2484784" y="2924944"/>
            <a:ext cx="28083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13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151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history 입력기 사용법</vt:lpstr>
      <vt:lpstr>시작전 주의사항</vt:lpstr>
      <vt:lpstr>크롬 환경구성하기</vt:lpstr>
      <vt:lpstr>사용하기</vt:lpstr>
      <vt:lpstr>사용하기</vt:lpstr>
      <vt:lpstr>팁</vt:lpstr>
      <vt:lpstr>사용후 꼭 대상에서 문장 지우기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입력기 사용법</dc:title>
  <dc:creator>HANSK</dc:creator>
  <cp:lastModifiedBy>sanggyu han</cp:lastModifiedBy>
  <cp:revision>39</cp:revision>
  <dcterms:created xsi:type="dcterms:W3CDTF">2019-01-23T07:27:50Z</dcterms:created>
  <dcterms:modified xsi:type="dcterms:W3CDTF">2019-09-21T09:08:43Z</dcterms:modified>
</cp:coreProperties>
</file>