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8"/>
  </p:notesMasterIdLst>
  <p:handoutMasterIdLst>
    <p:handoutMasterId r:id="rId69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629" r:id="rId26"/>
    <p:sldId id="686" r:id="rId27"/>
    <p:sldId id="687" r:id="rId28"/>
    <p:sldId id="697" r:id="rId29"/>
    <p:sldId id="692" r:id="rId30"/>
    <p:sldId id="630" r:id="rId31"/>
    <p:sldId id="725" r:id="rId32"/>
    <p:sldId id="714" r:id="rId33"/>
    <p:sldId id="726" r:id="rId34"/>
    <p:sldId id="715" r:id="rId35"/>
    <p:sldId id="693" r:id="rId36"/>
    <p:sldId id="694" r:id="rId37"/>
    <p:sldId id="695" r:id="rId38"/>
    <p:sldId id="696" r:id="rId39"/>
    <p:sldId id="631" r:id="rId40"/>
    <p:sldId id="700" r:id="rId41"/>
    <p:sldId id="698" r:id="rId42"/>
    <p:sldId id="699" r:id="rId43"/>
    <p:sldId id="727" r:id="rId44"/>
    <p:sldId id="734" r:id="rId45"/>
    <p:sldId id="719" r:id="rId46"/>
    <p:sldId id="701" r:id="rId47"/>
    <p:sldId id="717" r:id="rId48"/>
    <p:sldId id="707" r:id="rId49"/>
    <p:sldId id="728" r:id="rId50"/>
    <p:sldId id="708" r:id="rId51"/>
    <p:sldId id="721" r:id="rId52"/>
    <p:sldId id="722" r:id="rId53"/>
    <p:sldId id="723" r:id="rId54"/>
    <p:sldId id="724" r:id="rId55"/>
    <p:sldId id="709" r:id="rId56"/>
    <p:sldId id="632" r:id="rId57"/>
    <p:sldId id="706" r:id="rId58"/>
    <p:sldId id="705" r:id="rId59"/>
    <p:sldId id="702" r:id="rId60"/>
    <p:sldId id="703" r:id="rId61"/>
    <p:sldId id="732" r:id="rId62"/>
    <p:sldId id="704" r:id="rId63"/>
    <p:sldId id="733" r:id="rId64"/>
    <p:sldId id="633" r:id="rId65"/>
    <p:sldId id="729" r:id="rId66"/>
    <p:sldId id="47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0669" autoAdjust="0"/>
  </p:normalViewPr>
  <p:slideViewPr>
    <p:cSldViewPr>
      <p:cViewPr varScale="1">
        <p:scale>
          <a:sx n="78" d="100"/>
          <a:sy n="78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6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C9F0BB2-DAEE-4B4D-8CF2-656808EFC7D6}"/>
              </a:ext>
            </a:extLst>
          </p:cNvPr>
          <p:cNvCxnSpPr>
            <a:endCxn id="8" idx="0"/>
          </p:cNvCxnSpPr>
          <p:nvPr/>
        </p:nvCxnSpPr>
        <p:spPr>
          <a:xfrm flipH="1">
            <a:off x="2491905" y="3919633"/>
            <a:ext cx="1071983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FAA6A01-2F4A-4222-ADC7-2560DE05B4A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76056" y="3919633"/>
            <a:ext cx="1031937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xmlns="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xmlns="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xmlns="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xmlns="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" y="4950667"/>
            <a:ext cx="9073008" cy="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01314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A   Z  …  a    z 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65  90… 97 122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“</a:t>
            </a:r>
            <a:r>
              <a:rPr lang="zh-CN" altLang="en-US" dirty="0" smtClean="0"/>
              <a:t>一</a:t>
            </a:r>
            <a:r>
              <a:rPr lang="en-US" altLang="zh-CN" dirty="0"/>
              <a:t>” </a:t>
            </a:r>
            <a:r>
              <a:rPr lang="en-US" altLang="zh-CN" dirty="0" smtClean="0"/>
              <a:t>     "</a:t>
            </a:r>
            <a:r>
              <a:rPr lang="zh-CN" altLang="en-US" dirty="0"/>
              <a:t>龥</a:t>
            </a:r>
            <a:r>
              <a:rPr lang="en-US" altLang="zh-CN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今后！只要写正则！都要先用人话！描述规则！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" y="5653683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92245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</a:t>
            </a:r>
            <a:r>
              <a:rPr lang="en-US" altLang="zh-CN" sz="3600" dirty="0" smtClean="0"/>
              <a:t>0-9]  d: digit</a:t>
            </a:r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</a:t>
            </a:r>
            <a:r>
              <a:rPr lang="zh-CN" altLang="en-US" dirty="0" smtClean="0"/>
              <a:t>空白  </a:t>
            </a:r>
            <a:r>
              <a:rPr lang="en-US" altLang="zh-CN" dirty="0" smtClean="0"/>
              <a:t>s: space </a:t>
            </a:r>
            <a:r>
              <a:rPr lang="zh-CN" altLang="en-US" dirty="0" smtClean="0"/>
              <a:t>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784975" cy="4081117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</a:t>
            </a:r>
            <a:r>
              <a:rPr lang="en-US" altLang="zh-CN" dirty="0" smtClean="0"/>
              <a:t>}                             =3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\d{3,5</a:t>
            </a:r>
            <a:r>
              <a:rPr lang="en-US" altLang="zh-CN" dirty="0" smtClean="0"/>
              <a:t>}                                           3</a:t>
            </a:r>
            <a:r>
              <a:rPr lang="zh-CN" altLang="en-US" dirty="0"/>
              <a:t>个</a:t>
            </a:r>
            <a:r>
              <a:rPr lang="en-US" altLang="zh-CN" dirty="0" smtClean="0"/>
              <a:t>&lt;=    &lt;=5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3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r>
              <a:rPr lang="en-US" altLang="zh-CN" dirty="0"/>
              <a:t>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zh-CN" altLang="en-US" dirty="0"/>
              <a:t>   </a:t>
            </a:r>
            <a:r>
              <a:rPr lang="zh-CN" altLang="en-US" dirty="0" smtClean="0"/>
              <a:t>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    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 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个空格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xmlns="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xmlns="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xmlns="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\s+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 smtClean="0"/>
              <a:t>没写空格时防不住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 \s? 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/>
              <a:t>两</a:t>
            </a:r>
            <a:r>
              <a:rPr lang="zh-CN" altLang="en-US" dirty="0" smtClean="0"/>
              <a:t>个以上空格防不住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xmlns="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xmlns="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xmlns="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xmlns="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xmlns="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答</a:t>
            </a:r>
            <a:r>
              <a:rPr lang="en-US" altLang="zh-CN" dirty="0"/>
              <a:t>: \d{15}(\d\d</a:t>
            </a:r>
            <a:r>
              <a:rPr lang="en-US" altLang="zh-CN" b="1" dirty="0"/>
              <a:t>[</a:t>
            </a:r>
            <a:r>
              <a:rPr lang="en-US" altLang="zh-CN" dirty="0"/>
              <a:t>0-9x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)?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xmlns="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xmlns="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不用防</a:t>
            </a:r>
            <a:r>
              <a:rPr lang="en-US" altLang="zh-CN" dirty="0" err="1" smtClean="0"/>
              <a:t>wechat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xmlns="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xmlns="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xmlns="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3169</Words>
  <Application>Microsoft Office PowerPoint</Application>
  <PresentationFormat>全屏显示(4:3)</PresentationFormat>
  <Paragraphs>815</Paragraphs>
  <Slides>66</Slides>
  <Notes>66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3224</cp:revision>
  <dcterms:modified xsi:type="dcterms:W3CDTF">2020-07-27T10:05:50Z</dcterms:modified>
</cp:coreProperties>
</file>