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318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24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3F3F3"/>
    <a:srgbClr val="D9BEF4"/>
    <a:srgbClr val="4C4C4C"/>
    <a:srgbClr val="13227A"/>
    <a:srgbClr val="0000CC"/>
    <a:srgbClr val="0070C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14B95-AA37-4D08-A016-F17FCA8E101F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6F50B-F83C-4E18-9A2E-F81AC93D7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9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1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3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7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4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5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8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" y="1917699"/>
            <a:ext cx="9144000" cy="1358901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</a:p>
          <a:p>
            <a:pPr algn="ctr"/>
            <a:r>
              <a:rPr lang="en-US" altLang="zh-CN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内核源码分析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311" y="337185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9411" y="355600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阶段首先会对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阶段的输出结果按照分区进行再一次合并，将同一分区的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对合并到一起，然后按照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对分区中的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对进行排序。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每个分区会将排序后的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对按照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进行分组，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相同的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对将合并为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&lt;key,value-list&gt;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对，最终每个分区形成多个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&lt;key,value-list&gt;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对。例如，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中存储的是用户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，则同一个用户的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对会合并到一起。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排序并分组后的分区数据会输入到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方法中进行处理，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方法一次只能处理一个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&lt;key,value-list&gt;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最后，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方法将处理结果仍然以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对的形式通过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context.write(key,value)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进行输出。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阶段所处的位置是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任务输出后，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任务接收前。主要是将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任务的无规则输出形成一定的有规则数据，以便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任务进行处理。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总结来说，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的工作原理主要是：通过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任务读取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中的数据块，这些数据块由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任务以完全并行的方式处理；然后将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任务的输出进行排序后输入到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任务中；最后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任务将计算的结果输出到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文件系统中。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典型的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作业（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）的工作流程如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）从数据源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（本地文件、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等）读取数据并创建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）对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进行一系列的转化操作。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执行行动操作，开始一系列的计算，产生计算结果。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）将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计算结果发送到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端，进行查看和输出。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44" y="1636641"/>
            <a:ext cx="5957334" cy="198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9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检查点原理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0010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通过调用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setCheckpointDir()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方法指定检查点数据的存储路径，即把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数据放到什么位置，通常是放到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中（如果在集群中运行，则必须是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结来说，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检查点的运行流程如下：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setCheckpointDir()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方法设置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检查点数据的存储路径。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checkpoint()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标记为检查点。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(3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上运行一个作业后，会立即触发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RDDCheckpointData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checkpoint()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(4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checkpoint()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方法中又执行了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doCheckpoint()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5)doCheckpoint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方法中执行了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writeRDDToCheckpointDirectory()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6)writeRDDToCheckpointDirectory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方法内部通过调用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runJob()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方法运行一个作业，真正将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数据写入到检查点目录中，写入完成后返回一个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ReliableCheckpointRDD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实例。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225988" y="1917699"/>
            <a:ext cx="6057900" cy="1358901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i="1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谢！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311" y="337185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9411" y="355600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3" t="16695" b="13805"/>
          <a:stretch>
            <a:fillRect/>
          </a:stretch>
        </p:blipFill>
        <p:spPr>
          <a:xfrm>
            <a:off x="0" y="0"/>
            <a:ext cx="2984500" cy="5143500"/>
          </a:xfrm>
          <a:custGeom>
            <a:avLst/>
            <a:gdLst>
              <a:gd name="connsiteX0" fmla="*/ 0 w 2984500"/>
              <a:gd name="connsiteY0" fmla="*/ 0 h 5143500"/>
              <a:gd name="connsiteX1" fmla="*/ 2984500 w 2984500"/>
              <a:gd name="connsiteY1" fmla="*/ 0 h 5143500"/>
              <a:gd name="connsiteX2" fmla="*/ 2984500 w 2984500"/>
              <a:gd name="connsiteY2" fmla="*/ 5143500 h 5143500"/>
              <a:gd name="connsiteX3" fmla="*/ 0 w 29845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0" h="5143500">
                <a:moveTo>
                  <a:pt x="0" y="0"/>
                </a:moveTo>
                <a:lnTo>
                  <a:pt x="2984500" y="0"/>
                </a:lnTo>
                <a:lnTo>
                  <a:pt x="2984500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3187700" y="1168011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01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Spark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集群启动原理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87700" y="1669416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02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应用程序提交原理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87700" y="2170821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03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作业工作原理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87700" y="2672226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04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检查点原理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12092" y="1333500"/>
            <a:ext cx="677108" cy="12287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62" b="33036"/>
          <a:stretch>
            <a:fillRect/>
          </a:stretch>
        </p:blipFill>
        <p:spPr>
          <a:xfrm>
            <a:off x="7645400" y="3147886"/>
            <a:ext cx="1498601" cy="1995615"/>
          </a:xfrm>
          <a:custGeom>
            <a:avLst/>
            <a:gdLst>
              <a:gd name="connsiteX0" fmla="*/ 0 w 1498601"/>
              <a:gd name="connsiteY0" fmla="*/ 0 h 1995615"/>
              <a:gd name="connsiteX1" fmla="*/ 1498601 w 1498601"/>
              <a:gd name="connsiteY1" fmla="*/ 0 h 1995615"/>
              <a:gd name="connsiteX2" fmla="*/ 1498601 w 1498601"/>
              <a:gd name="connsiteY2" fmla="*/ 1995615 h 1995615"/>
              <a:gd name="connsiteX3" fmla="*/ 0 w 1498601"/>
              <a:gd name="connsiteY3" fmla="*/ 1995615 h 199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1" h="1995615">
                <a:moveTo>
                  <a:pt x="0" y="0"/>
                </a:moveTo>
                <a:lnTo>
                  <a:pt x="1498601" y="0"/>
                </a:lnTo>
                <a:lnTo>
                  <a:pt x="1498601" y="1995615"/>
                </a:lnTo>
                <a:lnTo>
                  <a:pt x="0" y="199561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07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集群启动原理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集群启动时，会在当前节点（脚本执行节点）上启动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，在配置文件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conf/slave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中指定的每个节点上启动一个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集群是通过脚本启动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查看启动脚本的内容：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$ cat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sbin/start-all.sh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#!/usr/bin/env bash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启动所有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守护进程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在此节点上启动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conf/slave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中指定的每个节点上启动一个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SPARK_HOME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环境变量为空，则使用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export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if [ -z "${SPARK_HOME}" ]; then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export SPARK_HOME="$(cd "`dirname "$0"`"/..; pwd)"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. "${SPARK_HOME}/sbin/spark-config.sh"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"${SPARK_HOME}/sbin"/start-master.sh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Workers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"${SPARK_HOME}/sbin"/start-slaves.sh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集群启动原理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从启动脚本的内容和注释可以看出，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start-all.sh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脚本主要做了四件事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查并设置环境变量</a:t>
            </a:r>
          </a:p>
          <a:p>
            <a:pPr lvl="0"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载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配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配置的加载，使用了脚本文件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sbin/spark-config.sh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进程的启动，使用了脚本文件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sbin/start-master.sh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进程的启动，使用了脚本文件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sbin/start-slaves.sh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，该文件负责批量启动集群中各个节点上的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应用程序提交原理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应用程序的提交入口是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spark-submit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脚本。除此之外，也可以使用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spark-shell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脚本和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spark-sql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脚本进入交互式命令行执行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spark-shell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脚本的内容：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$ cat bin/spark-shell</a:t>
            </a:r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内容关键代码：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#!/usr/bin/env bash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function main() {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if $cygwin; then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stty -icanon min 1 -echo &gt; /dev/null 2&gt;&amp;1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export SPARK_SUBMIT_OPTS="$SPARK_SUBMIT_OPTS -Djline.terminal=unix"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"${SPARK_HOME}"/bin/spark-submit --class org.apache.spark.repl.Main --name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"Spark shell" "$@"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stty icanon echo &gt; /dev/null 2&gt;&amp;1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export SPARK_SUBMIT_OPTS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"${SPARK_HOME}"/bin/spark-submit --class org.apache.spark.repl.Main --name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"Spark shell" "$@"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fi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9702" y="4093535"/>
            <a:ext cx="6241312" cy="244549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39702" y="3189768"/>
            <a:ext cx="6241312" cy="244549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应用程序提交原理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从关键代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码可以看出，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spark-shell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脚本调用了应用程序提交脚本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spark-submit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，并传入了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org.apache.spark.repl.Main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类和使用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spark-shell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命令时的所有参数（例如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--master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）。通过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org.apache.spark.repl.Main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类启动的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spark-shell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将进入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REPL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模式（交互式编程环境），一直等待用户的输入，除非手动退出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spark-sql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脚本的内容：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$ cat bin/spark-sql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代码如下：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#!/usr/bin/env bash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if [ -z "${SPARK_HOME}" ]; then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source "$(dirname "$0")"/find-spark-home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export _SPARK_CMD_USAGE="Usage: ./bin/spark-sql [options] [cli option]"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exec "${SPARK_HOME}"/bin/spark-submit --class 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org.apache.spark.sql.hive.thriftserver.SparkSQLCLIDriver "$@"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39702" y="3774559"/>
            <a:ext cx="6241312" cy="584790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应用程序提交原理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从上述代码可以看出，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spark-sql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脚本同样调用了应用程序提交脚本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spark-submit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。这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说明，无论采用哪种方式提交应用程序，都间接的调用了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spark-submit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。查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spark-submit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脚本的内容，发现最后一行有如下代码：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exec "${SPARK_HOME}"/bin/spark-class org.apache.spark.deploy.SparkSubmit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"$@“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可以看出，最后使用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命令执行了脚本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bin/spark-class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，并传入了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org.apache.spark.deploy.SparkSubmit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类和使用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spark-submit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命令时的所有参数。脚本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bin/spark-class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用于执行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应用程序并启动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进程，而这里执行的正是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SparkSubmit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从上面的分析可以总结出，若通过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spark-shell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进行启动，将默认传入以下参数：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org.apache.spark.deploy.SparkSubmit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--class org.apache.spark.repl.Main 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--name "Spark shell"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若通过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spark-submit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提交应用程序，将默认传入以下参数：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org.apache.spark.deploy.SparkSubmit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在学习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作业的工作原理时，通常会引入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Hadoop MapReduce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的工作原理作为入门比较，因为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的工作原理有很多相似之处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计算模型主要由三个阶段组成：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阶段、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阶段、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阶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93" y="2083344"/>
            <a:ext cx="4646428" cy="283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6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将输入的多个分片（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）由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任务以完全并行的方式处理。每个分片由一个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任务来处理。默认情况下，输入分片的大小与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中数据块（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）的大小是相同的，即文件有多少个数据块就有多少个输入分片，也就会有多少个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任务。从而可以调整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数据块的大小来间接改变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任务的数量。</a:t>
            </a:r>
          </a:p>
          <a:p>
            <a:pPr indent="457200"/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任务对输入分片中的记录按照一定的规则解析成多个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对。默认将文件中的每一行文本内容解析成一个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为每一行的起始位置，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为本行的文本内容。然后将解析出的所有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对分别输入到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方法中进行处理（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方法一次只处理一个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对）。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方法将处理结果仍然是以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对的形式进行输出。</a:t>
            </a:r>
          </a:p>
          <a:p>
            <a:pPr indent="457200"/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数据溢写到磁盘之前，会对数据进行分区（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）。分区的数量与设置的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任务的数量相同（默认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任务的数量为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，可以在编写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程序时对其修改）。这样每个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任务会处理一个分区的数据，可以防止有的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任务分配的数据量太大，而有的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任务分配的数据量太小，从而可以负载均衡，避免数据倾斜。数据分区的划分规则为：取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对中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值，然后除以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任务数量后取余数，余数则是分区编号，分区编号一致的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对则属于同一个分区。因此，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值相同的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对一定属于同一个分区，但是同一个分区中可能有多个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值不同的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&lt;key,value&gt;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对。由于默认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任务的数量为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，而任何数字除以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的余数总是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，因此分区编号从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开始。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6601</TotalTime>
  <Words>2231</Words>
  <Application>Microsoft Office PowerPoint</Application>
  <PresentationFormat>全屏显示(16:9)</PresentationFormat>
  <Paragraphs>227</Paragraphs>
  <Slides>13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lsxxx2011@163.com</dc:creator>
  <cp:lastModifiedBy>Microsoft</cp:lastModifiedBy>
  <cp:revision>147</cp:revision>
  <dcterms:created xsi:type="dcterms:W3CDTF">2019-05-11T23:02:47Z</dcterms:created>
  <dcterms:modified xsi:type="dcterms:W3CDTF">2020-05-27T01:41:22Z</dcterms:modified>
</cp:coreProperties>
</file>