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4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3F3F3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48" autoAdjust="0"/>
  </p:normalViewPr>
  <p:slideViewPr>
    <p:cSldViewPr snapToGrid="0">
      <p:cViewPr>
        <p:scale>
          <a:sx n="100" d="100"/>
          <a:sy n="100" d="100"/>
        </p:scale>
        <p:origin x="-51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" y="1917699"/>
            <a:ext cx="91440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第九章</a:t>
            </a:r>
            <a:endParaRPr lang="zh-CN" altLang="en-US" sz="4000" i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图处理引擎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创建顶点集合和边集合，注意顶点集合和边集合都是元素类型为元组的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vertexArray =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创建顶点集合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(1L,("Alice", 30)),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(2L,("Henry", 27)),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(3L,("Charlie", 25)),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(4L,("Peter", 22)),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(5L,("Mike", 29)),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(6L,("Kate", 23))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edgeArray =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创建边集合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Edge(2L, 1L,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Edge(2L, 1L,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此为重复边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Edge(2L, 4L,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Edge(3L, 2L,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Edge(3L, 6L,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Edge(5L, 2L,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Edge(5L, 3L,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Edge(5L, 6L,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构造顶点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和边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vertexRDD:RDD[(Long,(String,Int))] = sc.parallelize(vertexArray)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edgeRDD:RDD[Edge[String]] = sc.parallelize(edgeArray)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graph:Graph[(String,Int),String] = Graph(vertexRDD, edgeRDD)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合并重复边，传入合并函数，指定边属性的合并方式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resultGraph =graph.groupEdges((a, b) =&gt; a +"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"+ b)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输出合并后的图的顶点和边数据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resultGraph.vertices.collect().foreach(println(_))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resultGraph.edges.collect().foreach(println(_))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、连接操作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在许多情况下，有必要将外部集合（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）中的数据与图连接起来。例如，我们可能有额外的用户属性想要与现有的图形合并，或者我们可能需要从一个图选取一些顶点属性到另一个图。这些需求可以使用连接操作函数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joinVertices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outerJoinVertices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来完成，这两个函数都类似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数据库中的左连接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joinVertices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joinVertices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函数用于将输入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中的数据与原图根据顶点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进行连接操作，产生一个新图，且新图的顶点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与原图一致，顶点属性可以在原图的基础上根据输入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中的属性进行修改。若输入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在原图中不存在，则保持原图的顶点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及属性不变。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例如，给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每个人增加一个家庭地址属性，此时就需要定义一个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来存储地址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构建用户地址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userWithAddress: RDD[(VertexId, String)] =sc.parallelize(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Array(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(3L,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、地址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(4L,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(5L,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山东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(6L,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江苏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(7L,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河北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0" y="2847974"/>
            <a:ext cx="3205164" cy="174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joinVertices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函数相当于将两张表进行左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 = graph.joinVertices(userWithAddress) {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(id, attr, address) =&gt; { 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(attr._1 + "&amp;" + address, attr._2) 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newGraph.vertices.collect.foreach(println)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outerJoinVertices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outerJoinVertices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函数对上述的两张表进行连接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 = graph.outerJoinVertices(userWithAddress) {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(id, attr, address) =&gt; {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address match {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两张表中有相同的顶点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，则修改原图属性，添加一个地址属性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case Some(address) =&gt; (attr._1, attr._2, address)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否则使用原图的顶点属性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case None =&gt; (attr._1, attr._2)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newGraph.vertices.collect.foreach(println)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、聚合操作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中的核心聚合操作是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aggregateMessages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函数。该函数需要传入用户定义的两个函数作为参数，第一个函数应用于图中的每个边三元体，类似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函数，负责将每个顶点属性以消息的形式发送到目标或源顶点中；第二个函数类似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函数，负责聚合每个顶点发过来的消息。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aggregateMessages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函数计算每个顶点的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计算每个顶点的入度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inDeg: RDD[(VertexId, Int)] = graph.aggregateMessages[Int]( 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ctx =&gt; ctx.sendToDst(1), 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_+_ 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aggregateMessages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函数计算每个顶点的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计算每个顶点的出度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outDeg: RDD[(VertexId, Int)] = graph.aggregateMessages[Int](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ctx =&gt; ctx.sendToSrc(1),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将消息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发送到每个顶点的源顶点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_+_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聚合每个顶点接收到的消息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157758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么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207386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257014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306642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么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中的一个分布式图计算框架，是对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的扩展。这里所说的图，并不是图片，而是一个抽象的关系网。例如，社交应用微信、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、微博等用户之间的好友、关注等，存在错综复杂的联系，这种联系构成了一张巨大的关系网，我们把这个关系网称为图。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目前非常适合于微信、微博、社交网络、电子商务等类型的产品，也越来越多的应用于推荐领域的人群划分、年龄预测、标签推理等。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图由顶点（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）和边（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）组成，且都有各自的属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实现了图和表的统一。例如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将关系网转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为以表的方式进行描述，可以分成两张表：顶点表和边表，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808879"/>
            <a:ext cx="2557461" cy="176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08879"/>
            <a:ext cx="3367087" cy="183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、引入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&lt;!--Spark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核心库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&lt;groupId&gt;org.apache.spark&lt;/groupId&gt;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&lt;artifactId&gt;spark-core_2.11&lt;/artifactId&gt;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&lt;version&gt;2.4.0&lt;/version&gt;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&lt;!--Graphx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的依赖库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&lt;groupId&gt;org.apache.spark&lt;/groupId&gt;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&lt;artifactId&gt;spark-graphx_2.11&lt;/artifactId&gt;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&lt;version&gt;2.4.0&lt;/version&gt;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conf = new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SparkConf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SparkConf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conf.setAppName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("Spark-GraphXDemo")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conf.setMaster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("local[2]");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sc = new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SparkContext(conf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SparkContext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sc.setLogLevel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WARN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设置日志级别</a:t>
            </a: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建顶点集合和边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构造顶点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过滤图中满足条件的顶点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我们已经知道了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中主要的两个数据结构：顶点（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）和边（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）。顶点包含顶点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、顶点属性；边包含源顶点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、目标顶点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、边属性。除此之外，还有一个重要的数据结构：三元体（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Tiplet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）。三元体是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特有的数据结构，包含源顶点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、源顶点属性、目标顶点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、目标顶点属性、边属性。相当于在边的基础上存储了边的源顶点和目标顶点的属性。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776413"/>
            <a:ext cx="4638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正如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filter()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等基本操作一样，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图也有一系列基本操作，使用这些操作也可以产生变换后的新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）入度、出度、度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入度指的是一个顶点入边的数量；出度指的是一个顶点出边的数量；度指的是一个顶点所有边的数量。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例如，计算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图中每个顶点的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inDegrees: VertexRDD[Int]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graph.inDegrees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计算每个顶点的入度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inDegrees.collect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foreach(println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循环打印到控制台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outDegrees: VertexRDD[Int] =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graph.outDegrees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计算每个顶点的出度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outDegrees.collect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().foreach(println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循环打印到控制台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degrees: VertexRDD[Int] =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graph.degrees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计算每个顶点的度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degrees.collect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().foreach(println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循环打印到控制台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）顶点、边、三元体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找出图中年龄是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的所有顶点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graph.vertices.filter{case(id,(name,age)) =&gt; age==25}.collect.foreach {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println(_)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计算源顶点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大于目标顶点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的边的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count=graph.edges.filter(e =&gt; e.srcId &gt; e.dstId).count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println(count)</a:t>
            </a:r>
          </a:p>
          <a:p>
            <a:pPr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count=graph.edges.filter { case Edge(src, dst, prop) =&gt; src &gt; dst }.count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println(count)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计算边属性为“喜欢”的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count=graph.edges.filter {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case Edge(src, dst, prop) =&gt; prop=="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}.count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println(count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描述图中的所有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facts: RDD[String] = graph.triplets.map(triplet =&gt;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triplet.srcAttr._1 + triplet.attr + triplet.dstAttr._1)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facts.collect.foreach(println(_))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、属性操作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图常用的属性操作函数有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mapVertices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mapEdges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mapTriplets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。使用这些函数会对原图的顶点和边属性进行修改，生成一个新的图，并且图形结构均不受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影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mapVertices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将图中所有顶点的年龄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保持每个顶点的第一个属性不变，第二个属性加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表示某个顶点的所有属性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 = graph.mapVertices((id, attr) =&gt; (attr._1,(attr._2+10)))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newGraph.vertices.collect().foreach(println(_))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也可以使用以下代码代替，但生成的新图不会保留原图的结构索引，从而不会继承原图的优化效果：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修改顶点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的年龄属性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newVertices = graph.vertices.map { case (id, attr) =&gt;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(id,(attr._1,(attr._2+10)))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组合成一个新图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 = Graph(newVertices, graph.edges)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newGraph.vertices.collect().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foreach(println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(_))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mapEdges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修改图中的所有边属性，生成一个新的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。例如，使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mapEdges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函数将所有边的属性改为“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newGraph=graph.mapEdges( edge =&gt; 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 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newGraph.edges.collect().foreach(println(_))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mapEdges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函数将所有边的属性由字符串变为元组，即添加一个日期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newGraph=graph.mapEdges( edge =&gt; (edge.attr,"2019-12-12") 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newGraph.edges.collect().foreach(println(_))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299" y="914399"/>
            <a:ext cx="7705725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mapTriplets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修改图中的所有边属性，生成一个新的图，并且可以在修改边属性的同时，获取与该边相邻的两个顶点属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如，修改所有边属性，将边属性改为前后拼接用户姓名，即拼接相邻顶点的第一个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源顶点的第一个属性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边属性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目标顶点的第一个属性</a:t>
            </a:r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newGraph4=graph.mapTriplets(edge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edge.srcAttr._1 + edge.attr + edge.dstAttr._1)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newGraph4.edges.collect().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foreach(println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(_))</a:t>
            </a: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、结构操作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常用的结构操作主要有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subgraph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groupEdges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等几种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函数用于将图中所有边的方向进行反转，返回一个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var newGraph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graph.reverse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subgraph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subgraph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函数在原图的基础上进行过滤，返回一个新图，要求顶点满足函数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vpred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的过滤条件，边满足函数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epred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的过滤条件。例如，找出图中年龄大于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，用户关系为“喜欢”的所有顶点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subGraph = graph.subgraph(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vpred = (id, attr) =&gt; attr._2&gt;25,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epred= e=&gt;e.attr=="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subGraph.vertices.collect().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foreach(println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(_))</a:t>
            </a: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groupEdges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groupEdges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函数合并一个图中的多条平行边，即将两个顶点之间的多条边（重复边）合并为一条边。在许多应用程序中，可以将平行边添加（合并它们的权重）到单个边中，从而减小图形的大小。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8042</TotalTime>
  <Words>2853</Words>
  <Application>Microsoft Office PowerPoint</Application>
  <PresentationFormat>全屏显示(16:9)</PresentationFormat>
  <Paragraphs>347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215</cp:revision>
  <dcterms:created xsi:type="dcterms:W3CDTF">2019-05-11T23:02:47Z</dcterms:created>
  <dcterms:modified xsi:type="dcterms:W3CDTF">2020-05-27T00:01:34Z</dcterms:modified>
</cp:coreProperties>
</file>