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67"/>
  </p:normalViewPr>
  <p:slideViewPr>
    <p:cSldViewPr snapToGrid="0">
      <p:cViewPr varScale="1">
        <p:scale>
          <a:sx n="89" d="100"/>
          <a:sy n="8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F99DA-3A64-DC5A-C4D2-3F239993B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EEBC86-E5A1-2830-0F74-113406CAA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FF640-ACAE-AD95-95DD-A6E056C7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29898-F869-EE27-2B4D-C548D1E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B605E-8197-BB84-0F49-28ACACD6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86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A1090-3257-45DC-F58C-D0F06171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70E55-A82F-0792-7204-B80A113F2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FB80F-DC74-F965-C0A3-4AA8AF1E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4CDC0-A384-5285-7B23-21E36954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6FBDB-7617-1BFD-B6D8-C3F61DE6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52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D5C0EC-457B-1076-FB8D-526BE8A1A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40B3A-51C2-2770-C2AD-F65405F3A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6B55B-7C46-90FC-8FC5-1F0D8C9F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62DD1-965B-27B6-AF4B-AFA97CE9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61AA2-1A8E-3D48-E0D2-232339FD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EF858-283C-6D9B-1633-301DA2A3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CF6FB-C272-F2AD-B4C8-CFFBDC8E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E6AA7-05EA-B73E-CA33-0045DCDC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77CD3-818F-C7D0-5D3D-277F1264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1F0B9-3DC8-98B7-C837-D312C19A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4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CF9D6-6750-5B27-9179-84A911B9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11CA6-875F-8AC7-5AB5-DCC210F1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72CB6-A613-E685-E93A-71AC74D6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3AC80-5FC8-8C0F-2BBA-EBF6CFD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DBC3D-D330-2B82-2E80-2A65D7C5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7E113-2B13-81D3-38D4-36F14398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53484-5C3A-9569-B3DF-B02777266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5FC0F-51B6-59A0-CF97-605507DE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56172-8016-017C-4797-46A9B057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6FC4E-4231-244E-C652-FBABFC33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D1DD9-EFE8-8782-E58F-FC07D3C9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58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7C8D4-EBE3-7CAB-57EE-D90247A5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255D8-8C81-D0A7-286B-CE7A2CC8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B575C5-ACF1-5811-0B64-0F4CCADD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F56726-F259-33F4-077C-E3D5876B9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DA2280-7EB6-A42B-A1A4-BA3DD64D1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2EBA8D-A532-3F6D-F558-94605AE0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2EFD9E-AD75-5968-C1F9-8CC60747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E728F4-EE76-1FA8-B044-D9E67396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35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2A90-B0E0-845D-6FD7-21F8AC4A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AA0B4C-90AD-420C-E916-5CEBA725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D54B0B-D3F1-0F26-E48C-F88FA3CF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600969-8499-9AD8-81D0-543EA17C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31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176A4-A271-92D6-61AF-7EDCCFD5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2B35E4-4FEE-9DF2-8B53-2B613985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951FF-0A82-5483-58A3-3D08F61D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69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A0801-AA1F-0495-56E0-E45B85AC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846D0-9D14-8DAF-EFB3-66C3B4AC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9A415-68ED-7DEA-3A5F-57041B19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73979-B81F-C2BB-317A-7C5748DB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FC0AD-827B-563A-4B11-901AF2DE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D2C9C-B091-0D17-CB90-33C06B8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31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7DDCE-7385-B782-FE34-41626442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7F851-009A-781C-D341-24D144269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85DEA-45A9-B1ED-835E-F140647BE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2C89B-77B0-B972-4495-0500872E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70C7F-F7AB-CF0A-7CF9-D9D89175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FB3B1-2477-DAF2-6BCE-A1852AE4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05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4D50C8-B23A-6222-D1D7-83AD3B93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4A632-7A5C-50EF-D5E5-3EFECF72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79CBA-5752-03D4-B031-C110801CA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B9E5-4B55-2B4C-86B5-52A194403F39}" type="datetimeFigureOut">
              <a:rPr kumimoji="1" lang="zh-CN" altLang="en-US" smtClean="0"/>
              <a:t>2023/4/15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734C-6629-DD9A-2E48-63DFFCC6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C6D10-2EE5-7019-773D-E7EE5E116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4FE2-F323-3041-A3E3-722B1E913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05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5B215-4906-0788-C6AC-73EF52CE7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Society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6E7939-06DC-B672-44C7-189FF35BA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ZZJC’S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D6A3B-D005-44B1-AD25-014105CD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9ADE7-0563-3C39-4AAF-DAE253ED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64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989C4-4DA4-C50D-5F0D-D4F603A9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Part2–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Reinventing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42937-F7D9-AC80-6099-A237EE72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Society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successfully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reinventing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57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</Words>
  <Application>Microsoft Macintosh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Dead Poets Society</vt:lpstr>
      <vt:lpstr>Intro</vt:lpstr>
      <vt:lpstr>Part2– Reinventing the Genre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Poets Society</dc:title>
  <dc:creator>2359047351@qq.com</dc:creator>
  <cp:lastModifiedBy>2359047351@qq.com</cp:lastModifiedBy>
  <cp:revision>2</cp:revision>
  <dcterms:created xsi:type="dcterms:W3CDTF">2023-04-15T06:41:22Z</dcterms:created>
  <dcterms:modified xsi:type="dcterms:W3CDTF">2023-04-15T08:03:26Z</dcterms:modified>
</cp:coreProperties>
</file>