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53" r:id="rId3"/>
    <p:sldId id="354" r:id="rId4"/>
    <p:sldId id="355" r:id="rId5"/>
    <p:sldId id="277" r:id="rId6"/>
    <p:sldId id="278" r:id="rId7"/>
    <p:sldId id="279" r:id="rId8"/>
    <p:sldId id="280" r:id="rId9"/>
    <p:sldId id="268" r:id="rId10"/>
    <p:sldId id="283" r:id="rId11"/>
    <p:sldId id="284" r:id="rId12"/>
    <p:sldId id="285" r:id="rId13"/>
    <p:sldId id="286" r:id="rId14"/>
    <p:sldId id="357" r:id="rId15"/>
    <p:sldId id="287" r:id="rId16"/>
    <p:sldId id="288" r:id="rId17"/>
    <p:sldId id="338" r:id="rId18"/>
    <p:sldId id="289" r:id="rId19"/>
    <p:sldId id="293" r:id="rId20"/>
    <p:sldId id="295" r:id="rId21"/>
    <p:sldId id="292" r:id="rId22"/>
    <p:sldId id="290" r:id="rId23"/>
    <p:sldId id="291" r:id="rId24"/>
    <p:sldId id="298" r:id="rId25"/>
    <p:sldId id="297" r:id="rId26"/>
    <p:sldId id="359" r:id="rId27"/>
    <p:sldId id="361" r:id="rId28"/>
    <p:sldId id="362" r:id="rId29"/>
    <p:sldId id="306" r:id="rId30"/>
    <p:sldId id="299" r:id="rId31"/>
    <p:sldId id="301" r:id="rId32"/>
    <p:sldId id="300" r:id="rId33"/>
    <p:sldId id="302" r:id="rId34"/>
    <p:sldId id="303" r:id="rId35"/>
    <p:sldId id="304" r:id="rId36"/>
    <p:sldId id="305" r:id="rId37"/>
    <p:sldId id="358" r:id="rId38"/>
    <p:sldId id="307" r:id="rId39"/>
    <p:sldId id="310" r:id="rId40"/>
    <p:sldId id="339" r:id="rId41"/>
    <p:sldId id="340" r:id="rId42"/>
    <p:sldId id="360" r:id="rId43"/>
    <p:sldId id="352" r:id="rId44"/>
    <p:sldId id="308" r:id="rId45"/>
    <p:sldId id="309" r:id="rId46"/>
    <p:sldId id="315" r:id="rId47"/>
    <p:sldId id="316" r:id="rId48"/>
    <p:sldId id="314" r:id="rId49"/>
    <p:sldId id="330" r:id="rId50"/>
    <p:sldId id="332" r:id="rId51"/>
    <p:sldId id="334" r:id="rId52"/>
    <p:sldId id="329" r:id="rId53"/>
    <p:sldId id="317" r:id="rId54"/>
    <p:sldId id="318" r:id="rId55"/>
    <p:sldId id="337" r:id="rId56"/>
    <p:sldId id="319" r:id="rId57"/>
  </p:sldIdLst>
  <p:sldSz cx="12192000" cy="6858000"/>
  <p:notesSz cx="6886575" cy="100187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69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183" cy="50267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0799" y="0"/>
            <a:ext cx="2984183" cy="50267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48735F98-212C-43BC-B1F3-60D7CB443081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658" y="4821506"/>
            <a:ext cx="5509260" cy="3944868"/>
          </a:xfrm>
          <a:prstGeom prst="rect">
            <a:avLst/>
          </a:prstGeom>
        </p:spPr>
        <p:txBody>
          <a:bodyPr vert="horz" lIns="96597" tIns="48299" rIns="96597" bIns="48299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183" cy="502674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0799" y="9516039"/>
            <a:ext cx="2984183" cy="502674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7C7385DA-32D1-4B68-896E-C907A83B3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2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9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61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6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919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71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17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48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19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87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13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85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74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09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6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386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9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we need re-optimization?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49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7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32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30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More concrete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385DA-32D1-4B68-896E-C907A83B3C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1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E3703-BF83-35FE-FE8D-608DEB25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45CB3-9FCF-5394-340C-553C1A70F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E4437-BA94-3D35-8F38-9158D619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D9F11-097A-A95A-2BD7-182ADC5A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F9088-99F8-90A6-F970-2C69C504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72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AA7A4-9BBA-F1BE-3155-CA457410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1E1EE-B04E-A23D-535B-3C1C48610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7EA60-24DF-9B6E-CDB2-A513A0CF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B6CF7-05DA-A9A1-3A5E-88506503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A85D1-1487-EC9B-7DCD-E8F5DE6A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1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404D3E-70E9-DAFC-7A74-55C7E1F62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C82CC-0844-B644-F1F9-632BD8E41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D37FB-42AE-88AF-5A50-EB9ED58D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2B29F-1ED2-7DEE-42E8-AC453C6A3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2CFCC-67A2-17FE-1A5F-77038006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E7123-F792-5ED9-DE60-EB3E055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CB857-5D7B-9F4F-273B-BA34519B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B42D2-68D0-67DB-FE32-F97533E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51CF7-81B4-CE4E-59CB-FED83D72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D58A7-4026-6B4E-3FB9-0400D3B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93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6BF67-6B07-57DC-C51E-40188EAE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D0F6F-F53D-FA7C-3E61-79170031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25EA7-B6AA-09EE-E921-FD199258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4A096-CF16-DE32-E61C-F3EF204F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0222A-C2C8-082F-5D03-D7B43CB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8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8DC6-68F1-9009-C36B-27EF6CF1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8DC09-CA4D-9DB4-D8C6-E1486FD72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D6A44D-4E4B-7562-01BF-A51AE5387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F38FE-401E-476B-7611-7B22014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A37C3-DBD1-6D43-F784-3B34EFE0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1077E-69B7-0EB8-F97C-C4CFA4DB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9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AA2DF-3862-671B-4F17-0CCA32A7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CF119-F694-372E-AAA3-AA063481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4BC059-26A9-A329-0840-6D440822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F37E49-58BE-04FB-85CE-39F152362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92698E-1725-0D2F-5738-EF29E76B6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448775-FA69-D2D8-18E5-0588D274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52DE6F-895E-C59A-6FB7-6CA6C7C8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003C0-2FF2-FBF0-A250-5F64D6E6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4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08AD6-19D7-7364-B7BA-B04B439A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70EF8-6234-D59B-CFD9-665DF160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F3415A-8035-C0A5-C98D-B723A496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2CA04-3325-9400-D650-6CAC5DE0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28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668882-1705-9530-8F30-E481CDF0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39EE83-7478-5EA2-BD8F-792686B5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A66CF9-E167-F300-95DA-F85E2868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8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938DE-8C01-FE3F-46A6-52FD9FBE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D11D2-C3AD-C8E3-382C-9EC3125B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0BE5F-CD32-C4C0-AF85-8EE458EE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09011-9D03-2B4E-D953-5D759EFB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07B903-A0E4-9BA1-E0CA-142E2A9F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A7CF2A-3FFA-5593-5848-9475F5D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1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614C1-D7F8-E25D-C656-D0FD0534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8CED0-C02A-66E8-49C2-7479EC1BB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E9FFBD-2CCD-FE05-8C08-FD028933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7D423-08C7-DD39-3406-6C775154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CB2CB-3121-95BF-51E7-F12859C5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D41B3-78DF-A107-9102-4C166164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345BB-E0D3-E054-FD40-C17CC482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5DBA08-6113-DE90-7E22-6589DD40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AEB04-9385-1EC6-61E6-61BCCB017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6685-D938-4BF9-9D21-F070A353A37B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371B6-EB4E-D332-2B3B-E51375CDC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B8E8-17B0-5BDB-DB11-0FD64BB08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CA87-555D-4F8F-8098-9F15567566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F60CB-FD87-2AF9-9033-19F778DA8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68" y="468701"/>
            <a:ext cx="10878345" cy="1578541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b="0" i="0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Efficient Query Re-optimization </a:t>
            </a:r>
            <a:br>
              <a:rPr lang="en-US" altLang="zh-CN" sz="4800" b="0" i="0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sz="4800" b="0" i="0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with Judicious Subquery Selections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0DCA3-0191-8DDD-82E4-7434190E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303"/>
            <a:ext cx="9144000" cy="15785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Junyi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Zhao,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Huanchen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Zhang, Yihan Gao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Tsinghua University 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SIGMOD 2023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8BBDA5-5592-D97E-04AC-F53DDC28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C513B6-04C4-40B5-8FAC-DF0532D0554B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75"/>
    </mc:Choice>
    <mc:Fallback>
      <p:transition spd="slow" advTm="133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7A62B45-4C9C-5C16-B3E0-CB065E5A6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C9F8A29-C0B1-6682-3323-81934ABE5BE6}"/>
              </a:ext>
            </a:extLst>
          </p:cNvPr>
          <p:cNvSpPr txBox="1"/>
          <p:nvPr/>
        </p:nvSpPr>
        <p:spPr>
          <a:xfrm>
            <a:off x="1036046" y="4116155"/>
            <a:ext cx="2483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this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AEDF7BF3-A90E-6B52-15A1-29E3145513A7}"/>
              </a:ext>
            </a:extLst>
          </p:cNvPr>
          <p:cNvSpPr/>
          <p:nvPr/>
        </p:nvSpPr>
        <p:spPr>
          <a:xfrm>
            <a:off x="1993672" y="3569077"/>
            <a:ext cx="397957" cy="5470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FBE5BC-DAC6-6104-2087-C13520F682A4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E0EEE6-BBB8-19AE-04D5-8D26C0236FAF}"/>
              </a:ext>
            </a:extLst>
          </p:cNvPr>
          <p:cNvSpPr txBox="1"/>
          <p:nvPr/>
        </p:nvSpPr>
        <p:spPr>
          <a:xfrm>
            <a:off x="1392174" y="2983429"/>
            <a:ext cx="1611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 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CD0E8A-8D94-69CD-45B8-F6E4C009C9D4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7E88B0-DCE5-B499-F36B-46DFAE82BAF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05D50A3-12B0-EE17-6C57-295505DD4F3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1FD6A30-8396-CA89-5F96-6557837E973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4570056-A9D4-EEA0-45C8-477D9F2FB7C3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022DCB7-E21C-5081-4206-981C69E4E63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C2842-95EE-3665-BAAC-3C2CA14DC45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F4BB748-8FF4-1F4C-667D-8B4B8215706C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E1A839E-CCEF-813B-8362-CF5DBF504824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F3B1BAA-D30E-2F83-E532-8C0282639F4B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4E55A6-DEFE-2E04-C2C4-D3BA8EB104AA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100A7E-B685-D98A-4B12-D5B3765673AB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D8CE25-DC30-84C2-C62F-A2B512BEA15B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B9AFDA-E054-1971-6D94-4C6C41A46365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03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5"/>
    </mc:Choice>
    <mc:Fallback>
      <p:transition spd="slow" advTm="66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45D3DAB-CB20-647C-08E0-C95915FB4B0A}"/>
              </a:ext>
            </a:extLst>
          </p:cNvPr>
          <p:cNvSpPr txBox="1"/>
          <p:nvPr/>
        </p:nvSpPr>
        <p:spPr>
          <a:xfrm>
            <a:off x="1241429" y="2960260"/>
            <a:ext cx="2217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49DD487-A4FB-E291-4F49-66F7E76A63C5}"/>
              </a:ext>
            </a:extLst>
          </p:cNvPr>
          <p:cNvCxnSpPr/>
          <p:nvPr/>
        </p:nvCxnSpPr>
        <p:spPr>
          <a:xfrm>
            <a:off x="2739524" y="3485295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D7FDA6F-D9D9-CEED-0D26-B8A346882D8E}"/>
              </a:ext>
            </a:extLst>
          </p:cNvPr>
          <p:cNvCxnSpPr/>
          <p:nvPr/>
        </p:nvCxnSpPr>
        <p:spPr>
          <a:xfrm flipV="1">
            <a:off x="2970371" y="3091827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8BD5A92-280F-444E-6896-1B2310E6CEBF}"/>
              </a:ext>
            </a:extLst>
          </p:cNvPr>
          <p:cNvSpPr txBox="1"/>
          <p:nvPr/>
        </p:nvSpPr>
        <p:spPr>
          <a:xfrm>
            <a:off x="1036046" y="4116155"/>
            <a:ext cx="2483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this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F39A27EB-5343-A2B3-CAD7-50B47AFE6B48}"/>
              </a:ext>
            </a:extLst>
          </p:cNvPr>
          <p:cNvSpPr/>
          <p:nvPr/>
        </p:nvSpPr>
        <p:spPr>
          <a:xfrm>
            <a:off x="1993672" y="3569077"/>
            <a:ext cx="397957" cy="5470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D67CB0-49B8-5C8D-0C57-AAA7957AF8BB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76CD030-726D-0BC3-0D54-6DCCBFF24C37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B0B0C3-6C93-B493-27BC-F3FC5616B90A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4AFC2ED-D919-9DAE-B503-B92C825CDF0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F5F7B9A-0D0E-078A-204D-CE7ADC64075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8BC381B-9913-7623-8935-008A3C125F57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F26BA5-D5C1-E40C-C698-1C142F24265C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ACBF137-4B33-A611-7721-1CF7DD52CA6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C46A9FC-FE4D-B7C0-FCC4-D6DB225990D2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D37874-000D-C2AC-AC66-6AA3E4F88433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5EA4EC-8662-4EC5-611A-916F55BC3711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3CB8B5-AA7E-6844-572C-EEEBF597F128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13A2D8C-0E6E-3C29-A5BB-922F283D2FC0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EB91A34-FADB-9112-8E2A-CA0AA1FE614E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FE2A9-3F42-CE75-5A47-81B44E1633FB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4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20"/>
    </mc:Choice>
    <mc:Fallback>
      <p:transition spd="slow" advTm="2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F02AF4-440D-E020-9B6F-F6B5B51E7940}"/>
              </a:ext>
            </a:extLst>
          </p:cNvPr>
          <p:cNvSpPr txBox="1"/>
          <p:nvPr/>
        </p:nvSpPr>
        <p:spPr>
          <a:xfrm>
            <a:off x="393786" y="1786434"/>
            <a:ext cx="39559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Re-optimization happens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78DE8F-CB3A-A865-11BB-0DF393814D14}"/>
              </a:ext>
            </a:extLst>
          </p:cNvPr>
          <p:cNvSpPr txBox="1"/>
          <p:nvPr/>
        </p:nvSpPr>
        <p:spPr>
          <a:xfrm>
            <a:off x="1241429" y="2960260"/>
            <a:ext cx="2217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941CD9-3426-42D7-88B8-C757A6E68550}"/>
              </a:ext>
            </a:extLst>
          </p:cNvPr>
          <p:cNvCxnSpPr/>
          <p:nvPr/>
        </p:nvCxnSpPr>
        <p:spPr>
          <a:xfrm>
            <a:off x="2739524" y="3485295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86A11E1-E965-F89D-8D37-1B60A34A642B}"/>
              </a:ext>
            </a:extLst>
          </p:cNvPr>
          <p:cNvCxnSpPr/>
          <p:nvPr/>
        </p:nvCxnSpPr>
        <p:spPr>
          <a:xfrm flipV="1">
            <a:off x="2970371" y="3091827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4DC8EE4-8367-A76F-7548-385B7815BF2C}"/>
              </a:ext>
            </a:extLst>
          </p:cNvPr>
          <p:cNvSpPr txBox="1"/>
          <p:nvPr/>
        </p:nvSpPr>
        <p:spPr>
          <a:xfrm>
            <a:off x="1036046" y="4116155"/>
            <a:ext cx="2483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this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593B016E-9D44-F85F-E120-5B12F70962D1}"/>
              </a:ext>
            </a:extLst>
          </p:cNvPr>
          <p:cNvSpPr/>
          <p:nvPr/>
        </p:nvSpPr>
        <p:spPr>
          <a:xfrm>
            <a:off x="1993672" y="3569077"/>
            <a:ext cx="397957" cy="5470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639BFE-8F1C-259D-40D1-55DA50BDD2CD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AC3AF9-299E-25E1-A20D-C8AF7BA2A27B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7252F0-02F7-64D8-7C88-AFCDF5CE1ED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4558E0-34DA-0919-E45C-CA88AFC576F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42E8D41-2CD1-D3A4-893B-A358F01ACF0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F82E442-3B86-18E9-5252-0C57E416D566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7BF33F8-A8CF-5AD4-19FC-FFC1067B235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3ACDABE-B84A-017D-6167-B5C90F18EBF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91002D3-A66F-ED88-F885-22C58C8D08DC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6DF5028-07C8-54AD-BEED-F3CE0594D817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1789347-FFBD-5FC3-60EB-B523A67F15A9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6244ACE-ECD8-BAEC-EC36-9A711F8427B6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58D31C7-4615-0E9B-FCE4-DA8336E92411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2BF9E7-B1AB-0896-5DEA-F7CB77956439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E7C624-E7AC-1A5D-4455-2C87A418D35F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7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90"/>
    </mc:Choice>
    <mc:Fallback>
      <p:transition spd="slow" advTm="53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68B8B95-F5A0-E5E6-24D5-3C612D0495B5}"/>
              </a:ext>
            </a:extLst>
          </p:cNvPr>
          <p:cNvSpPr/>
          <p:nvPr/>
        </p:nvSpPr>
        <p:spPr>
          <a:xfrm>
            <a:off x="7223673" y="4138048"/>
            <a:ext cx="267570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 Result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75AA01-221A-7663-F43B-FF2488979E12}"/>
              </a:ext>
            </a:extLst>
          </p:cNvPr>
          <p:cNvSpPr/>
          <p:nvPr/>
        </p:nvSpPr>
        <p:spPr>
          <a:xfrm>
            <a:off x="2339398" y="4138048"/>
            <a:ext cx="2433229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6BC3F45-D42D-E1EC-5E57-048A8E61736D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556013" y="3014420"/>
            <a:ext cx="1268959" cy="1123628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4EBDE5-7BE1-4E52-212C-51579D8A1B8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33545" y="3014420"/>
            <a:ext cx="1527979" cy="1123628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5D3DAB-CB20-647C-08E0-C95915FB4B0A}"/>
              </a:ext>
            </a:extLst>
          </p:cNvPr>
          <p:cNvSpPr txBox="1"/>
          <p:nvPr/>
        </p:nvSpPr>
        <p:spPr>
          <a:xfrm>
            <a:off x="4059679" y="5052447"/>
            <a:ext cx="2433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C99E1E-8629-03E0-D2E6-69E2FBE2064A}"/>
              </a:ext>
            </a:extLst>
          </p:cNvPr>
          <p:cNvSpPr txBox="1"/>
          <p:nvPr/>
        </p:nvSpPr>
        <p:spPr>
          <a:xfrm>
            <a:off x="8528352" y="5052447"/>
            <a:ext cx="2165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269A17-7A3F-7722-3765-7E451C7CF7ED}"/>
              </a:ext>
            </a:extLst>
          </p:cNvPr>
          <p:cNvSpPr/>
          <p:nvPr/>
        </p:nvSpPr>
        <p:spPr>
          <a:xfrm>
            <a:off x="4536239" y="2106310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AAE88B-184E-CA55-AE24-CCE50984909A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74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07"/>
    </mc:Choice>
    <mc:Fallback>
      <p:transition spd="slow" advTm="81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Mistake is too large to fix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C9DD92-ADE6-5689-A848-14A4B624F774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5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03"/>
    </mc:Choice>
    <mc:Fallback>
      <p:transition spd="slow" advTm="127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Mistake is too large to fix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AAE898-2026-6C6E-C4D7-4CA7598F5C28}"/>
              </a:ext>
            </a:extLst>
          </p:cNvPr>
          <p:cNvSpPr txBox="1"/>
          <p:nvPr/>
        </p:nvSpPr>
        <p:spPr>
          <a:xfrm>
            <a:off x="1036046" y="4116155"/>
            <a:ext cx="2483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this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0224D05-326B-AD66-1186-B311925945A4}"/>
              </a:ext>
            </a:extLst>
          </p:cNvPr>
          <p:cNvSpPr/>
          <p:nvPr/>
        </p:nvSpPr>
        <p:spPr>
          <a:xfrm>
            <a:off x="1993672" y="3569077"/>
            <a:ext cx="397957" cy="5470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54E5D6-204E-7752-79C8-9C402C655184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CEA801-D733-FB54-00DF-D24103515F11}"/>
              </a:ext>
            </a:extLst>
          </p:cNvPr>
          <p:cNvSpPr txBox="1"/>
          <p:nvPr/>
        </p:nvSpPr>
        <p:spPr>
          <a:xfrm>
            <a:off x="1392174" y="2983429"/>
            <a:ext cx="1611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 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6EAE1D-D952-10D2-3184-08B27E82E76F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2F892-B04F-073B-13FD-65A0112F8D32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05C02D-3F49-64F7-81E9-DB737C7F4B9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50C9CA0-AC21-30AD-AE8C-A2F921449F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CE0E36-31C1-1255-6B4C-4621BFDA9B4F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D67748A-0E88-9021-180C-DE94B9072CA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A45C20-60E5-275A-A2F6-4502D8E1B8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3601D9-9A19-2517-6E02-E58CA8A93C80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D712FB-58B5-7522-8FB5-F9292BCA241D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CB76513-6B40-10CA-7B06-DBEFC64F9690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CB8054-1419-4B5B-1FBC-E802A16FF4A8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BDCE2C-74BC-E5DD-AEB8-11B59A26F838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4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08"/>
    </mc:Choice>
    <mc:Fallback>
      <p:transition spd="slow" advTm="1140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Mistake is too large to fix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AAE898-2026-6C6E-C4D7-4CA7598F5C28}"/>
              </a:ext>
            </a:extLst>
          </p:cNvPr>
          <p:cNvSpPr txBox="1"/>
          <p:nvPr/>
        </p:nvSpPr>
        <p:spPr>
          <a:xfrm>
            <a:off x="1036046" y="4116155"/>
            <a:ext cx="24831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Check this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0224D05-326B-AD66-1186-B311925945A4}"/>
              </a:ext>
            </a:extLst>
          </p:cNvPr>
          <p:cNvSpPr/>
          <p:nvPr/>
        </p:nvSpPr>
        <p:spPr>
          <a:xfrm>
            <a:off x="1993672" y="3569077"/>
            <a:ext cx="397957" cy="54707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54E5D6-204E-7752-79C8-9C402C655184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CEA801-D733-FB54-00DF-D24103515F11}"/>
              </a:ext>
            </a:extLst>
          </p:cNvPr>
          <p:cNvSpPr txBox="1"/>
          <p:nvPr/>
        </p:nvSpPr>
        <p:spPr>
          <a:xfrm>
            <a:off x="838201" y="2949878"/>
            <a:ext cx="2572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6EAE1D-D952-10D2-3184-08B27E82E76F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2F892-B04F-073B-13FD-65A0112F8D32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05C02D-3F49-64F7-81E9-DB737C7F4B90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50C9CA0-AC21-30AD-AE8C-A2F921449F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ACE0E36-31C1-1255-6B4C-4621BFDA9B4F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D67748A-0E88-9021-180C-DE94B9072CA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2A45C20-60E5-275A-A2F6-4502D8E1B89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B3601D9-9A19-2517-6E02-E58CA8A93C80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D712FB-58B5-7522-8FB5-F9292BCA241D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CB76513-6B40-10CA-7B06-DBEFC64F9690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CB8054-1419-4B5B-1FBC-E802A16FF4A8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CB6291-BA3D-DFA6-32E2-44A57DD4C3C0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380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7"/>
    </mc:Choice>
    <mc:Fallback>
      <p:transition spd="slow" advTm="64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Mistake is too large to fix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D965B24-2AE3-3314-AE5B-6A91BE6CEECA}"/>
              </a:ext>
            </a:extLst>
          </p:cNvPr>
          <p:cNvSpPr/>
          <p:nvPr/>
        </p:nvSpPr>
        <p:spPr>
          <a:xfrm>
            <a:off x="7223673" y="4138048"/>
            <a:ext cx="267570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923A3A-BDB0-B97E-E4D9-713DC1BB73FB}"/>
              </a:ext>
            </a:extLst>
          </p:cNvPr>
          <p:cNvSpPr/>
          <p:nvPr/>
        </p:nvSpPr>
        <p:spPr>
          <a:xfrm>
            <a:off x="2238661" y="4138048"/>
            <a:ext cx="262893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 Result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BF65A6-E608-840C-89F6-01B06D4F476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553126" y="3005211"/>
            <a:ext cx="1314465" cy="113283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AEFC01-1708-B2C9-96A5-648B197DAB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33545" y="3014420"/>
            <a:ext cx="1527979" cy="1123628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025FD9F-4737-04C4-0A81-32C2F0C28FD1}"/>
              </a:ext>
            </a:extLst>
          </p:cNvPr>
          <p:cNvSpPr txBox="1"/>
          <p:nvPr/>
        </p:nvSpPr>
        <p:spPr>
          <a:xfrm>
            <a:off x="4059679" y="5052447"/>
            <a:ext cx="2628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D2BC92-10EC-19C0-A03B-63A8618ED299}"/>
              </a:ext>
            </a:extLst>
          </p:cNvPr>
          <p:cNvSpPr txBox="1"/>
          <p:nvPr/>
        </p:nvSpPr>
        <p:spPr>
          <a:xfrm>
            <a:off x="8528352" y="5052447"/>
            <a:ext cx="2591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DBFB6A-2ED8-13A9-6F12-238C4CFAD238}"/>
              </a:ext>
            </a:extLst>
          </p:cNvPr>
          <p:cNvSpPr/>
          <p:nvPr/>
        </p:nvSpPr>
        <p:spPr>
          <a:xfrm>
            <a:off x="4536239" y="2106310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4077A7-6D70-15E1-DC23-71A651332C99}"/>
              </a:ext>
            </a:extLst>
          </p:cNvPr>
          <p:cNvSpPr txBox="1"/>
          <p:nvPr/>
        </p:nvSpPr>
        <p:spPr>
          <a:xfrm>
            <a:off x="11807301" y="6488668"/>
            <a:ext cx="58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58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61"/>
    </mc:Choice>
    <mc:Fallback>
      <p:transition spd="slow" advTm="154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Mistake is too large to fix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47C861-E3FD-149D-A57D-C0E48EDE1FB2}"/>
              </a:ext>
            </a:extLst>
          </p:cNvPr>
          <p:cNvSpPr txBox="1"/>
          <p:nvPr/>
        </p:nvSpPr>
        <p:spPr>
          <a:xfrm>
            <a:off x="3810918" y="5750004"/>
            <a:ext cx="45701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Re-optimization:</a:t>
            </a:r>
          </a:p>
          <a:p>
            <a:pPr algn="ctr"/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worked but useless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965B24-2AE3-3314-AE5B-6A91BE6CEECA}"/>
              </a:ext>
            </a:extLst>
          </p:cNvPr>
          <p:cNvSpPr/>
          <p:nvPr/>
        </p:nvSpPr>
        <p:spPr>
          <a:xfrm>
            <a:off x="7223673" y="4138048"/>
            <a:ext cx="267570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923A3A-BDB0-B97E-E4D9-713DC1BB73FB}"/>
              </a:ext>
            </a:extLst>
          </p:cNvPr>
          <p:cNvSpPr/>
          <p:nvPr/>
        </p:nvSpPr>
        <p:spPr>
          <a:xfrm>
            <a:off x="2238661" y="4138048"/>
            <a:ext cx="262893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Inter Result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0BF65A6-E608-840C-89F6-01B06D4F476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553126" y="3005211"/>
            <a:ext cx="1314465" cy="113283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DAEFC01-1708-B2C9-96A5-648B197DAB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33545" y="3014420"/>
            <a:ext cx="1527979" cy="1123628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025FD9F-4737-04C4-0A81-32C2F0C28FD1}"/>
              </a:ext>
            </a:extLst>
          </p:cNvPr>
          <p:cNvSpPr txBox="1"/>
          <p:nvPr/>
        </p:nvSpPr>
        <p:spPr>
          <a:xfrm>
            <a:off x="4059679" y="5052447"/>
            <a:ext cx="2628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D2BC92-10EC-19C0-A03B-63A8618ED299}"/>
              </a:ext>
            </a:extLst>
          </p:cNvPr>
          <p:cNvSpPr txBox="1"/>
          <p:nvPr/>
        </p:nvSpPr>
        <p:spPr>
          <a:xfrm>
            <a:off x="8528352" y="5052447"/>
            <a:ext cx="2591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DBFB6A-2ED8-13A9-6F12-238C4CFAD238}"/>
              </a:ext>
            </a:extLst>
          </p:cNvPr>
          <p:cNvSpPr/>
          <p:nvPr/>
        </p:nvSpPr>
        <p:spPr>
          <a:xfrm>
            <a:off x="4536239" y="2106310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45DB0A-5743-A76A-129B-5AE6101970E7}"/>
              </a:ext>
            </a:extLst>
          </p:cNvPr>
          <p:cNvSpPr txBox="1"/>
          <p:nvPr/>
        </p:nvSpPr>
        <p:spPr>
          <a:xfrm>
            <a:off x="11807301" y="648866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5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8"/>
    </mc:Choice>
    <mc:Fallback>
      <p:transition spd="slow" advTm="323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E25572B-9EAA-C560-784E-4ED0CAB84E62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031CA8-42C6-610F-F608-54BC693EDB1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E9B088D-8869-774C-54F2-A4794CC5A202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576C134-83E8-2D06-282B-83D98DDA42A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0F51E8-E04B-E2EF-5D32-D0350DBBBA4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B03693E-2C87-2F20-BF10-6F351052B211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663C1F-7BEE-FBF3-9DDA-497CFB3FF4A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6E6534-C3B8-779B-92A9-EC6BDEAACCB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90CB1808-BFF2-7510-F1E1-3DC8AD23B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Avoid such 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883463-2D6A-3626-7E2B-1237F8B0F360}"/>
              </a:ext>
            </a:extLst>
          </p:cNvPr>
          <p:cNvSpPr txBox="1"/>
          <p:nvPr/>
        </p:nvSpPr>
        <p:spPr>
          <a:xfrm>
            <a:off x="11807301" y="648866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4FB773-B5C2-8595-5FA4-7A4C74219800}"/>
              </a:ext>
            </a:extLst>
          </p:cNvPr>
          <p:cNvSpPr/>
          <p:nvPr/>
        </p:nvSpPr>
        <p:spPr>
          <a:xfrm>
            <a:off x="6001108" y="160474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11"/>
    </mc:Choice>
    <mc:Fallback>
      <p:transition spd="slow" advTm="94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D17C4C-8EF9-84E6-F43A-9BF492C4FF17}"/>
              </a:ext>
            </a:extLst>
          </p:cNvPr>
          <p:cNvCxnSpPr/>
          <p:nvPr/>
        </p:nvCxnSpPr>
        <p:spPr>
          <a:xfrm>
            <a:off x="3506680" y="3754464"/>
            <a:ext cx="1154097" cy="127473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38D4BEFA-E5C0-F742-1032-4C6689EF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F589AF-6302-0A42-25B3-61B4CD01E047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C6F6A1C-9EA7-2B51-DB92-45C9145B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168DD8-0247-5D73-A623-DF02A6CC82FB}"/>
              </a:ext>
            </a:extLst>
          </p:cNvPr>
          <p:cNvSpPr txBox="1"/>
          <p:nvPr/>
        </p:nvSpPr>
        <p:spPr>
          <a:xfrm>
            <a:off x="4314773" y="269655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55A470-6234-8AEE-DAB5-476408A3E623}"/>
              </a:ext>
            </a:extLst>
          </p:cNvPr>
          <p:cNvSpPr txBox="1"/>
          <p:nvPr/>
        </p:nvSpPr>
        <p:spPr>
          <a:xfrm>
            <a:off x="6656522" y="4666061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ED1E57-2B64-0698-4486-F20A113C4D26}"/>
              </a:ext>
            </a:extLst>
          </p:cNvPr>
          <p:cNvSpPr txBox="1"/>
          <p:nvPr/>
        </p:nvSpPr>
        <p:spPr>
          <a:xfrm>
            <a:off x="1527548" y="436248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</a:t>
            </a:r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4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72"/>
    </mc:Choice>
    <mc:Fallback>
      <p:transition spd="slow" advTm="2257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E25572B-9EAA-C560-784E-4ED0CAB84E62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031CA8-42C6-610F-F608-54BC693EDB1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E9B088D-8869-774C-54F2-A4794CC5A202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576C134-83E8-2D06-282B-83D98DDA42A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0F51E8-E04B-E2EF-5D32-D0350DBBBA4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B03693E-2C87-2F20-BF10-6F351052B211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663C1F-7BEE-FBF3-9DDA-497CFB3FF4A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6E6534-C3B8-779B-92A9-EC6BDEAACCB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C4290E2-E993-D813-D95D-C53174DAD62F}"/>
              </a:ext>
            </a:extLst>
          </p:cNvPr>
          <p:cNvSpPr txBox="1"/>
          <p:nvPr/>
        </p:nvSpPr>
        <p:spPr>
          <a:xfrm>
            <a:off x="596683" y="2222445"/>
            <a:ext cx="30254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explosive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288CA3C-9302-C46A-6FA9-6E83AEE062F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109386" y="2822609"/>
            <a:ext cx="1292492" cy="765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EC28063F-60AB-99C8-46A9-0DF5DA5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Avoid such 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03EE3-2AFB-40AF-6AD8-73092A43403B}"/>
              </a:ext>
            </a:extLst>
          </p:cNvPr>
          <p:cNvSpPr txBox="1"/>
          <p:nvPr/>
        </p:nvSpPr>
        <p:spPr>
          <a:xfrm>
            <a:off x="11807301" y="648866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8DDC11-FEB3-0614-1BDF-BAD88AB5B650}"/>
              </a:ext>
            </a:extLst>
          </p:cNvPr>
          <p:cNvSpPr/>
          <p:nvPr/>
        </p:nvSpPr>
        <p:spPr>
          <a:xfrm>
            <a:off x="6001108" y="160474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6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022"/>
    </mc:Choice>
    <mc:Fallback>
      <p:transition spd="slow" advTm="1602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E25572B-9EAA-C560-784E-4ED0CAB84E62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D031CA8-42C6-610F-F608-54BC693EDB1B}"/>
              </a:ext>
            </a:extLst>
          </p:cNvPr>
          <p:cNvCxnSpPr>
            <a:cxnSpLocks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E9B088D-8869-774C-54F2-A4794CC5A202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576C134-83E8-2D06-282B-83D98DDA42A5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0F51E8-E04B-E2EF-5D32-D0350DBBBA4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22663C1F-7BEE-FBF3-9DDA-497CFB3FF4A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C6E6534-C3B8-779B-92A9-EC6BDEAACCB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3B16A664-EBEC-A7F9-14DF-1658555104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72765" y="4316277"/>
            <a:ext cx="1873832" cy="1580827"/>
          </a:xfrm>
          <a:prstGeom prst="curvedConnector3">
            <a:avLst>
              <a:gd name="adj1" fmla="val -39"/>
            </a:avLst>
          </a:prstGeom>
          <a:ln w="7620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4EF4B13-C278-75C4-59B0-852B207637DC}"/>
              </a:ext>
            </a:extLst>
          </p:cNvPr>
          <p:cNvSpPr txBox="1"/>
          <p:nvPr/>
        </p:nvSpPr>
        <p:spPr>
          <a:xfrm>
            <a:off x="8997173" y="5940248"/>
            <a:ext cx="3098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Switch the order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CAB3BA5-1FF1-C4B0-81F2-0BE582373A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0322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Avoid such 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84E327-3F84-06CF-0A8E-E2D02B4BCA71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0497A0-47C1-D039-135F-22D28008AA6E}"/>
              </a:ext>
            </a:extLst>
          </p:cNvPr>
          <p:cNvSpPr/>
          <p:nvPr/>
        </p:nvSpPr>
        <p:spPr>
          <a:xfrm>
            <a:off x="6001108" y="160474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94432F-FF83-2FB8-09D6-306968791F1C}"/>
              </a:ext>
            </a:extLst>
          </p:cNvPr>
          <p:cNvSpPr txBox="1"/>
          <p:nvPr/>
        </p:nvSpPr>
        <p:spPr>
          <a:xfrm>
            <a:off x="596684" y="2222445"/>
            <a:ext cx="30052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explosive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D3C024-078F-6633-4790-88CB6E054B92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B3FCA24-F2DC-46EA-6D6B-624D2E925303}"/>
              </a:ext>
            </a:extLst>
          </p:cNvPr>
          <p:cNvCxnSpPr>
            <a:cxnSpLocks/>
          </p:cNvCxnSpPr>
          <p:nvPr/>
        </p:nvCxnSpPr>
        <p:spPr>
          <a:xfrm>
            <a:off x="2109386" y="2822609"/>
            <a:ext cx="1292492" cy="76524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4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59"/>
    </mc:Choice>
    <mc:Fallback>
      <p:transition spd="slow" advTm="97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Avoid such 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65866E-4DDA-B573-ABB8-DA3FD689AD09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786FFE-3218-BF28-4ABE-C27676DD69D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656C9F0-8525-F18C-0201-B7246952762A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E8D54-38B8-BE72-0389-C38F510EEF0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6F4D8F-7E88-C71F-723A-355EA929927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6C46F8F-D4FC-8FBC-FBD7-16E9CEE18DD1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9ED092-6094-86A1-E3DB-83E70858C47C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EDA7862-302F-629F-B29F-659E4C8F95C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208653A-E86F-A1CA-A6EF-87E6A92F823F}"/>
              </a:ext>
            </a:extLst>
          </p:cNvPr>
          <p:cNvSpPr txBox="1"/>
          <p:nvPr/>
        </p:nvSpPr>
        <p:spPr>
          <a:xfrm>
            <a:off x="11807301" y="648866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0D06F1-CE9E-E877-A7E3-5C9B286DB7A3}"/>
              </a:ext>
            </a:extLst>
          </p:cNvPr>
          <p:cNvSpPr/>
          <p:nvPr/>
        </p:nvSpPr>
        <p:spPr>
          <a:xfrm>
            <a:off x="6001108" y="160474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44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52"/>
    </mc:Choice>
    <mc:Fallback>
      <p:transition spd="slow" advTm="35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Avoid such 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36FD8-2B5B-F7CF-D18D-CE7A3CF52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C65866E-4DDA-B573-ABB8-DA3FD689AD09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786FFE-3218-BF28-4ABE-C27676DD69D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656C9F0-8525-F18C-0201-B7246952762A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E8D54-38B8-BE72-0389-C38F510EEF0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D6F4D8F-7E88-C71F-723A-355EA929927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36C46F8F-D4FC-8FBC-FBD7-16E9CEE18DD1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9ED092-6094-86A1-E3DB-83E70858C47C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EDA7862-302F-629F-B29F-659E4C8F95C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74520CE-058B-5733-AD7E-007AFCF34B70}"/>
              </a:ext>
            </a:extLst>
          </p:cNvPr>
          <p:cNvSpPr txBox="1"/>
          <p:nvPr/>
        </p:nvSpPr>
        <p:spPr>
          <a:xfrm>
            <a:off x="838200" y="2688961"/>
            <a:ext cx="407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 &lt;&lt; 10000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FBC6C-89F6-C648-1081-C79BB7BEB261}"/>
              </a:ext>
            </a:extLst>
          </p:cNvPr>
          <p:cNvSpPr txBox="1"/>
          <p:nvPr/>
        </p:nvSpPr>
        <p:spPr>
          <a:xfrm>
            <a:off x="11807301" y="6488668"/>
            <a:ext cx="51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CAA8F5-9D3B-869F-91E7-D4C3B9463FC7}"/>
              </a:ext>
            </a:extLst>
          </p:cNvPr>
          <p:cNvSpPr/>
          <p:nvPr/>
        </p:nvSpPr>
        <p:spPr>
          <a:xfrm>
            <a:off x="6001108" y="160474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05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85"/>
    </mc:Choice>
    <mc:Fallback>
      <p:transition spd="slow" advTm="648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9A943-7341-953C-4949-C56E9623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Current re-optimization cannot  avoid this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5EC81-6741-4015-0BC3-1EE35FFA1DD7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573937-E327-DDA2-1361-D81F1B02F533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EB97C3-6B0A-99DA-BF15-4F796398ED6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794C89-73CE-341D-4A3D-4440532A7B68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195BDF-A6EE-716B-8DF0-1BA87EC6CD0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0EB07F-2EB0-6C54-364A-A68F1D6669D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262547E-646F-2E37-F1C6-C3614F1215A9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09A2A-1E24-820D-0B2F-693EE3AB8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C53426A-B606-4162-C445-0F7AD9DFA460}"/>
              </a:ext>
            </a:extLst>
          </p:cNvPr>
          <p:cNvSpPr txBox="1"/>
          <p:nvPr/>
        </p:nvSpPr>
        <p:spPr>
          <a:xfrm>
            <a:off x="11807301" y="648866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4030315-F7A4-EB6E-CA68-CCDF94C95FD6}"/>
              </a:ext>
            </a:extLst>
          </p:cNvPr>
          <p:cNvCxnSpPr>
            <a:cxnSpLocks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F75CA428-A217-56C2-DF85-0B6304747E89}"/>
              </a:ext>
            </a:extLst>
          </p:cNvPr>
          <p:cNvSpPr/>
          <p:nvPr/>
        </p:nvSpPr>
        <p:spPr>
          <a:xfrm>
            <a:off x="4963950" y="2272675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E66385-9CF8-00BE-1077-1EDCBB03DBAC}"/>
              </a:ext>
            </a:extLst>
          </p:cNvPr>
          <p:cNvSpPr txBox="1"/>
          <p:nvPr/>
        </p:nvSpPr>
        <p:spPr>
          <a:xfrm>
            <a:off x="4912256" y="2503649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D392AF-5526-7B95-9613-EF6A4231A6C6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94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544"/>
    </mc:Choice>
    <mc:Fallback>
      <p:transition spd="slow" advTm="1554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1A5EC81-6741-4015-0BC3-1EE35FFA1DD7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573937-E327-DDA2-1361-D81F1B02F533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F6E8A3-CCB7-C923-787A-5E918A06A882}"/>
              </a:ext>
            </a:extLst>
          </p:cNvPr>
          <p:cNvCxnSpPr>
            <a:cxnSpLocks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EB97C3-6B0A-99DA-BF15-4F796398ED6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794C89-73CE-341D-4A3D-4440532A7B68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7195BDF-A6EE-716B-8DF0-1BA87EC6CD0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0EB07F-2EB0-6C54-364A-A68F1D6669D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262547E-646F-2E37-F1C6-C3614F1215A9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D0238E-E4F9-FC76-62A2-7CEA8ED7EC60}"/>
              </a:ext>
            </a:extLst>
          </p:cNvPr>
          <p:cNvSpPr/>
          <p:nvPr/>
        </p:nvSpPr>
        <p:spPr>
          <a:xfrm>
            <a:off x="4963950" y="2272675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AD2EE-7118-B6FA-44DE-989C9C5FE222}"/>
              </a:ext>
            </a:extLst>
          </p:cNvPr>
          <p:cNvSpPr txBox="1"/>
          <p:nvPr/>
        </p:nvSpPr>
        <p:spPr>
          <a:xfrm>
            <a:off x="4912256" y="2503649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35D9C-1B77-B91B-CE2D-9311618BCEAD}"/>
              </a:ext>
            </a:extLst>
          </p:cNvPr>
          <p:cNvSpPr txBox="1"/>
          <p:nvPr/>
        </p:nvSpPr>
        <p:spPr>
          <a:xfrm>
            <a:off x="338595" y="2115619"/>
            <a:ext cx="3526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join reorder opportunity lost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75849AFB-BB3F-B676-C021-2590BDC1FB8C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Current re-optimization cannot  avoid this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B0AE171-C98A-2479-E954-22ABB5EE3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0376098-86F1-CDEC-3AFB-99077CCE9FEC}"/>
              </a:ext>
            </a:extLst>
          </p:cNvPr>
          <p:cNvSpPr txBox="1"/>
          <p:nvPr/>
        </p:nvSpPr>
        <p:spPr>
          <a:xfrm>
            <a:off x="11807301" y="6488668"/>
            <a:ext cx="47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C6B4D4-CED7-3482-B385-4829B6176F8B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15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13"/>
    </mc:Choice>
    <mc:Fallback>
      <p:transition spd="slow" advTm="441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C28063F-60AB-99C8-46A9-0DF5DA5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QuerySplit improve from two aspects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D02BB6-FA58-8298-F865-BE9CB537ACB4}"/>
              </a:ext>
            </a:extLst>
          </p:cNvPr>
          <p:cNvSpPr txBox="1"/>
          <p:nvPr/>
        </p:nvSpPr>
        <p:spPr>
          <a:xfrm>
            <a:off x="11801384" y="6492875"/>
            <a:ext cx="45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9DE5F4C-DD62-48CF-9AF8-EAC44800C1A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4938366" y="3600801"/>
            <a:ext cx="1" cy="1319247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5EDF4D4-5117-DC7F-BE3E-B25ECB22194C}"/>
              </a:ext>
            </a:extLst>
          </p:cNvPr>
          <p:cNvSpPr/>
          <p:nvPr/>
        </p:nvSpPr>
        <p:spPr>
          <a:xfrm>
            <a:off x="2661668" y="2701900"/>
            <a:ext cx="4553397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Query Split Algorithm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EFA787-B396-D0AA-9810-52DEF9F5CF6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938367" y="2161768"/>
            <a:ext cx="0" cy="540132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6495169-F3AD-293D-DDA9-C81FE7BCCD92}"/>
              </a:ext>
            </a:extLst>
          </p:cNvPr>
          <p:cNvSpPr/>
          <p:nvPr/>
        </p:nvSpPr>
        <p:spPr>
          <a:xfrm>
            <a:off x="1624987" y="4920048"/>
            <a:ext cx="6626757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Subquery Selection Algorithm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D16A9D-86F2-5C9F-5F78-D9987ABC387C}"/>
              </a:ext>
            </a:extLst>
          </p:cNvPr>
          <p:cNvSpPr txBox="1"/>
          <p:nvPr/>
        </p:nvSpPr>
        <p:spPr>
          <a:xfrm>
            <a:off x="3644333" y="1511908"/>
            <a:ext cx="258806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logical plan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16C7C8-93E7-40C8-1818-C58C928D75DC}"/>
              </a:ext>
            </a:extLst>
          </p:cNvPr>
          <p:cNvSpPr txBox="1"/>
          <p:nvPr/>
        </p:nvSpPr>
        <p:spPr>
          <a:xfrm>
            <a:off x="5191962" y="5827354"/>
            <a:ext cx="504399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postpone explosive join 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619F8EA-D8CD-CE64-5BE3-C8A58FDA83E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938365" y="5818949"/>
            <a:ext cx="1" cy="74019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F5F71F2-C267-0AD7-D876-055F6D2B2367}"/>
              </a:ext>
            </a:extLst>
          </p:cNvPr>
          <p:cNvSpPr txBox="1"/>
          <p:nvPr/>
        </p:nvSpPr>
        <p:spPr>
          <a:xfrm>
            <a:off x="5191962" y="3700193"/>
            <a:ext cx="49019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produce non-explosive subqueries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278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81"/>
    </mc:Choice>
    <mc:Fallback>
      <p:transition spd="slow" advTm="2438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4E25572B-9EAA-C560-784E-4ED0CAB84E62}"/>
              </a:ext>
            </a:extLst>
          </p:cNvPr>
          <p:cNvSpPr/>
          <p:nvPr/>
        </p:nvSpPr>
        <p:spPr>
          <a:xfrm>
            <a:off x="2619806" y="2978640"/>
            <a:ext cx="1509599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E9B088D-8869-774C-54F2-A4794CC5A202}"/>
              </a:ext>
            </a:extLst>
          </p:cNvPr>
          <p:cNvSpPr/>
          <p:nvPr/>
        </p:nvSpPr>
        <p:spPr>
          <a:xfrm>
            <a:off x="5238819" y="2976651"/>
            <a:ext cx="1455246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576C134-83E8-2D06-282B-83D98DDA42A5}"/>
              </a:ext>
            </a:extLst>
          </p:cNvPr>
          <p:cNvCxnSpPr>
            <a:cxnSpLocks/>
          </p:cNvCxnSpPr>
          <p:nvPr/>
        </p:nvCxnSpPr>
        <p:spPr>
          <a:xfrm flipV="1">
            <a:off x="3347429" y="2591597"/>
            <a:ext cx="339512" cy="387043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70F51E8-E04B-E2EF-5D32-D0350DBBBA4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83606" y="2581459"/>
            <a:ext cx="282836" cy="39519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7B03693E-2C87-2F20-BF10-6F351052B211}"/>
              </a:ext>
            </a:extLst>
          </p:cNvPr>
          <p:cNvSpPr/>
          <p:nvPr/>
        </p:nvSpPr>
        <p:spPr>
          <a:xfrm>
            <a:off x="3234756" y="1684547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C28063F-60AB-99C8-46A9-0DF5DA5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03EE3-2AFB-40AF-6AD8-73092A43403B}"/>
              </a:ext>
            </a:extLst>
          </p:cNvPr>
          <p:cNvSpPr txBox="1"/>
          <p:nvPr/>
        </p:nvSpPr>
        <p:spPr>
          <a:xfrm>
            <a:off x="11807301" y="648866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F51E8-2E89-1761-280E-BD00B5BC8F3E}"/>
              </a:ext>
            </a:extLst>
          </p:cNvPr>
          <p:cNvSpPr/>
          <p:nvPr/>
        </p:nvSpPr>
        <p:spPr>
          <a:xfrm>
            <a:off x="7189915" y="2999911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BAA741-7EA3-7AF6-2C15-F919F87BC869}"/>
              </a:ext>
            </a:extLst>
          </p:cNvPr>
          <p:cNvSpPr/>
          <p:nvPr/>
        </p:nvSpPr>
        <p:spPr>
          <a:xfrm>
            <a:off x="9885121" y="2997922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3144B9-4A23-E1E9-17C0-82735C15F8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982811" y="2602730"/>
            <a:ext cx="206468" cy="39718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6C30E0-BB98-9A63-195F-6237DD045A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329908" y="2602730"/>
            <a:ext cx="348109" cy="39519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D2EE3F0-5355-BD39-C98A-AA566A86D688}"/>
              </a:ext>
            </a:extLst>
          </p:cNvPr>
          <p:cNvSpPr/>
          <p:nvPr/>
        </p:nvSpPr>
        <p:spPr>
          <a:xfrm>
            <a:off x="7881058" y="1705818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EC7EA4-B78B-EC0B-7A03-7EEF424B0662}"/>
              </a:ext>
            </a:extLst>
          </p:cNvPr>
          <p:cNvSpPr/>
          <p:nvPr/>
        </p:nvSpPr>
        <p:spPr>
          <a:xfrm>
            <a:off x="2430325" y="1502906"/>
            <a:ext cx="9284436" cy="498485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C31A12-DA4F-21D1-CA3A-9C58CF9727F4}"/>
              </a:ext>
            </a:extLst>
          </p:cNvPr>
          <p:cNvSpPr txBox="1"/>
          <p:nvPr/>
        </p:nvSpPr>
        <p:spPr>
          <a:xfrm>
            <a:off x="7358659" y="5784115"/>
            <a:ext cx="42388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Enumeration Space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53FBE4-BB8E-7593-AB63-9F535D669817}"/>
              </a:ext>
            </a:extLst>
          </p:cNvPr>
          <p:cNvSpPr/>
          <p:nvPr/>
        </p:nvSpPr>
        <p:spPr>
          <a:xfrm>
            <a:off x="2543613" y="5380442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B00AC2-0C62-2F3C-E979-33B8D7E10CE9}"/>
              </a:ext>
            </a:extLst>
          </p:cNvPr>
          <p:cNvSpPr/>
          <p:nvPr/>
        </p:nvSpPr>
        <p:spPr>
          <a:xfrm>
            <a:off x="5238819" y="5378453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BCDEDB5-EB91-E110-967E-ECDAE7163BD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336509" y="4983261"/>
            <a:ext cx="206468" cy="39718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667C5-2731-6C1B-C910-FDBEFC53123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683606" y="4983261"/>
            <a:ext cx="348109" cy="39519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3B094B2-CE8D-AF80-2E36-51F0172CFAEB}"/>
              </a:ext>
            </a:extLst>
          </p:cNvPr>
          <p:cNvSpPr/>
          <p:nvPr/>
        </p:nvSpPr>
        <p:spPr>
          <a:xfrm>
            <a:off x="3234756" y="4086349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79E15A-54DC-3DA1-06D3-2D395658273D}"/>
              </a:ext>
            </a:extLst>
          </p:cNvPr>
          <p:cNvSpPr txBox="1"/>
          <p:nvPr/>
        </p:nvSpPr>
        <p:spPr>
          <a:xfrm>
            <a:off x="190421" y="1364947"/>
            <a:ext cx="2353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explosive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54391C6-9874-5825-BE44-650B83D11A89}"/>
              </a:ext>
            </a:extLst>
          </p:cNvPr>
          <p:cNvCxnSpPr>
            <a:cxnSpLocks/>
          </p:cNvCxnSpPr>
          <p:nvPr/>
        </p:nvCxnSpPr>
        <p:spPr>
          <a:xfrm>
            <a:off x="2254928" y="1999283"/>
            <a:ext cx="968909" cy="345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9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34"/>
    </mc:Choice>
    <mc:Fallback>
      <p:transition spd="slow" advTm="2483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C28063F-60AB-99C8-46A9-0DF5DA5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003EE3-2AFB-40AF-6AD8-73092A43403B}"/>
              </a:ext>
            </a:extLst>
          </p:cNvPr>
          <p:cNvSpPr txBox="1"/>
          <p:nvPr/>
        </p:nvSpPr>
        <p:spPr>
          <a:xfrm>
            <a:off x="11807301" y="6488668"/>
            <a:ext cx="50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16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F51E8-2E89-1761-280E-BD00B5BC8F3E}"/>
              </a:ext>
            </a:extLst>
          </p:cNvPr>
          <p:cNvSpPr/>
          <p:nvPr/>
        </p:nvSpPr>
        <p:spPr>
          <a:xfrm>
            <a:off x="6213372" y="3341925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8BAA741-7EA3-7AF6-2C15-F919F87BC869}"/>
              </a:ext>
            </a:extLst>
          </p:cNvPr>
          <p:cNvSpPr/>
          <p:nvPr/>
        </p:nvSpPr>
        <p:spPr>
          <a:xfrm>
            <a:off x="8908578" y="3339936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B3144B9-4A23-E1E9-17C0-82735C15F8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006268" y="2944744"/>
            <a:ext cx="206468" cy="39718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56C30E0-BB98-9A63-195F-6237DD045A2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353365" y="2944744"/>
            <a:ext cx="348109" cy="39519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D2EE3F0-5355-BD39-C98A-AA566A86D688}"/>
              </a:ext>
            </a:extLst>
          </p:cNvPr>
          <p:cNvSpPr/>
          <p:nvPr/>
        </p:nvSpPr>
        <p:spPr>
          <a:xfrm>
            <a:off x="6904515" y="204783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EC7EA4-B78B-EC0B-7A03-7EEF424B0662}"/>
              </a:ext>
            </a:extLst>
          </p:cNvPr>
          <p:cNvSpPr/>
          <p:nvPr/>
        </p:nvSpPr>
        <p:spPr>
          <a:xfrm>
            <a:off x="1453782" y="1844921"/>
            <a:ext cx="9284436" cy="365411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C31A12-DA4F-21D1-CA3A-9C58CF9727F4}"/>
              </a:ext>
            </a:extLst>
          </p:cNvPr>
          <p:cNvSpPr txBox="1"/>
          <p:nvPr/>
        </p:nvSpPr>
        <p:spPr>
          <a:xfrm>
            <a:off x="4510108" y="4917504"/>
            <a:ext cx="62354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Removed Enumeration Space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53FBE4-BB8E-7593-AB63-9F535D669817}"/>
              </a:ext>
            </a:extLst>
          </p:cNvPr>
          <p:cNvSpPr/>
          <p:nvPr/>
        </p:nvSpPr>
        <p:spPr>
          <a:xfrm>
            <a:off x="1554434" y="3345827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B00AC2-0C62-2F3C-E979-33B8D7E10CE9}"/>
              </a:ext>
            </a:extLst>
          </p:cNvPr>
          <p:cNvSpPr/>
          <p:nvPr/>
        </p:nvSpPr>
        <p:spPr>
          <a:xfrm>
            <a:off x="4249640" y="3343838"/>
            <a:ext cx="1585792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Rel.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BCDEDB5-EB91-E110-967E-ECDAE7163BDF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347330" y="2948646"/>
            <a:ext cx="206468" cy="39718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667C5-2731-6C1B-C910-FDBEFC53123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94427" y="2948646"/>
            <a:ext cx="348109" cy="39519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3B094B2-CE8D-AF80-2E36-51F0172CFAEB}"/>
              </a:ext>
            </a:extLst>
          </p:cNvPr>
          <p:cNvSpPr/>
          <p:nvPr/>
        </p:nvSpPr>
        <p:spPr>
          <a:xfrm>
            <a:off x="2245577" y="2051734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13C1E-3E2B-4603-7BA3-C8F44C5D087E}"/>
              </a:ext>
            </a:extLst>
          </p:cNvPr>
          <p:cNvSpPr txBox="1"/>
          <p:nvPr/>
        </p:nvSpPr>
        <p:spPr>
          <a:xfrm>
            <a:off x="444056" y="5671901"/>
            <a:ext cx="113038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 Split Algorithm avoids explosive join in advance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5E1E23-6CA9-1F80-5175-320EE049FE73}"/>
              </a:ext>
            </a:extLst>
          </p:cNvPr>
          <p:cNvSpPr txBox="1"/>
          <p:nvPr/>
        </p:nvSpPr>
        <p:spPr>
          <a:xfrm>
            <a:off x="2553798" y="4263365"/>
            <a:ext cx="2510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Subquery 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962724-8E70-8D02-3A24-7440BA9E46C0}"/>
              </a:ext>
            </a:extLst>
          </p:cNvPr>
          <p:cNvSpPr txBox="1"/>
          <p:nvPr/>
        </p:nvSpPr>
        <p:spPr>
          <a:xfrm>
            <a:off x="7190792" y="4230905"/>
            <a:ext cx="25106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Subquery 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38"/>
    </mc:Choice>
    <mc:Fallback>
      <p:transition spd="slow" advTm="993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32CD-DD4C-F386-CE91-41008166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Fk-Pk join constrains the result size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F3B45F-4A51-A98C-9DBF-9A6C827AEFE0}"/>
              </a:ext>
            </a:extLst>
          </p:cNvPr>
          <p:cNvSpPr/>
          <p:nvPr/>
        </p:nvSpPr>
        <p:spPr>
          <a:xfrm>
            <a:off x="4935984" y="3271421"/>
            <a:ext cx="1686757" cy="7368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</a:t>
            </a:r>
            <a:r>
              <a:rPr lang="en-US" altLang="zh-CN" sz="3200" baseline="-2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endParaRPr lang="zh-CN" altLang="en-US" sz="3200" baseline="-25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E7750E1-FACE-09CF-EC0D-6D452EC32060}"/>
              </a:ext>
            </a:extLst>
          </p:cNvPr>
          <p:cNvCxnSpPr>
            <a:cxnSpLocks/>
          </p:cNvCxnSpPr>
          <p:nvPr/>
        </p:nvCxnSpPr>
        <p:spPr>
          <a:xfrm flipV="1">
            <a:off x="6096000" y="2515193"/>
            <a:ext cx="967665" cy="711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EE781F27-CC6F-C522-2F6E-6473C65B279D}"/>
              </a:ext>
            </a:extLst>
          </p:cNvPr>
          <p:cNvSpPr/>
          <p:nvPr/>
        </p:nvSpPr>
        <p:spPr>
          <a:xfrm>
            <a:off x="6622741" y="1690900"/>
            <a:ext cx="1686757" cy="7368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</a:t>
            </a:r>
            <a:r>
              <a:rPr lang="en-US" altLang="zh-CN" sz="3200" baseline="-2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endParaRPr lang="zh-CN" altLang="en-US" sz="3200" baseline="-25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FED48E-CD86-43F0-241F-A4E030019DBA}"/>
              </a:ext>
            </a:extLst>
          </p:cNvPr>
          <p:cNvCxnSpPr>
            <a:cxnSpLocks/>
          </p:cNvCxnSpPr>
          <p:nvPr/>
        </p:nvCxnSpPr>
        <p:spPr>
          <a:xfrm>
            <a:off x="6744069" y="3790764"/>
            <a:ext cx="2027069" cy="3037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24C9643F-B8DA-38B0-9E37-A12CEB7CA876}"/>
              </a:ext>
            </a:extLst>
          </p:cNvPr>
          <p:cNvSpPr/>
          <p:nvPr/>
        </p:nvSpPr>
        <p:spPr>
          <a:xfrm>
            <a:off x="8842159" y="3502241"/>
            <a:ext cx="1686757" cy="7368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</a:t>
            </a:r>
            <a:r>
              <a:rPr lang="en-US" altLang="zh-CN" sz="3200" baseline="-2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3</a:t>
            </a:r>
            <a:endParaRPr lang="zh-CN" altLang="en-US" sz="3200" baseline="-25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7026D98-FDC5-644D-ECF6-8D5499ABD5DF}"/>
              </a:ext>
            </a:extLst>
          </p:cNvPr>
          <p:cNvCxnSpPr>
            <a:cxnSpLocks/>
          </p:cNvCxnSpPr>
          <p:nvPr/>
        </p:nvCxnSpPr>
        <p:spPr>
          <a:xfrm>
            <a:off x="5859264" y="4052654"/>
            <a:ext cx="594802" cy="812309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F627568C-1FC0-AB5A-6C90-2221C239D515}"/>
              </a:ext>
            </a:extLst>
          </p:cNvPr>
          <p:cNvSpPr/>
          <p:nvPr/>
        </p:nvSpPr>
        <p:spPr>
          <a:xfrm>
            <a:off x="5757167" y="4958772"/>
            <a:ext cx="1686757" cy="7368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</a:t>
            </a:r>
            <a:r>
              <a:rPr lang="en-US" altLang="zh-CN" sz="3200" baseline="-25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</a:t>
            </a:r>
            <a:endParaRPr lang="zh-CN" altLang="en-US" sz="3200" baseline="-25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050214-7975-FCC5-7D63-4C06F4EA8343}"/>
              </a:ext>
            </a:extLst>
          </p:cNvPr>
          <p:cNvSpPr txBox="1"/>
          <p:nvPr/>
        </p:nvSpPr>
        <p:spPr>
          <a:xfrm>
            <a:off x="3746376" y="3339762"/>
            <a:ext cx="6924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DF9D95-EAF4-46C9-1FB0-047984C4F1EC}"/>
              </a:ext>
            </a:extLst>
          </p:cNvPr>
          <p:cNvSpPr txBox="1"/>
          <p:nvPr/>
        </p:nvSpPr>
        <p:spPr>
          <a:xfrm>
            <a:off x="4333782" y="2448861"/>
            <a:ext cx="224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.Fk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=R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.Pk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3686A7-C44E-ABDD-E420-8A655DA272C2}"/>
              </a:ext>
            </a:extLst>
          </p:cNvPr>
          <p:cNvSpPr txBox="1"/>
          <p:nvPr/>
        </p:nvSpPr>
        <p:spPr>
          <a:xfrm>
            <a:off x="6600546" y="3252251"/>
            <a:ext cx="2374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.Fk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=R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.Pk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48B8B30-3291-01A5-6A7D-0F3C026EB398}"/>
              </a:ext>
            </a:extLst>
          </p:cNvPr>
          <p:cNvSpPr txBox="1"/>
          <p:nvPr/>
        </p:nvSpPr>
        <p:spPr>
          <a:xfrm>
            <a:off x="6332737" y="4230052"/>
            <a:ext cx="224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.Fk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=R</a:t>
            </a:r>
            <a:r>
              <a:rPr lang="en-US" altLang="zh-CN" sz="24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.Pk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A6023-7A38-5E8C-F35C-784A737F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47B645-00A5-359B-DC91-3D2CDE8DD6F2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17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2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35"/>
    </mc:Choice>
    <mc:Fallback>
      <p:transition spd="slow" advTm="186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D17C4C-8EF9-84E6-F43A-9BF492C4FF17}"/>
              </a:ext>
            </a:extLst>
          </p:cNvPr>
          <p:cNvCxnSpPr/>
          <p:nvPr/>
        </p:nvCxnSpPr>
        <p:spPr>
          <a:xfrm>
            <a:off x="3506680" y="3754464"/>
            <a:ext cx="1154097" cy="127473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38D4BEFA-E5C0-F742-1032-4C6689EF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F589AF-6302-0A42-25B3-61B4CD01E047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0C6F6A1C-9EA7-2B51-DB92-45C9145B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168DD8-0247-5D73-A623-DF02A6CC82FB}"/>
              </a:ext>
            </a:extLst>
          </p:cNvPr>
          <p:cNvSpPr txBox="1"/>
          <p:nvPr/>
        </p:nvSpPr>
        <p:spPr>
          <a:xfrm>
            <a:off x="4314773" y="269655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55A470-6234-8AEE-DAB5-476408A3E623}"/>
              </a:ext>
            </a:extLst>
          </p:cNvPr>
          <p:cNvSpPr txBox="1"/>
          <p:nvPr/>
        </p:nvSpPr>
        <p:spPr>
          <a:xfrm>
            <a:off x="6656522" y="4666061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ED1E57-2B64-0698-4486-F20A113C4D26}"/>
              </a:ext>
            </a:extLst>
          </p:cNvPr>
          <p:cNvSpPr txBox="1"/>
          <p:nvPr/>
        </p:nvSpPr>
        <p:spPr>
          <a:xfrm>
            <a:off x="1527548" y="436248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</a:t>
            </a:r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A3A5BF-5E4D-3782-48EC-1DFE3CB05B68}"/>
              </a:ext>
            </a:extLst>
          </p:cNvPr>
          <p:cNvSpPr txBox="1"/>
          <p:nvPr/>
        </p:nvSpPr>
        <p:spPr>
          <a:xfrm>
            <a:off x="8619866" y="3301731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38A3BC-758A-67D4-0260-29E5C7FEB583}"/>
              </a:ext>
            </a:extLst>
          </p:cNvPr>
          <p:cNvSpPr txBox="1"/>
          <p:nvPr/>
        </p:nvSpPr>
        <p:spPr>
          <a:xfrm>
            <a:off x="4199501" y="5777009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4330CF-80B9-2E96-C8EA-458B82473B20}"/>
              </a:ext>
            </a:extLst>
          </p:cNvPr>
          <p:cNvSpPr txBox="1"/>
          <p:nvPr/>
        </p:nvSpPr>
        <p:spPr>
          <a:xfrm>
            <a:off x="789156" y="2343206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8"/>
    </mc:Choice>
    <mc:Fallback>
      <p:transition spd="slow" advTm="273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0424E1-E1E0-1CB7-5D49-77EEDC0A4894}"/>
              </a:ext>
            </a:extLst>
          </p:cNvPr>
          <p:cNvSpPr txBox="1"/>
          <p:nvPr/>
        </p:nvSpPr>
        <p:spPr>
          <a:xfrm>
            <a:off x="4314773" y="269655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E75CC8-BA4B-0419-B0A6-F7A9296268AD}"/>
              </a:ext>
            </a:extLst>
          </p:cNvPr>
          <p:cNvSpPr txBox="1"/>
          <p:nvPr/>
        </p:nvSpPr>
        <p:spPr>
          <a:xfrm>
            <a:off x="6656522" y="4666061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D17C4C-8EF9-84E6-F43A-9BF492C4FF17}"/>
              </a:ext>
            </a:extLst>
          </p:cNvPr>
          <p:cNvCxnSpPr/>
          <p:nvPr/>
        </p:nvCxnSpPr>
        <p:spPr>
          <a:xfrm>
            <a:off x="3506680" y="3754464"/>
            <a:ext cx="1154097" cy="127473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A32218D-E78A-CF72-6142-E529FBD779E3}"/>
              </a:ext>
            </a:extLst>
          </p:cNvPr>
          <p:cNvSpPr txBox="1"/>
          <p:nvPr/>
        </p:nvSpPr>
        <p:spPr>
          <a:xfrm>
            <a:off x="1527548" y="436248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</a:t>
            </a:r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4EED9-8B29-C53F-C34D-EA16C0E8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8818EB-AF08-B561-4589-1E5F04CFF65F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18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44F5897B-B0BC-0EC6-EC66-667625C9C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2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36"/>
    </mc:Choice>
    <mc:Fallback>
      <p:transition spd="slow" advTm="1283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FD17C4C-8EF9-84E6-F43A-9BF492C4FF17}"/>
              </a:ext>
            </a:extLst>
          </p:cNvPr>
          <p:cNvCxnSpPr/>
          <p:nvPr/>
        </p:nvCxnSpPr>
        <p:spPr>
          <a:xfrm>
            <a:off x="3506680" y="3754464"/>
            <a:ext cx="1154097" cy="127473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7A7129E-043A-EDA7-62EB-61C5FC3FB4CF}"/>
              </a:ext>
            </a:extLst>
          </p:cNvPr>
          <p:cNvCxnSpPr/>
          <p:nvPr/>
        </p:nvCxnSpPr>
        <p:spPr>
          <a:xfrm>
            <a:off x="3695480" y="4173407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860295-4B4F-1294-2E31-97A9EF384412}"/>
              </a:ext>
            </a:extLst>
          </p:cNvPr>
          <p:cNvCxnSpPr>
            <a:cxnSpLocks/>
          </p:cNvCxnSpPr>
          <p:nvPr/>
        </p:nvCxnSpPr>
        <p:spPr>
          <a:xfrm flipH="1">
            <a:off x="3695480" y="4173407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>
            <a:extLst>
              <a:ext uri="{FF2B5EF4-FFF2-40B4-BE49-F238E27FC236}">
                <a16:creationId xmlns:a16="http://schemas.microsoft.com/office/drawing/2014/main" id="{38D4BEFA-E5C0-F742-1032-4C6689EF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0F589AF-6302-0A42-25B3-61B4CD01E047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18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47C79C-22B6-AA57-C275-030D91C91184}"/>
              </a:ext>
            </a:extLst>
          </p:cNvPr>
          <p:cNvSpPr txBox="1"/>
          <p:nvPr/>
        </p:nvSpPr>
        <p:spPr>
          <a:xfrm>
            <a:off x="4314773" y="269655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E785DB-96F5-1D53-9EB2-40884911F2E9}"/>
              </a:ext>
            </a:extLst>
          </p:cNvPr>
          <p:cNvSpPr txBox="1"/>
          <p:nvPr/>
        </p:nvSpPr>
        <p:spPr>
          <a:xfrm>
            <a:off x="6656522" y="4666061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= C.Pk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A5A297C-2A43-6207-2120-C1E76555FCDF}"/>
              </a:ext>
            </a:extLst>
          </p:cNvPr>
          <p:cNvSpPr txBox="1"/>
          <p:nvPr/>
        </p:nvSpPr>
        <p:spPr>
          <a:xfrm>
            <a:off x="1527548" y="4362486"/>
            <a:ext cx="2671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A.Fk = </a:t>
            </a:r>
            <a:r>
              <a:rPr lang="en-US" altLang="zh-CN" sz="3300" dirty="0" err="1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B.Fk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F076015-AD3F-E474-EFA7-78A3BB8C408B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88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04"/>
    </mc:Choice>
    <mc:Fallback>
      <p:transition spd="slow" advTm="790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A0283474-7AC3-13F0-8C67-C60EED66DD0D}"/>
              </a:ext>
            </a:extLst>
          </p:cNvPr>
          <p:cNvSpPr/>
          <p:nvPr/>
        </p:nvSpPr>
        <p:spPr>
          <a:xfrm rot="316528">
            <a:off x="2069437" y="2704103"/>
            <a:ext cx="6799284" cy="1577348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CD31A5-6E84-48F0-0978-4DC375E6A972}"/>
              </a:ext>
            </a:extLst>
          </p:cNvPr>
          <p:cNvSpPr/>
          <p:nvPr/>
        </p:nvSpPr>
        <p:spPr>
          <a:xfrm rot="20030179">
            <a:off x="4141019" y="3470418"/>
            <a:ext cx="4978381" cy="2087336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9A8E4B0-FABA-2CBA-D544-7B841347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FC6CE1B-E9F9-3F98-1873-7F5E122F7080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19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8A63BA-8F87-F409-A358-41D2BC04FAD8}"/>
              </a:ext>
            </a:extLst>
          </p:cNvPr>
          <p:cNvSpPr txBox="1"/>
          <p:nvPr/>
        </p:nvSpPr>
        <p:spPr>
          <a:xfrm>
            <a:off x="9247680" y="3722884"/>
            <a:ext cx="2306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 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C15EE281-423A-0699-7ABA-BA04E331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0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278"/>
    </mc:Choice>
    <mc:Fallback>
      <p:transition spd="slow" advTm="1327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A7E6DEE-A671-2DE9-03A8-264A22197F6F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0F1E85-72BA-78EA-6D9D-C888EAB5A114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A0283474-7AC3-13F0-8C67-C60EED66DD0D}"/>
              </a:ext>
            </a:extLst>
          </p:cNvPr>
          <p:cNvSpPr/>
          <p:nvPr/>
        </p:nvSpPr>
        <p:spPr>
          <a:xfrm rot="316528">
            <a:off x="2069437" y="2704103"/>
            <a:ext cx="6799284" cy="1577348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6CD31A5-6E84-48F0-0978-4DC375E6A972}"/>
              </a:ext>
            </a:extLst>
          </p:cNvPr>
          <p:cNvSpPr/>
          <p:nvPr/>
        </p:nvSpPr>
        <p:spPr>
          <a:xfrm rot="20030179">
            <a:off x="4141019" y="3470418"/>
            <a:ext cx="4978381" cy="2087336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E0C505F6-3069-3EF7-26AA-867EF4FE6C9E}"/>
              </a:ext>
            </a:extLst>
          </p:cNvPr>
          <p:cNvSpPr/>
          <p:nvPr/>
        </p:nvSpPr>
        <p:spPr>
          <a:xfrm rot="13898558">
            <a:off x="6150481" y="2128452"/>
            <a:ext cx="516135" cy="61658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55445A-502A-7B62-5C27-7304AB5A252B}"/>
              </a:ext>
            </a:extLst>
          </p:cNvPr>
          <p:cNvSpPr txBox="1"/>
          <p:nvPr/>
        </p:nvSpPr>
        <p:spPr>
          <a:xfrm>
            <a:off x="6549089" y="1700240"/>
            <a:ext cx="29443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Execute first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8E7DB85-9E86-A4F6-227F-763F778E4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D695FC7-76D5-8D9F-777A-BF8AE025CCAC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19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F239E3A-B778-6E06-83C8-E715BEAF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55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66"/>
    </mc:Choice>
    <mc:Fallback>
      <p:transition spd="slow" advTm="576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3AB6701-2BF1-DB2F-96DA-98D4477919C6}"/>
              </a:ext>
            </a:extLst>
          </p:cNvPr>
          <p:cNvSpPr/>
          <p:nvPr/>
        </p:nvSpPr>
        <p:spPr>
          <a:xfrm>
            <a:off x="2952659" y="4599951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CD2F4C-8FA0-88D7-4BEB-7A5979BA47D6}"/>
              </a:ext>
            </a:extLst>
          </p:cNvPr>
          <p:cNvSpPr/>
          <p:nvPr/>
        </p:nvSpPr>
        <p:spPr>
          <a:xfrm>
            <a:off x="7670376" y="4599951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CD4AA9E-7817-5EF7-0944-E72FACE7EF0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141421" y="3467225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FE8BFD-C09B-6BC4-289E-C365CB6BB1C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05510" y="3467225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41F1DB0-7A39-8C43-1B3A-40D729F4F26B}"/>
              </a:ext>
            </a:extLst>
          </p:cNvPr>
          <p:cNvSpPr/>
          <p:nvPr/>
        </p:nvSpPr>
        <p:spPr>
          <a:xfrm>
            <a:off x="4984052" y="2568324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00EB4-7042-1C59-89AE-DF92EE42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C5E5464-A23A-30F1-AE87-31CCCD3A1C95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EA2D91-DEC3-C207-A0F5-473D34583F3F}"/>
              </a:ext>
            </a:extLst>
          </p:cNvPr>
          <p:cNvSpPr txBox="1"/>
          <p:nvPr/>
        </p:nvSpPr>
        <p:spPr>
          <a:xfrm>
            <a:off x="2303016" y="1934359"/>
            <a:ext cx="4074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 &lt;&lt; 10000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B09EC82-5962-7AB2-D81F-6C9EF3452545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8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84"/>
    </mc:Choice>
    <mc:Fallback>
      <p:transition spd="slow" advTm="4384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400513B-3C48-B231-E3D7-65A77AECCC56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Inter result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6ADC31D-0D96-BC0C-C869-192CAC7D492B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FAFC2A7-5011-F386-9483-BAD15A3A7805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6CD31A5-6E84-48F0-0978-4DC375E6A972}"/>
              </a:ext>
            </a:extLst>
          </p:cNvPr>
          <p:cNvSpPr/>
          <p:nvPr/>
        </p:nvSpPr>
        <p:spPr>
          <a:xfrm rot="20030179">
            <a:off x="4141019" y="3470418"/>
            <a:ext cx="4978381" cy="2087336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7E52D-D681-1E3A-C803-8B9F06C5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80D4D5-94AC-FCF3-1E4F-7340235CA38E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A281309-1FA4-FC13-5961-EF02A9BCDEA2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4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03"/>
    </mc:Choice>
    <mc:Fallback>
      <p:transition spd="slow" advTm="520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999F87-C6A5-C29A-061D-699AEAF1A582}"/>
              </a:ext>
            </a:extLst>
          </p:cNvPr>
          <p:cNvSpPr/>
          <p:nvPr/>
        </p:nvSpPr>
        <p:spPr>
          <a:xfrm>
            <a:off x="958143" y="546548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D806CF-D0A4-7979-94B9-81CD8C4BC25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382556" y="261457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6C59D39C-97F6-B343-E7AB-00CB838B82E5}"/>
              </a:ext>
            </a:extLst>
          </p:cNvPr>
          <p:cNvSpPr/>
          <p:nvPr/>
        </p:nvSpPr>
        <p:spPr>
          <a:xfrm>
            <a:off x="5675860" y="546548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9A1C636-044F-B16C-5A31-6ABB4D70F6E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146905" y="433275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6EB3080-0747-3797-B90F-E0BCB83606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610994" y="433275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FBE4533B-371F-4090-5203-3E57432C8565}"/>
              </a:ext>
            </a:extLst>
          </p:cNvPr>
          <p:cNvSpPr/>
          <p:nvPr/>
        </p:nvSpPr>
        <p:spPr>
          <a:xfrm>
            <a:off x="2989536" y="343385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328790-9FC5-389D-EB6E-5AD2F06B04F3}"/>
              </a:ext>
            </a:extLst>
          </p:cNvPr>
          <p:cNvSpPr/>
          <p:nvPr/>
        </p:nvSpPr>
        <p:spPr>
          <a:xfrm>
            <a:off x="5464199" y="1717139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8FE694F-7768-5262-14FD-6DDEB46B6B2F}"/>
              </a:ext>
            </a:extLst>
          </p:cNvPr>
          <p:cNvSpPr/>
          <p:nvPr/>
        </p:nvSpPr>
        <p:spPr>
          <a:xfrm>
            <a:off x="8143065" y="343385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2E838F5-FA4D-83F5-1E39-5BF78076A91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053383" y="261457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1FB65B-ECA6-A45E-C2E7-74432D40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4EDA0A3-08CB-0902-E8D5-D4966A42B92C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DD1D35-ABFF-D4CC-F737-FBFA41ECBD5C}"/>
              </a:ext>
            </a:extLst>
          </p:cNvPr>
          <p:cNvSpPr/>
          <p:nvPr/>
        </p:nvSpPr>
        <p:spPr>
          <a:xfrm>
            <a:off x="958143" y="3429000"/>
            <a:ext cx="7139630" cy="2935383"/>
          </a:xfrm>
          <a:prstGeom prst="rect">
            <a:avLst/>
          </a:prstGeom>
          <a:noFill/>
          <a:ln w="571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95CA83-5280-B684-0477-918ECF330BCC}"/>
              </a:ext>
            </a:extLst>
          </p:cNvPr>
          <p:cNvSpPr txBox="1"/>
          <p:nvPr/>
        </p:nvSpPr>
        <p:spPr>
          <a:xfrm>
            <a:off x="667339" y="2866148"/>
            <a:ext cx="2528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latin typeface="Arial Rounded MT Bold" panose="020F0704030504030204" pitchFamily="34" charset="0"/>
              </a:rPr>
              <a:t>Inter result</a:t>
            </a:r>
            <a:endParaRPr lang="zh-CN" altLang="en-US" sz="3300" dirty="0">
              <a:latin typeface="Arial Rounded MT Bold" panose="020F0704030504030204" pitchFamily="34" charset="0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643DC95E-543F-14E6-2529-CF108FA57E80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First, try to avoid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BE294F-94A1-73E9-10FF-70E15CCCDD7C}"/>
              </a:ext>
            </a:extLst>
          </p:cNvPr>
          <p:cNvSpPr txBox="1"/>
          <p:nvPr/>
        </p:nvSpPr>
        <p:spPr>
          <a:xfrm>
            <a:off x="8253197" y="5364831"/>
            <a:ext cx="39388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A join B is avoided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29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07"/>
    </mc:Choice>
    <mc:Fallback>
      <p:transition spd="slow" advTm="23907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0F153C3D-0A74-0EB5-03BC-F11A44A34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EC28063F-60AB-99C8-46A9-0DF5DA53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Second, postpone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 join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F1D87B-A771-159B-3424-60EB7A7AE56C}"/>
              </a:ext>
            </a:extLst>
          </p:cNvPr>
          <p:cNvSpPr/>
          <p:nvPr/>
        </p:nvSpPr>
        <p:spPr>
          <a:xfrm>
            <a:off x="1677879" y="1929787"/>
            <a:ext cx="2858610" cy="16745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3D8BD0-374F-997E-D520-F45ACF1E51FA}"/>
              </a:ext>
            </a:extLst>
          </p:cNvPr>
          <p:cNvSpPr txBox="1"/>
          <p:nvPr/>
        </p:nvSpPr>
        <p:spPr>
          <a:xfrm>
            <a:off x="1620173" y="2043786"/>
            <a:ext cx="2974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explosive join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4394700-805E-4096-819D-124B08878360}"/>
              </a:ext>
            </a:extLst>
          </p:cNvPr>
          <p:cNvCxnSpPr>
            <a:cxnSpLocks/>
          </p:cNvCxnSpPr>
          <p:nvPr/>
        </p:nvCxnSpPr>
        <p:spPr>
          <a:xfrm>
            <a:off x="834502" y="2771247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EB0492-04D4-A69C-2994-3E96877ADAF0}"/>
              </a:ext>
            </a:extLst>
          </p:cNvPr>
          <p:cNvCxnSpPr>
            <a:cxnSpLocks/>
          </p:cNvCxnSpPr>
          <p:nvPr/>
        </p:nvCxnSpPr>
        <p:spPr>
          <a:xfrm>
            <a:off x="4536489" y="2695600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ECF516B-214D-A192-775B-11ED0A91D786}"/>
              </a:ext>
            </a:extLst>
          </p:cNvPr>
          <p:cNvSpPr/>
          <p:nvPr/>
        </p:nvSpPr>
        <p:spPr>
          <a:xfrm>
            <a:off x="5382831" y="2279056"/>
            <a:ext cx="2858610" cy="8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88EB46-74FB-A42B-389D-DA826E95B02D}"/>
              </a:ext>
            </a:extLst>
          </p:cNvPr>
          <p:cNvSpPr txBox="1"/>
          <p:nvPr/>
        </p:nvSpPr>
        <p:spPr>
          <a:xfrm>
            <a:off x="5325125" y="2279056"/>
            <a:ext cx="2974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join A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0184723-1712-5D25-4534-F32FE58F5468}"/>
              </a:ext>
            </a:extLst>
          </p:cNvPr>
          <p:cNvCxnSpPr>
            <a:cxnSpLocks/>
          </p:cNvCxnSpPr>
          <p:nvPr/>
        </p:nvCxnSpPr>
        <p:spPr>
          <a:xfrm>
            <a:off x="8183735" y="2663546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7475C77-2867-914E-499E-956D3063B845}"/>
              </a:ext>
            </a:extLst>
          </p:cNvPr>
          <p:cNvSpPr/>
          <p:nvPr/>
        </p:nvSpPr>
        <p:spPr>
          <a:xfrm>
            <a:off x="9030077" y="2247002"/>
            <a:ext cx="2858610" cy="8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AD2AD6B-7B4E-1588-675C-1345B5B28FF2}"/>
              </a:ext>
            </a:extLst>
          </p:cNvPr>
          <p:cNvCxnSpPr>
            <a:cxnSpLocks/>
          </p:cNvCxnSpPr>
          <p:nvPr/>
        </p:nvCxnSpPr>
        <p:spPr>
          <a:xfrm>
            <a:off x="834501" y="2774019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59B63A-B70B-0F7F-183E-6354B276B27C}"/>
              </a:ext>
            </a:extLst>
          </p:cNvPr>
          <p:cNvSpPr txBox="1"/>
          <p:nvPr/>
        </p:nvSpPr>
        <p:spPr>
          <a:xfrm>
            <a:off x="8972371" y="2279056"/>
            <a:ext cx="2974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join B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A04A20-C3ED-A056-5C4D-39EAB457C805}"/>
              </a:ext>
            </a:extLst>
          </p:cNvPr>
          <p:cNvSpPr/>
          <p:nvPr/>
        </p:nvSpPr>
        <p:spPr>
          <a:xfrm>
            <a:off x="8969407" y="4260104"/>
            <a:ext cx="2858610" cy="16745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D86EA4A-1DB3-5336-0CF7-F52E70A124B9}"/>
              </a:ext>
            </a:extLst>
          </p:cNvPr>
          <p:cNvSpPr txBox="1"/>
          <p:nvPr/>
        </p:nvSpPr>
        <p:spPr>
          <a:xfrm>
            <a:off x="8911701" y="4374103"/>
            <a:ext cx="2974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explosive join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5F97041-7E5B-E89A-2B37-7CFF8ABA1803}"/>
              </a:ext>
            </a:extLst>
          </p:cNvPr>
          <p:cNvCxnSpPr>
            <a:cxnSpLocks/>
          </p:cNvCxnSpPr>
          <p:nvPr/>
        </p:nvCxnSpPr>
        <p:spPr>
          <a:xfrm>
            <a:off x="776796" y="5097609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83F00D3-37D9-3101-2147-1A618AA70746}"/>
              </a:ext>
            </a:extLst>
          </p:cNvPr>
          <p:cNvCxnSpPr>
            <a:cxnSpLocks/>
          </p:cNvCxnSpPr>
          <p:nvPr/>
        </p:nvCxnSpPr>
        <p:spPr>
          <a:xfrm>
            <a:off x="8126030" y="5097378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FD73071-C2B6-7A74-0E0E-61CC0AEBD57C}"/>
              </a:ext>
            </a:extLst>
          </p:cNvPr>
          <p:cNvSpPr/>
          <p:nvPr/>
        </p:nvSpPr>
        <p:spPr>
          <a:xfrm>
            <a:off x="1620174" y="4712888"/>
            <a:ext cx="2858610" cy="8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12E81B-84C0-7B49-EF48-CB04FD807DC4}"/>
              </a:ext>
            </a:extLst>
          </p:cNvPr>
          <p:cNvSpPr txBox="1"/>
          <p:nvPr/>
        </p:nvSpPr>
        <p:spPr>
          <a:xfrm>
            <a:off x="1562468" y="4712888"/>
            <a:ext cx="2974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join A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5F53A0B-DDCE-BF17-4B18-90CF314C9813}"/>
              </a:ext>
            </a:extLst>
          </p:cNvPr>
          <p:cNvCxnSpPr>
            <a:cxnSpLocks/>
          </p:cNvCxnSpPr>
          <p:nvPr/>
        </p:nvCxnSpPr>
        <p:spPr>
          <a:xfrm>
            <a:off x="4421078" y="5097378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7C59CC5-71A5-7BA8-1FC3-BF7404FD85D6}"/>
              </a:ext>
            </a:extLst>
          </p:cNvPr>
          <p:cNvSpPr/>
          <p:nvPr/>
        </p:nvSpPr>
        <p:spPr>
          <a:xfrm>
            <a:off x="5267420" y="4680834"/>
            <a:ext cx="2858610" cy="8330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7B59397-7157-D203-751A-D8AAF284EB48}"/>
              </a:ext>
            </a:extLst>
          </p:cNvPr>
          <p:cNvCxnSpPr>
            <a:cxnSpLocks/>
          </p:cNvCxnSpPr>
          <p:nvPr/>
        </p:nvCxnSpPr>
        <p:spPr>
          <a:xfrm>
            <a:off x="776795" y="5100381"/>
            <a:ext cx="84337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E3C96938-970C-1A29-A957-395EE8DF84A3}"/>
              </a:ext>
            </a:extLst>
          </p:cNvPr>
          <p:cNvSpPr txBox="1"/>
          <p:nvPr/>
        </p:nvSpPr>
        <p:spPr>
          <a:xfrm>
            <a:off x="5209714" y="4712888"/>
            <a:ext cx="2974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rPr>
              <a:t>join B</a:t>
            </a:r>
            <a:endParaRPr lang="zh-CN" altLang="en-US" sz="4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endParaRPr>
          </a:p>
        </p:txBody>
      </p:sp>
      <p:sp>
        <p:nvSpPr>
          <p:cNvPr id="46" name="爆炸形: 8 pt  45">
            <a:extLst>
              <a:ext uri="{FF2B5EF4-FFF2-40B4-BE49-F238E27FC236}">
                <a16:creationId xmlns:a16="http://schemas.microsoft.com/office/drawing/2014/main" id="{22D82A28-F2B1-DD98-69A6-ABE8D61DE09E}"/>
              </a:ext>
            </a:extLst>
          </p:cNvPr>
          <p:cNvSpPr/>
          <p:nvPr/>
        </p:nvSpPr>
        <p:spPr>
          <a:xfrm>
            <a:off x="4480265" y="1866140"/>
            <a:ext cx="843377" cy="922809"/>
          </a:xfrm>
          <a:prstGeom prst="irregularSeal1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3E0B294-5CF2-4AA3-DC24-BCCB93E23A0F}"/>
              </a:ext>
            </a:extLst>
          </p:cNvPr>
          <p:cNvSpPr txBox="1"/>
          <p:nvPr/>
        </p:nvSpPr>
        <p:spPr>
          <a:xfrm>
            <a:off x="581834" y="6054365"/>
            <a:ext cx="113038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Subquery Selection Algorithm delays 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explosive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join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E6B27A0-50F7-C87C-C86B-755CA9A19625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2286A06-C7E5-E29F-C379-303FB703E57F}"/>
              </a:ext>
            </a:extLst>
          </p:cNvPr>
          <p:cNvSpPr txBox="1"/>
          <p:nvPr/>
        </p:nvSpPr>
        <p:spPr>
          <a:xfrm>
            <a:off x="5209714" y="1492342"/>
            <a:ext cx="28586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Performance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909615D2-A4AD-EF49-F56B-059355E8456F}"/>
              </a:ext>
            </a:extLst>
          </p:cNvPr>
          <p:cNvCxnSpPr/>
          <p:nvPr/>
        </p:nvCxnSpPr>
        <p:spPr>
          <a:xfrm rot="16200000" flipH="1">
            <a:off x="7748440" y="1599505"/>
            <a:ext cx="691564" cy="294438"/>
          </a:xfrm>
          <a:prstGeom prst="curvedConnector3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80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28"/>
    </mc:Choice>
    <mc:Fallback>
      <p:transition spd="slow" advTm="1222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D2212-2873-946A-C75F-F3E9FBA9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49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Associated with execution order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E16D3F2-7980-8E96-5A0D-67BFB6507DF2}"/>
              </a:ext>
            </a:extLst>
          </p:cNvPr>
          <p:cNvSpPr/>
          <p:nvPr/>
        </p:nvSpPr>
        <p:spPr>
          <a:xfrm>
            <a:off x="2247253" y="285168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0D82F37-8ED5-99A4-A841-DD729E2D9DA2}"/>
              </a:ext>
            </a:extLst>
          </p:cNvPr>
          <p:cNvSpPr/>
          <p:nvPr/>
        </p:nvSpPr>
        <p:spPr>
          <a:xfrm>
            <a:off x="6749512" y="3355383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A84D877-B650-36DA-CC38-506554A3AF57}"/>
              </a:ext>
            </a:extLst>
          </p:cNvPr>
          <p:cNvSpPr/>
          <p:nvPr/>
        </p:nvSpPr>
        <p:spPr>
          <a:xfrm>
            <a:off x="4533254" y="4936208"/>
            <a:ext cx="1875296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Relation 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5969007-AA60-4270-AB30-AAB0FD8909B8}"/>
              </a:ext>
            </a:extLst>
          </p:cNvPr>
          <p:cNvCxnSpPr/>
          <p:nvPr/>
        </p:nvCxnSpPr>
        <p:spPr>
          <a:xfrm>
            <a:off x="4269783" y="3250769"/>
            <a:ext cx="2386739" cy="31384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D672F1-71D5-C735-999E-84787CF8D99D}"/>
              </a:ext>
            </a:extLst>
          </p:cNvPr>
          <p:cNvCxnSpPr>
            <a:cxnSpLocks/>
          </p:cNvCxnSpPr>
          <p:nvPr/>
        </p:nvCxnSpPr>
        <p:spPr>
          <a:xfrm flipV="1">
            <a:off x="6269064" y="4250408"/>
            <a:ext cx="1418096" cy="77879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7010488-E067-CAC8-7DFF-500A660946DB}"/>
              </a:ext>
            </a:extLst>
          </p:cNvPr>
          <p:cNvSpPr/>
          <p:nvPr/>
        </p:nvSpPr>
        <p:spPr>
          <a:xfrm rot="316528">
            <a:off x="2069437" y="2704103"/>
            <a:ext cx="6799284" cy="1577348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2318F13-9F82-C315-95E2-19529525C954}"/>
              </a:ext>
            </a:extLst>
          </p:cNvPr>
          <p:cNvSpPr/>
          <p:nvPr/>
        </p:nvSpPr>
        <p:spPr>
          <a:xfrm rot="20030179">
            <a:off x="4141019" y="3470418"/>
            <a:ext cx="4978381" cy="2087336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5E17AA90-75FC-9D39-13E0-7DB0D1E1DE26}"/>
              </a:ext>
            </a:extLst>
          </p:cNvPr>
          <p:cNvSpPr/>
          <p:nvPr/>
        </p:nvSpPr>
        <p:spPr>
          <a:xfrm rot="13898558">
            <a:off x="6150481" y="2128452"/>
            <a:ext cx="516135" cy="61658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BD7D23-F430-E309-303F-D1452066709E}"/>
              </a:ext>
            </a:extLst>
          </p:cNvPr>
          <p:cNvSpPr txBox="1"/>
          <p:nvPr/>
        </p:nvSpPr>
        <p:spPr>
          <a:xfrm>
            <a:off x="6549088" y="1700240"/>
            <a:ext cx="44640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Why execute first 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8B7F9E5-4EF7-02C5-E720-974D9130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B7C4E3-6FDD-F7E8-0024-796D589BA48B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49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33"/>
    </mc:Choice>
    <mc:Fallback>
      <p:transition spd="slow" advTm="573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49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3C28D3C-0842-7317-C469-AEC275CA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5B514D-0C2C-DDB8-0116-5BDDD41CBCB5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E11530-3578-64A7-290B-3ECD20143B9C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71D985-40F0-12FC-C3CA-CAEAF988D007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454037-DC1A-37DF-E856-78E65A877AC9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6D26AE-0DE6-40E6-FB1D-6FC0693E73FE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2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09"/>
    </mc:Choice>
    <mc:Fallback>
      <p:transition spd="slow" advTm="306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D578B652-A7D7-6F7C-3238-23E8CC22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81DBFE3-E3BF-2693-5703-1430788D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73C107-960C-75A2-6B2C-A3C072C907ED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47AE7-52AC-EB6B-A48C-9568493C0DF9}"/>
              </a:ext>
            </a:extLst>
          </p:cNvPr>
          <p:cNvSpPr txBox="1"/>
          <p:nvPr/>
        </p:nvSpPr>
        <p:spPr>
          <a:xfrm>
            <a:off x="1972570" y="3022844"/>
            <a:ext cx="1446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2CB4999-2AF8-DB92-B489-3E6401E65852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3386A1-581F-94AE-E8EE-E73E8ABB7E08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16FE3B0-ADAA-EF50-CC1D-BA0EDBB5B8CA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A1F0A19-CBC0-9FE8-EB4A-40C39A425360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8A21AEC-6A90-D1BD-3586-D6E57C1436F5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BAA459A-1A21-3F2F-18AF-A5A2FF464BF0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878B5B0-8184-E9DD-1CCA-4E149BFF22E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D7C351C9-DD98-72A9-C035-5B21AEB89B17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B24633A-1CC5-4B80-220B-2BB23E39E7A6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076AA09-5EDC-9AD0-E3BE-4FFD822E8BAA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095BF2-9A87-52B4-C7BE-38468B598F01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204753-252E-2E8A-F905-7C2FB85314CB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5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39"/>
    </mc:Choice>
    <mc:Fallback>
      <p:transition spd="slow" advTm="1303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1C5A03-D576-722B-1A63-060C92ED1854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9F06DA-3121-03BA-CFB5-0E0904A8767F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C55FEA-BB0A-54C0-C491-7FBF94FCC6BC}"/>
              </a:ext>
            </a:extLst>
          </p:cNvPr>
          <p:cNvSpPr txBox="1"/>
          <p:nvPr/>
        </p:nvSpPr>
        <p:spPr>
          <a:xfrm>
            <a:off x="5377873" y="5658650"/>
            <a:ext cx="1743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&lt;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&lt;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D4F387-0D6C-DA75-11FB-00BB56F5CE5E}"/>
              </a:ext>
            </a:extLst>
          </p:cNvPr>
          <p:cNvCxnSpPr/>
          <p:nvPr/>
        </p:nvCxnSpPr>
        <p:spPr>
          <a:xfrm>
            <a:off x="2427156" y="6285943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21F5647-95AE-6AD8-7C7F-8567D85BD020}"/>
              </a:ext>
            </a:extLst>
          </p:cNvPr>
          <p:cNvCxnSpPr/>
          <p:nvPr/>
        </p:nvCxnSpPr>
        <p:spPr>
          <a:xfrm flipV="1">
            <a:off x="2658003" y="5892475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C5E0DA0B-D295-B6B1-2DE0-9772D02B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5923BA-DA28-40AE-49E5-40A5AB0DF3EF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646389C-101D-B4FC-DED3-5630CF1C3099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00364A-9F03-4660-B740-2267B9C506C8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3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6"/>
    </mc:Choice>
    <mc:Fallback>
      <p:transition spd="slow" advTm="2136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C55FEA-BB0A-54C0-C491-7FBF94FCC6BC}"/>
              </a:ext>
            </a:extLst>
          </p:cNvPr>
          <p:cNvSpPr txBox="1"/>
          <p:nvPr/>
        </p:nvSpPr>
        <p:spPr>
          <a:xfrm>
            <a:off x="5377873" y="5658650"/>
            <a:ext cx="1743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&lt;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&gt;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37B9A9-4200-D15B-D0DD-E06FA51939A0}"/>
              </a:ext>
            </a:extLst>
          </p:cNvPr>
          <p:cNvSpPr txBox="1"/>
          <p:nvPr/>
        </p:nvSpPr>
        <p:spPr>
          <a:xfrm>
            <a:off x="6814127" y="6022195"/>
            <a:ext cx="5548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45B5D40-65B3-4336-DF64-064AD2FF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5E14AEC-9C6B-C574-B57F-F48F0409F22B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26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DDEACC-580A-97EB-9D38-C4F8B62E87F4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DA7469-B5A9-22E3-6F4F-6E51C5ADC7D6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A9F423-2392-4FA1-6A77-ED75818B01E2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D13924-F775-0D13-AFC3-5412B5DCEA83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5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5"/>
    </mc:Choice>
    <mc:Fallback>
      <p:transition spd="slow" advTm="1528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226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C55FEA-BB0A-54C0-C491-7FBF94FCC6BC}"/>
              </a:ext>
            </a:extLst>
          </p:cNvPr>
          <p:cNvSpPr txBox="1"/>
          <p:nvPr/>
        </p:nvSpPr>
        <p:spPr>
          <a:xfrm>
            <a:off x="5377873" y="5658650"/>
            <a:ext cx="1743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&lt;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&gt;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37B9A9-4200-D15B-D0DD-E06FA51939A0}"/>
              </a:ext>
            </a:extLst>
          </p:cNvPr>
          <p:cNvSpPr txBox="1"/>
          <p:nvPr/>
        </p:nvSpPr>
        <p:spPr>
          <a:xfrm>
            <a:off x="7055650" y="5723458"/>
            <a:ext cx="2786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Future?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45B5D40-65B3-4336-DF64-064AD2FF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5E14AEC-9C6B-C574-B57F-F48F0409F22B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26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EE3D5B-5D21-816F-D86E-842B6DF378AC}"/>
              </a:ext>
            </a:extLst>
          </p:cNvPr>
          <p:cNvSpPr txBox="1"/>
          <p:nvPr/>
        </p:nvSpPr>
        <p:spPr>
          <a:xfrm>
            <a:off x="7055650" y="6212648"/>
            <a:ext cx="22552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Current?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57DCEE-42BC-AA71-8756-2977B6757B83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248632D-408A-BEA1-00A0-EE73E9642C3E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F4C1A5-427F-2A64-7A7B-310B3E6BE241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12DB460-12FF-6B8A-9472-3B19F8DAA62C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16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41"/>
    </mc:Choice>
    <mc:Fallback>
      <p:transition spd="slow" advTm="2004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49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CC13C1-B644-3E1C-DE34-917096B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9531618-700B-A805-3DD6-0D8FE8478C18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27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0E435CA-EABB-54C2-9701-02E44F1954B1}"/>
              </a:ext>
            </a:extLst>
          </p:cNvPr>
          <p:cNvSpPr txBox="1"/>
          <p:nvPr/>
        </p:nvSpPr>
        <p:spPr>
          <a:xfrm>
            <a:off x="4303859" y="5812274"/>
            <a:ext cx="4007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f(x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)  ?   f(x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)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B99B2-0D91-D8ED-A4E5-DC177A8B0C1D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838C6C-E1F3-826D-ADC4-F0C0071D16CC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A042AF-B7EA-83F6-187A-F4C27BD45A6C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43FC1-6F5B-6779-B33F-0180272BC869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5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56"/>
    </mc:Choice>
    <mc:Fallback>
      <p:transition spd="slow" advTm="17256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375A5AB-D5D1-39B9-B22D-7BAFB1E2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49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177827-04AC-665B-4953-A5FF2322F642}"/>
              </a:ext>
            </a:extLst>
          </p:cNvPr>
          <p:cNvSpPr/>
          <p:nvPr/>
        </p:nvSpPr>
        <p:spPr>
          <a:xfrm>
            <a:off x="28048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E09BFF-4A88-8BFE-DDA1-BB218AED215D}"/>
              </a:ext>
            </a:extLst>
          </p:cNvPr>
          <p:cNvSpPr/>
          <p:nvPr/>
        </p:nvSpPr>
        <p:spPr>
          <a:xfrm>
            <a:off x="318880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6FD231-4802-8659-4E45-D5788079544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46924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A6AC67E-1051-A0B6-4FF4-90E86153D75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12394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1599748-3535-A353-CF1F-282D011476AB}"/>
              </a:ext>
            </a:extLst>
          </p:cNvPr>
          <p:cNvSpPr/>
          <p:nvPr/>
        </p:nvSpPr>
        <p:spPr>
          <a:xfrm>
            <a:off x="146924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FF87F8-861E-E3FA-60DB-89496AF1E254}"/>
              </a:ext>
            </a:extLst>
          </p:cNvPr>
          <p:cNvSpPr txBox="1"/>
          <p:nvPr/>
        </p:nvSpPr>
        <p:spPr>
          <a:xfrm>
            <a:off x="4303859" y="5812274"/>
            <a:ext cx="40077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f(x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)  &lt;   f(x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)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5120AB-0675-CDA7-49A6-181595D3FFD7}"/>
              </a:ext>
            </a:extLst>
          </p:cNvPr>
          <p:cNvSpPr/>
          <p:nvPr/>
        </p:nvSpPr>
        <p:spPr>
          <a:xfrm>
            <a:off x="6625670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33C2B-DB03-9891-2319-DCF1EB6FB97A}"/>
              </a:ext>
            </a:extLst>
          </p:cNvPr>
          <p:cNvSpPr/>
          <p:nvPr/>
        </p:nvSpPr>
        <p:spPr>
          <a:xfrm>
            <a:off x="9533997" y="4759749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8D226C1-F612-5F7F-FEEF-2650606E4B7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814432" y="3627023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82F4B87-DE5D-3080-3346-A9D0541F430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69131" y="3627023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CDFCD28-27FB-22D3-E148-FBCC4F3FB4B0}"/>
              </a:ext>
            </a:extLst>
          </p:cNvPr>
          <p:cNvSpPr/>
          <p:nvPr/>
        </p:nvSpPr>
        <p:spPr>
          <a:xfrm>
            <a:off x="7814431" y="2728122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1CC13C1-B644-3E1C-DE34-917096B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DD4278C-313B-EC34-AEE9-97DE440DFA89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27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CF7D7F1-F24F-86F7-D959-4BCCFADA65A1}"/>
              </a:ext>
            </a:extLst>
          </p:cNvPr>
          <p:cNvCxnSpPr/>
          <p:nvPr/>
        </p:nvCxnSpPr>
        <p:spPr>
          <a:xfrm>
            <a:off x="2427156" y="6285943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5EA6F2E-2045-42BA-E4DC-7EEAF68D2EAF}"/>
              </a:ext>
            </a:extLst>
          </p:cNvPr>
          <p:cNvCxnSpPr/>
          <p:nvPr/>
        </p:nvCxnSpPr>
        <p:spPr>
          <a:xfrm flipV="1">
            <a:off x="2658003" y="5892475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0AE5364-C664-4310-4A7F-5C092AF858B6}"/>
              </a:ext>
            </a:extLst>
          </p:cNvPr>
          <p:cNvSpPr txBox="1"/>
          <p:nvPr/>
        </p:nvSpPr>
        <p:spPr>
          <a:xfrm>
            <a:off x="652853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183E03-9E2F-BB23-24E0-EB4D6D308540}"/>
              </a:ext>
            </a:extLst>
          </p:cNvPr>
          <p:cNvSpPr txBox="1"/>
          <p:nvPr/>
        </p:nvSpPr>
        <p:spPr>
          <a:xfrm>
            <a:off x="652853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181DC7-A7F9-523B-F631-25B8746681DC}"/>
              </a:ext>
            </a:extLst>
          </p:cNvPr>
          <p:cNvSpPr txBox="1"/>
          <p:nvPr/>
        </p:nvSpPr>
        <p:spPr>
          <a:xfrm>
            <a:off x="7023935" y="1918725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CA80F-0668-6A70-7447-DF2778196126}"/>
              </a:ext>
            </a:extLst>
          </p:cNvPr>
          <p:cNvSpPr txBox="1"/>
          <p:nvPr/>
        </p:nvSpPr>
        <p:spPr>
          <a:xfrm>
            <a:off x="7023935" y="1325451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r>
              <a:rPr lang="en-US" altLang="zh-CN" sz="3300" baseline="-25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2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6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51"/>
    </mc:Choice>
    <mc:Fallback>
      <p:transition spd="slow" advTm="695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47FB1D3-2204-07DE-4E6F-B3C48675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349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Prefer executing small subquery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2ACC3B8-1C72-BAB9-B95E-2B5504A240A9}"/>
              </a:ext>
            </a:extLst>
          </p:cNvPr>
          <p:cNvCxnSpPr/>
          <p:nvPr/>
        </p:nvCxnSpPr>
        <p:spPr>
          <a:xfrm>
            <a:off x="2840855" y="1854790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8D7E61-2C02-7F25-87DC-C1F9C6503709}"/>
              </a:ext>
            </a:extLst>
          </p:cNvPr>
          <p:cNvCxnSpPr>
            <a:cxnSpLocks/>
          </p:cNvCxnSpPr>
          <p:nvPr/>
        </p:nvCxnSpPr>
        <p:spPr>
          <a:xfrm>
            <a:off x="5104661" y="1845912"/>
            <a:ext cx="0" cy="37463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4887EF-0DD1-451D-17B8-6415E31C251B}"/>
                  </a:ext>
                </a:extLst>
              </p:cNvPr>
              <p:cNvSpPr txBox="1"/>
              <p:nvPr/>
            </p:nvSpPr>
            <p:spPr>
              <a:xfrm>
                <a:off x="3564664" y="1946711"/>
                <a:ext cx="634533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3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3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33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4887EF-0DD1-451D-17B8-6415E31C2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64" y="1946711"/>
                <a:ext cx="634533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19B1AA-4920-B66A-C5A6-7208B693E360}"/>
                  </a:ext>
                </a:extLst>
              </p:cNvPr>
              <p:cNvSpPr txBox="1"/>
              <p:nvPr/>
            </p:nvSpPr>
            <p:spPr>
              <a:xfrm>
                <a:off x="3564664" y="2659145"/>
                <a:ext cx="634726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3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3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33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19B1AA-4920-B66A-C5A6-7208B693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64" y="2659145"/>
                <a:ext cx="634726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90590F-1ECF-5995-9A83-E0EDD539E88B}"/>
                  </a:ext>
                </a:extLst>
              </p:cNvPr>
              <p:cNvSpPr txBox="1"/>
              <p:nvPr/>
            </p:nvSpPr>
            <p:spPr>
              <a:xfrm>
                <a:off x="3564471" y="3445873"/>
                <a:ext cx="634726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3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3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33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90590F-1ECF-5995-9A83-E0EDD539E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71" y="3445873"/>
                <a:ext cx="63472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2020DA-888E-2903-2577-EDDCE49887CE}"/>
                  </a:ext>
                </a:extLst>
              </p:cNvPr>
              <p:cNvSpPr txBox="1"/>
              <p:nvPr/>
            </p:nvSpPr>
            <p:spPr>
              <a:xfrm>
                <a:off x="3564471" y="4193816"/>
                <a:ext cx="634726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3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3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33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2020DA-888E-2903-2577-EDDCE4988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71" y="4193816"/>
                <a:ext cx="63472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A0D63-854A-6A71-72ED-D59D6830CFB5}"/>
                  </a:ext>
                </a:extLst>
              </p:cNvPr>
              <p:cNvSpPr txBox="1"/>
              <p:nvPr/>
            </p:nvSpPr>
            <p:spPr>
              <a:xfrm>
                <a:off x="3564471" y="4983266"/>
                <a:ext cx="634726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sz="33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33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33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A0D63-854A-6A71-72ED-D59D6830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71" y="4983266"/>
                <a:ext cx="634726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87C18D-9B07-CC94-1FCE-B4FF2EDA4647}"/>
              </a:ext>
            </a:extLst>
          </p:cNvPr>
          <p:cNvCxnSpPr/>
          <p:nvPr/>
        </p:nvCxnSpPr>
        <p:spPr>
          <a:xfrm>
            <a:off x="2743201" y="5592289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C399084-B587-E287-3C58-5C809A0EC799}"/>
              </a:ext>
            </a:extLst>
          </p:cNvPr>
          <p:cNvCxnSpPr/>
          <p:nvPr/>
        </p:nvCxnSpPr>
        <p:spPr>
          <a:xfrm>
            <a:off x="2831979" y="4837687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7286CEF-09A6-1ECD-EB27-2CFBBAF546DC}"/>
              </a:ext>
            </a:extLst>
          </p:cNvPr>
          <p:cNvCxnSpPr/>
          <p:nvPr/>
        </p:nvCxnSpPr>
        <p:spPr>
          <a:xfrm>
            <a:off x="2823105" y="4074207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A04ACD-467A-EA47-DA5B-C9EF6FFA7434}"/>
              </a:ext>
            </a:extLst>
          </p:cNvPr>
          <p:cNvCxnSpPr/>
          <p:nvPr/>
        </p:nvCxnSpPr>
        <p:spPr>
          <a:xfrm>
            <a:off x="2840855" y="3275351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A342A96-1BB7-6917-603A-6E9597F743F5}"/>
              </a:ext>
            </a:extLst>
          </p:cNvPr>
          <p:cNvCxnSpPr/>
          <p:nvPr/>
        </p:nvCxnSpPr>
        <p:spPr>
          <a:xfrm>
            <a:off x="2840855" y="2570500"/>
            <a:ext cx="7253056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BFD0F1D-D50B-982F-D923-AEC6DBFB0AE4}"/>
              </a:ext>
            </a:extLst>
          </p:cNvPr>
          <p:cNvSpPr txBox="1"/>
          <p:nvPr/>
        </p:nvSpPr>
        <p:spPr>
          <a:xfrm>
            <a:off x="5557172" y="1917993"/>
            <a:ext cx="4527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x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86FE67-0E68-FE79-2910-41E7648B1038}"/>
              </a:ext>
            </a:extLst>
          </p:cNvPr>
          <p:cNvSpPr txBox="1"/>
          <p:nvPr/>
        </p:nvSpPr>
        <p:spPr>
          <a:xfrm>
            <a:off x="5548043" y="2607167"/>
            <a:ext cx="2006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log(x) * 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AFE679-337E-C983-D97D-4B71AB8B188E}"/>
              </a:ext>
            </a:extLst>
          </p:cNvPr>
          <p:cNvSpPr txBox="1"/>
          <p:nvPr/>
        </p:nvSpPr>
        <p:spPr>
          <a:xfrm>
            <a:off x="5557230" y="3352570"/>
            <a:ext cx="21663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sqrt(x) * 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B13BE9-FBEB-F0A4-2FB2-9AE3064362FD}"/>
              </a:ext>
            </a:extLst>
          </p:cNvPr>
          <p:cNvSpPr txBox="1"/>
          <p:nvPr/>
        </p:nvSpPr>
        <p:spPr>
          <a:xfrm>
            <a:off x="5557230" y="4169335"/>
            <a:ext cx="11187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x * 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B6629A-64A2-25A8-8DF0-C5E73DCBE4A6}"/>
              </a:ext>
            </a:extLst>
          </p:cNvPr>
          <p:cNvSpPr txBox="1"/>
          <p:nvPr/>
        </p:nvSpPr>
        <p:spPr>
          <a:xfrm>
            <a:off x="6178819" y="4846717"/>
            <a:ext cx="4615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B62CE1-BB87-395B-B08B-C427532CC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2E558F-FF8E-7A14-A256-51C064B8A02C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28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F6B048-A6BA-EE98-6791-D2606B18937B}"/>
              </a:ext>
            </a:extLst>
          </p:cNvPr>
          <p:cNvSpPr txBox="1"/>
          <p:nvPr/>
        </p:nvSpPr>
        <p:spPr>
          <a:xfrm>
            <a:off x="4053609" y="6185563"/>
            <a:ext cx="4043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execution time: 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2F62BF-BC97-3883-22DF-15FA22E8E49D}"/>
              </a:ext>
            </a:extLst>
          </p:cNvPr>
          <p:cNvSpPr txBox="1"/>
          <p:nvPr/>
        </p:nvSpPr>
        <p:spPr>
          <a:xfrm>
            <a:off x="4053609" y="5592289"/>
            <a:ext cx="35486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output rows: x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8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65"/>
    </mc:Choice>
    <mc:Fallback>
      <p:transition spd="slow" advTm="16665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Evaluation Setup: a real-world workload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C7C3D-B99E-EBF2-CF80-BCBC4E07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0C7C57-ABEA-4F55-8CCA-5B0B428DDEBD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</a:rPr>
              <a:t>29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B6679C-CB7D-9F47-88E6-55662DA026BF}"/>
              </a:ext>
            </a:extLst>
          </p:cNvPr>
          <p:cNvSpPr/>
          <p:nvPr/>
        </p:nvSpPr>
        <p:spPr>
          <a:xfrm>
            <a:off x="801312" y="1626146"/>
            <a:ext cx="4959657" cy="205474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E979C7-BB98-1FC3-D92B-552950962570}"/>
              </a:ext>
            </a:extLst>
          </p:cNvPr>
          <p:cNvSpPr txBox="1"/>
          <p:nvPr/>
        </p:nvSpPr>
        <p:spPr>
          <a:xfrm>
            <a:off x="987745" y="1777068"/>
            <a:ext cx="363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Workload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E578BA-C67D-2ABD-818E-81D81AE473B4}"/>
              </a:ext>
            </a:extLst>
          </p:cNvPr>
          <p:cNvSpPr txBox="1"/>
          <p:nvPr/>
        </p:nvSpPr>
        <p:spPr>
          <a:xfrm>
            <a:off x="1472688" y="2331493"/>
            <a:ext cx="2452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JOB (main)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EFB31B-F73C-F643-2F4C-98D551EA52E4}"/>
              </a:ext>
            </a:extLst>
          </p:cNvPr>
          <p:cNvSpPr txBox="1"/>
          <p:nvPr/>
        </p:nvSpPr>
        <p:spPr>
          <a:xfrm>
            <a:off x="1472688" y="2911836"/>
            <a:ext cx="1635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TPC-H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EA4051-BC12-3EBA-9C25-531437803DD1}"/>
              </a:ext>
            </a:extLst>
          </p:cNvPr>
          <p:cNvSpPr txBox="1"/>
          <p:nvPr/>
        </p:nvSpPr>
        <p:spPr>
          <a:xfrm>
            <a:off x="4283030" y="2358835"/>
            <a:ext cx="1207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DSB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4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90"/>
    </mc:Choice>
    <mc:Fallback>
      <p:transition spd="slow" advTm="86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Evaluation Setup: a real-world workload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DB81CF7-53BF-ECD8-C523-E4E0C93BA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171C11-D8D2-5474-5147-9CA9068D32A7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98671FB-FE44-4B95-B4BA-E9E5ABCBA4A1}"/>
              </a:ext>
            </a:extLst>
          </p:cNvPr>
          <p:cNvSpPr/>
          <p:nvPr/>
        </p:nvSpPr>
        <p:spPr>
          <a:xfrm>
            <a:off x="6562279" y="1626146"/>
            <a:ext cx="4959657" cy="205474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8A1CD7-FEFF-2819-04C1-EC07B5FE2103}"/>
              </a:ext>
            </a:extLst>
          </p:cNvPr>
          <p:cNvSpPr txBox="1"/>
          <p:nvPr/>
        </p:nvSpPr>
        <p:spPr>
          <a:xfrm>
            <a:off x="6748712" y="1777068"/>
            <a:ext cx="363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System Config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3155C5-B5EF-B73A-7ABD-B3F7F1C33F99}"/>
              </a:ext>
            </a:extLst>
          </p:cNvPr>
          <p:cNvSpPr txBox="1"/>
          <p:nvPr/>
        </p:nvSpPr>
        <p:spPr>
          <a:xfrm>
            <a:off x="7233655" y="2331493"/>
            <a:ext cx="28312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Windows 10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5D6A00-7B55-A12A-B227-0A929C657CA4}"/>
              </a:ext>
            </a:extLst>
          </p:cNvPr>
          <p:cNvSpPr txBox="1"/>
          <p:nvPr/>
        </p:nvSpPr>
        <p:spPr>
          <a:xfrm>
            <a:off x="7233655" y="2911836"/>
            <a:ext cx="38876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128 GB Memory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89B488A-BD3C-7CF2-128E-7A04944E6D54}"/>
              </a:ext>
            </a:extLst>
          </p:cNvPr>
          <p:cNvSpPr/>
          <p:nvPr/>
        </p:nvSpPr>
        <p:spPr>
          <a:xfrm>
            <a:off x="801312" y="1626146"/>
            <a:ext cx="4959657" cy="205474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786766-93B7-2917-A5DC-1669A98E869B}"/>
              </a:ext>
            </a:extLst>
          </p:cNvPr>
          <p:cNvSpPr txBox="1"/>
          <p:nvPr/>
        </p:nvSpPr>
        <p:spPr>
          <a:xfrm>
            <a:off x="987745" y="1777068"/>
            <a:ext cx="363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Workload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1A1EF8-6797-558E-7C2F-06E80580813F}"/>
              </a:ext>
            </a:extLst>
          </p:cNvPr>
          <p:cNvSpPr txBox="1"/>
          <p:nvPr/>
        </p:nvSpPr>
        <p:spPr>
          <a:xfrm>
            <a:off x="1472688" y="2331493"/>
            <a:ext cx="2452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JOB (main)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2C4247-FA6B-3814-A992-BD28193BE125}"/>
              </a:ext>
            </a:extLst>
          </p:cNvPr>
          <p:cNvSpPr txBox="1"/>
          <p:nvPr/>
        </p:nvSpPr>
        <p:spPr>
          <a:xfrm>
            <a:off x="1472688" y="2911836"/>
            <a:ext cx="1635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TPC-H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2A875B-81B1-BA60-2E06-5B38B3CBA2AC}"/>
              </a:ext>
            </a:extLst>
          </p:cNvPr>
          <p:cNvSpPr txBox="1"/>
          <p:nvPr/>
        </p:nvSpPr>
        <p:spPr>
          <a:xfrm>
            <a:off x="4283030" y="2358835"/>
            <a:ext cx="1207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DSB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6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8"/>
    </mc:Choice>
    <mc:Fallback>
      <p:transition spd="slow" advTm="658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Evaluation Setup: a real-world workload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CC9D09-E281-C549-22D7-96983169453F}"/>
              </a:ext>
            </a:extLst>
          </p:cNvPr>
          <p:cNvSpPr/>
          <p:nvPr/>
        </p:nvSpPr>
        <p:spPr>
          <a:xfrm>
            <a:off x="1244359" y="4100326"/>
            <a:ext cx="9843851" cy="245775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F31384-9BF4-1314-0CBE-64BC8495ADD7}"/>
              </a:ext>
            </a:extLst>
          </p:cNvPr>
          <p:cNvSpPr txBox="1"/>
          <p:nvPr/>
        </p:nvSpPr>
        <p:spPr>
          <a:xfrm>
            <a:off x="1722270" y="4303299"/>
            <a:ext cx="3718264" cy="66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Database Config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0DC692-56E9-9035-46A8-52088A025589}"/>
              </a:ext>
            </a:extLst>
          </p:cNvPr>
          <p:cNvSpPr txBox="1"/>
          <p:nvPr/>
        </p:nvSpPr>
        <p:spPr>
          <a:xfrm>
            <a:off x="2364785" y="5001269"/>
            <a:ext cx="2689934" cy="66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PostgreSQL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156CD-5703-1C6A-A683-BCC992EAFCD4}"/>
              </a:ext>
            </a:extLst>
          </p:cNvPr>
          <p:cNvSpPr txBox="1"/>
          <p:nvPr/>
        </p:nvSpPr>
        <p:spPr>
          <a:xfrm>
            <a:off x="2364785" y="5611850"/>
            <a:ext cx="3810371" cy="66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 parallelization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8979E7-E004-1ECD-1E12-6C77D3ED7205}"/>
              </a:ext>
            </a:extLst>
          </p:cNvPr>
          <p:cNvSpPr txBox="1"/>
          <p:nvPr/>
        </p:nvSpPr>
        <p:spPr>
          <a:xfrm>
            <a:off x="6399873" y="5601433"/>
            <a:ext cx="3604334" cy="66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1000s Timeout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6F5051-B185-FBCE-CA83-27CA93BC7B2F}"/>
              </a:ext>
            </a:extLst>
          </p:cNvPr>
          <p:cNvSpPr txBox="1"/>
          <p:nvPr/>
        </p:nvSpPr>
        <p:spPr>
          <a:xfrm>
            <a:off x="6403015" y="5009086"/>
            <a:ext cx="4333044" cy="66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8GB effective cache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2AE219B-B24A-8537-BC9E-DE0032A3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2EDBFC99-C5AE-F3A5-89A7-DB32ACE88701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29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D622B69-656B-6C6F-E19F-0A73E50FFCE2}"/>
              </a:ext>
            </a:extLst>
          </p:cNvPr>
          <p:cNvSpPr/>
          <p:nvPr/>
        </p:nvSpPr>
        <p:spPr>
          <a:xfrm>
            <a:off x="6562279" y="1626146"/>
            <a:ext cx="4959657" cy="205474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FB1304-587A-D44D-CDCC-4D0CB5DC1FBA}"/>
              </a:ext>
            </a:extLst>
          </p:cNvPr>
          <p:cNvSpPr txBox="1"/>
          <p:nvPr/>
        </p:nvSpPr>
        <p:spPr>
          <a:xfrm>
            <a:off x="6748712" y="1777068"/>
            <a:ext cx="363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System Config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A3F854-5798-78E1-46B7-E56185DF0CA4}"/>
              </a:ext>
            </a:extLst>
          </p:cNvPr>
          <p:cNvSpPr txBox="1"/>
          <p:nvPr/>
        </p:nvSpPr>
        <p:spPr>
          <a:xfrm>
            <a:off x="7233655" y="2331493"/>
            <a:ext cx="28312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Windows 10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64B853-40A4-155E-2513-4DA28F9C0AD9}"/>
              </a:ext>
            </a:extLst>
          </p:cNvPr>
          <p:cNvSpPr txBox="1"/>
          <p:nvPr/>
        </p:nvSpPr>
        <p:spPr>
          <a:xfrm>
            <a:off x="7233655" y="2911836"/>
            <a:ext cx="38876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128 GB Memory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99BD54D-E90F-4340-7F09-81C5935AAB96}"/>
              </a:ext>
            </a:extLst>
          </p:cNvPr>
          <p:cNvSpPr/>
          <p:nvPr/>
        </p:nvSpPr>
        <p:spPr>
          <a:xfrm>
            <a:off x="801312" y="1626146"/>
            <a:ext cx="4959657" cy="2054743"/>
          </a:xfrm>
          <a:prstGeom prst="round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C65788-3E51-45BC-6CA3-C6B48C66071A}"/>
              </a:ext>
            </a:extLst>
          </p:cNvPr>
          <p:cNvSpPr txBox="1"/>
          <p:nvPr/>
        </p:nvSpPr>
        <p:spPr>
          <a:xfrm>
            <a:off x="987745" y="1777068"/>
            <a:ext cx="36309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Workload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7121CA-F02F-4A05-F749-24D05B6D1ACF}"/>
              </a:ext>
            </a:extLst>
          </p:cNvPr>
          <p:cNvSpPr txBox="1"/>
          <p:nvPr/>
        </p:nvSpPr>
        <p:spPr>
          <a:xfrm>
            <a:off x="1472688" y="2331493"/>
            <a:ext cx="24520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JOB (main)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570FD3-9992-235D-506E-F950EEA269C4}"/>
              </a:ext>
            </a:extLst>
          </p:cNvPr>
          <p:cNvSpPr txBox="1"/>
          <p:nvPr/>
        </p:nvSpPr>
        <p:spPr>
          <a:xfrm>
            <a:off x="1472688" y="2911836"/>
            <a:ext cx="16353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TPC-H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B6A0CB7-4F04-A151-03FB-299F4CCF1800}"/>
              </a:ext>
            </a:extLst>
          </p:cNvPr>
          <p:cNvSpPr txBox="1"/>
          <p:nvPr/>
        </p:nvSpPr>
        <p:spPr>
          <a:xfrm>
            <a:off x="4283030" y="2358835"/>
            <a:ext cx="1207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DSB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58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95"/>
    </mc:Choice>
    <mc:Fallback>
      <p:transition spd="slow" advTm="15895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Best Implementation for 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E68616-EEA0-EE91-1BA4-68D4657171C6}"/>
              </a:ext>
            </a:extLst>
          </p:cNvPr>
          <p:cNvSpPr txBox="1"/>
          <p:nvPr/>
        </p:nvSpPr>
        <p:spPr>
          <a:xfrm>
            <a:off x="997303" y="2063725"/>
            <a:ext cx="231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1E2203-DD06-0B5A-700A-03B8A883A808}"/>
              </a:ext>
            </a:extLst>
          </p:cNvPr>
          <p:cNvSpPr/>
          <p:nvPr/>
        </p:nvSpPr>
        <p:spPr>
          <a:xfrm>
            <a:off x="431797" y="3053874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35A2A4-6BD4-BC6F-6A15-E9D255E0048F}"/>
              </a:ext>
            </a:extLst>
          </p:cNvPr>
          <p:cNvSpPr/>
          <p:nvPr/>
        </p:nvSpPr>
        <p:spPr>
          <a:xfrm>
            <a:off x="2236166" y="3244407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DAE87E-4DEE-249F-6EFC-CC055617E4BE}"/>
              </a:ext>
            </a:extLst>
          </p:cNvPr>
          <p:cNvSpPr/>
          <p:nvPr/>
        </p:nvSpPr>
        <p:spPr>
          <a:xfrm>
            <a:off x="1363194" y="4367905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186185-AA30-5855-1055-7FE9A9EB68F4}"/>
              </a:ext>
            </a:extLst>
          </p:cNvPr>
          <p:cNvCxnSpPr>
            <a:cxnSpLocks/>
          </p:cNvCxnSpPr>
          <p:nvPr/>
        </p:nvCxnSpPr>
        <p:spPr>
          <a:xfrm>
            <a:off x="1539112" y="3463254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0F907E-15D3-BB26-D6C6-535147B37FA4}"/>
              </a:ext>
            </a:extLst>
          </p:cNvPr>
          <p:cNvCxnSpPr>
            <a:cxnSpLocks/>
          </p:cNvCxnSpPr>
          <p:nvPr/>
        </p:nvCxnSpPr>
        <p:spPr>
          <a:xfrm flipV="1">
            <a:off x="2196728" y="4022343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A3F728AB-7E20-9D7D-3293-0ECC78122AFE}"/>
              </a:ext>
            </a:extLst>
          </p:cNvPr>
          <p:cNvSpPr/>
          <p:nvPr/>
        </p:nvSpPr>
        <p:spPr>
          <a:xfrm>
            <a:off x="479174" y="5609281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B56D03B-B39B-2A8F-F23E-343100486FC5}"/>
              </a:ext>
            </a:extLst>
          </p:cNvPr>
          <p:cNvCxnSpPr>
            <a:cxnSpLocks/>
          </p:cNvCxnSpPr>
          <p:nvPr/>
        </p:nvCxnSpPr>
        <p:spPr>
          <a:xfrm flipH="1">
            <a:off x="1251751" y="5177726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D982E20D-5E82-EC1B-93FD-A9BDD9ECC919}"/>
              </a:ext>
            </a:extLst>
          </p:cNvPr>
          <p:cNvSpPr/>
          <p:nvPr/>
        </p:nvSpPr>
        <p:spPr>
          <a:xfrm rot="18542146">
            <a:off x="-291475" y="3972100"/>
            <a:ext cx="433781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6FFF7F09-5502-4BB2-1C9E-7FC36361188D}"/>
              </a:ext>
            </a:extLst>
          </p:cNvPr>
          <p:cNvSpPr/>
          <p:nvPr/>
        </p:nvSpPr>
        <p:spPr>
          <a:xfrm rot="316528">
            <a:off x="289525" y="2861710"/>
            <a:ext cx="3132786" cy="135338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33C74E4-9573-5A81-3B12-3F461EA075BA}"/>
              </a:ext>
            </a:extLst>
          </p:cNvPr>
          <p:cNvSpPr txBox="1"/>
          <p:nvPr/>
        </p:nvSpPr>
        <p:spPr>
          <a:xfrm>
            <a:off x="109535" y="1463561"/>
            <a:ext cx="7010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 vs. other 2 strategies 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625B20-3C26-5D61-31C6-CD6D24F4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EB7220-5501-0619-749B-4FF1770493A3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05"/>
    </mc:Choice>
    <mc:Fallback>
      <p:transition spd="slow" advTm="173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D578B652-A7D7-6F7C-3238-23E8CC22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3E33FF-7E55-745C-B3F9-8DF3F2605114}"/>
              </a:ext>
            </a:extLst>
          </p:cNvPr>
          <p:cNvCxnSpPr/>
          <p:nvPr/>
        </p:nvCxnSpPr>
        <p:spPr>
          <a:xfrm>
            <a:off x="2556382" y="3095285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6B119C4-6E55-51F8-9652-469B36505C75}"/>
              </a:ext>
            </a:extLst>
          </p:cNvPr>
          <p:cNvCxnSpPr>
            <a:cxnSpLocks/>
          </p:cNvCxnSpPr>
          <p:nvPr/>
        </p:nvCxnSpPr>
        <p:spPr>
          <a:xfrm flipH="1">
            <a:off x="2556382" y="3095285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42736DAC-240D-37D6-2CDA-BE9479F4B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2B5EEB6-9008-A8F6-4DC9-668FF18289B4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1A58FBD-6D53-EB34-C1DD-47E9BFAB1DD5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AED7BAF-DA82-3009-AFEF-6A939BC11B17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53933CF-375F-1844-BEC1-91E3C7C4712A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FEA634A-B524-9060-3E92-51D534D0FAE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04E675A-F0E6-D7D8-D1EC-694E7966C6AE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ACE0056-35BC-F8C6-6234-9B1D8FE5217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6296F71-8A60-DB6F-66E9-F1344F57F1FE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4063F98-52FA-D905-2A6B-8A1E0447ECE3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17A614-7358-6C28-2461-DBC283BE35D4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27FC9E-AAA9-58F2-9D90-5A9C42B1CF27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0217DF-BBFB-6770-D6B2-8A7241C5B963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FA7C9A-05EB-FA96-8ED6-9A025A96B84B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B240A-20DA-53C8-8787-2D4E0FF88DB3}"/>
              </a:ext>
            </a:extLst>
          </p:cNvPr>
          <p:cNvSpPr txBox="1"/>
          <p:nvPr/>
        </p:nvSpPr>
        <p:spPr>
          <a:xfrm>
            <a:off x="1972570" y="3022844"/>
            <a:ext cx="1446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6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84"/>
    </mc:Choice>
    <mc:Fallback>
      <p:transition spd="slow" advTm="518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Best Implementation for 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E68616-EEA0-EE91-1BA4-68D4657171C6}"/>
              </a:ext>
            </a:extLst>
          </p:cNvPr>
          <p:cNvSpPr txBox="1"/>
          <p:nvPr/>
        </p:nvSpPr>
        <p:spPr>
          <a:xfrm>
            <a:off x="997303" y="2063725"/>
            <a:ext cx="231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AF0659-1DC4-87EC-CAE7-D30B79D1D0C8}"/>
              </a:ext>
            </a:extLst>
          </p:cNvPr>
          <p:cNvSpPr txBox="1"/>
          <p:nvPr/>
        </p:nvSpPr>
        <p:spPr>
          <a:xfrm>
            <a:off x="4912351" y="2063725"/>
            <a:ext cx="23792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9103AEC-F3A1-8C82-7951-9918CBF98087}"/>
              </a:ext>
            </a:extLst>
          </p:cNvPr>
          <p:cNvSpPr/>
          <p:nvPr/>
        </p:nvSpPr>
        <p:spPr>
          <a:xfrm>
            <a:off x="431797" y="3053874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88B68CA-B41D-993F-3248-F2520DC8A9BB}"/>
              </a:ext>
            </a:extLst>
          </p:cNvPr>
          <p:cNvSpPr/>
          <p:nvPr/>
        </p:nvSpPr>
        <p:spPr>
          <a:xfrm>
            <a:off x="2236166" y="3244407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F349297-0FF7-89F3-BCF3-A72E56976397}"/>
              </a:ext>
            </a:extLst>
          </p:cNvPr>
          <p:cNvSpPr/>
          <p:nvPr/>
        </p:nvSpPr>
        <p:spPr>
          <a:xfrm>
            <a:off x="1363194" y="4367905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486F042-F094-3357-7FCE-C968805BB460}"/>
              </a:ext>
            </a:extLst>
          </p:cNvPr>
          <p:cNvCxnSpPr>
            <a:cxnSpLocks/>
          </p:cNvCxnSpPr>
          <p:nvPr/>
        </p:nvCxnSpPr>
        <p:spPr>
          <a:xfrm>
            <a:off x="1539112" y="3463254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94957A-68EF-AD13-3049-93901A502FCC}"/>
              </a:ext>
            </a:extLst>
          </p:cNvPr>
          <p:cNvCxnSpPr>
            <a:cxnSpLocks/>
          </p:cNvCxnSpPr>
          <p:nvPr/>
        </p:nvCxnSpPr>
        <p:spPr>
          <a:xfrm flipV="1">
            <a:off x="2196728" y="4022343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84605067-C787-CE05-8836-6643A46BBDC7}"/>
              </a:ext>
            </a:extLst>
          </p:cNvPr>
          <p:cNvSpPr/>
          <p:nvPr/>
        </p:nvSpPr>
        <p:spPr>
          <a:xfrm rot="316528">
            <a:off x="289525" y="2861710"/>
            <a:ext cx="3132786" cy="135338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F62EC34-C325-852A-3064-3D245C774A13}"/>
              </a:ext>
            </a:extLst>
          </p:cNvPr>
          <p:cNvSpPr/>
          <p:nvPr/>
        </p:nvSpPr>
        <p:spPr>
          <a:xfrm>
            <a:off x="479174" y="5609281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5DE9229-5656-C456-9821-2AB81040A177}"/>
              </a:ext>
            </a:extLst>
          </p:cNvPr>
          <p:cNvCxnSpPr>
            <a:cxnSpLocks/>
          </p:cNvCxnSpPr>
          <p:nvPr/>
        </p:nvCxnSpPr>
        <p:spPr>
          <a:xfrm flipH="1">
            <a:off x="1251751" y="5177726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A510F022-ECEC-8338-2CF3-E4540AC57909}"/>
              </a:ext>
            </a:extLst>
          </p:cNvPr>
          <p:cNvSpPr/>
          <p:nvPr/>
        </p:nvSpPr>
        <p:spPr>
          <a:xfrm rot="18542146">
            <a:off x="-291475" y="3972100"/>
            <a:ext cx="433781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BB394F0-626A-5BF7-0424-128C8230B3CB}"/>
              </a:ext>
            </a:extLst>
          </p:cNvPr>
          <p:cNvSpPr/>
          <p:nvPr/>
        </p:nvSpPr>
        <p:spPr>
          <a:xfrm>
            <a:off x="4649670" y="3064225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C84EBA6-7AA6-CC18-A1A2-EC1E5BCD4545}"/>
              </a:ext>
            </a:extLst>
          </p:cNvPr>
          <p:cNvSpPr/>
          <p:nvPr/>
        </p:nvSpPr>
        <p:spPr>
          <a:xfrm>
            <a:off x="6454039" y="3254758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14F10F-76E1-C1FC-C171-318C93D5D36F}"/>
              </a:ext>
            </a:extLst>
          </p:cNvPr>
          <p:cNvSpPr/>
          <p:nvPr/>
        </p:nvSpPr>
        <p:spPr>
          <a:xfrm>
            <a:off x="5581067" y="4378256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C9ECDA-0E86-2C24-F74B-DB946625358B}"/>
              </a:ext>
            </a:extLst>
          </p:cNvPr>
          <p:cNvCxnSpPr>
            <a:cxnSpLocks/>
          </p:cNvCxnSpPr>
          <p:nvPr/>
        </p:nvCxnSpPr>
        <p:spPr>
          <a:xfrm>
            <a:off x="5756985" y="3473605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DE570BA-FAA0-7AEC-A3D4-2CDD6591853D}"/>
              </a:ext>
            </a:extLst>
          </p:cNvPr>
          <p:cNvCxnSpPr>
            <a:cxnSpLocks/>
          </p:cNvCxnSpPr>
          <p:nvPr/>
        </p:nvCxnSpPr>
        <p:spPr>
          <a:xfrm flipV="1">
            <a:off x="6414601" y="4032694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8E45574-C693-E26E-8C67-C9D77E6276EA}"/>
              </a:ext>
            </a:extLst>
          </p:cNvPr>
          <p:cNvSpPr/>
          <p:nvPr/>
        </p:nvSpPr>
        <p:spPr>
          <a:xfrm rot="403122">
            <a:off x="4382428" y="2775307"/>
            <a:ext cx="3358362" cy="246972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986C4A1-796D-6678-F95F-369C5C2B5B27}"/>
              </a:ext>
            </a:extLst>
          </p:cNvPr>
          <p:cNvSpPr/>
          <p:nvPr/>
        </p:nvSpPr>
        <p:spPr>
          <a:xfrm>
            <a:off x="4697047" y="5619632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39ED530-4B31-D8BE-FB2C-28F056C19355}"/>
              </a:ext>
            </a:extLst>
          </p:cNvPr>
          <p:cNvCxnSpPr>
            <a:cxnSpLocks/>
          </p:cNvCxnSpPr>
          <p:nvPr/>
        </p:nvCxnSpPr>
        <p:spPr>
          <a:xfrm flipH="1">
            <a:off x="5469624" y="5188077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7F08177F-B1CF-23A3-1E45-F6038BA41119}"/>
              </a:ext>
            </a:extLst>
          </p:cNvPr>
          <p:cNvSpPr/>
          <p:nvPr/>
        </p:nvSpPr>
        <p:spPr>
          <a:xfrm rot="18542146">
            <a:off x="4309010" y="4706311"/>
            <a:ext cx="261669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1FA8209-00A8-71FE-2816-B97FBAF49989}"/>
              </a:ext>
            </a:extLst>
          </p:cNvPr>
          <p:cNvSpPr txBox="1"/>
          <p:nvPr/>
        </p:nvSpPr>
        <p:spPr>
          <a:xfrm>
            <a:off x="109535" y="1463561"/>
            <a:ext cx="7010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 vs. other 2 strategies 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DCA0C-9479-3B23-07D3-12975281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4F188BF-42BD-8763-80F7-CB8AF20B294F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97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65"/>
    </mc:Choice>
    <mc:Fallback>
      <p:transition spd="slow" advTm="11565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Best Implementation for 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E68616-EEA0-EE91-1BA4-68D4657171C6}"/>
              </a:ext>
            </a:extLst>
          </p:cNvPr>
          <p:cNvSpPr txBox="1"/>
          <p:nvPr/>
        </p:nvSpPr>
        <p:spPr>
          <a:xfrm>
            <a:off x="997303" y="2063725"/>
            <a:ext cx="231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AF0659-1DC4-87EC-CAE7-D30B79D1D0C8}"/>
              </a:ext>
            </a:extLst>
          </p:cNvPr>
          <p:cNvSpPr txBox="1"/>
          <p:nvPr/>
        </p:nvSpPr>
        <p:spPr>
          <a:xfrm>
            <a:off x="4912351" y="2063725"/>
            <a:ext cx="23792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A1E2203-DD06-0B5A-700A-03B8A883A808}"/>
              </a:ext>
            </a:extLst>
          </p:cNvPr>
          <p:cNvSpPr/>
          <p:nvPr/>
        </p:nvSpPr>
        <p:spPr>
          <a:xfrm>
            <a:off x="431797" y="3053874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35A2A4-6BD4-BC6F-6A15-E9D255E0048F}"/>
              </a:ext>
            </a:extLst>
          </p:cNvPr>
          <p:cNvSpPr/>
          <p:nvPr/>
        </p:nvSpPr>
        <p:spPr>
          <a:xfrm>
            <a:off x="2236166" y="3244407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DAE87E-4DEE-249F-6EFC-CC055617E4BE}"/>
              </a:ext>
            </a:extLst>
          </p:cNvPr>
          <p:cNvSpPr/>
          <p:nvPr/>
        </p:nvSpPr>
        <p:spPr>
          <a:xfrm>
            <a:off x="1363194" y="4367905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7186185-AA30-5855-1055-7FE9A9EB68F4}"/>
              </a:ext>
            </a:extLst>
          </p:cNvPr>
          <p:cNvCxnSpPr>
            <a:cxnSpLocks/>
          </p:cNvCxnSpPr>
          <p:nvPr/>
        </p:nvCxnSpPr>
        <p:spPr>
          <a:xfrm>
            <a:off x="1539112" y="3463254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D0F907E-15D3-BB26-D6C6-535147B37FA4}"/>
              </a:ext>
            </a:extLst>
          </p:cNvPr>
          <p:cNvCxnSpPr>
            <a:cxnSpLocks/>
          </p:cNvCxnSpPr>
          <p:nvPr/>
        </p:nvCxnSpPr>
        <p:spPr>
          <a:xfrm flipV="1">
            <a:off x="2196728" y="4022343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3A128D49-5AAE-2C2E-85BB-3192CE0B8F8A}"/>
              </a:ext>
            </a:extLst>
          </p:cNvPr>
          <p:cNvSpPr/>
          <p:nvPr/>
        </p:nvSpPr>
        <p:spPr>
          <a:xfrm rot="316528">
            <a:off x="289525" y="2861710"/>
            <a:ext cx="3132786" cy="135338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3F728AB-7E20-9D7D-3293-0ECC78122AFE}"/>
              </a:ext>
            </a:extLst>
          </p:cNvPr>
          <p:cNvSpPr/>
          <p:nvPr/>
        </p:nvSpPr>
        <p:spPr>
          <a:xfrm>
            <a:off x="479174" y="5609281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B56D03B-B39B-2A8F-F23E-343100486FC5}"/>
              </a:ext>
            </a:extLst>
          </p:cNvPr>
          <p:cNvCxnSpPr>
            <a:cxnSpLocks/>
          </p:cNvCxnSpPr>
          <p:nvPr/>
        </p:nvCxnSpPr>
        <p:spPr>
          <a:xfrm flipH="1">
            <a:off x="1251751" y="5177726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D982E20D-5E82-EC1B-93FD-A9BDD9ECC919}"/>
              </a:ext>
            </a:extLst>
          </p:cNvPr>
          <p:cNvSpPr/>
          <p:nvPr/>
        </p:nvSpPr>
        <p:spPr>
          <a:xfrm rot="18542146">
            <a:off x="-291475" y="3972100"/>
            <a:ext cx="433781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9CC10C7-3540-A69C-342E-7F6878323DC4}"/>
              </a:ext>
            </a:extLst>
          </p:cNvPr>
          <p:cNvSpPr/>
          <p:nvPr/>
        </p:nvSpPr>
        <p:spPr>
          <a:xfrm>
            <a:off x="4649670" y="3064225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19DF39-565D-DE82-6BD0-A18595A74827}"/>
              </a:ext>
            </a:extLst>
          </p:cNvPr>
          <p:cNvSpPr/>
          <p:nvPr/>
        </p:nvSpPr>
        <p:spPr>
          <a:xfrm>
            <a:off x="6454039" y="3254758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CC1D68E-9CB7-B980-010E-C3C81CF36A1E}"/>
              </a:ext>
            </a:extLst>
          </p:cNvPr>
          <p:cNvSpPr/>
          <p:nvPr/>
        </p:nvSpPr>
        <p:spPr>
          <a:xfrm>
            <a:off x="5581067" y="4378256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9214391-E140-7344-B459-D5B93AEBA964}"/>
              </a:ext>
            </a:extLst>
          </p:cNvPr>
          <p:cNvCxnSpPr>
            <a:cxnSpLocks/>
          </p:cNvCxnSpPr>
          <p:nvPr/>
        </p:nvCxnSpPr>
        <p:spPr>
          <a:xfrm>
            <a:off x="5756985" y="3473605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F2FF6B-37E3-A5E6-1117-D572ED08EDB8}"/>
              </a:ext>
            </a:extLst>
          </p:cNvPr>
          <p:cNvCxnSpPr>
            <a:cxnSpLocks/>
          </p:cNvCxnSpPr>
          <p:nvPr/>
        </p:nvCxnSpPr>
        <p:spPr>
          <a:xfrm flipV="1">
            <a:off x="6414601" y="4032694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892FC23-9897-5688-B5E0-3361B61A6CB5}"/>
              </a:ext>
            </a:extLst>
          </p:cNvPr>
          <p:cNvSpPr/>
          <p:nvPr/>
        </p:nvSpPr>
        <p:spPr>
          <a:xfrm rot="403122">
            <a:off x="4382428" y="2775307"/>
            <a:ext cx="3358362" cy="2469722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AED7DF-5B0A-0884-C0DC-E9D5D1448D0E}"/>
              </a:ext>
            </a:extLst>
          </p:cNvPr>
          <p:cNvSpPr/>
          <p:nvPr/>
        </p:nvSpPr>
        <p:spPr>
          <a:xfrm>
            <a:off x="4697047" y="5619632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35D5F32-71BD-1FA6-DFC6-CC138A2AC018}"/>
              </a:ext>
            </a:extLst>
          </p:cNvPr>
          <p:cNvCxnSpPr>
            <a:cxnSpLocks/>
          </p:cNvCxnSpPr>
          <p:nvPr/>
        </p:nvCxnSpPr>
        <p:spPr>
          <a:xfrm flipH="1">
            <a:off x="5469624" y="5188077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677E1B9-2C69-B81F-3DAA-12731D4BFE17}"/>
              </a:ext>
            </a:extLst>
          </p:cNvPr>
          <p:cNvSpPr/>
          <p:nvPr/>
        </p:nvSpPr>
        <p:spPr>
          <a:xfrm rot="18542146">
            <a:off x="4309010" y="4706311"/>
            <a:ext cx="261669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6081A5-1BF1-52B2-41BF-02AEC499B0D8}"/>
              </a:ext>
            </a:extLst>
          </p:cNvPr>
          <p:cNvSpPr txBox="1"/>
          <p:nvPr/>
        </p:nvSpPr>
        <p:spPr>
          <a:xfrm>
            <a:off x="8892584" y="2075024"/>
            <a:ext cx="30203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MinSubquery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2D8482E-1423-D1D1-15DE-18825035C567}"/>
              </a:ext>
            </a:extLst>
          </p:cNvPr>
          <p:cNvSpPr/>
          <p:nvPr/>
        </p:nvSpPr>
        <p:spPr>
          <a:xfrm>
            <a:off x="8912749" y="3058133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A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C10404B-EE8F-5083-66E0-53DD57528566}"/>
              </a:ext>
            </a:extLst>
          </p:cNvPr>
          <p:cNvSpPr/>
          <p:nvPr/>
        </p:nvSpPr>
        <p:spPr>
          <a:xfrm>
            <a:off x="10717118" y="3248666"/>
            <a:ext cx="1004184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C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BEAACB0-CF92-33F3-A6BF-A60F88C66AD3}"/>
              </a:ext>
            </a:extLst>
          </p:cNvPr>
          <p:cNvSpPr/>
          <p:nvPr/>
        </p:nvSpPr>
        <p:spPr>
          <a:xfrm>
            <a:off x="9844146" y="4372164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3156387-A900-BDF0-A5EB-E140F8ACCA28}"/>
              </a:ext>
            </a:extLst>
          </p:cNvPr>
          <p:cNvCxnSpPr>
            <a:cxnSpLocks/>
          </p:cNvCxnSpPr>
          <p:nvPr/>
        </p:nvCxnSpPr>
        <p:spPr>
          <a:xfrm>
            <a:off x="10020064" y="3467513"/>
            <a:ext cx="670984" cy="11729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B1D10F-9F2B-0BEE-2ABE-7D737BFA95E2}"/>
              </a:ext>
            </a:extLst>
          </p:cNvPr>
          <p:cNvCxnSpPr>
            <a:cxnSpLocks/>
          </p:cNvCxnSpPr>
          <p:nvPr/>
        </p:nvCxnSpPr>
        <p:spPr>
          <a:xfrm flipV="1">
            <a:off x="10677680" y="4026602"/>
            <a:ext cx="362676" cy="34556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606C3BC-EB37-46EC-9E70-4B2402FB17E5}"/>
              </a:ext>
            </a:extLst>
          </p:cNvPr>
          <p:cNvSpPr/>
          <p:nvPr/>
        </p:nvSpPr>
        <p:spPr>
          <a:xfrm>
            <a:off x="8960126" y="5613540"/>
            <a:ext cx="1029672" cy="79816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D</a:t>
            </a:r>
            <a:endParaRPr lang="zh-CN" altLang="en-US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AACCACD-C64F-3629-9219-1EE931F543B7}"/>
              </a:ext>
            </a:extLst>
          </p:cNvPr>
          <p:cNvCxnSpPr>
            <a:cxnSpLocks/>
          </p:cNvCxnSpPr>
          <p:nvPr/>
        </p:nvCxnSpPr>
        <p:spPr>
          <a:xfrm flipH="1">
            <a:off x="9732703" y="5181985"/>
            <a:ext cx="324384" cy="39405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EB5D3F-FAE2-D8A5-9CD8-10F51B875996}"/>
              </a:ext>
            </a:extLst>
          </p:cNvPr>
          <p:cNvSpPr/>
          <p:nvPr/>
        </p:nvSpPr>
        <p:spPr>
          <a:xfrm rot="348094">
            <a:off x="8833425" y="3000720"/>
            <a:ext cx="2970096" cy="1131186"/>
          </a:xfrm>
          <a:prstGeom prst="ellipse">
            <a:avLst/>
          </a:prstGeom>
          <a:noFill/>
          <a:ln w="762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5D9946D-087E-6B73-7A6C-715D8684FE70}"/>
              </a:ext>
            </a:extLst>
          </p:cNvPr>
          <p:cNvSpPr/>
          <p:nvPr/>
        </p:nvSpPr>
        <p:spPr>
          <a:xfrm rot="18542146">
            <a:off x="9442214" y="3385890"/>
            <a:ext cx="2616699" cy="1589772"/>
          </a:xfrm>
          <a:prstGeom prst="ellipse">
            <a:avLst/>
          </a:prstGeom>
          <a:noFill/>
          <a:ln w="762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B3426B0-39D7-00E8-B7F3-C356A5BEEFA5}"/>
              </a:ext>
            </a:extLst>
          </p:cNvPr>
          <p:cNvSpPr/>
          <p:nvPr/>
        </p:nvSpPr>
        <p:spPr>
          <a:xfrm rot="18542146">
            <a:off x="8608583" y="4647052"/>
            <a:ext cx="2616699" cy="1589772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5EF5C3-B152-AC95-EA7C-30DBCACC773A}"/>
              </a:ext>
            </a:extLst>
          </p:cNvPr>
          <p:cNvSpPr txBox="1"/>
          <p:nvPr/>
        </p:nvSpPr>
        <p:spPr>
          <a:xfrm>
            <a:off x="109535" y="1463561"/>
            <a:ext cx="70103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 vs. other 2 strategies 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D93A96BD-1D50-427C-CE49-59CCC94C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6C5ED08-D046-5349-2AFC-E443FF8DCD0B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30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08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37"/>
    </mc:Choice>
    <mc:Fallback>
      <p:transition spd="slow" advTm="10537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Best Implementation for 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CBEDADF-0393-5A0B-E42D-44C1C63682E3}"/>
              </a:ext>
            </a:extLst>
          </p:cNvPr>
          <p:cNvCxnSpPr>
            <a:cxnSpLocks/>
          </p:cNvCxnSpPr>
          <p:nvPr/>
        </p:nvCxnSpPr>
        <p:spPr>
          <a:xfrm flipV="1">
            <a:off x="606872" y="283464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8766873-15F3-3ACB-42A9-DA002717A6EC}"/>
              </a:ext>
            </a:extLst>
          </p:cNvPr>
          <p:cNvCxnSpPr>
            <a:cxnSpLocks/>
          </p:cNvCxnSpPr>
          <p:nvPr/>
        </p:nvCxnSpPr>
        <p:spPr>
          <a:xfrm>
            <a:off x="609492" y="603504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6F39E50-1F31-6389-F175-FE2ECD947E60}"/>
              </a:ext>
            </a:extLst>
          </p:cNvPr>
          <p:cNvCxnSpPr>
            <a:cxnSpLocks/>
          </p:cNvCxnSpPr>
          <p:nvPr/>
        </p:nvCxnSpPr>
        <p:spPr>
          <a:xfrm flipV="1">
            <a:off x="609492" y="539496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FEBD4EF-D418-5FC1-E313-B69C2F8A3EBF}"/>
              </a:ext>
            </a:extLst>
          </p:cNvPr>
          <p:cNvCxnSpPr>
            <a:cxnSpLocks/>
          </p:cNvCxnSpPr>
          <p:nvPr/>
        </p:nvCxnSpPr>
        <p:spPr>
          <a:xfrm flipV="1">
            <a:off x="606872" y="475488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3ED7D53-B018-583C-405F-581CDFB8B544}"/>
              </a:ext>
            </a:extLst>
          </p:cNvPr>
          <p:cNvCxnSpPr>
            <a:cxnSpLocks/>
          </p:cNvCxnSpPr>
          <p:nvPr/>
        </p:nvCxnSpPr>
        <p:spPr>
          <a:xfrm flipV="1">
            <a:off x="606873" y="411480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BDD1E77-090C-7B90-94C1-B329F5F7EF71}"/>
              </a:ext>
            </a:extLst>
          </p:cNvPr>
          <p:cNvCxnSpPr>
            <a:cxnSpLocks/>
          </p:cNvCxnSpPr>
          <p:nvPr/>
        </p:nvCxnSpPr>
        <p:spPr>
          <a:xfrm>
            <a:off x="606872" y="347472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5366E27-447D-4998-95AA-CF459AC94A3A}"/>
              </a:ext>
            </a:extLst>
          </p:cNvPr>
          <p:cNvCxnSpPr>
            <a:cxnSpLocks/>
          </p:cNvCxnSpPr>
          <p:nvPr/>
        </p:nvCxnSpPr>
        <p:spPr>
          <a:xfrm>
            <a:off x="3831018" y="2172101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0CBC13F-21AF-946A-A1E5-FFC252215B12}"/>
              </a:ext>
            </a:extLst>
          </p:cNvPr>
          <p:cNvCxnSpPr>
            <a:cxnSpLocks/>
          </p:cNvCxnSpPr>
          <p:nvPr/>
        </p:nvCxnSpPr>
        <p:spPr>
          <a:xfrm>
            <a:off x="606873" y="2194560"/>
            <a:ext cx="11146536" cy="177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1E68616-EEA0-EE91-1BA4-68D4657171C6}"/>
              </a:ext>
            </a:extLst>
          </p:cNvPr>
          <p:cNvSpPr txBox="1"/>
          <p:nvPr/>
        </p:nvSpPr>
        <p:spPr>
          <a:xfrm>
            <a:off x="3875409" y="2226618"/>
            <a:ext cx="231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3AF0659-1DC4-87EC-CAE7-D30B79D1D0C8}"/>
              </a:ext>
            </a:extLst>
          </p:cNvPr>
          <p:cNvSpPr txBox="1"/>
          <p:nvPr/>
        </p:nvSpPr>
        <p:spPr>
          <a:xfrm>
            <a:off x="6290131" y="2220595"/>
            <a:ext cx="23792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7D81037-A5B9-4C91-98F2-97B6956072DF}"/>
              </a:ext>
            </a:extLst>
          </p:cNvPr>
          <p:cNvSpPr txBox="1"/>
          <p:nvPr/>
        </p:nvSpPr>
        <p:spPr>
          <a:xfrm>
            <a:off x="8734494" y="2211717"/>
            <a:ext cx="3022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MinSubquery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67D2318-100F-FB49-5318-8B8B0E8462FB}"/>
              </a:ext>
            </a:extLst>
          </p:cNvPr>
          <p:cNvCxnSpPr>
            <a:cxnSpLocks/>
          </p:cNvCxnSpPr>
          <p:nvPr/>
        </p:nvCxnSpPr>
        <p:spPr>
          <a:xfrm>
            <a:off x="6239784" y="2170325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03A332-5F7A-C661-6F1F-2E9306EA7BFD}"/>
              </a:ext>
            </a:extLst>
          </p:cNvPr>
          <p:cNvCxnSpPr>
            <a:cxnSpLocks/>
          </p:cNvCxnSpPr>
          <p:nvPr/>
        </p:nvCxnSpPr>
        <p:spPr>
          <a:xfrm>
            <a:off x="8701900" y="2200601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C827264-67C1-69C5-6678-5029496FA101}"/>
              </a:ext>
            </a:extLst>
          </p:cNvPr>
          <p:cNvSpPr txBox="1"/>
          <p:nvPr/>
        </p:nvSpPr>
        <p:spPr>
          <a:xfrm>
            <a:off x="4413965" y="283465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421s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7B7BB4B-08D7-DCEB-3D02-D92D4B246E7B}"/>
              </a:ext>
            </a:extLst>
          </p:cNvPr>
          <p:cNvSpPr txBox="1"/>
          <p:nvPr/>
        </p:nvSpPr>
        <p:spPr>
          <a:xfrm>
            <a:off x="4440640" y="34565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327s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2B837BE-8140-162A-5A2F-9B9ADA3D0C76}"/>
              </a:ext>
            </a:extLst>
          </p:cNvPr>
          <p:cNvSpPr txBox="1"/>
          <p:nvPr/>
        </p:nvSpPr>
        <p:spPr>
          <a:xfrm>
            <a:off x="4420616" y="408554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328s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4FD3968-949C-DB9B-7EED-DBB44DE9D38C}"/>
              </a:ext>
            </a:extLst>
          </p:cNvPr>
          <p:cNvSpPr txBox="1"/>
          <p:nvPr/>
        </p:nvSpPr>
        <p:spPr>
          <a:xfrm>
            <a:off x="4440640" y="47441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295s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8F7EF09-1334-5044-1575-7A2BF871A82D}"/>
              </a:ext>
            </a:extLst>
          </p:cNvPr>
          <p:cNvSpPr txBox="1"/>
          <p:nvPr/>
        </p:nvSpPr>
        <p:spPr>
          <a:xfrm>
            <a:off x="4440640" y="537553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348s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FBF0B42-E7D6-4B5B-547F-86C890C67052}"/>
              </a:ext>
            </a:extLst>
          </p:cNvPr>
          <p:cNvSpPr txBox="1"/>
          <p:nvPr/>
        </p:nvSpPr>
        <p:spPr>
          <a:xfrm>
            <a:off x="6913925" y="2841075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378s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06F102E-420B-E571-6A47-207E92026001}"/>
              </a:ext>
            </a:extLst>
          </p:cNvPr>
          <p:cNvSpPr txBox="1"/>
          <p:nvPr/>
        </p:nvSpPr>
        <p:spPr>
          <a:xfrm>
            <a:off x="6940600" y="346300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349s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003870-1DF3-0F2B-8427-6B2D028247DF}"/>
              </a:ext>
            </a:extLst>
          </p:cNvPr>
          <p:cNvSpPr txBox="1"/>
          <p:nvPr/>
        </p:nvSpPr>
        <p:spPr>
          <a:xfrm>
            <a:off x="6920576" y="4091962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339s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538C9DF-A1C6-31BD-98E9-BE7BFE78F22F}"/>
              </a:ext>
            </a:extLst>
          </p:cNvPr>
          <p:cNvSpPr txBox="1"/>
          <p:nvPr/>
        </p:nvSpPr>
        <p:spPr>
          <a:xfrm>
            <a:off x="6940600" y="475060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350s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7F1C0F-3DE7-B122-3F48-6C32E26AB47F}"/>
              </a:ext>
            </a:extLst>
          </p:cNvPr>
          <p:cNvSpPr txBox="1"/>
          <p:nvPr/>
        </p:nvSpPr>
        <p:spPr>
          <a:xfrm>
            <a:off x="6940600" y="5381952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407s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00A22F-7309-81E7-37F4-C8BE59358B98}"/>
              </a:ext>
            </a:extLst>
          </p:cNvPr>
          <p:cNvSpPr txBox="1"/>
          <p:nvPr/>
        </p:nvSpPr>
        <p:spPr>
          <a:xfrm>
            <a:off x="9661337" y="283465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463s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6C44357-A7B2-9DBA-B056-C413970C32D2}"/>
              </a:ext>
            </a:extLst>
          </p:cNvPr>
          <p:cNvSpPr txBox="1"/>
          <p:nvPr/>
        </p:nvSpPr>
        <p:spPr>
          <a:xfrm>
            <a:off x="9688012" y="34565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6063DC3-4DDA-9498-53B9-4A9606985E6B}"/>
              </a:ext>
            </a:extLst>
          </p:cNvPr>
          <p:cNvSpPr txBox="1"/>
          <p:nvPr/>
        </p:nvSpPr>
        <p:spPr>
          <a:xfrm>
            <a:off x="9667988" y="408554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418s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F761765-CC4B-7464-C47C-8C5E41079034}"/>
              </a:ext>
            </a:extLst>
          </p:cNvPr>
          <p:cNvSpPr txBox="1"/>
          <p:nvPr/>
        </p:nvSpPr>
        <p:spPr>
          <a:xfrm>
            <a:off x="9688012" y="47441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F0C99FC-65BE-13E3-B29E-A132F08DF490}"/>
              </a:ext>
            </a:extLst>
          </p:cNvPr>
          <p:cNvSpPr txBox="1"/>
          <p:nvPr/>
        </p:nvSpPr>
        <p:spPr>
          <a:xfrm>
            <a:off x="9688012" y="537553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474s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006BE-0E31-4601-E628-72F0C6D0E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320F55-81F6-3916-7A29-02CFCDAD630A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4907B6-4689-A46A-163E-11F8969CE743}"/>
                  </a:ext>
                </a:extLst>
              </p:cNvPr>
              <p:cNvSpPr txBox="1"/>
              <p:nvPr/>
            </p:nvSpPr>
            <p:spPr>
              <a:xfrm>
                <a:off x="1567792" y="2841074"/>
                <a:ext cx="14389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x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4907B6-4689-A46A-163E-11F8969C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92" y="2841074"/>
                <a:ext cx="1438973" cy="600164"/>
              </a:xfrm>
              <a:prstGeom prst="rect">
                <a:avLst/>
              </a:prstGeom>
              <a:blipFill>
                <a:blip r:embed="rId3"/>
                <a:stretch>
                  <a:fillRect t="-14141" r="-6356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FED6F0-2CB0-20ED-89E1-C53D0F3C6E1C}"/>
                  </a:ext>
                </a:extLst>
              </p:cNvPr>
              <p:cNvSpPr txBox="1"/>
              <p:nvPr/>
            </p:nvSpPr>
            <p:spPr>
              <a:xfrm>
                <a:off x="776135" y="3460322"/>
                <a:ext cx="302229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log(x)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FED6F0-2CB0-20ED-89E1-C53D0F3C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5" y="3460322"/>
                <a:ext cx="3022290" cy="600164"/>
              </a:xfrm>
              <a:prstGeom prst="rect">
                <a:avLst/>
              </a:prstGeom>
              <a:blipFill>
                <a:blip r:embed="rId4"/>
                <a:stretch>
                  <a:fillRect t="-14286" r="-2218" b="-34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A86D92-DCD5-FC3B-32CE-BBB24F78AAE7}"/>
                  </a:ext>
                </a:extLst>
              </p:cNvPr>
              <p:cNvSpPr txBox="1"/>
              <p:nvPr/>
            </p:nvSpPr>
            <p:spPr>
              <a:xfrm>
                <a:off x="638939" y="4123006"/>
                <a:ext cx="329668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sqrt(x)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A86D92-DCD5-FC3B-32CE-BBB24F78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9" y="4123006"/>
                <a:ext cx="3296681" cy="600164"/>
              </a:xfrm>
              <a:prstGeom prst="rect">
                <a:avLst/>
              </a:prstGeom>
              <a:blipFill>
                <a:blip r:embed="rId5"/>
                <a:stretch>
                  <a:fillRect t="-13131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688E5D-0738-5D8A-20B4-4A820B2D16DF}"/>
                  </a:ext>
                </a:extLst>
              </p:cNvPr>
              <p:cNvSpPr txBox="1"/>
              <p:nvPr/>
            </p:nvSpPr>
            <p:spPr>
              <a:xfrm>
                <a:off x="1228899" y="4754880"/>
                <a:ext cx="218417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x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688E5D-0738-5D8A-20B4-4A820B2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99" y="4754880"/>
                <a:ext cx="2184174" cy="600164"/>
              </a:xfrm>
              <a:prstGeom prst="rect">
                <a:avLst/>
              </a:prstGeom>
              <a:blipFill>
                <a:blip r:embed="rId6"/>
                <a:stretch>
                  <a:fillRect t="-14286" b="-34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21F40D-DDA4-A0D0-3557-FC4F1ED3789C}"/>
                  </a:ext>
                </a:extLst>
              </p:cNvPr>
              <p:cNvSpPr txBox="1"/>
              <p:nvPr/>
            </p:nvSpPr>
            <p:spPr>
              <a:xfrm>
                <a:off x="1468001" y="5401394"/>
                <a:ext cx="148452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621F40D-DDA4-A0D0-3557-FC4F1ED3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01" y="5401394"/>
                <a:ext cx="1484523" cy="600164"/>
              </a:xfrm>
              <a:prstGeom prst="rect">
                <a:avLst/>
              </a:prstGeom>
              <a:blipFill>
                <a:blip r:embed="rId7"/>
                <a:stretch>
                  <a:fillRect t="-14141" r="-4527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1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856"/>
    </mc:Choice>
    <mc:Fallback>
      <p:transition spd="slow" advTm="37856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Best Implementation for 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258BC-DC50-7D2B-3D33-5A5F2F0E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0E73DE-56EB-28CC-5A7A-9E8B89FB9ACC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31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FFCCD64-5B07-B64B-DD1A-57030E32F042}"/>
              </a:ext>
            </a:extLst>
          </p:cNvPr>
          <p:cNvCxnSpPr>
            <a:cxnSpLocks/>
          </p:cNvCxnSpPr>
          <p:nvPr/>
        </p:nvCxnSpPr>
        <p:spPr>
          <a:xfrm flipV="1">
            <a:off x="606872" y="283464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55564A-C579-F7AF-7137-21AFD7A30805}"/>
              </a:ext>
            </a:extLst>
          </p:cNvPr>
          <p:cNvCxnSpPr>
            <a:cxnSpLocks/>
          </p:cNvCxnSpPr>
          <p:nvPr/>
        </p:nvCxnSpPr>
        <p:spPr>
          <a:xfrm>
            <a:off x="609492" y="603504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C2741D5-CC03-17F5-49EA-1181F285E4B4}"/>
              </a:ext>
            </a:extLst>
          </p:cNvPr>
          <p:cNvCxnSpPr>
            <a:cxnSpLocks/>
          </p:cNvCxnSpPr>
          <p:nvPr/>
        </p:nvCxnSpPr>
        <p:spPr>
          <a:xfrm flipV="1">
            <a:off x="609492" y="539496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027EA7C-890E-1801-B82B-1165EE4E3764}"/>
              </a:ext>
            </a:extLst>
          </p:cNvPr>
          <p:cNvCxnSpPr>
            <a:cxnSpLocks/>
          </p:cNvCxnSpPr>
          <p:nvPr/>
        </p:nvCxnSpPr>
        <p:spPr>
          <a:xfrm flipV="1">
            <a:off x="606872" y="475488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9C3AF0-F3B6-8637-1783-E7AC0CAA2787}"/>
              </a:ext>
            </a:extLst>
          </p:cNvPr>
          <p:cNvCxnSpPr>
            <a:cxnSpLocks/>
          </p:cNvCxnSpPr>
          <p:nvPr/>
        </p:nvCxnSpPr>
        <p:spPr>
          <a:xfrm flipV="1">
            <a:off x="606873" y="411480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AF5E820-FB7F-149D-3E56-BFD21111B5D7}"/>
              </a:ext>
            </a:extLst>
          </p:cNvPr>
          <p:cNvCxnSpPr>
            <a:cxnSpLocks/>
          </p:cNvCxnSpPr>
          <p:nvPr/>
        </p:nvCxnSpPr>
        <p:spPr>
          <a:xfrm>
            <a:off x="606872" y="3474720"/>
            <a:ext cx="11146536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77408A5-51D7-FEDB-0335-8B871D19D0BB}"/>
              </a:ext>
            </a:extLst>
          </p:cNvPr>
          <p:cNvCxnSpPr>
            <a:cxnSpLocks/>
          </p:cNvCxnSpPr>
          <p:nvPr/>
        </p:nvCxnSpPr>
        <p:spPr>
          <a:xfrm>
            <a:off x="3831018" y="2172101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7BA3BFC-6E3F-3231-E366-802C82E15683}"/>
              </a:ext>
            </a:extLst>
          </p:cNvPr>
          <p:cNvCxnSpPr>
            <a:cxnSpLocks/>
          </p:cNvCxnSpPr>
          <p:nvPr/>
        </p:nvCxnSpPr>
        <p:spPr>
          <a:xfrm>
            <a:off x="606873" y="2194560"/>
            <a:ext cx="11146536" cy="1776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EAF2D55D-71DF-3132-8B3B-CED35208090D}"/>
              </a:ext>
            </a:extLst>
          </p:cNvPr>
          <p:cNvSpPr txBox="1"/>
          <p:nvPr/>
        </p:nvSpPr>
        <p:spPr>
          <a:xfrm>
            <a:off x="3875409" y="2226618"/>
            <a:ext cx="2314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FK-Center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882D1E-2DE2-A64D-C65E-ACF84894C37B}"/>
              </a:ext>
            </a:extLst>
          </p:cNvPr>
          <p:cNvSpPr txBox="1"/>
          <p:nvPr/>
        </p:nvSpPr>
        <p:spPr>
          <a:xfrm>
            <a:off x="6290131" y="2220595"/>
            <a:ext cx="23792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PK-Center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C5173B-2192-425D-6B05-04C07896E531}"/>
              </a:ext>
            </a:extLst>
          </p:cNvPr>
          <p:cNvSpPr txBox="1"/>
          <p:nvPr/>
        </p:nvSpPr>
        <p:spPr>
          <a:xfrm>
            <a:off x="8734494" y="2211717"/>
            <a:ext cx="30227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MinSubquery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620750-C91C-FCC3-70B8-341DBD2E8603}"/>
              </a:ext>
            </a:extLst>
          </p:cNvPr>
          <p:cNvCxnSpPr>
            <a:cxnSpLocks/>
          </p:cNvCxnSpPr>
          <p:nvPr/>
        </p:nvCxnSpPr>
        <p:spPr>
          <a:xfrm>
            <a:off x="6239784" y="2170325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3871007-2A62-75FF-CA0E-05402AC23276}"/>
              </a:ext>
            </a:extLst>
          </p:cNvPr>
          <p:cNvCxnSpPr>
            <a:cxnSpLocks/>
          </p:cNvCxnSpPr>
          <p:nvPr/>
        </p:nvCxnSpPr>
        <p:spPr>
          <a:xfrm>
            <a:off x="8701900" y="2200601"/>
            <a:ext cx="0" cy="3836929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BD83CF4-C04A-7AAE-AA48-B10043599F85}"/>
              </a:ext>
            </a:extLst>
          </p:cNvPr>
          <p:cNvSpPr txBox="1"/>
          <p:nvPr/>
        </p:nvSpPr>
        <p:spPr>
          <a:xfrm>
            <a:off x="4413965" y="283465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421s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C6576D-405E-8E8D-8C51-C1C3812C8DE0}"/>
              </a:ext>
            </a:extLst>
          </p:cNvPr>
          <p:cNvSpPr txBox="1"/>
          <p:nvPr/>
        </p:nvSpPr>
        <p:spPr>
          <a:xfrm>
            <a:off x="4440640" y="34565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327s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A3F5F8-3B0A-3EE1-E23E-0B381BB6970F}"/>
              </a:ext>
            </a:extLst>
          </p:cNvPr>
          <p:cNvSpPr txBox="1"/>
          <p:nvPr/>
        </p:nvSpPr>
        <p:spPr>
          <a:xfrm>
            <a:off x="4420616" y="408554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328s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E193B65-480F-19E5-D8A9-4D7C15345514}"/>
              </a:ext>
            </a:extLst>
          </p:cNvPr>
          <p:cNvSpPr txBox="1"/>
          <p:nvPr/>
        </p:nvSpPr>
        <p:spPr>
          <a:xfrm>
            <a:off x="4440640" y="47441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295s</a:t>
            </a:r>
            <a:endParaRPr lang="zh-CN" altLang="en-US" sz="33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72CF97-EF3F-1876-8E07-78C18797D317}"/>
              </a:ext>
            </a:extLst>
          </p:cNvPr>
          <p:cNvSpPr txBox="1"/>
          <p:nvPr/>
        </p:nvSpPr>
        <p:spPr>
          <a:xfrm>
            <a:off x="4440640" y="537553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348s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2E2E18-54CC-C95E-3DEB-44460AB0E65C}"/>
              </a:ext>
            </a:extLst>
          </p:cNvPr>
          <p:cNvSpPr txBox="1"/>
          <p:nvPr/>
        </p:nvSpPr>
        <p:spPr>
          <a:xfrm>
            <a:off x="6913925" y="2841075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378s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95FE60-E8A6-B1C1-E758-5206670E21C1}"/>
              </a:ext>
            </a:extLst>
          </p:cNvPr>
          <p:cNvSpPr txBox="1"/>
          <p:nvPr/>
        </p:nvSpPr>
        <p:spPr>
          <a:xfrm>
            <a:off x="6940600" y="346300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349s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6CCD89-4F1D-CAE6-4C20-7645E4CF3307}"/>
              </a:ext>
            </a:extLst>
          </p:cNvPr>
          <p:cNvSpPr txBox="1"/>
          <p:nvPr/>
        </p:nvSpPr>
        <p:spPr>
          <a:xfrm>
            <a:off x="6920576" y="4091962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339s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AA817F7-2BFB-747C-FDEE-B8EF4B9A58FC}"/>
              </a:ext>
            </a:extLst>
          </p:cNvPr>
          <p:cNvSpPr txBox="1"/>
          <p:nvPr/>
        </p:nvSpPr>
        <p:spPr>
          <a:xfrm>
            <a:off x="6940600" y="475060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350s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2470266-AE01-6B0A-548D-8FD24841B362}"/>
              </a:ext>
            </a:extLst>
          </p:cNvPr>
          <p:cNvSpPr txBox="1"/>
          <p:nvPr/>
        </p:nvSpPr>
        <p:spPr>
          <a:xfrm>
            <a:off x="6940600" y="5381952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407s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9B8920-330B-17BC-11ED-6B0A9807B995}"/>
              </a:ext>
            </a:extLst>
          </p:cNvPr>
          <p:cNvSpPr txBox="1"/>
          <p:nvPr/>
        </p:nvSpPr>
        <p:spPr>
          <a:xfrm>
            <a:off x="9661337" y="2834653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463s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F4D786-DF10-0912-8425-D09D3294B2FC}"/>
              </a:ext>
            </a:extLst>
          </p:cNvPr>
          <p:cNvSpPr txBox="1"/>
          <p:nvPr/>
        </p:nvSpPr>
        <p:spPr>
          <a:xfrm>
            <a:off x="9688012" y="34565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73496C-32C0-0613-4AC3-BD39711296B1}"/>
              </a:ext>
            </a:extLst>
          </p:cNvPr>
          <p:cNvSpPr txBox="1"/>
          <p:nvPr/>
        </p:nvSpPr>
        <p:spPr>
          <a:xfrm>
            <a:off x="9667988" y="408554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418s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59C5A3-9A00-98F3-05FA-BBED7419827D}"/>
              </a:ext>
            </a:extLst>
          </p:cNvPr>
          <p:cNvSpPr txBox="1"/>
          <p:nvPr/>
        </p:nvSpPr>
        <p:spPr>
          <a:xfrm>
            <a:off x="9688012" y="4744181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427s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5C65DA-939A-1484-65DF-CA3E93EDB71E}"/>
              </a:ext>
            </a:extLst>
          </p:cNvPr>
          <p:cNvSpPr txBox="1"/>
          <p:nvPr/>
        </p:nvSpPr>
        <p:spPr>
          <a:xfrm>
            <a:off x="9688012" y="5375530"/>
            <a:ext cx="11895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474s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15F0A85-3AAE-1DE7-0045-B0CF80726DA5}"/>
                  </a:ext>
                </a:extLst>
              </p:cNvPr>
              <p:cNvSpPr txBox="1"/>
              <p:nvPr/>
            </p:nvSpPr>
            <p:spPr>
              <a:xfrm>
                <a:off x="1567792" y="2841074"/>
                <a:ext cx="143897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x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15F0A85-3AAE-1DE7-0045-B0CF80726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92" y="2841074"/>
                <a:ext cx="1438973" cy="600164"/>
              </a:xfrm>
              <a:prstGeom prst="rect">
                <a:avLst/>
              </a:prstGeom>
              <a:blipFill>
                <a:blip r:embed="rId3"/>
                <a:stretch>
                  <a:fillRect t="-14141" r="-6356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4718EBC-83B2-6133-4DB9-09C4787D2C14}"/>
                  </a:ext>
                </a:extLst>
              </p:cNvPr>
              <p:cNvSpPr txBox="1"/>
              <p:nvPr/>
            </p:nvSpPr>
            <p:spPr>
              <a:xfrm>
                <a:off x="776135" y="3460322"/>
                <a:ext cx="302229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log(x)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4718EBC-83B2-6133-4DB9-09C4787D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5" y="3460322"/>
                <a:ext cx="3022290" cy="600164"/>
              </a:xfrm>
              <a:prstGeom prst="rect">
                <a:avLst/>
              </a:prstGeom>
              <a:blipFill>
                <a:blip r:embed="rId4"/>
                <a:stretch>
                  <a:fillRect t="-14286" r="-2218" b="-34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21E0B32-8764-36FF-EADB-32BFEDF65D38}"/>
                  </a:ext>
                </a:extLst>
              </p:cNvPr>
              <p:cNvSpPr txBox="1"/>
              <p:nvPr/>
            </p:nvSpPr>
            <p:spPr>
              <a:xfrm>
                <a:off x="638939" y="4123006"/>
                <a:ext cx="329668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sqrt(x)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921E0B32-8764-36FF-EADB-32BFEDF6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9" y="4123006"/>
                <a:ext cx="3296681" cy="600164"/>
              </a:xfrm>
              <a:prstGeom prst="rect">
                <a:avLst/>
              </a:prstGeom>
              <a:blipFill>
                <a:blip r:embed="rId5"/>
                <a:stretch>
                  <a:fillRect t="-13131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C1D3FA8-7F4C-CF42-AEAB-BB1FEF1B03F0}"/>
                  </a:ext>
                </a:extLst>
              </p:cNvPr>
              <p:cNvSpPr txBox="1"/>
              <p:nvPr/>
            </p:nvSpPr>
            <p:spPr>
              <a:xfrm>
                <a:off x="1228899" y="4754880"/>
                <a:ext cx="218417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x *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C1D3FA8-7F4C-CF42-AEAB-BB1FEF1B0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99" y="4754880"/>
                <a:ext cx="2184174" cy="600164"/>
              </a:xfrm>
              <a:prstGeom prst="rect">
                <a:avLst/>
              </a:prstGeom>
              <a:blipFill>
                <a:blip r:embed="rId6"/>
                <a:stretch>
                  <a:fillRect t="-14286" b="-34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402F8A-54C1-113F-24A8-09B6DADF5AF5}"/>
                  </a:ext>
                </a:extLst>
              </p:cNvPr>
              <p:cNvSpPr txBox="1"/>
              <p:nvPr/>
            </p:nvSpPr>
            <p:spPr>
              <a:xfrm>
                <a:off x="1468001" y="5401394"/>
                <a:ext cx="148452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33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3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sz="33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3300" dirty="0">
                    <a:solidFill>
                      <a:schemeClr val="accent1">
                        <a:lumMod val="50000"/>
                      </a:schemeClr>
                    </a:solidFill>
                    <a:latin typeface="Arial Rounded MT Bold" panose="020F0704030504030204" pitchFamily="34" charset="0"/>
                  </a:rPr>
                  <a:t> = y</a:t>
                </a:r>
                <a:endParaRPr lang="zh-CN" altLang="en-US" sz="3300" dirty="0">
                  <a:solidFill>
                    <a:schemeClr val="accent1">
                      <a:lumMod val="50000"/>
                    </a:schemeClr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402F8A-54C1-113F-24A8-09B6DADF5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01" y="5401394"/>
                <a:ext cx="1484523" cy="600164"/>
              </a:xfrm>
              <a:prstGeom prst="rect">
                <a:avLst/>
              </a:prstGeom>
              <a:blipFill>
                <a:blip r:embed="rId7"/>
                <a:stretch>
                  <a:fillRect t="-14141" r="-4527" b="-34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爆炸形: 14 pt  46">
            <a:extLst>
              <a:ext uri="{FF2B5EF4-FFF2-40B4-BE49-F238E27FC236}">
                <a16:creationId xmlns:a16="http://schemas.microsoft.com/office/drawing/2014/main" id="{8BC0518E-17EB-B536-DD01-602F6A8FA733}"/>
              </a:ext>
            </a:extLst>
          </p:cNvPr>
          <p:cNvSpPr/>
          <p:nvPr/>
        </p:nvSpPr>
        <p:spPr>
          <a:xfrm>
            <a:off x="4608436" y="4458858"/>
            <a:ext cx="1515769" cy="1083073"/>
          </a:xfrm>
          <a:prstGeom prst="irregularSeal2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326A89-9844-1E41-6F4E-ABB590D0D6CB}"/>
              </a:ext>
            </a:extLst>
          </p:cNvPr>
          <p:cNvSpPr txBox="1"/>
          <p:nvPr/>
        </p:nvSpPr>
        <p:spPr>
          <a:xfrm rot="19775157">
            <a:off x="4834833" y="4769561"/>
            <a:ext cx="999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</a:rPr>
              <a:t>Best</a:t>
            </a:r>
            <a:endParaRPr lang="zh-CN" alt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7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2"/>
    </mc:Choice>
    <mc:Fallback>
      <p:transition spd="slow" advTm="184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C26E5C6-2B2F-96E6-4D6F-D0EAC1FB3222}"/>
              </a:ext>
            </a:extLst>
          </p:cNvPr>
          <p:cNvSpPr/>
          <p:nvPr/>
        </p:nvSpPr>
        <p:spPr>
          <a:xfrm>
            <a:off x="10194527" y="3887678"/>
            <a:ext cx="594804" cy="200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8296224-1195-F811-D543-78B91D86B758}"/>
              </a:ext>
            </a:extLst>
          </p:cNvPr>
          <p:cNvSpPr/>
          <p:nvPr/>
        </p:nvSpPr>
        <p:spPr>
          <a:xfrm>
            <a:off x="8540321" y="3983110"/>
            <a:ext cx="594804" cy="1904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67B2BBA-4AFC-5617-6533-6F0E2E298099}"/>
              </a:ext>
            </a:extLst>
          </p:cNvPr>
          <p:cNvSpPr/>
          <p:nvPr/>
        </p:nvSpPr>
        <p:spPr>
          <a:xfrm>
            <a:off x="6104886" y="3081346"/>
            <a:ext cx="594804" cy="28041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A83E771-F4C2-D457-D249-100948F96860}"/>
              </a:ext>
            </a:extLst>
          </p:cNvPr>
          <p:cNvSpPr/>
          <p:nvPr/>
        </p:nvSpPr>
        <p:spPr>
          <a:xfrm>
            <a:off x="6708568" y="4247440"/>
            <a:ext cx="594804" cy="1640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QuerySplit speeds up end-to-end latency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40799BB-8CB8-2E70-01AB-C25CB31BD70F}"/>
              </a:ext>
            </a:extLst>
          </p:cNvPr>
          <p:cNvCxnSpPr>
            <a:cxnSpLocks/>
          </p:cNvCxnSpPr>
          <p:nvPr/>
        </p:nvCxnSpPr>
        <p:spPr>
          <a:xfrm>
            <a:off x="705774" y="5930284"/>
            <a:ext cx="1106601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CAAD50-7B67-C18B-6927-DAD223D48126}"/>
              </a:ext>
            </a:extLst>
          </p:cNvPr>
          <p:cNvCxnSpPr>
            <a:cxnSpLocks/>
          </p:cNvCxnSpPr>
          <p:nvPr/>
        </p:nvCxnSpPr>
        <p:spPr>
          <a:xfrm flipV="1">
            <a:off x="738329" y="1547166"/>
            <a:ext cx="0" cy="438311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C9B630-6789-222D-DCC4-EFACE28D90CE}"/>
              </a:ext>
            </a:extLst>
          </p:cNvPr>
          <p:cNvSpPr/>
          <p:nvPr/>
        </p:nvSpPr>
        <p:spPr>
          <a:xfrm>
            <a:off x="1180731" y="3320250"/>
            <a:ext cx="594804" cy="25745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173266-F492-858A-E7DB-62105CC6058F}"/>
              </a:ext>
            </a:extLst>
          </p:cNvPr>
          <p:cNvSpPr/>
          <p:nvPr/>
        </p:nvSpPr>
        <p:spPr>
          <a:xfrm>
            <a:off x="1784413" y="4793943"/>
            <a:ext cx="594804" cy="110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F7763-8C56-452D-CBD6-5E03452C6AD8}"/>
              </a:ext>
            </a:extLst>
          </p:cNvPr>
          <p:cNvSpPr txBox="1"/>
          <p:nvPr/>
        </p:nvSpPr>
        <p:spPr>
          <a:xfrm>
            <a:off x="1087517" y="5974675"/>
            <a:ext cx="1447060" cy="3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60C90BE-D6C0-377F-CCAE-AC47431E4B59}"/>
              </a:ext>
            </a:extLst>
          </p:cNvPr>
          <p:cNvSpPr txBox="1"/>
          <p:nvPr/>
        </p:nvSpPr>
        <p:spPr>
          <a:xfrm>
            <a:off x="2880812" y="5948041"/>
            <a:ext cx="1080118" cy="3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Optimal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D4D078-1C6C-E013-2F89-EB47D43539DB}"/>
              </a:ext>
            </a:extLst>
          </p:cNvPr>
          <p:cNvSpPr/>
          <p:nvPr/>
        </p:nvSpPr>
        <p:spPr>
          <a:xfrm>
            <a:off x="2762444" y="3415681"/>
            <a:ext cx="594804" cy="24924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8A33E8-887B-4392-9F8A-1200815F2774}"/>
              </a:ext>
            </a:extLst>
          </p:cNvPr>
          <p:cNvSpPr/>
          <p:nvPr/>
        </p:nvSpPr>
        <p:spPr>
          <a:xfrm>
            <a:off x="3366126" y="4859547"/>
            <a:ext cx="594804" cy="1030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5BA208-8BED-F507-2D5A-17FAC445FA48}"/>
              </a:ext>
            </a:extLst>
          </p:cNvPr>
          <p:cNvSpPr txBox="1"/>
          <p:nvPr/>
        </p:nvSpPr>
        <p:spPr>
          <a:xfrm>
            <a:off x="142045" y="4965192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C0FD06-F8DA-2179-2F86-D452ABBA47BA}"/>
              </a:ext>
            </a:extLst>
          </p:cNvPr>
          <p:cNvSpPr txBox="1"/>
          <p:nvPr/>
        </p:nvSpPr>
        <p:spPr>
          <a:xfrm>
            <a:off x="393589" y="5715000"/>
            <a:ext cx="3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66098A-3126-43C4-03FE-22A9D6846E41}"/>
              </a:ext>
            </a:extLst>
          </p:cNvPr>
          <p:cNvSpPr txBox="1"/>
          <p:nvPr/>
        </p:nvSpPr>
        <p:spPr>
          <a:xfrm>
            <a:off x="143527" y="4215384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05FF4E-32F5-EC14-EF92-7304675DF2E2}"/>
              </a:ext>
            </a:extLst>
          </p:cNvPr>
          <p:cNvCxnSpPr>
            <a:cxnSpLocks/>
          </p:cNvCxnSpPr>
          <p:nvPr/>
        </p:nvCxnSpPr>
        <p:spPr>
          <a:xfrm>
            <a:off x="760524" y="4387047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269E97-AB35-3976-FB7B-DB9B9D316B0D}"/>
              </a:ext>
            </a:extLst>
          </p:cNvPr>
          <p:cNvSpPr txBox="1"/>
          <p:nvPr/>
        </p:nvSpPr>
        <p:spPr>
          <a:xfrm>
            <a:off x="142052" y="3465576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600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6CD7D0-B384-16D9-C951-EE33FB965B70}"/>
              </a:ext>
            </a:extLst>
          </p:cNvPr>
          <p:cNvSpPr txBox="1"/>
          <p:nvPr/>
        </p:nvSpPr>
        <p:spPr>
          <a:xfrm>
            <a:off x="150924" y="2715768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800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9D7DF3-9A3A-C8FD-F5B4-A540D43AF3D2}"/>
              </a:ext>
            </a:extLst>
          </p:cNvPr>
          <p:cNvSpPr txBox="1"/>
          <p:nvPr/>
        </p:nvSpPr>
        <p:spPr>
          <a:xfrm>
            <a:off x="0" y="1968970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1000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DE4E0E-0196-BFC4-17A2-17EC7562DED9}"/>
              </a:ext>
            </a:extLst>
          </p:cNvPr>
          <p:cNvCxnSpPr>
            <a:cxnSpLocks/>
          </p:cNvCxnSpPr>
          <p:nvPr/>
        </p:nvCxnSpPr>
        <p:spPr>
          <a:xfrm>
            <a:off x="782715" y="3651679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0C8D9A4-AC22-59CB-3264-AFAE61160C33}"/>
              </a:ext>
            </a:extLst>
          </p:cNvPr>
          <p:cNvCxnSpPr>
            <a:cxnSpLocks/>
          </p:cNvCxnSpPr>
          <p:nvPr/>
        </p:nvCxnSpPr>
        <p:spPr>
          <a:xfrm>
            <a:off x="776798" y="2898556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B22392-6E48-A0AA-D637-8C59ADCD7E3E}"/>
              </a:ext>
            </a:extLst>
          </p:cNvPr>
          <p:cNvCxnSpPr>
            <a:cxnSpLocks/>
          </p:cNvCxnSpPr>
          <p:nvPr/>
        </p:nvCxnSpPr>
        <p:spPr>
          <a:xfrm>
            <a:off x="776798" y="2145433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F6688B9-D1D6-CC42-2A72-8A7A6E5FEFBD}"/>
              </a:ext>
            </a:extLst>
          </p:cNvPr>
          <p:cNvSpPr txBox="1"/>
          <p:nvPr/>
        </p:nvSpPr>
        <p:spPr>
          <a:xfrm>
            <a:off x="3960930" y="5955563"/>
            <a:ext cx="19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Re-optimization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F18942-5E26-886F-579F-5186ACE16ACA}"/>
              </a:ext>
            </a:extLst>
          </p:cNvPr>
          <p:cNvSpPr/>
          <p:nvPr/>
        </p:nvSpPr>
        <p:spPr>
          <a:xfrm>
            <a:off x="4344143" y="3206321"/>
            <a:ext cx="594804" cy="26943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CE3193-6DFB-CD1B-821D-FFD9DFA1B62E}"/>
              </a:ext>
            </a:extLst>
          </p:cNvPr>
          <p:cNvSpPr/>
          <p:nvPr/>
        </p:nvSpPr>
        <p:spPr>
          <a:xfrm>
            <a:off x="4947825" y="4540956"/>
            <a:ext cx="594804" cy="1344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D52B78-EFCB-F3B7-5F54-1706EC93E46F}"/>
              </a:ext>
            </a:extLst>
          </p:cNvPr>
          <p:cNvCxnSpPr>
            <a:cxnSpLocks/>
          </p:cNvCxnSpPr>
          <p:nvPr/>
        </p:nvCxnSpPr>
        <p:spPr>
          <a:xfrm>
            <a:off x="767920" y="5140167"/>
            <a:ext cx="1088846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1A16B1D-C625-7685-E505-6F3266EEEFFF}"/>
              </a:ext>
            </a:extLst>
          </p:cNvPr>
          <p:cNvSpPr/>
          <p:nvPr/>
        </p:nvSpPr>
        <p:spPr>
          <a:xfrm>
            <a:off x="928089" y="1805953"/>
            <a:ext cx="594804" cy="2133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110EDF-0C67-0CFB-6F8F-4442905EBDB9}"/>
              </a:ext>
            </a:extLst>
          </p:cNvPr>
          <p:cNvSpPr txBox="1"/>
          <p:nvPr/>
        </p:nvSpPr>
        <p:spPr>
          <a:xfrm>
            <a:off x="1548789" y="1710070"/>
            <a:ext cx="12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 index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95B2F1-F9DE-0FB0-6BAA-39BCDF07432D}"/>
              </a:ext>
            </a:extLst>
          </p:cNvPr>
          <p:cNvSpPr txBox="1"/>
          <p:nvPr/>
        </p:nvSpPr>
        <p:spPr>
          <a:xfrm>
            <a:off x="3451194" y="1710070"/>
            <a:ext cx="14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With index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E22780-3104-206B-2F85-D2D4782FD732}"/>
              </a:ext>
            </a:extLst>
          </p:cNvPr>
          <p:cNvSpPr/>
          <p:nvPr/>
        </p:nvSpPr>
        <p:spPr>
          <a:xfrm>
            <a:off x="2853061" y="1797530"/>
            <a:ext cx="594804" cy="219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A73BD60-8409-5753-E9FC-1933274E6BFE}"/>
              </a:ext>
            </a:extLst>
          </p:cNvPr>
          <p:cNvSpPr txBox="1"/>
          <p:nvPr/>
        </p:nvSpPr>
        <p:spPr>
          <a:xfrm>
            <a:off x="5894777" y="5960903"/>
            <a:ext cx="190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Pessimistic CE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9AF8BC8-2E2D-8E0B-EC47-67899041FB0C}"/>
              </a:ext>
            </a:extLst>
          </p:cNvPr>
          <p:cNvSpPr/>
          <p:nvPr/>
        </p:nvSpPr>
        <p:spPr>
          <a:xfrm>
            <a:off x="7936639" y="2145433"/>
            <a:ext cx="594804" cy="37400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0A6D35A-68EF-38C7-81AC-3066AA89F35F}"/>
              </a:ext>
            </a:extLst>
          </p:cNvPr>
          <p:cNvSpPr txBox="1"/>
          <p:nvPr/>
        </p:nvSpPr>
        <p:spPr>
          <a:xfrm>
            <a:off x="7853777" y="5954304"/>
            <a:ext cx="14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NeuroCard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AFAF787-F039-938C-92CF-18F50FA8805C}"/>
              </a:ext>
            </a:extLst>
          </p:cNvPr>
          <p:cNvSpPr/>
          <p:nvPr/>
        </p:nvSpPr>
        <p:spPr>
          <a:xfrm>
            <a:off x="9590845" y="2145433"/>
            <a:ext cx="594804" cy="37400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88DA980-5FD7-61F3-473A-5B0647B68E44}"/>
              </a:ext>
            </a:extLst>
          </p:cNvPr>
          <p:cNvSpPr txBox="1"/>
          <p:nvPr/>
        </p:nvSpPr>
        <p:spPr>
          <a:xfrm>
            <a:off x="9456199" y="5962696"/>
            <a:ext cx="15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PostgreSQL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1AA56-ED67-EC40-4597-C661EFC3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E062F0-6A84-6DAD-9EB7-847F9BEEBAFB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2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64"/>
    </mc:Choice>
    <mc:Fallback>
      <p:transition spd="slow" advTm="30864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57E000A1-6E54-C7BD-433E-BB942C214684}"/>
              </a:ext>
            </a:extLst>
          </p:cNvPr>
          <p:cNvSpPr txBox="1"/>
          <p:nvPr/>
        </p:nvSpPr>
        <p:spPr>
          <a:xfrm>
            <a:off x="5894777" y="5960903"/>
            <a:ext cx="190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Pessimistic CE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06BA4D0-83C8-E9B0-4B07-A65571C7FC3C}"/>
              </a:ext>
            </a:extLst>
          </p:cNvPr>
          <p:cNvSpPr txBox="1"/>
          <p:nvPr/>
        </p:nvSpPr>
        <p:spPr>
          <a:xfrm>
            <a:off x="7853777" y="5954304"/>
            <a:ext cx="147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NeuroCard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1B5EF7-452F-52C5-A1B8-F58FB8DBD9B7}"/>
              </a:ext>
            </a:extLst>
          </p:cNvPr>
          <p:cNvSpPr txBox="1"/>
          <p:nvPr/>
        </p:nvSpPr>
        <p:spPr>
          <a:xfrm>
            <a:off x="9456199" y="5962696"/>
            <a:ext cx="157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PostgreSQL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EB805B-4503-A5CC-C032-6CDBA8B64F9A}"/>
              </a:ext>
            </a:extLst>
          </p:cNvPr>
          <p:cNvSpPr/>
          <p:nvPr/>
        </p:nvSpPr>
        <p:spPr>
          <a:xfrm>
            <a:off x="10194527" y="3887678"/>
            <a:ext cx="594804" cy="20000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5D053C0-83FB-E570-A411-E02F7680A379}"/>
              </a:ext>
            </a:extLst>
          </p:cNvPr>
          <p:cNvSpPr/>
          <p:nvPr/>
        </p:nvSpPr>
        <p:spPr>
          <a:xfrm>
            <a:off x="8540321" y="3983110"/>
            <a:ext cx="594804" cy="1904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F9DF35-D34D-EE21-E4B4-087C6D3A7C27}"/>
              </a:ext>
            </a:extLst>
          </p:cNvPr>
          <p:cNvSpPr/>
          <p:nvPr/>
        </p:nvSpPr>
        <p:spPr>
          <a:xfrm>
            <a:off x="6104884" y="3081346"/>
            <a:ext cx="594804" cy="28041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2B4A50-7B4B-938B-DE21-199866E30018}"/>
              </a:ext>
            </a:extLst>
          </p:cNvPr>
          <p:cNvSpPr/>
          <p:nvPr/>
        </p:nvSpPr>
        <p:spPr>
          <a:xfrm>
            <a:off x="6708566" y="4247440"/>
            <a:ext cx="594804" cy="1640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8E33610-0C80-736C-FBCA-9E16F6C13FF1}"/>
              </a:ext>
            </a:extLst>
          </p:cNvPr>
          <p:cNvSpPr/>
          <p:nvPr/>
        </p:nvSpPr>
        <p:spPr>
          <a:xfrm>
            <a:off x="7936639" y="2145433"/>
            <a:ext cx="594804" cy="37400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D7F22D0-451B-B40F-24B0-EEB049128B49}"/>
              </a:ext>
            </a:extLst>
          </p:cNvPr>
          <p:cNvSpPr/>
          <p:nvPr/>
        </p:nvSpPr>
        <p:spPr>
          <a:xfrm>
            <a:off x="9590845" y="2145433"/>
            <a:ext cx="594804" cy="37400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QuerySplit speeds up end-to-end latency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40799BB-8CB8-2E70-01AB-C25CB31BD70F}"/>
              </a:ext>
            </a:extLst>
          </p:cNvPr>
          <p:cNvCxnSpPr>
            <a:cxnSpLocks/>
          </p:cNvCxnSpPr>
          <p:nvPr/>
        </p:nvCxnSpPr>
        <p:spPr>
          <a:xfrm>
            <a:off x="705774" y="5930284"/>
            <a:ext cx="11066015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4CAAD50-7B67-C18B-6927-DAD223D48126}"/>
              </a:ext>
            </a:extLst>
          </p:cNvPr>
          <p:cNvCxnSpPr>
            <a:cxnSpLocks/>
          </p:cNvCxnSpPr>
          <p:nvPr/>
        </p:nvCxnSpPr>
        <p:spPr>
          <a:xfrm flipV="1">
            <a:off x="738329" y="1547166"/>
            <a:ext cx="0" cy="4383118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6C9B630-6789-222D-DCC4-EFACE28D90CE}"/>
              </a:ext>
            </a:extLst>
          </p:cNvPr>
          <p:cNvSpPr/>
          <p:nvPr/>
        </p:nvSpPr>
        <p:spPr>
          <a:xfrm>
            <a:off x="1180731" y="3320250"/>
            <a:ext cx="594804" cy="257452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7173266-F492-858A-E7DB-62105CC6058F}"/>
              </a:ext>
            </a:extLst>
          </p:cNvPr>
          <p:cNvSpPr/>
          <p:nvPr/>
        </p:nvSpPr>
        <p:spPr>
          <a:xfrm>
            <a:off x="1784413" y="4793943"/>
            <a:ext cx="594804" cy="110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D4D078-1C6C-E013-2F89-EB47D43539DB}"/>
              </a:ext>
            </a:extLst>
          </p:cNvPr>
          <p:cNvSpPr/>
          <p:nvPr/>
        </p:nvSpPr>
        <p:spPr>
          <a:xfrm>
            <a:off x="2762444" y="3415681"/>
            <a:ext cx="594804" cy="24924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8A33E8-887B-4392-9F8A-1200815F2774}"/>
              </a:ext>
            </a:extLst>
          </p:cNvPr>
          <p:cNvSpPr/>
          <p:nvPr/>
        </p:nvSpPr>
        <p:spPr>
          <a:xfrm>
            <a:off x="3366126" y="4859547"/>
            <a:ext cx="594804" cy="1030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5BA208-8BED-F507-2D5A-17FAC445FA48}"/>
              </a:ext>
            </a:extLst>
          </p:cNvPr>
          <p:cNvSpPr txBox="1"/>
          <p:nvPr/>
        </p:nvSpPr>
        <p:spPr>
          <a:xfrm>
            <a:off x="142045" y="4965192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200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C0FD06-F8DA-2179-2F86-D452ABBA47BA}"/>
              </a:ext>
            </a:extLst>
          </p:cNvPr>
          <p:cNvSpPr txBox="1"/>
          <p:nvPr/>
        </p:nvSpPr>
        <p:spPr>
          <a:xfrm>
            <a:off x="393589" y="5715000"/>
            <a:ext cx="33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266098A-3126-43C4-03FE-22A9D6846E41}"/>
              </a:ext>
            </a:extLst>
          </p:cNvPr>
          <p:cNvSpPr txBox="1"/>
          <p:nvPr/>
        </p:nvSpPr>
        <p:spPr>
          <a:xfrm>
            <a:off x="143527" y="4215384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400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105FF4E-32F5-EC14-EF92-7304675DF2E2}"/>
              </a:ext>
            </a:extLst>
          </p:cNvPr>
          <p:cNvCxnSpPr>
            <a:cxnSpLocks/>
          </p:cNvCxnSpPr>
          <p:nvPr/>
        </p:nvCxnSpPr>
        <p:spPr>
          <a:xfrm>
            <a:off x="760524" y="4387047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3269E97-AB35-3976-FB7B-DB9B9D316B0D}"/>
              </a:ext>
            </a:extLst>
          </p:cNvPr>
          <p:cNvSpPr txBox="1"/>
          <p:nvPr/>
        </p:nvSpPr>
        <p:spPr>
          <a:xfrm>
            <a:off x="142052" y="3465576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600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6CD7D0-B384-16D9-C951-EE33FB965B70}"/>
              </a:ext>
            </a:extLst>
          </p:cNvPr>
          <p:cNvSpPr txBox="1"/>
          <p:nvPr/>
        </p:nvSpPr>
        <p:spPr>
          <a:xfrm>
            <a:off x="150924" y="2715768"/>
            <a:ext cx="64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800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9D7DF3-9A3A-C8FD-F5B4-A540D43AF3D2}"/>
              </a:ext>
            </a:extLst>
          </p:cNvPr>
          <p:cNvSpPr txBox="1"/>
          <p:nvPr/>
        </p:nvSpPr>
        <p:spPr>
          <a:xfrm>
            <a:off x="0" y="1968970"/>
            <a:ext cx="85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1000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DE4E0E-0196-BFC4-17A2-17EC7562DED9}"/>
              </a:ext>
            </a:extLst>
          </p:cNvPr>
          <p:cNvCxnSpPr>
            <a:cxnSpLocks/>
          </p:cNvCxnSpPr>
          <p:nvPr/>
        </p:nvCxnSpPr>
        <p:spPr>
          <a:xfrm>
            <a:off x="782715" y="3651679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0C8D9A4-AC22-59CB-3264-AFAE61160C33}"/>
              </a:ext>
            </a:extLst>
          </p:cNvPr>
          <p:cNvCxnSpPr>
            <a:cxnSpLocks/>
          </p:cNvCxnSpPr>
          <p:nvPr/>
        </p:nvCxnSpPr>
        <p:spPr>
          <a:xfrm>
            <a:off x="776798" y="2898556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4B22392-6E48-A0AA-D637-8C59ADCD7E3E}"/>
              </a:ext>
            </a:extLst>
          </p:cNvPr>
          <p:cNvCxnSpPr>
            <a:cxnSpLocks/>
          </p:cNvCxnSpPr>
          <p:nvPr/>
        </p:nvCxnSpPr>
        <p:spPr>
          <a:xfrm>
            <a:off x="776798" y="2145433"/>
            <a:ext cx="1086922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8F18942-5E26-886F-579F-5186ACE16ACA}"/>
              </a:ext>
            </a:extLst>
          </p:cNvPr>
          <p:cNvSpPr/>
          <p:nvPr/>
        </p:nvSpPr>
        <p:spPr>
          <a:xfrm>
            <a:off x="4344143" y="3206321"/>
            <a:ext cx="594804" cy="26943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CCE3193-6DFB-CD1B-821D-FFD9DFA1B62E}"/>
              </a:ext>
            </a:extLst>
          </p:cNvPr>
          <p:cNvSpPr/>
          <p:nvPr/>
        </p:nvSpPr>
        <p:spPr>
          <a:xfrm>
            <a:off x="4947825" y="4540956"/>
            <a:ext cx="594804" cy="1344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D52B78-EFCB-F3B7-5F54-1706EC93E46F}"/>
              </a:ext>
            </a:extLst>
          </p:cNvPr>
          <p:cNvCxnSpPr>
            <a:cxnSpLocks/>
          </p:cNvCxnSpPr>
          <p:nvPr/>
        </p:nvCxnSpPr>
        <p:spPr>
          <a:xfrm>
            <a:off x="767920" y="5140167"/>
            <a:ext cx="10888462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91A16B1D-C625-7685-E505-6F3266EEEFFF}"/>
              </a:ext>
            </a:extLst>
          </p:cNvPr>
          <p:cNvSpPr/>
          <p:nvPr/>
        </p:nvSpPr>
        <p:spPr>
          <a:xfrm>
            <a:off x="928089" y="1805953"/>
            <a:ext cx="594804" cy="21335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7110EDF-0C67-0CFB-6F8F-4442905EBDB9}"/>
              </a:ext>
            </a:extLst>
          </p:cNvPr>
          <p:cNvSpPr txBox="1"/>
          <p:nvPr/>
        </p:nvSpPr>
        <p:spPr>
          <a:xfrm>
            <a:off x="1548789" y="1710070"/>
            <a:ext cx="120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No index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95B2F1-F9DE-0FB0-6BAA-39BCDF07432D}"/>
              </a:ext>
            </a:extLst>
          </p:cNvPr>
          <p:cNvSpPr txBox="1"/>
          <p:nvPr/>
        </p:nvSpPr>
        <p:spPr>
          <a:xfrm>
            <a:off x="3451194" y="1710070"/>
            <a:ext cx="141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With index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AE22780-3104-206B-2F85-D2D4782FD732}"/>
              </a:ext>
            </a:extLst>
          </p:cNvPr>
          <p:cNvSpPr/>
          <p:nvPr/>
        </p:nvSpPr>
        <p:spPr>
          <a:xfrm>
            <a:off x="2853061" y="1797530"/>
            <a:ext cx="594804" cy="2199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05F38F-6B91-331A-11D3-6A6C0C7113B5}"/>
              </a:ext>
            </a:extLst>
          </p:cNvPr>
          <p:cNvSpPr txBox="1"/>
          <p:nvPr/>
        </p:nvSpPr>
        <p:spPr>
          <a:xfrm>
            <a:off x="1548788" y="2338302"/>
            <a:ext cx="1531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Only 4% diff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FECA08-4F32-CE7D-E689-1E9DFFFFDB4E}"/>
              </a:ext>
            </a:extLst>
          </p:cNvPr>
          <p:cNvCxnSpPr/>
          <p:nvPr/>
        </p:nvCxnSpPr>
        <p:spPr>
          <a:xfrm flipH="1">
            <a:off x="1429305" y="2715768"/>
            <a:ext cx="426128" cy="49055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63380DB-B756-33F7-83FE-B1DB27B6946E}"/>
              </a:ext>
            </a:extLst>
          </p:cNvPr>
          <p:cNvCxnSpPr>
            <a:cxnSpLocks/>
          </p:cNvCxnSpPr>
          <p:nvPr/>
        </p:nvCxnSpPr>
        <p:spPr>
          <a:xfrm>
            <a:off x="2629264" y="2725469"/>
            <a:ext cx="426128" cy="49055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2EFDE31-9894-EC15-BFE9-536E2CEAF478}"/>
              </a:ext>
            </a:extLst>
          </p:cNvPr>
          <p:cNvSpPr txBox="1"/>
          <p:nvPr/>
        </p:nvSpPr>
        <p:spPr>
          <a:xfrm>
            <a:off x="1087517" y="5974675"/>
            <a:ext cx="1447060" cy="3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QuerySplit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413C8ED-57C2-318B-B5DF-6C5DA08A8076}"/>
              </a:ext>
            </a:extLst>
          </p:cNvPr>
          <p:cNvSpPr txBox="1"/>
          <p:nvPr/>
        </p:nvSpPr>
        <p:spPr>
          <a:xfrm>
            <a:off x="2880812" y="5948041"/>
            <a:ext cx="1080118" cy="37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Optimal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DE392D6-29DB-3D4D-34AE-08B39DBB1E22}"/>
              </a:ext>
            </a:extLst>
          </p:cNvPr>
          <p:cNvSpPr txBox="1"/>
          <p:nvPr/>
        </p:nvSpPr>
        <p:spPr>
          <a:xfrm>
            <a:off x="3960930" y="5955563"/>
            <a:ext cx="19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Re-optimization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0F8C3-20EF-61B1-4A74-A564AA9B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521B18A-AF66-B491-C184-BA6B1CB3E9AD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32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4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533"/>
    </mc:Choice>
    <mc:Fallback>
      <p:transition spd="slow" advTm="26533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41A7-16D6-B842-0037-A3A38536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7C7C93-5C9D-B22A-178D-D82FF8BA1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C89858-5D82-A1F1-C634-D052AC9856DE}"/>
              </a:ext>
            </a:extLst>
          </p:cNvPr>
          <p:cNvSpPr txBox="1"/>
          <p:nvPr/>
        </p:nvSpPr>
        <p:spPr>
          <a:xfrm>
            <a:off x="11807301" y="648866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33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FB3CE00-EC65-A501-4C53-1964AB5AD31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1644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Current re-optimization can be misled by the initial physical plan</a:t>
            </a: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Two key ideas of QuerySplit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US" altLang="zh-CN" sz="29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Query Split Algorithm produces non-explosive </a:t>
            </a:r>
            <a:r>
              <a:rPr lang="en-US" altLang="zh-CN" sz="290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subuquery</a:t>
            </a:r>
            <a:endParaRPr lang="en-US" altLang="zh-CN" sz="29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1"/>
            <a:r>
              <a:rPr lang="en-US" altLang="zh-CN" sz="29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Subquery Selection Algorithm postpones the inevitable explosive join</a:t>
            </a:r>
            <a:endParaRPr lang="zh-CN" altLang="en-US" sz="29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05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156"/>
    </mc:Choice>
    <mc:Fallback>
      <p:transition spd="slow" advTm="381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D578B652-A7D7-6F7C-3238-23E8CC22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D14267-CB4C-BFCE-7E96-87797AAF7FE0}"/>
              </a:ext>
            </a:extLst>
          </p:cNvPr>
          <p:cNvSpPr txBox="1"/>
          <p:nvPr/>
        </p:nvSpPr>
        <p:spPr>
          <a:xfrm>
            <a:off x="1347077" y="2964333"/>
            <a:ext cx="205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2FEF5F2-CB2F-C686-7159-791A00CE4509}"/>
              </a:ext>
            </a:extLst>
          </p:cNvPr>
          <p:cNvCxnSpPr/>
          <p:nvPr/>
        </p:nvCxnSpPr>
        <p:spPr>
          <a:xfrm>
            <a:off x="2844291" y="3481221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2066A89-B7B7-E987-20F2-59B0708D0C3C}"/>
              </a:ext>
            </a:extLst>
          </p:cNvPr>
          <p:cNvCxnSpPr/>
          <p:nvPr/>
        </p:nvCxnSpPr>
        <p:spPr>
          <a:xfrm flipV="1">
            <a:off x="3075138" y="3087753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>
            <a:extLst>
              <a:ext uri="{FF2B5EF4-FFF2-40B4-BE49-F238E27FC236}">
                <a16:creationId xmlns:a16="http://schemas.microsoft.com/office/drawing/2014/main" id="{DFF37A4A-D104-979D-99C5-05A1EB710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FACE6C8-D2A8-73C9-1AA6-DE165EE47886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D6D932-7620-843E-78CA-CE3C32D159AC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75D85A-8658-9450-EFF4-F02DE0FB4931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909071-3FED-B812-49B4-E699C7946474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7E56992-F2B3-005A-5C22-30532E0ABD0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A487825-6633-77E4-CA40-7344D615F0EF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A86A48-4D60-43A6-575E-FCA1676D072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0590969-E960-21C8-F23A-23476FE5B2B6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C160E44-AB1E-E618-B0DF-6F9D5879EE06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F71AB1D-6E30-BBBA-D7FD-AEEF46E4538D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4FF511-54B0-DCDD-AF18-2B5704F1F5B3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A040764-31DC-C8EB-8880-EC204F190AEB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1E1D58-2E5C-83C1-89A9-F7A845B16F7E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0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9"/>
    </mc:Choice>
    <mc:Fallback>
      <p:transition spd="slow" advTm="20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>
            <a:extLst>
              <a:ext uri="{FF2B5EF4-FFF2-40B4-BE49-F238E27FC236}">
                <a16:creationId xmlns:a16="http://schemas.microsoft.com/office/drawing/2014/main" id="{D578B652-A7D7-6F7C-3238-23E8CC22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25" y="364320"/>
            <a:ext cx="1077907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Wrong CE leads to bad physical plan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8DAE4B-A1BC-8BCA-B949-F8A24CA3574E}"/>
              </a:ext>
            </a:extLst>
          </p:cNvPr>
          <p:cNvCxnSpPr/>
          <p:nvPr/>
        </p:nvCxnSpPr>
        <p:spPr>
          <a:xfrm>
            <a:off x="9424991" y="1910733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144C6A3-CBCF-4B06-D51A-8502EDD4E5A7}"/>
              </a:ext>
            </a:extLst>
          </p:cNvPr>
          <p:cNvCxnSpPr>
            <a:cxnSpLocks/>
          </p:cNvCxnSpPr>
          <p:nvPr/>
        </p:nvCxnSpPr>
        <p:spPr>
          <a:xfrm flipH="1">
            <a:off x="9424991" y="1910733"/>
            <a:ext cx="436536" cy="457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343D1571-7903-C2E0-7CB4-B52E88B29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86DD160-F0D4-261C-5843-0FD8250434ED}"/>
              </a:ext>
            </a:extLst>
          </p:cNvPr>
          <p:cNvSpPr txBox="1"/>
          <p:nvPr/>
        </p:nvSpPr>
        <p:spPr>
          <a:xfrm>
            <a:off x="1347077" y="2964333"/>
            <a:ext cx="2053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AA4C0BC-FA6C-918E-AA87-57F1760621BA}"/>
              </a:ext>
            </a:extLst>
          </p:cNvPr>
          <p:cNvCxnSpPr/>
          <p:nvPr/>
        </p:nvCxnSpPr>
        <p:spPr>
          <a:xfrm>
            <a:off x="2844291" y="3481221"/>
            <a:ext cx="271221" cy="24409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C56B34F-AE8B-ED97-C0D2-79A8B0FA6FF5}"/>
              </a:ext>
            </a:extLst>
          </p:cNvPr>
          <p:cNvCxnSpPr/>
          <p:nvPr/>
        </p:nvCxnSpPr>
        <p:spPr>
          <a:xfrm flipV="1">
            <a:off x="3075138" y="3087753"/>
            <a:ext cx="650929" cy="6586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95AEB8B-6274-5FE6-D519-E588781BAE07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5C6677-F91E-A96F-FEDD-FD96FDDCB090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CE6DC9-B807-490B-8E96-1939E658BF47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CD442C5-DC1C-1854-A6C0-43196A8C9182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F0B9569-3F47-17F4-CE88-036E3313194A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4EFA4E8-FBA0-C9F4-AEFA-8B8AE7BB2B25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9BBC301-0580-CC8D-E14E-594804402EF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86B1FA7-81C8-491C-7F6B-1A6349FF23A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11B26014-58FC-A585-F08C-0808B3B0B674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A024AC-14E7-C8AB-8EDA-77113B8B8508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BC0B6D-1AC6-A14A-A806-84641A425F1F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4F35B89-A244-4EBE-FA6A-859B30DDF8F6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E8BFA7-19F3-9673-978F-60E33B71CDBC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4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47"/>
    </mc:Choice>
    <mc:Fallback>
      <p:transition spd="slow" advTm="81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FDD3D7F-9B59-6B64-24D7-90306E78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28A23DF-1E3A-BE6F-202A-9979E76B0CD9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A378DA-1ABB-C933-BCCC-16E4508455CD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239D0DB-92C6-76A8-B3CE-0E2CB6C166AC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2363373-2F40-5714-C503-1A2013A67FE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D0E4C20-ABAA-54D4-20A5-66F4312BAE8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3F86343-D764-5B6F-ACA2-A43D7DAF0F5E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24EEDC6-E40C-EA9A-E9F5-992DCB2F40D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A70014A-9746-86B0-7FB5-1BCF99BC4ED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208B4A9C-C853-8391-45B5-E27CDD6EA47B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6C09A64-C80D-6883-CDC4-E2E25497A50D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B6B2DF8-627F-3A59-F634-D71118FEF82B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A56A795-2991-9B94-8434-511688455713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D4EEBA-05F0-57F4-E20A-20400528BB45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41BB9E-B3D3-756E-F3FA-F6D730B8C567}"/>
              </a:ext>
            </a:extLst>
          </p:cNvPr>
          <p:cNvSpPr txBox="1"/>
          <p:nvPr/>
        </p:nvSpPr>
        <p:spPr>
          <a:xfrm>
            <a:off x="1392174" y="2983429"/>
            <a:ext cx="1611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851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85"/>
    </mc:Choice>
    <mc:Fallback>
      <p:transition spd="slow" advTm="1548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6078F-D3AF-0C4C-6A56-FC7DC644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222" cy="1325563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Re-optimization fixes mistakes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7A62B45-4C9C-5C16-B3E0-CB065E5A6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519" y="56530"/>
            <a:ext cx="824342" cy="82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8943447-85AB-131E-5883-D8DFCFF59236}"/>
              </a:ext>
            </a:extLst>
          </p:cNvPr>
          <p:cNvSpPr txBox="1"/>
          <p:nvPr/>
        </p:nvSpPr>
        <p:spPr>
          <a:xfrm>
            <a:off x="9753563" y="2753764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147E1DA-2AB2-A395-8CF8-B7B67384BF8C}"/>
              </a:ext>
            </a:extLst>
          </p:cNvPr>
          <p:cNvSpPr/>
          <p:nvPr/>
        </p:nvSpPr>
        <p:spPr>
          <a:xfrm>
            <a:off x="1487843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A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023776F-4E03-521A-EB2C-E0140414B441}"/>
              </a:ext>
            </a:extLst>
          </p:cNvPr>
          <p:cNvSpPr/>
          <p:nvPr/>
        </p:nvSpPr>
        <p:spPr>
          <a:xfrm>
            <a:off x="8672765" y="3322926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C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43F76C4-D652-5554-757B-23BB80278FC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912256" y="2503649"/>
            <a:ext cx="1292917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2EBF419-A0B1-6277-7138-FC579947FEC0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583083" y="2503649"/>
            <a:ext cx="1278444" cy="81927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B2742DB-39FE-3274-64DF-302D05812B84}"/>
              </a:ext>
            </a:extLst>
          </p:cNvPr>
          <p:cNvSpPr/>
          <p:nvPr/>
        </p:nvSpPr>
        <p:spPr>
          <a:xfrm>
            <a:off x="6205560" y="5354553"/>
            <a:ext cx="237752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Relation B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3812E26-93D2-BC99-C15E-375DDEDBA72D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2676605" y="4221827"/>
            <a:ext cx="1092751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4746518-F9F5-A6B9-F611-CA4924E49B5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140694" y="4221827"/>
            <a:ext cx="1253628" cy="1132726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A37A926-C3C1-F624-8260-A9B7EBB9477E}"/>
              </a:ext>
            </a:extLst>
          </p:cNvPr>
          <p:cNvSpPr/>
          <p:nvPr/>
        </p:nvSpPr>
        <p:spPr>
          <a:xfrm>
            <a:off x="3519236" y="3322926"/>
            <a:ext cx="2786040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Hash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EF85B2-1355-C24B-5188-D78D05150556}"/>
              </a:ext>
            </a:extLst>
          </p:cNvPr>
          <p:cNvSpPr/>
          <p:nvPr/>
        </p:nvSpPr>
        <p:spPr>
          <a:xfrm>
            <a:off x="5614190" y="1604748"/>
            <a:ext cx="3684793" cy="898901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3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Nested-loop Join</a:t>
            </a:r>
            <a:endParaRPr lang="zh-CN" altLang="en-US" sz="3300" dirty="0">
              <a:solidFill>
                <a:schemeClr val="accent4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3F25A5-52C2-6974-FEAD-0E10C7612C5F}"/>
              </a:ext>
            </a:extLst>
          </p:cNvPr>
          <p:cNvSpPr/>
          <p:nvPr/>
        </p:nvSpPr>
        <p:spPr>
          <a:xfrm>
            <a:off x="4963950" y="2437071"/>
            <a:ext cx="1038387" cy="9453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EBE3FF-7315-84E1-DD77-A2460D6EEB4F}"/>
              </a:ext>
            </a:extLst>
          </p:cNvPr>
          <p:cNvSpPr txBox="1"/>
          <p:nvPr/>
        </p:nvSpPr>
        <p:spPr>
          <a:xfrm>
            <a:off x="4912256" y="2668045"/>
            <a:ext cx="1183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STOP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E99995-4558-CD21-B66D-EB47B9B89277}"/>
              </a:ext>
            </a:extLst>
          </p:cNvPr>
          <p:cNvSpPr txBox="1"/>
          <p:nvPr/>
        </p:nvSpPr>
        <p:spPr>
          <a:xfrm>
            <a:off x="7417934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017ECC-CC54-35C4-CBE9-97C71F575E62}"/>
              </a:ext>
            </a:extLst>
          </p:cNvPr>
          <p:cNvSpPr txBox="1"/>
          <p:nvPr/>
        </p:nvSpPr>
        <p:spPr>
          <a:xfrm>
            <a:off x="3071210" y="4788190"/>
            <a:ext cx="2330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1000 rows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5AB0BD-4E16-0C3D-2337-079669F67E31}"/>
              </a:ext>
            </a:extLst>
          </p:cNvPr>
          <p:cNvSpPr txBox="1"/>
          <p:nvPr/>
        </p:nvSpPr>
        <p:spPr>
          <a:xfrm>
            <a:off x="11807301" y="6488668"/>
            <a:ext cx="38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FBBF-DEFD-B3F3-95DA-54F4F8FCB6E7}"/>
              </a:ext>
            </a:extLst>
          </p:cNvPr>
          <p:cNvSpPr txBox="1"/>
          <p:nvPr/>
        </p:nvSpPr>
        <p:spPr>
          <a:xfrm>
            <a:off x="1392174" y="2983429"/>
            <a:ext cx="16118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1 row ?</a:t>
            </a:r>
            <a:endParaRPr lang="zh-CN" altLang="en-US" sz="33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2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02"/>
    </mc:Choice>
    <mc:Fallback>
      <p:transition spd="slow" advTm="14502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1578</Words>
  <Application>Microsoft Office PowerPoint</Application>
  <PresentationFormat>宽屏</PresentationFormat>
  <Paragraphs>643</Paragraphs>
  <Slides>56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2" baseType="lpstr">
      <vt:lpstr>等线</vt:lpstr>
      <vt:lpstr>等线 Light</vt:lpstr>
      <vt:lpstr>Arial</vt:lpstr>
      <vt:lpstr>Arial Rounded MT Bold</vt:lpstr>
      <vt:lpstr>Cambria Math</vt:lpstr>
      <vt:lpstr>Office 主题​​</vt:lpstr>
      <vt:lpstr>Efficient Query Re-optimization  with Judicious Subquery Selections</vt:lpstr>
      <vt:lpstr>Wrong CE leads to bad physical plan</vt:lpstr>
      <vt:lpstr>Wrong CE leads to bad physical plan</vt:lpstr>
      <vt:lpstr>Wrong CE leads to bad physical plan</vt:lpstr>
      <vt:lpstr>Wrong CE leads to bad physical plan</vt:lpstr>
      <vt:lpstr>Wrong CE leads to bad physical plan</vt:lpstr>
      <vt:lpstr>Wrong CE leads to bad physical plan</vt:lpstr>
      <vt:lpstr>Re-optimization fixes mistakes</vt:lpstr>
      <vt:lpstr>Re-optimization fixes mistakes</vt:lpstr>
      <vt:lpstr>Re-optimization fixes mistakes</vt:lpstr>
      <vt:lpstr>Re-optimization fixes mistakes</vt:lpstr>
      <vt:lpstr>Re-optimization fixes mistakes</vt:lpstr>
      <vt:lpstr>Re-optimization fixes mistakes</vt:lpstr>
      <vt:lpstr>Mistake is too large to fix</vt:lpstr>
      <vt:lpstr>Mistake is too large to fix</vt:lpstr>
      <vt:lpstr>Mistake is too large to fix</vt:lpstr>
      <vt:lpstr>Mistake is too large to fix</vt:lpstr>
      <vt:lpstr>Mistake is too large to fix</vt:lpstr>
      <vt:lpstr>Avoid such explosive join</vt:lpstr>
      <vt:lpstr>Avoid such explosive join</vt:lpstr>
      <vt:lpstr>PowerPoint 演示文稿</vt:lpstr>
      <vt:lpstr>Avoid such explosive join</vt:lpstr>
      <vt:lpstr>Avoid such explosive join</vt:lpstr>
      <vt:lpstr>Current re-optimization cannot  avoid this</vt:lpstr>
      <vt:lpstr>PowerPoint 演示文稿</vt:lpstr>
      <vt:lpstr>QuerySplit improve from two aspects</vt:lpstr>
      <vt:lpstr>First, try to avoid explosive join </vt:lpstr>
      <vt:lpstr>First, try to avoid explosive join </vt:lpstr>
      <vt:lpstr>Fk-Pk join constrains the result size</vt:lpstr>
      <vt:lpstr>First, try to avoid explosive join </vt:lpstr>
      <vt:lpstr>PowerPoint 演示文稿</vt:lpstr>
      <vt:lpstr>First, try to avoid explosive join </vt:lpstr>
      <vt:lpstr>First, try to avoid explosive join</vt:lpstr>
      <vt:lpstr>PowerPoint 演示文稿</vt:lpstr>
      <vt:lpstr>PowerPoint 演示文稿</vt:lpstr>
      <vt:lpstr>PowerPoint 演示文稿</vt:lpstr>
      <vt:lpstr>Second, postpone explosive join </vt:lpstr>
      <vt:lpstr>Associated with execution order</vt:lpstr>
      <vt:lpstr>Prefer executing small subquery</vt:lpstr>
      <vt:lpstr>Prefer executing small subquery</vt:lpstr>
      <vt:lpstr>Prefer executing small subquery</vt:lpstr>
      <vt:lpstr>Prefer executing small subquery</vt:lpstr>
      <vt:lpstr>Prefer executing small subquery</vt:lpstr>
      <vt:lpstr>Prefer executing small subquery</vt:lpstr>
      <vt:lpstr>Prefer executing small subquery</vt:lpstr>
      <vt:lpstr>Evaluation Setup: a real-world workload</vt:lpstr>
      <vt:lpstr>Evaluation Setup: a real-world workload</vt:lpstr>
      <vt:lpstr>Evaluation Setup: a real-world workload</vt:lpstr>
      <vt:lpstr>Best Implementation for QuerySplit</vt:lpstr>
      <vt:lpstr>Best Implementation for QuerySplit</vt:lpstr>
      <vt:lpstr>Best Implementation for QuerySplit</vt:lpstr>
      <vt:lpstr>Best Implementation for QuerySplit</vt:lpstr>
      <vt:lpstr>Best Implementation for QuerySplit</vt:lpstr>
      <vt:lpstr>QuerySplit speeds up end-to-end latency</vt:lpstr>
      <vt:lpstr>QuerySplit speeds up end-to-end latency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Zhao</dc:creator>
  <cp:lastModifiedBy>zhaojunyiandy@sina.com</cp:lastModifiedBy>
  <cp:revision>1559</cp:revision>
  <cp:lastPrinted>2023-04-20T08:08:54Z</cp:lastPrinted>
  <dcterms:created xsi:type="dcterms:W3CDTF">2023-04-14T06:54:42Z</dcterms:created>
  <dcterms:modified xsi:type="dcterms:W3CDTF">2023-06-21T05:32:27Z</dcterms:modified>
</cp:coreProperties>
</file>