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84" r:id="rId5"/>
    <p:sldId id="261" r:id="rId6"/>
    <p:sldId id="285" r:id="rId7"/>
    <p:sldId id="286" r:id="rId8"/>
    <p:sldId id="287" r:id="rId9"/>
    <p:sldId id="263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279" r:id="rId39"/>
  </p:sldIdLst>
  <p:sldSz cx="9144000" cy="5143500" type="screen16x9"/>
  <p:notesSz cx="6858000" cy="9144000"/>
  <p:embeddedFontLst>
    <p:embeddedFont>
      <p:font typeface="Karla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guyen" initials="TN" lastIdx="1" clrIdx="0">
    <p:extLst>
      <p:ext uri="{19B8F6BF-5375-455C-9EA6-DF929625EA0E}">
        <p15:presenceInfo xmlns:p15="http://schemas.microsoft.com/office/powerpoint/2012/main" userId="55f4aff527c216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A4603-92AC-4950-B3EF-719AB89D54B3}">
  <a:tblStyle styleId="{5C6A4603-92AC-4950-B3EF-719AB89D5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81215" autoAdjust="0"/>
  </p:normalViewPr>
  <p:slideViewPr>
    <p:cSldViewPr snapToGrid="0">
      <p:cViewPr varScale="1">
        <p:scale>
          <a:sx n="78" d="100"/>
          <a:sy n="78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95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2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83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8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95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68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34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82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29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220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079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1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0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970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9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62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84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869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05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33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778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89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20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31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178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508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45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8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83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12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7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612673" y="141634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MÔN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PHẦN MỀM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cmut">
            <a:extLst>
              <a:ext uri="{FF2B5EF4-FFF2-40B4-BE49-F238E27FC236}">
                <a16:creationId xmlns:a16="http://schemas.microsoft.com/office/drawing/2014/main" id="{75923651-414C-427A-8012-6D342E1C3F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61" y="197145"/>
            <a:ext cx="11906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3FC4B-A493-4B92-BC28-B180B2B5192B}"/>
              </a:ext>
            </a:extLst>
          </p:cNvPr>
          <p:cNvSpPr txBox="1"/>
          <p:nvPr/>
        </p:nvSpPr>
        <p:spPr>
          <a:xfrm>
            <a:off x="923293" y="2945218"/>
            <a:ext cx="6829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i="1" u="sng" dirty="0">
                <a:latin typeface="+mj-lt"/>
              </a:rPr>
              <a:t>ĐỀ TÀI</a:t>
            </a:r>
            <a:r>
              <a:rPr lang="vi-VN" sz="2000" dirty="0">
                <a:latin typeface="+mj-lt"/>
              </a:rPr>
              <a:t>:  </a:t>
            </a:r>
            <a:r>
              <a:rPr lang="en-US" sz="2000" dirty="0">
                <a:latin typeface="+mj-lt"/>
              </a:rPr>
              <a:t>PHẦN MỀM ĐĂNG KÝ KHÁM BỆNH</a:t>
            </a:r>
          </a:p>
          <a:p>
            <a:pPr algn="ctr"/>
            <a:r>
              <a:rPr lang="en-US" sz="2000" dirty="0">
                <a:latin typeface="+mj-lt"/>
              </a:rPr>
              <a:t>    HOSPITAL BOOKING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7158" y="36133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Non-functional Requirement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9BFCE2-0E46-46EE-B630-CFF6198F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47" y="1729452"/>
            <a:ext cx="6105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73686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Non-functional Requirement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B57B8-1DAA-490B-975C-B6E3AF8E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88" y="1482811"/>
            <a:ext cx="5929424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7368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Non-functional Requirement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FF8E-5C15-4DF1-9320-D3E34BCA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482811"/>
            <a:ext cx="6115050" cy="31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30786" y="34897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Architecture design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DD223-515E-4907-BF13-4BB2F7D40FBA}"/>
              </a:ext>
            </a:extLst>
          </p:cNvPr>
          <p:cNvSpPr txBox="1"/>
          <p:nvPr/>
        </p:nvSpPr>
        <p:spPr>
          <a:xfrm>
            <a:off x="1099301" y="1064414"/>
            <a:ext cx="2398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Decomposition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D17F0-045D-4F6A-A240-4336E51B4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68" y="1589020"/>
            <a:ext cx="6404530" cy="26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27332" y="34897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Architecture design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DD223-515E-4907-BF13-4BB2F7D40FBA}"/>
              </a:ext>
            </a:extLst>
          </p:cNvPr>
          <p:cNvSpPr txBox="1"/>
          <p:nvPr/>
        </p:nvSpPr>
        <p:spPr>
          <a:xfrm>
            <a:off x="1099301" y="1064414"/>
            <a:ext cx="2398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Method design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9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27330" y="348971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Module interface design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54B9E-65E8-4AAC-9F80-B3369EE215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05" y="1444986"/>
            <a:ext cx="5562693" cy="31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76758" y="36133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ER Diagram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E600D-E389-4068-9F70-207850B2C6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6" y="1255799"/>
            <a:ext cx="6654257" cy="3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7028" y="356651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Class design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3160D-6A7B-4F3C-807F-160E6600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6" y="1346887"/>
            <a:ext cx="7841531" cy="35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0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2315" y="354611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45662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1.Sequence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DFAEAE-889B-4CDD-96F8-6DC6A1CE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81" y="1753549"/>
            <a:ext cx="5699051" cy="284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210449" y="1378360"/>
            <a:ext cx="232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Create seat</a:t>
            </a:r>
          </a:p>
        </p:txBody>
      </p:sp>
    </p:spTree>
    <p:extLst>
      <p:ext uri="{BB962C8B-B14F-4D97-AF65-F5344CB8AC3E}">
        <p14:creationId xmlns:p14="http://schemas.microsoft.com/office/powerpoint/2010/main" val="275068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2315" y="35856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86523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Sequence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118903" y="1422308"/>
            <a:ext cx="232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View all seat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E1600ED5-3649-40D7-B7B9-182A45A9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01" y="1760862"/>
            <a:ext cx="5890437" cy="28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97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2005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L02B - 16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1639947" y="2168502"/>
            <a:ext cx="6866100" cy="28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    		- 	1611660</a:t>
            </a:r>
          </a:p>
          <a:p>
            <a:pPr lvl="0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Vịnh</a:t>
            </a:r>
            <a:r>
              <a:rPr lang="en-US" dirty="0"/>
              <a:t>		-	1614142</a:t>
            </a:r>
          </a:p>
          <a:p>
            <a:pPr lvl="0"/>
            <a:r>
              <a:rPr lang="en-US" dirty="0" err="1"/>
              <a:t>Ưng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			- 	1610512</a:t>
            </a:r>
          </a:p>
          <a:p>
            <a:pPr lvl="0"/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		-	1612392</a:t>
            </a:r>
          </a:p>
          <a:p>
            <a:pPr lvl="0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	-	1613188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BBF1F-6CC1-4E80-A93F-DA549F35A5C1}"/>
              </a:ext>
            </a:extLst>
          </p:cNvPr>
          <p:cNvSpPr txBox="1"/>
          <p:nvPr/>
        </p:nvSpPr>
        <p:spPr>
          <a:xfrm>
            <a:off x="886650" y="1411366"/>
            <a:ext cx="44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2315" y="35418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86523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Sequence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159432" y="1386075"/>
            <a:ext cx="232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Delete seat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C44375-8E7C-4DC6-A06C-01CEA91B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49" y="1724629"/>
            <a:ext cx="6623601" cy="28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6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2316" y="35418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86523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Activity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159432" y="1386075"/>
            <a:ext cx="232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2.1.   Create seat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4BE33E-0A51-424D-84D7-DECADFD4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1" y="1724629"/>
            <a:ext cx="5143500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5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4724" y="35418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86523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Activity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159432" y="1386075"/>
            <a:ext cx="232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View all seat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C81AB9F-CF29-413C-9C59-53E4A8F9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61" y="1724629"/>
            <a:ext cx="4263339" cy="302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2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87763" y="35444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Use Case Realizations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886650" y="1086523"/>
            <a:ext cx="256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Activity diagram</a:t>
            </a:r>
          </a:p>
          <a:p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BBE34-382E-46B0-BFA9-B49B71C1AFE5}"/>
              </a:ext>
            </a:extLst>
          </p:cNvPr>
          <p:cNvSpPr txBox="1"/>
          <p:nvPr/>
        </p:nvSpPr>
        <p:spPr>
          <a:xfrm>
            <a:off x="1159432" y="1386075"/>
            <a:ext cx="232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Delete seat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B4A204-D0DC-41B9-A5E8-BDA0D96E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96" y="1943923"/>
            <a:ext cx="5676900" cy="23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75406" y="358999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IX. Design pattern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5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Create new seat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07DFA1-02B3-49F4-9C19-5250515B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38" y="1685282"/>
            <a:ext cx="53244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9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71512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IX. Design pattern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5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View all seat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6E1514-98C8-4130-BA63-C0891958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645036"/>
            <a:ext cx="5940425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5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71512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IX. Design pattern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5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Delete a seat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7E0117-1863-46A0-A39D-CA40D535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621911"/>
            <a:ext cx="5940425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46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7028" y="348972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5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069084-C28D-4EC7-B8F4-FF6CCEF8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85" y="1476830"/>
            <a:ext cx="6786829" cy="32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5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7028" y="34735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56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B464A50-7BE9-49C7-8874-51EFE15C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34" y="1884425"/>
            <a:ext cx="5940425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9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3994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28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3AD081F-5E9D-4CF8-A570-FD6CAA69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09" y="1456631"/>
            <a:ext cx="2784475" cy="35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4A3D6A7-EECE-4FC9-96C0-08145688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38" y="1456631"/>
            <a:ext cx="3102714" cy="34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455372" y="189110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839972" y="1765792"/>
            <a:ext cx="7373492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 (back-end),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(front-end)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Application.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521808" y="128205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9C5D3-34CF-418C-8932-1B4F3A3FB602}"/>
              </a:ext>
            </a:extLst>
          </p:cNvPr>
          <p:cNvSpPr txBox="1"/>
          <p:nvPr/>
        </p:nvSpPr>
        <p:spPr>
          <a:xfrm>
            <a:off x="839972" y="994961"/>
            <a:ext cx="304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1.Mục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2616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276B131-C8C0-4D64-910B-90E4BE1B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49" y="1456631"/>
            <a:ext cx="7071101" cy="31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7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2616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3BDBE6F-A5F5-4B11-A4C9-C3FD9965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97" y="1456631"/>
            <a:ext cx="6495445" cy="31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55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8583" y="350439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E2A5AB0-6881-4223-9CEE-4A69BAAE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97" y="1618735"/>
            <a:ext cx="6203615" cy="29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3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207029" y="34974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User interface Design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0233F04-6A25-45D9-ABC3-ACE8DB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46" y="1606378"/>
            <a:ext cx="6778789" cy="29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73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35533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XI. User Manual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D25F-7CEF-415C-9EA2-2677EDF50A13}"/>
              </a:ext>
            </a:extLst>
          </p:cNvPr>
          <p:cNvSpPr txBox="1"/>
          <p:nvPr/>
        </p:nvSpPr>
        <p:spPr>
          <a:xfrm>
            <a:off x="1368564" y="1811349"/>
            <a:ext cx="747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2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366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XI. User Manual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D25F-7CEF-415C-9EA2-2677EDF50A13}"/>
              </a:ext>
            </a:extLst>
          </p:cNvPr>
          <p:cNvSpPr txBox="1"/>
          <p:nvPr/>
        </p:nvSpPr>
        <p:spPr>
          <a:xfrm>
            <a:off x="1257353" y="1913921"/>
            <a:ext cx="7475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40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6133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XII. System Maintenance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Maintenance</a:t>
            </a:r>
          </a:p>
          <a:p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D25F-7CEF-415C-9EA2-2677EDF50A13}"/>
              </a:ext>
            </a:extLst>
          </p:cNvPr>
          <p:cNvSpPr txBox="1"/>
          <p:nvPr/>
        </p:nvSpPr>
        <p:spPr>
          <a:xfrm>
            <a:off x="1257353" y="1913921"/>
            <a:ext cx="74758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981711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6816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XII. System Maintenance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A1169-C309-420A-8B23-859B838BE7E0}"/>
              </a:ext>
            </a:extLst>
          </p:cNvPr>
          <p:cNvSpPr txBox="1"/>
          <p:nvPr/>
        </p:nvSpPr>
        <p:spPr>
          <a:xfrm>
            <a:off x="1084358" y="1056521"/>
            <a:ext cx="348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Upgrade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D25F-7CEF-415C-9EA2-2677EDF50A13}"/>
              </a:ext>
            </a:extLst>
          </p:cNvPr>
          <p:cNvSpPr txBox="1"/>
          <p:nvPr/>
        </p:nvSpPr>
        <p:spPr>
          <a:xfrm>
            <a:off x="1257353" y="1913921"/>
            <a:ext cx="74758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342900" lvl="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92D050"/>
              </a:buCl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93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451611" y="187876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sz="2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839972" y="1765792"/>
            <a:ext cx="7373492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Doctor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Admin.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521808" y="128205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9C5D3-34CF-418C-8932-1B4F3A3FB602}"/>
              </a:ext>
            </a:extLst>
          </p:cNvPr>
          <p:cNvSpPr txBox="1"/>
          <p:nvPr/>
        </p:nvSpPr>
        <p:spPr>
          <a:xfrm>
            <a:off x="839971" y="975896"/>
            <a:ext cx="8218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(Hospital booking)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0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301472" y="380938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151840"/>
            <a:ext cx="787457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392380" y="373686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9692" y="1417800"/>
            <a:ext cx="787457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1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412683" y="37368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343226"/>
            <a:ext cx="787457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70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301472" y="361329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1014241" y="1344530"/>
            <a:ext cx="787457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up, Login,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account, Logout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11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301472" y="336616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Use case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F6297F-2B4B-4CF4-9FAC-6E2BEEC089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08" y="1370891"/>
            <a:ext cx="5447599" cy="3296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810</Words>
  <Application>Microsoft Office PowerPoint</Application>
  <PresentationFormat>On-screen Show (16:9)</PresentationFormat>
  <Paragraphs>164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Times New Roman</vt:lpstr>
      <vt:lpstr>Karla</vt:lpstr>
      <vt:lpstr>Arial</vt:lpstr>
      <vt:lpstr>Raleway</vt:lpstr>
      <vt:lpstr>Escalus template</vt:lpstr>
      <vt:lpstr>THỰC TẬP MÔN  CÔNG NGHỆ PHẦN MỀM</vt:lpstr>
      <vt:lpstr>Nhóm L02B - 16</vt:lpstr>
      <vt:lpstr>I. Giới thiệu</vt:lpstr>
      <vt:lpstr>I. Giới thiệu</vt:lpstr>
      <vt:lpstr>Tài khoản người dùng</vt:lpstr>
      <vt:lpstr>Tài khoản bác sĩ</vt:lpstr>
      <vt:lpstr>Tài khoản quản trị viên</vt:lpstr>
      <vt:lpstr>Một số yêu cầu khác</vt:lpstr>
      <vt:lpstr>II. Use case hệ thống </vt:lpstr>
      <vt:lpstr>III. Non-functional Requirement </vt:lpstr>
      <vt:lpstr>III. Non-functional Requirement </vt:lpstr>
      <vt:lpstr>III. Non-functional Requirement </vt:lpstr>
      <vt:lpstr>IV. Architecture design  </vt:lpstr>
      <vt:lpstr>IV. Architecture design  </vt:lpstr>
      <vt:lpstr>V. Module interface design   </vt:lpstr>
      <vt:lpstr>VI. ER Diagram  </vt:lpstr>
      <vt:lpstr>VII. Class design    </vt:lpstr>
      <vt:lpstr>VIII. Use Case Realizations   </vt:lpstr>
      <vt:lpstr>VIII. Use Case Realizations   </vt:lpstr>
      <vt:lpstr>VIII. Use Case Realizations   </vt:lpstr>
      <vt:lpstr>VIII. Use Case Realizations   </vt:lpstr>
      <vt:lpstr>VIII. Use Case Realizations   </vt:lpstr>
      <vt:lpstr>VIII. Use Case Realizations   </vt:lpstr>
      <vt:lpstr>IX. Design pattern   </vt:lpstr>
      <vt:lpstr>IX. Design pattern   </vt:lpstr>
      <vt:lpstr>IX. Design pattern   </vt:lpstr>
      <vt:lpstr>X. User interface Design</vt:lpstr>
      <vt:lpstr>X. User interface Design</vt:lpstr>
      <vt:lpstr>X. User interface Design</vt:lpstr>
      <vt:lpstr>X. User interface Design</vt:lpstr>
      <vt:lpstr>X. User interface Design</vt:lpstr>
      <vt:lpstr>X. User interface Design</vt:lpstr>
      <vt:lpstr>X. User interface Design</vt:lpstr>
      <vt:lpstr>XI. User Manual</vt:lpstr>
      <vt:lpstr>XI. User Manual</vt:lpstr>
      <vt:lpstr>XII. System Maintenance </vt:lpstr>
      <vt:lpstr>XII. System Maintenance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MÔN  CÔNG NGHỆ PHẤN MỀM</dc:title>
  <dc:creator>LAPTOPOFTHANH</dc:creator>
  <cp:lastModifiedBy>Thanh Nguyen</cp:lastModifiedBy>
  <cp:revision>62</cp:revision>
  <dcterms:modified xsi:type="dcterms:W3CDTF">2019-06-20T15:59:53Z</dcterms:modified>
</cp:coreProperties>
</file>