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9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0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4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00B5-B445-4413-B284-89D77E3CB107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DD81-3937-492D-A3E3-F8759C9DB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8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4508" y="633334"/>
            <a:ext cx="93610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회원관리</a:t>
            </a:r>
            <a:endParaRPr lang="ko-KR" altLang="en-US" sz="900" b="1" dirty="0"/>
          </a:p>
        </p:txBody>
      </p:sp>
      <p:sp>
        <p:nvSpPr>
          <p:cNvPr id="5" name="직사각형 4"/>
          <p:cNvSpPr/>
          <p:nvPr/>
        </p:nvSpPr>
        <p:spPr>
          <a:xfrm>
            <a:off x="4044508" y="1980119"/>
            <a:ext cx="93610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여행정보</a:t>
            </a:r>
            <a:endParaRPr lang="ko-KR" altLang="en-US" sz="900" b="1" dirty="0"/>
          </a:p>
        </p:txBody>
      </p:sp>
      <p:sp>
        <p:nvSpPr>
          <p:cNvPr id="6" name="직사각형 5"/>
          <p:cNvSpPr/>
          <p:nvPr/>
        </p:nvSpPr>
        <p:spPr>
          <a:xfrm>
            <a:off x="4059661" y="3149157"/>
            <a:ext cx="93610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항공권조회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4059661" y="4179197"/>
            <a:ext cx="93610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커뮤니티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4091089" y="5589190"/>
            <a:ext cx="93610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마이페이지</a:t>
            </a:r>
            <a:endParaRPr lang="ko-KR" altLang="en-US" sz="9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87624" y="345302"/>
            <a:ext cx="2143001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회원가입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846530"/>
            <a:ext cx="2143001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02496" y="1708276"/>
            <a:ext cx="107275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여행지 정보검색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5616" y="1699728"/>
            <a:ext cx="105551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여행지 세부사항 검색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테마별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도시별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96136" y="345302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등급관리 및 활동제한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&amp;</a:t>
            </a:r>
            <a:r>
              <a:rPr lang="ko-KR" altLang="en-US" sz="800" dirty="0" smtClean="0">
                <a:solidFill>
                  <a:schemeClr val="tx1"/>
                </a:solidFill>
              </a:rPr>
              <a:t>회원삭제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6136" y="846530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회원조</a:t>
            </a:r>
            <a:r>
              <a:rPr lang="ko-KR" altLang="en-US" sz="800" dirty="0">
                <a:solidFill>
                  <a:schemeClr val="tx1"/>
                </a:solidFill>
              </a:rPr>
              <a:t>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6136" y="1741017"/>
            <a:ext cx="881186" cy="5261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여행정보 업데이트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테마별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도시별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21338" y="1741017"/>
            <a:ext cx="881186" cy="5261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 후기관리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35286" y="2325615"/>
            <a:ext cx="105551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맛집리뷰작성</a:t>
            </a:r>
            <a:r>
              <a:rPr lang="ko-KR" altLang="en-US" sz="800" dirty="0" smtClean="0">
                <a:solidFill>
                  <a:schemeClr val="tx1"/>
                </a:solidFill>
              </a:rPr>
              <a:t> 및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02495" y="2308177"/>
            <a:ext cx="1072753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관광지 후기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작성 및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2385285"/>
            <a:ext cx="881186" cy="4422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평점관리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21338" y="2385285"/>
            <a:ext cx="881186" cy="4422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err="1" smtClean="0">
                <a:solidFill>
                  <a:schemeClr val="tx1"/>
                </a:solidFill>
              </a:rPr>
              <a:t>댓글관리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7624" y="3158823"/>
            <a:ext cx="2143001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최저가 항공권 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96136" y="3158823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나라별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항공사별 항공권 업데이트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47119" y="3851278"/>
            <a:ext cx="983506" cy="496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현지에서 함께 다녀요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작성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00" dirty="0" smtClean="0">
                <a:solidFill>
                  <a:schemeClr val="tx1"/>
                </a:solidFill>
              </a:rPr>
              <a:t> 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87624" y="3842730"/>
            <a:ext cx="983506" cy="496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 후기 작성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00" dirty="0" smtClean="0">
                <a:solidFill>
                  <a:schemeClr val="tx1"/>
                </a:solidFill>
              </a:rPr>
              <a:t> 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07294" y="4566230"/>
            <a:ext cx="983506" cy="4779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Q&amp;A</a:t>
            </a:r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47119" y="4548792"/>
            <a:ext cx="983506" cy="4779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여행 정보 및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팁 공유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작성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00" dirty="0" smtClean="0">
                <a:solidFill>
                  <a:schemeClr val="tx1"/>
                </a:solidFill>
              </a:rPr>
              <a:t> 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6136" y="3978996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및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00" dirty="0" smtClean="0">
                <a:solidFill>
                  <a:schemeClr val="tx1"/>
                </a:solidFill>
              </a:rPr>
              <a:t> 관리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음란물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욕설 등  삭제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96136" y="4467749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 작성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47119" y="5375017"/>
            <a:ext cx="98350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스크랩 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87624" y="5366469"/>
            <a:ext cx="98350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회원정보 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15951" y="5884344"/>
            <a:ext cx="955179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예약 항공권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조회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96136" y="5661198"/>
            <a:ext cx="190638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항공권 취소 시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419871" y="522586"/>
            <a:ext cx="370958" cy="2402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3419871" y="849358"/>
            <a:ext cx="370958" cy="20291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5229983" y="498233"/>
            <a:ext cx="481046" cy="2645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229983" y="849358"/>
            <a:ext cx="471133" cy="23915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475112" y="3365181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419871" y="4154992"/>
            <a:ext cx="432049" cy="2402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3419871" y="4467749"/>
            <a:ext cx="432049" cy="21693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561354" y="5497039"/>
            <a:ext cx="370958" cy="2402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561354" y="5823811"/>
            <a:ext cx="370958" cy="20291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5229983" y="1897921"/>
            <a:ext cx="481046" cy="2645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5229983" y="2249046"/>
            <a:ext cx="471133" cy="23915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5148064" y="3338843"/>
            <a:ext cx="55305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5229983" y="4179197"/>
            <a:ext cx="481046" cy="2160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 flipV="1">
            <a:off x="5229983" y="4467749"/>
            <a:ext cx="481046" cy="21693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5148064" y="5805214"/>
            <a:ext cx="55305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왼쪽 중괄호 97"/>
          <p:cNvSpPr/>
          <p:nvPr/>
        </p:nvSpPr>
        <p:spPr>
          <a:xfrm>
            <a:off x="703238" y="345302"/>
            <a:ext cx="288032" cy="5899082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/>
          <p:cNvSpPr/>
          <p:nvPr/>
        </p:nvSpPr>
        <p:spPr>
          <a:xfrm flipH="1">
            <a:off x="7956376" y="345302"/>
            <a:ext cx="260221" cy="5899082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51520" y="2904759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388424" y="2904759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</a:t>
            </a:r>
            <a:r>
              <a:rPr lang="ko-KR" altLang="en-US" sz="1400" dirty="0"/>
              <a:t>자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419871" y="1940391"/>
            <a:ext cx="370958" cy="2402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3419871" y="2267163"/>
            <a:ext cx="370958" cy="20291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2302497" y="5871494"/>
            <a:ext cx="110107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내가 등록한 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게시물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800" dirty="0" smtClean="0">
                <a:solidFill>
                  <a:schemeClr val="tx1"/>
                </a:solidFill>
              </a:rPr>
              <a:t>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2019-12-12T00:57:05Z</dcterms:created>
  <dcterms:modified xsi:type="dcterms:W3CDTF">2019-12-12T02:19:12Z</dcterms:modified>
</cp:coreProperties>
</file>