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75" d="100"/>
          <a:sy n="75" d="100"/>
        </p:scale>
        <p:origin x="9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C337E-51FA-4EA2-A86C-687C2EF69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0419AD-648D-4BB6-B09A-9AC104308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78EE-F1A6-422A-A66B-1CC890C8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388-E24F-4DA9-AAE8-62EA66A722F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2B9F3-A65E-46DE-81B3-4C9034C8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00B22-9D32-4837-8B65-D41F17D3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4BBE-90D3-4B31-B09B-9A00A5032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5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79B32-DE33-45CA-8E10-99EBCCC2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60184D-D32A-4E07-A93C-25C6E5F40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82835-2874-4784-A452-C41BE281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388-E24F-4DA9-AAE8-62EA66A722F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C82A8-4D47-49F1-9465-19F549F0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F7523-A9B2-4CB7-83CF-C85FC095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4BBE-90D3-4B31-B09B-9A00A5032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03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7525AD-DF82-4DCC-93EE-DD4B190FE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08D1C2-E75C-4BD9-955B-F4320018A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E2450-F2BC-44F0-B49F-EA29F1AA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388-E24F-4DA9-AAE8-62EA66A722F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321C2-E0C5-488E-9CD4-D7974277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1FE42-8A2F-45A3-92F7-D8C61B8B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4BBE-90D3-4B31-B09B-9A00A5032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1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4C525-A580-459D-8FC1-F725FA9D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A1147-2E11-4BE9-B369-CDAC817C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5D6D7-0103-48F4-9DC7-076C7FB3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388-E24F-4DA9-AAE8-62EA66A722F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0B775-1602-4072-9D21-7CD56080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E141E-45F7-4E39-A86F-40EFB6F6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4BBE-90D3-4B31-B09B-9A00A5032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739A6-0951-4BB3-BAB4-FF171380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3BBB7B-3C5A-4A38-97D4-557A82163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5706E-192A-4E7E-9CC6-9A8338C7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388-E24F-4DA9-AAE8-62EA66A722F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C8879-1E3D-41A7-8E1E-32D4B522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5404E-E1D9-43B4-838A-EFAD67BE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4BBE-90D3-4B31-B09B-9A00A5032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6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ADD34-D364-4961-BE3A-67519A38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20495-6B27-4090-B3CD-2F29DF323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D341EE-CC28-4AED-A2C8-D19CC85A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91B98-CA9D-431A-A518-68D598E6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388-E24F-4DA9-AAE8-62EA66A722F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B1C610-F8FF-4FC5-B2E6-AC83B3E8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E117A-0CF0-478C-9E92-2C86BF5D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4BBE-90D3-4B31-B09B-9A00A5032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46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289DD-C582-4748-A0CB-C344FE92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65238B-FBA5-48AF-9551-CB5340E1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B139C1-96AC-4E9D-906E-271143B78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22E0F8-089B-4A98-BD21-0E80E7B70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087107-AFA7-460A-AD13-9307B676C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2E0548-A4D8-45B2-96E0-7F1F12F7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388-E24F-4DA9-AAE8-62EA66A722F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5F9E61-1A15-440D-B1F6-5472174C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47E456-27AB-4CB9-9467-3B4C71E2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4BBE-90D3-4B31-B09B-9A00A5032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3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8BD05-F63B-4FF7-95DF-F19CA83B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E87D0F-5122-4EF1-8838-52AF1348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388-E24F-4DA9-AAE8-62EA66A722F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F3F821-F826-4352-ADFA-C7CF5C1D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DD1884-BEA0-4FE3-9F0B-6F4CA2DB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4BBE-90D3-4B31-B09B-9A00A5032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9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618986-884E-44D7-944F-9C6167D0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388-E24F-4DA9-AAE8-62EA66A722F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E807E9-9567-4976-99FB-8F9077A6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2C7F3-1F48-4F58-9CEA-F93ECA47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4BBE-90D3-4B31-B09B-9A00A5032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286D3-5709-4958-A6DE-CE80F294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8A13D-51E5-45D6-BDF0-F3568F44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F8052D-D8A5-4F39-BBF8-CA00D4DC4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E4AE7-6C97-493C-9BB9-916D9E4F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388-E24F-4DA9-AAE8-62EA66A722F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D1D6B-7BEC-4C3F-9AFB-F366B9D3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703B0-D4A9-4BE9-8436-F106BFB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4BBE-90D3-4B31-B09B-9A00A5032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8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D9810-54A3-43E2-8815-23E16E0C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06AC48-CB38-4CC8-AEFD-C42D0AAAE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E0F2B-AFFA-4ACB-A85C-BD1C879BE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F77EB2-4863-4452-899A-366CCE25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8388-E24F-4DA9-AAE8-62EA66A722F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32411-BA03-44E6-A23D-995D1C0B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11F7C0-9DB2-4FC0-A67B-88DCEE24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4BBE-90D3-4B31-B09B-9A00A5032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87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E59E8-7FA1-4098-A8B0-238431FF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FBB76C-D31F-473D-816F-A8A5217B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46463-91FE-4EBC-B72A-58035873B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8388-E24F-4DA9-AAE8-62EA66A722FE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FD392-21AE-4DE7-B260-D403C658E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AB6E5-A55C-440D-8DAD-7351106C9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4BBE-90D3-4B31-B09B-9A00A5032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1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82D3D8E-DC89-4813-99A1-188BFDD74788}"/>
              </a:ext>
            </a:extLst>
          </p:cNvPr>
          <p:cNvSpPr txBox="1"/>
          <p:nvPr/>
        </p:nvSpPr>
        <p:spPr>
          <a:xfrm>
            <a:off x="564057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2D9234-FC2E-41F1-A75D-491F604185C6}"/>
              </a:ext>
            </a:extLst>
          </p:cNvPr>
          <p:cNvSpPr txBox="1"/>
          <p:nvPr/>
        </p:nvSpPr>
        <p:spPr>
          <a:xfrm>
            <a:off x="3685509" y="1599566"/>
            <a:ext cx="4401879" cy="507831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内容</a:t>
            </a:r>
            <a:endParaRPr lang="en-US" altLang="zh-CN" dirty="0"/>
          </a:p>
          <a:p>
            <a:r>
              <a:rPr lang="zh-CN" altLang="en-US" dirty="0"/>
              <a:t>内容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内容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717FD0-C338-43DE-970D-371C7159CC7C}"/>
              </a:ext>
            </a:extLst>
          </p:cNvPr>
          <p:cNvSpPr txBox="1"/>
          <p:nvPr/>
        </p:nvSpPr>
        <p:spPr>
          <a:xfrm>
            <a:off x="2659025" y="1504316"/>
            <a:ext cx="6873949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27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281A8-8CB4-4DA6-BEE9-489DB80A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62" y="2521781"/>
            <a:ext cx="11640420" cy="100318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C93A94-D0E7-4B74-80F8-D1B449E94D5A}"/>
              </a:ext>
            </a:extLst>
          </p:cNvPr>
          <p:cNvSpPr txBox="1"/>
          <p:nvPr/>
        </p:nvSpPr>
        <p:spPr>
          <a:xfrm>
            <a:off x="323408" y="2576807"/>
            <a:ext cx="2309037" cy="9144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C3381-EFA5-457E-A76A-86A88643FFA4}"/>
              </a:ext>
            </a:extLst>
          </p:cNvPr>
          <p:cNvSpPr txBox="1"/>
          <p:nvPr/>
        </p:nvSpPr>
        <p:spPr>
          <a:xfrm>
            <a:off x="9635745" y="2576807"/>
            <a:ext cx="2309037" cy="9144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813C45-CCF1-465A-A381-BC0128F70134}"/>
              </a:ext>
            </a:extLst>
          </p:cNvPr>
          <p:cNvSpPr txBox="1"/>
          <p:nvPr/>
        </p:nvSpPr>
        <p:spPr>
          <a:xfrm>
            <a:off x="2651493" y="2566175"/>
            <a:ext cx="2309037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63F016-3FB9-486F-9164-DA2BC6EC212D}"/>
              </a:ext>
            </a:extLst>
          </p:cNvPr>
          <p:cNvSpPr txBox="1"/>
          <p:nvPr/>
        </p:nvSpPr>
        <p:spPr>
          <a:xfrm>
            <a:off x="7307661" y="2576807"/>
            <a:ext cx="2309037" cy="9144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558F4C-1BE9-44E5-B724-3DB0FEEB5E45}"/>
              </a:ext>
            </a:extLst>
          </p:cNvPr>
          <p:cNvSpPr txBox="1"/>
          <p:nvPr/>
        </p:nvSpPr>
        <p:spPr>
          <a:xfrm>
            <a:off x="4979577" y="2566175"/>
            <a:ext cx="2309037" cy="9144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64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AC5F4-6F7A-4A13-8B1F-7566F34D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44AD79-3DD9-4A56-8528-A9C87583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990725"/>
            <a:ext cx="10687050" cy="143827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6110B-6FC7-48AB-A5F5-D3B09631B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0" y="1908545"/>
            <a:ext cx="2190307" cy="1520455"/>
          </a:xfrm>
          <a:ln w="76200">
            <a:solidFill>
              <a:srgbClr val="C00000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5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30DC998-F04A-4B15-B12C-A342F79D2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62" y="2521781"/>
            <a:ext cx="9925046" cy="100318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33B683-8637-47BD-88E9-9443806D9541}"/>
              </a:ext>
            </a:extLst>
          </p:cNvPr>
          <p:cNvSpPr txBox="1"/>
          <p:nvPr/>
        </p:nvSpPr>
        <p:spPr>
          <a:xfrm>
            <a:off x="323409" y="2576807"/>
            <a:ext cx="1733992" cy="9144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C14B61-54D8-44E0-85A0-9D658E671DBC}"/>
              </a:ext>
            </a:extLst>
          </p:cNvPr>
          <p:cNvSpPr txBox="1"/>
          <p:nvPr/>
        </p:nvSpPr>
        <p:spPr>
          <a:xfrm>
            <a:off x="7118795" y="2566175"/>
            <a:ext cx="1555306" cy="9144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8A041B-9CB2-4D35-8799-10C251FE7D65}"/>
              </a:ext>
            </a:extLst>
          </p:cNvPr>
          <p:cNvSpPr txBox="1"/>
          <p:nvPr/>
        </p:nvSpPr>
        <p:spPr>
          <a:xfrm>
            <a:off x="2076447" y="2566175"/>
            <a:ext cx="1644653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79F101-F1A8-4900-8F14-7351B9A17970}"/>
              </a:ext>
            </a:extLst>
          </p:cNvPr>
          <p:cNvSpPr txBox="1"/>
          <p:nvPr/>
        </p:nvSpPr>
        <p:spPr>
          <a:xfrm>
            <a:off x="5474140" y="2566175"/>
            <a:ext cx="1644654" cy="9144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CC718A-30FB-4EC1-A507-CDB4BC1FA345}"/>
              </a:ext>
            </a:extLst>
          </p:cNvPr>
          <p:cNvSpPr txBox="1"/>
          <p:nvPr/>
        </p:nvSpPr>
        <p:spPr>
          <a:xfrm>
            <a:off x="3740147" y="2576807"/>
            <a:ext cx="1733992" cy="9144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7AE899-A6ED-46B3-A9BE-2F97FB8E3FFD}"/>
              </a:ext>
            </a:extLst>
          </p:cNvPr>
          <p:cNvSpPr txBox="1"/>
          <p:nvPr/>
        </p:nvSpPr>
        <p:spPr>
          <a:xfrm>
            <a:off x="8674101" y="2566175"/>
            <a:ext cx="1555307" cy="9144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5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745B3B-4F90-4555-8008-5A474594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701"/>
            <a:ext cx="8858250" cy="122872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08199A1-7335-4DA1-9B51-5FFE1D0C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5" y="223837"/>
            <a:ext cx="1444625" cy="1520455"/>
          </a:xfrm>
          <a:ln w="76200">
            <a:solidFill>
              <a:srgbClr val="C00000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4A69D8-B310-4C65-97E9-261E135BB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75" y="5629275"/>
            <a:ext cx="8858250" cy="12287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34C8019-1DE4-4C0E-8F42-85915485CA67}"/>
              </a:ext>
            </a:extLst>
          </p:cNvPr>
          <p:cNvSpPr txBox="1"/>
          <p:nvPr/>
        </p:nvSpPr>
        <p:spPr>
          <a:xfrm>
            <a:off x="2152209" y="2576807"/>
            <a:ext cx="1733992" cy="9144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EA44CC-E5A5-4503-B19D-3BF5D147F224}"/>
              </a:ext>
            </a:extLst>
          </p:cNvPr>
          <p:cNvSpPr txBox="1"/>
          <p:nvPr/>
        </p:nvSpPr>
        <p:spPr>
          <a:xfrm>
            <a:off x="8947595" y="2566175"/>
            <a:ext cx="1555306" cy="9144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FACD3B-AE78-4968-A32D-184717D0AA8B}"/>
              </a:ext>
            </a:extLst>
          </p:cNvPr>
          <p:cNvSpPr txBox="1"/>
          <p:nvPr/>
        </p:nvSpPr>
        <p:spPr>
          <a:xfrm>
            <a:off x="3905247" y="2566175"/>
            <a:ext cx="1644653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06BFD5-5D25-440F-9633-7D49D2E6625F}"/>
              </a:ext>
            </a:extLst>
          </p:cNvPr>
          <p:cNvSpPr txBox="1"/>
          <p:nvPr/>
        </p:nvSpPr>
        <p:spPr>
          <a:xfrm>
            <a:off x="7302940" y="2566175"/>
            <a:ext cx="1644654" cy="9144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772D10-5323-4A55-AFC2-B6CEEB3ADE91}"/>
              </a:ext>
            </a:extLst>
          </p:cNvPr>
          <p:cNvSpPr txBox="1"/>
          <p:nvPr/>
        </p:nvSpPr>
        <p:spPr>
          <a:xfrm>
            <a:off x="5568947" y="2576807"/>
            <a:ext cx="1733992" cy="91440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7EE418-3D48-40F5-9939-512878CD1031}"/>
              </a:ext>
            </a:extLst>
          </p:cNvPr>
          <p:cNvSpPr txBox="1"/>
          <p:nvPr/>
        </p:nvSpPr>
        <p:spPr>
          <a:xfrm>
            <a:off x="577855" y="2576807"/>
            <a:ext cx="1555307" cy="9144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E4A0DBA-470B-4282-8372-1627ED1C0CC0}"/>
              </a:ext>
            </a:extLst>
          </p:cNvPr>
          <p:cNvSpPr txBox="1">
            <a:spLocks/>
          </p:cNvSpPr>
          <p:nvPr/>
        </p:nvSpPr>
        <p:spPr>
          <a:xfrm>
            <a:off x="9002935" y="2274243"/>
            <a:ext cx="1444625" cy="1520455"/>
          </a:xfrm>
          <a:prstGeom prst="rect">
            <a:avLst/>
          </a:prstGeom>
          <a:ln w="76200"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30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3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cj</dc:creator>
  <cp:lastModifiedBy>cj</cp:lastModifiedBy>
  <cp:revision>9</cp:revision>
  <dcterms:created xsi:type="dcterms:W3CDTF">2018-12-29T12:19:24Z</dcterms:created>
  <dcterms:modified xsi:type="dcterms:W3CDTF">2018-12-30T10:36:16Z</dcterms:modified>
</cp:coreProperties>
</file>