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13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CB308-7489-4876-A80E-603C81445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E99071-F7BC-46B4-AC82-F3B61A061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929C96-292F-4002-B533-47C2396D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2227-5E7C-4321-95DB-1AB5EEF6076B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166B4-7452-4B2D-947F-E39D1845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96B67F-7118-423B-A64B-62B2545F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106-4ABD-4E2D-8261-96C0DB7E2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06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BF2E1-2C9E-4E3E-B930-C46E026D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2E928E-B9A5-444C-9F10-585DF6CAE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CA6390-7673-4F58-AA5C-D2D52E3D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2227-5E7C-4321-95DB-1AB5EEF6076B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FAAFE5-1C79-4ABA-A6C0-A8F281D51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1E18A1-3BAE-425C-B7C5-A1E7A7067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106-4ABD-4E2D-8261-96C0DB7E2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78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5B3369-EE1B-4DFA-BAD9-06249626E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A7EF03-8B52-48A9-9EB5-17765A102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6BBC4A-DE44-469B-B437-B0CE0F919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2227-5E7C-4321-95DB-1AB5EEF6076B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2F5ADD-72D6-438E-8DB3-256C3615E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257025-EA7F-4201-A2CF-04F138A0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106-4ABD-4E2D-8261-96C0DB7E2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21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9A47F-C1E7-436B-860F-7F6302051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44387D-B1F8-48E4-8A0C-D7192F577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D98762-E753-4344-9EB1-C54AEECC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2227-5E7C-4321-95DB-1AB5EEF6076B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618BB-EF69-4877-8FF6-F608BE94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89BD79-0C41-4E4F-870D-224378D1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106-4ABD-4E2D-8261-96C0DB7E2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97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7D11B-81F9-4EAC-A360-98CD516A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51CE4E-AE72-4BE6-BEF1-DF85F6E8F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B065BB-6EDF-4192-AC8C-7E3DAA3C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2227-5E7C-4321-95DB-1AB5EEF6076B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DCAB1-2078-4280-9BA1-16D23486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672417-C9A1-4F5A-986D-1E07FE96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106-4ABD-4E2D-8261-96C0DB7E2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3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8AEE2-9DED-4472-9858-D1221B6D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B79394-7DB9-4B4C-9599-8D267A537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4193D2-5E89-4463-9EC7-853A9013B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187204-2EAB-4F82-BDA7-74EBB947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2227-5E7C-4321-95DB-1AB5EEF6076B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5AA0CD-12FC-49DE-AE4A-48E378CD7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FD2819-D327-4ABB-B326-FE98FD7E6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106-4ABD-4E2D-8261-96C0DB7E2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9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D53AE-8340-4732-9124-E60E523A7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DE826B-D49F-4AC1-A1ED-4BE0DD374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E01D0E-8651-4F41-BD80-3A9CB9966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326C48-109A-4EC9-BFAF-ECBDDF6DE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B2AB0A-4505-44E9-AEA5-984967608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14C80F-A25C-4BD3-8AB2-9FA15005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2227-5E7C-4321-95DB-1AB5EEF6076B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528EA7-018C-4B9D-868E-5F52B277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826C07-06BF-4CB8-B5F3-456F0502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106-4ABD-4E2D-8261-96C0DB7E2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41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94EE3-DF33-44AB-A9A8-FD509EE2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2F0237-37E2-4DEC-88D7-752735DB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2227-5E7C-4321-95DB-1AB5EEF6076B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33FCBC-94F8-4F95-AC7F-B9F745B5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90CB23-78E7-4630-86E7-7732FF2C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106-4ABD-4E2D-8261-96C0DB7E2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32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80C638-37EF-4A08-A836-23FE596C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2227-5E7C-4321-95DB-1AB5EEF6076B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48D6DD-D622-479B-977A-1E9DB01F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97D7F6-94C6-4E58-8AB6-56043DFD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106-4ABD-4E2D-8261-96C0DB7E2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43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0DE4E-7DFD-4A6B-9948-DEE5024E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BFE11-7259-4D17-B662-4C3AAF3D7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46D8C4-1ACA-47B0-8EAA-96C9595F9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92A434-8999-4774-96B7-6C0D64D0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2227-5E7C-4321-95DB-1AB5EEF6076B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75BDBD-3AE9-4C0C-83A3-8974A1E4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DE8FC2-66DD-45D4-97E5-9F1EE1D0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106-4ABD-4E2D-8261-96C0DB7E2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57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B6B04-4989-44BC-84E5-472A3B51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42CF31-323B-4767-ABB8-99549AC8D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B50FDA-AEAE-407B-B617-1C9F959E6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FBADB2-AA47-45D8-A77C-66863990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2227-5E7C-4321-95DB-1AB5EEF6076B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6A181C-280B-4319-A64A-A3E4F534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DB13FE-FD96-4FB8-B502-6F884C67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106-4ABD-4E2D-8261-96C0DB7E2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12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66B03B-19DD-4F2C-B261-5F8008DA6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9DCB88-121B-483D-BD7E-DFA19B943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3FDA9A-4B09-4CBB-95B4-DF907213E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E2227-5E7C-4321-95DB-1AB5EEF6076B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891457-12AB-4F9E-8BEF-CF054390A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2603E5-E289-44D0-885C-0EC26DD1F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EF106-4ABD-4E2D-8261-96C0DB7E2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9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0D82051-60CA-48FD-A31B-BE1625BAF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748670" cy="1655762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ED6FEF-FC64-43E8-A7A6-A08B930F2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104" y="949326"/>
            <a:ext cx="5680703" cy="568070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8F87265-2F29-4665-9A14-6FB724580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4091" y="949326"/>
            <a:ext cx="1718930" cy="1769693"/>
          </a:xfrm>
          <a:ln w="76200">
            <a:solidFill>
              <a:srgbClr val="FF0000"/>
            </a:solidFill>
          </a:ln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16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430C3-4E13-4DA3-895D-0B1CDA97E81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1B9CDA2-8F0A-4CB2-94D9-010B3FF67A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638300" cy="13255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ADC07D3-E4D2-42D9-959C-95266646A8FC}"/>
              </a:ext>
            </a:extLst>
          </p:cNvPr>
          <p:cNvSpPr txBox="1">
            <a:spLocks/>
          </p:cNvSpPr>
          <p:nvPr/>
        </p:nvSpPr>
        <p:spPr>
          <a:xfrm>
            <a:off x="838200" y="2020491"/>
            <a:ext cx="10515600" cy="1325563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E45EBEF-2864-4357-A182-DA8B1AD57B69}"/>
              </a:ext>
            </a:extLst>
          </p:cNvPr>
          <p:cNvSpPr txBox="1">
            <a:spLocks/>
          </p:cNvSpPr>
          <p:nvPr/>
        </p:nvSpPr>
        <p:spPr>
          <a:xfrm>
            <a:off x="838200" y="2020490"/>
            <a:ext cx="1638300" cy="13255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78344F6-6982-4D13-84A2-EC377AAEB9CD}"/>
              </a:ext>
            </a:extLst>
          </p:cNvPr>
          <p:cNvSpPr txBox="1">
            <a:spLocks/>
          </p:cNvSpPr>
          <p:nvPr/>
        </p:nvSpPr>
        <p:spPr>
          <a:xfrm>
            <a:off x="838200" y="3814959"/>
            <a:ext cx="10515600" cy="1325563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DB236F18-61AC-4DAD-9027-E5A360B3B409}"/>
              </a:ext>
            </a:extLst>
          </p:cNvPr>
          <p:cNvSpPr txBox="1">
            <a:spLocks/>
          </p:cNvSpPr>
          <p:nvPr/>
        </p:nvSpPr>
        <p:spPr>
          <a:xfrm>
            <a:off x="5448300" y="3814959"/>
            <a:ext cx="1638300" cy="13255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67C7402-0E1E-4055-8D17-07C87835F1D8}"/>
              </a:ext>
            </a:extLst>
          </p:cNvPr>
          <p:cNvSpPr txBox="1">
            <a:spLocks/>
          </p:cNvSpPr>
          <p:nvPr/>
        </p:nvSpPr>
        <p:spPr>
          <a:xfrm>
            <a:off x="838200" y="5393531"/>
            <a:ext cx="10515600" cy="1325563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86E7FD2E-AD71-4104-8B83-8ADDE9FD3CB0}"/>
              </a:ext>
            </a:extLst>
          </p:cNvPr>
          <p:cNvSpPr txBox="1">
            <a:spLocks/>
          </p:cNvSpPr>
          <p:nvPr/>
        </p:nvSpPr>
        <p:spPr>
          <a:xfrm>
            <a:off x="8013700" y="5393531"/>
            <a:ext cx="1638300" cy="13255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73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B9CDA2-8F0A-4CB2-94D9-010B3FF67A35}"/>
              </a:ext>
            </a:extLst>
          </p:cNvPr>
          <p:cNvSpPr txBox="1">
            <a:spLocks/>
          </p:cNvSpPr>
          <p:nvPr/>
        </p:nvSpPr>
        <p:spPr>
          <a:xfrm>
            <a:off x="415129" y="2337596"/>
            <a:ext cx="1638300" cy="13255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B4430C3-4E13-4DA3-895D-0B1CDA97E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-1025923" y="3935017"/>
            <a:ext cx="4520404" cy="1325563"/>
          </a:xfrm>
          <a:solidFill>
            <a:schemeClr val="accent3"/>
          </a:solidFill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05085FA-D6D3-41A0-A9C4-43CC5F2F8F6B}"/>
              </a:ext>
            </a:extLst>
          </p:cNvPr>
          <p:cNvSpPr txBox="1">
            <a:spLocks/>
          </p:cNvSpPr>
          <p:nvPr/>
        </p:nvSpPr>
        <p:spPr>
          <a:xfrm>
            <a:off x="5433218" y="2337596"/>
            <a:ext cx="1638300" cy="13255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52D64564-A064-4F6A-9B76-2E4B764592B9}"/>
              </a:ext>
            </a:extLst>
          </p:cNvPr>
          <p:cNvSpPr txBox="1">
            <a:spLocks/>
          </p:cNvSpPr>
          <p:nvPr/>
        </p:nvSpPr>
        <p:spPr>
          <a:xfrm rot="5400000">
            <a:off x="3992165" y="743352"/>
            <a:ext cx="4520404" cy="1325563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09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430C3-4E13-4DA3-895D-0B1CDA97E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15717"/>
            <a:ext cx="12192000" cy="1325563"/>
          </a:xfrm>
          <a:solidFill>
            <a:schemeClr val="accent3"/>
          </a:solidFill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1B9CDA2-8F0A-4CB2-94D9-010B3FF67A35}"/>
              </a:ext>
            </a:extLst>
          </p:cNvPr>
          <p:cNvSpPr txBox="1">
            <a:spLocks/>
          </p:cNvSpPr>
          <p:nvPr/>
        </p:nvSpPr>
        <p:spPr>
          <a:xfrm>
            <a:off x="4364829" y="1915717"/>
            <a:ext cx="1638300" cy="13255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 0%</a:t>
            </a: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B288EB1-B12F-47C1-B316-5B5A35FBCB29}"/>
              </a:ext>
            </a:extLst>
          </p:cNvPr>
          <p:cNvSpPr txBox="1">
            <a:spLocks/>
          </p:cNvSpPr>
          <p:nvPr/>
        </p:nvSpPr>
        <p:spPr>
          <a:xfrm>
            <a:off x="-1" y="1915717"/>
            <a:ext cx="12192000" cy="1325563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79D7EBA-9DD7-4281-8B53-3B9773560F5A}"/>
              </a:ext>
            </a:extLst>
          </p:cNvPr>
          <p:cNvSpPr txBox="1">
            <a:spLocks/>
          </p:cNvSpPr>
          <p:nvPr/>
        </p:nvSpPr>
        <p:spPr>
          <a:xfrm>
            <a:off x="0" y="4557317"/>
            <a:ext cx="12192000" cy="1325563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62752EF-0B1D-418C-B655-9E21694EA248}"/>
              </a:ext>
            </a:extLst>
          </p:cNvPr>
          <p:cNvSpPr txBox="1">
            <a:spLocks/>
          </p:cNvSpPr>
          <p:nvPr/>
        </p:nvSpPr>
        <p:spPr>
          <a:xfrm>
            <a:off x="4364829" y="4557317"/>
            <a:ext cx="1638300" cy="13255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01153726-28DA-4641-BC2C-CCF8F8529467}"/>
              </a:ext>
            </a:extLst>
          </p:cNvPr>
          <p:cNvSpPr txBox="1">
            <a:spLocks/>
          </p:cNvSpPr>
          <p:nvPr/>
        </p:nvSpPr>
        <p:spPr>
          <a:xfrm>
            <a:off x="0" y="4557317"/>
            <a:ext cx="3086100" cy="1325563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3E16C2F-9BC0-4BB9-8936-B37FCBD9331B}"/>
              </a:ext>
            </a:extLst>
          </p:cNvPr>
          <p:cNvSpPr txBox="1">
            <a:spLocks/>
          </p:cNvSpPr>
          <p:nvPr/>
        </p:nvSpPr>
        <p:spPr>
          <a:xfrm>
            <a:off x="4364829" y="1915717"/>
            <a:ext cx="1350171" cy="132556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 </a:t>
            </a:r>
            <a:r>
              <a:rPr lang="en-US" altLang="zh-CN" dirty="0">
                <a:solidFill>
                  <a:schemeClr val="bg1"/>
                </a:solidFill>
              </a:rPr>
              <a:t>0%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938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24</Words>
  <Application>Microsoft Office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cj</dc:creator>
  <cp:lastModifiedBy>cj</cp:lastModifiedBy>
  <cp:revision>6</cp:revision>
  <dcterms:created xsi:type="dcterms:W3CDTF">2018-12-31T03:42:38Z</dcterms:created>
  <dcterms:modified xsi:type="dcterms:W3CDTF">2018-12-31T10:21:52Z</dcterms:modified>
</cp:coreProperties>
</file>