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000" y="-102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2"/>
            <a:ext cx="7772400" cy="231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4"/>
            <a:ext cx="6400800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8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8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9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6"/>
            <a:ext cx="7772400" cy="23627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8"/>
            <a:ext cx="4038600" cy="7128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8"/>
            <a:ext cx="4038600" cy="7128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2417803"/>
            <a:ext cx="4040188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2417803"/>
            <a:ext cx="4041775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430057"/>
            <a:ext cx="5111751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260285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7"/>
            <a:ext cx="54864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60"/>
            <a:ext cx="5486400" cy="12676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4"/>
            <a:ext cx="8229600" cy="1800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8"/>
            <a:ext cx="8229600" cy="712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4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4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4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391218" y="2441129"/>
            <a:ext cx="1476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AA7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91218" y="6243189"/>
            <a:ext cx="1476000" cy="540000"/>
          </a:xfrm>
          <a:prstGeom prst="roundRect">
            <a:avLst/>
          </a:prstGeom>
          <a:solidFill>
            <a:srgbClr val="F6E7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PL22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91218" y="10045251"/>
            <a:ext cx="147600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GH44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28248" y="3132387"/>
            <a:ext cx="1476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CBM22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7504" y="3132387"/>
            <a:ext cx="147600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GH84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717876" y="2808387"/>
            <a:ext cx="1476000" cy="1188000"/>
            <a:chOff x="2717876" y="2709409"/>
            <a:chExt cx="1476000" cy="1188000"/>
          </a:xfrm>
        </p:grpSpPr>
        <p:sp>
          <p:nvSpPr>
            <p:cNvPr id="10" name="椭圆 9"/>
            <p:cNvSpPr/>
            <p:nvPr/>
          </p:nvSpPr>
          <p:spPr>
            <a:xfrm>
              <a:off x="2717876" y="2709409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99286" y="2918689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acrB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17876" y="6804963"/>
            <a:ext cx="1476000" cy="1188000"/>
            <a:chOff x="2717876" y="6471805"/>
            <a:chExt cx="1476000" cy="1188000"/>
          </a:xfrm>
        </p:grpSpPr>
        <p:sp>
          <p:nvSpPr>
            <p:cNvPr id="13" name="椭圆 12"/>
            <p:cNvSpPr/>
            <p:nvPr/>
          </p:nvSpPr>
          <p:spPr>
            <a:xfrm>
              <a:off x="2717876" y="6471805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52799" y="6681085"/>
              <a:ext cx="13756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mexI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71456" y="4842579"/>
            <a:ext cx="1532792" cy="1188000"/>
            <a:chOff x="5148064" y="4594001"/>
            <a:chExt cx="1532792" cy="1188000"/>
          </a:xfrm>
        </p:grpSpPr>
        <p:sp>
          <p:nvSpPr>
            <p:cNvPr id="12" name="椭圆 11"/>
            <p:cNvSpPr/>
            <p:nvPr/>
          </p:nvSpPr>
          <p:spPr>
            <a:xfrm>
              <a:off x="5191688" y="4594001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8064" y="4803281"/>
              <a:ext cx="15327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mexB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7504" y="4842579"/>
            <a:ext cx="1476000" cy="1188000"/>
            <a:chOff x="215680" y="4590607"/>
            <a:chExt cx="1476000" cy="1188000"/>
          </a:xfrm>
        </p:grpSpPr>
        <p:sp>
          <p:nvSpPr>
            <p:cNvPr id="11" name="椭圆 10"/>
            <p:cNvSpPr/>
            <p:nvPr/>
          </p:nvSpPr>
          <p:spPr>
            <a:xfrm>
              <a:off x="215680" y="4590607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891" y="4799887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acrF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55876" y="4536579"/>
            <a:ext cx="1800000" cy="1800000"/>
            <a:chOff x="2555976" y="4536579"/>
            <a:chExt cx="1800000" cy="1800000"/>
          </a:xfrm>
        </p:grpSpPr>
        <p:sp>
          <p:nvSpPr>
            <p:cNvPr id="15" name="菱形 14"/>
            <p:cNvSpPr/>
            <p:nvPr/>
          </p:nvSpPr>
          <p:spPr>
            <a:xfrm>
              <a:off x="2555976" y="4536579"/>
              <a:ext cx="1800000" cy="180000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2292" y="5051859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GH-L</a:t>
              </a:r>
              <a:endParaRPr lang="zh-CN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391218" y="216099"/>
            <a:ext cx="1476000" cy="1188000"/>
            <a:chOff x="7402124" y="288107"/>
            <a:chExt cx="1476000" cy="1188000"/>
          </a:xfrm>
        </p:grpSpPr>
        <p:sp>
          <p:nvSpPr>
            <p:cNvPr id="58" name="椭圆 57"/>
            <p:cNvSpPr/>
            <p:nvPr/>
          </p:nvSpPr>
          <p:spPr>
            <a:xfrm>
              <a:off x="7402124" y="288107"/>
              <a:ext cx="1476000" cy="118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83534" y="497387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bcrA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378852" y="4018159"/>
            <a:ext cx="1500732" cy="1188000"/>
            <a:chOff x="7389758" y="3600475"/>
            <a:chExt cx="1500732" cy="1188000"/>
          </a:xfrm>
        </p:grpSpPr>
        <p:sp>
          <p:nvSpPr>
            <p:cNvPr id="62" name="椭圆 61"/>
            <p:cNvSpPr/>
            <p:nvPr/>
          </p:nvSpPr>
          <p:spPr>
            <a:xfrm>
              <a:off x="7402124" y="3600475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89758" y="3809755"/>
              <a:ext cx="15007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mexY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91218" y="7820219"/>
            <a:ext cx="1476000" cy="1188000"/>
            <a:chOff x="7330116" y="6912843"/>
            <a:chExt cx="1476000" cy="1188000"/>
          </a:xfrm>
        </p:grpSpPr>
        <p:sp>
          <p:nvSpPr>
            <p:cNvPr id="65" name="椭圆 64"/>
            <p:cNvSpPr/>
            <p:nvPr/>
          </p:nvSpPr>
          <p:spPr>
            <a:xfrm>
              <a:off x="7330116" y="6912843"/>
              <a:ext cx="1476000" cy="118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32979" y="7122123"/>
              <a:ext cx="1470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i="1" dirty="0" smtClean="0">
                  <a:latin typeface="Times New Roman" pitchFamily="18" charset="0"/>
                  <a:cs typeface="Times New Roman" pitchFamily="18" charset="0"/>
                </a:rPr>
                <a:t>smeE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07504" y="72083"/>
            <a:ext cx="6696744" cy="2304256"/>
            <a:chOff x="107504" y="144091"/>
            <a:chExt cx="6696744" cy="2304256"/>
          </a:xfrm>
        </p:grpSpPr>
        <p:grpSp>
          <p:nvGrpSpPr>
            <p:cNvPr id="70" name="组合 69"/>
            <p:cNvGrpSpPr/>
            <p:nvPr/>
          </p:nvGrpSpPr>
          <p:grpSpPr>
            <a:xfrm>
              <a:off x="208060" y="252163"/>
              <a:ext cx="6495632" cy="2088112"/>
              <a:chOff x="215680" y="216099"/>
              <a:chExt cx="6495632" cy="208811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5235312" y="99015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GH115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555010" y="99015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GH76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5010" y="1764211"/>
                <a:ext cx="1476000" cy="540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CBM54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880742" y="216099"/>
                <a:ext cx="1476000" cy="54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GT83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1880742" y="99015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GH57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15680" y="99015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GH-Q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3555010" y="216099"/>
                <a:ext cx="1476000" cy="54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GT84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880742" y="1764211"/>
                <a:ext cx="1476000" cy="54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CE12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107504" y="144091"/>
              <a:ext cx="6696744" cy="2304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5596" y="8425011"/>
            <a:ext cx="5040560" cy="2304256"/>
            <a:chOff x="971600" y="8425011"/>
            <a:chExt cx="5040560" cy="2304256"/>
          </a:xfrm>
        </p:grpSpPr>
        <p:grpSp>
          <p:nvGrpSpPr>
            <p:cNvPr id="73" name="组合 72"/>
            <p:cNvGrpSpPr/>
            <p:nvPr/>
          </p:nvGrpSpPr>
          <p:grpSpPr>
            <a:xfrm>
              <a:off x="1079612" y="8533083"/>
              <a:ext cx="4824536" cy="2088112"/>
              <a:chOff x="1051228" y="8497139"/>
              <a:chExt cx="4824536" cy="2088112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3562630" y="10045251"/>
                <a:ext cx="1476000" cy="54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GT19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051228" y="8497139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GH-B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888362" y="927119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GH73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562630" y="9271195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GH76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725496" y="8497139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GH-K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399764" y="8497139"/>
                <a:ext cx="1476000" cy="54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GH-N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888362" y="10045251"/>
                <a:ext cx="1476000" cy="54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GT9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971600" y="8425011"/>
              <a:ext cx="5040560" cy="2304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6" name="直接连接符 75"/>
          <p:cNvCxnSpPr>
            <a:stCxn id="69" idx="2"/>
            <a:endCxn id="10" idx="0"/>
          </p:cNvCxnSpPr>
          <p:nvPr/>
        </p:nvCxnSpPr>
        <p:spPr>
          <a:xfrm>
            <a:off x="3455876" y="2376339"/>
            <a:ext cx="0" cy="43204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4"/>
            <a:endCxn id="72" idx="0"/>
          </p:cNvCxnSpPr>
          <p:nvPr/>
        </p:nvCxnSpPr>
        <p:spPr>
          <a:xfrm>
            <a:off x="3455876" y="7992963"/>
            <a:ext cx="0" cy="43204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0" idx="4"/>
            <a:endCxn id="15" idx="0"/>
          </p:cNvCxnSpPr>
          <p:nvPr/>
        </p:nvCxnSpPr>
        <p:spPr>
          <a:xfrm>
            <a:off x="3455876" y="3996387"/>
            <a:ext cx="0" cy="54019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5" idx="2"/>
            <a:endCxn id="13" idx="0"/>
          </p:cNvCxnSpPr>
          <p:nvPr/>
        </p:nvCxnSpPr>
        <p:spPr>
          <a:xfrm>
            <a:off x="3455876" y="6336579"/>
            <a:ext cx="0" cy="46838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1" idx="6"/>
            <a:endCxn id="15" idx="1"/>
          </p:cNvCxnSpPr>
          <p:nvPr/>
        </p:nvCxnSpPr>
        <p:spPr>
          <a:xfrm>
            <a:off x="1583504" y="5436579"/>
            <a:ext cx="97237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5" idx="3"/>
            <a:endCxn id="40" idx="1"/>
          </p:cNvCxnSpPr>
          <p:nvPr/>
        </p:nvCxnSpPr>
        <p:spPr>
          <a:xfrm>
            <a:off x="4355876" y="5436579"/>
            <a:ext cx="972000" cy="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6" idx="3"/>
            <a:endCxn id="10" idx="2"/>
          </p:cNvCxnSpPr>
          <p:nvPr/>
        </p:nvCxnSpPr>
        <p:spPr>
          <a:xfrm>
            <a:off x="1583504" y="3402387"/>
            <a:ext cx="113437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6" idx="2"/>
            <a:endCxn id="11" idx="0"/>
          </p:cNvCxnSpPr>
          <p:nvPr/>
        </p:nvCxnSpPr>
        <p:spPr>
          <a:xfrm>
            <a:off x="845504" y="3672387"/>
            <a:ext cx="0" cy="117019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0" idx="6"/>
            <a:endCxn id="14" idx="1"/>
          </p:cNvCxnSpPr>
          <p:nvPr/>
        </p:nvCxnSpPr>
        <p:spPr>
          <a:xfrm>
            <a:off x="4193876" y="3402387"/>
            <a:ext cx="113437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4" idx="2"/>
            <a:endCxn id="12" idx="0"/>
          </p:cNvCxnSpPr>
          <p:nvPr/>
        </p:nvCxnSpPr>
        <p:spPr>
          <a:xfrm flipH="1">
            <a:off x="6053080" y="3672387"/>
            <a:ext cx="13168" cy="117019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58" idx="4"/>
            <a:endCxn id="5" idx="0"/>
          </p:cNvCxnSpPr>
          <p:nvPr/>
        </p:nvCxnSpPr>
        <p:spPr>
          <a:xfrm>
            <a:off x="8129218" y="1404099"/>
            <a:ext cx="0" cy="10370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62" idx="4"/>
            <a:endCxn id="7" idx="0"/>
          </p:cNvCxnSpPr>
          <p:nvPr/>
        </p:nvCxnSpPr>
        <p:spPr>
          <a:xfrm>
            <a:off x="8129218" y="5206159"/>
            <a:ext cx="0" cy="10370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65" idx="4"/>
            <a:endCxn id="9" idx="0"/>
          </p:cNvCxnSpPr>
          <p:nvPr/>
        </p:nvCxnSpPr>
        <p:spPr>
          <a:xfrm>
            <a:off x="8129218" y="9008219"/>
            <a:ext cx="0" cy="103703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</cp:revision>
  <dcterms:modified xsi:type="dcterms:W3CDTF">2018-11-03T11:50:30Z</dcterms:modified>
</cp:coreProperties>
</file>