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6311" autoAdjust="0"/>
  </p:normalViewPr>
  <p:slideViewPr>
    <p:cSldViewPr snapToGrid="0">
      <p:cViewPr varScale="1">
        <p:scale>
          <a:sx n="90" d="100"/>
          <a:sy n="90" d="100"/>
        </p:scale>
        <p:origin x="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CAC06-04CB-4801-8AB6-3E2165E9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98438D-5F7A-4B45-BCFD-216463ADB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FA2B0-02AC-4EAC-9106-37D566DA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AAF7D-7855-4E6D-93C1-07268E1E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CCA40-1C3B-4B7C-B062-86E0179D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9F71-EF00-4C39-A9AB-5AE1637E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DBDB7-5C18-48E7-B268-01F707A76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F2E9E-A68D-4FC7-A6E0-3953E403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47EFF-D73B-411E-A8D7-0103CC2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56A0E-3C37-4CB9-8B4E-17629D7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B47A31-433E-4296-B5CF-CB4D5B794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2D7B5-C227-4B0A-A2B4-FE072AAA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6E6DE-136B-4025-96DB-D468C64F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F1E07-20EE-46EF-BC8B-08E32348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0AA9C-EDE5-4B0F-B306-75428029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D86F-112B-4360-84B7-066553D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1E031-116E-4501-BAFF-FD0AA597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0D6E7-147E-4C27-B783-87ABCEFC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A5FC3-48F3-448E-9D72-1E0E7441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8EC24-B53A-41C3-9F4C-5A179445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3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3250-D780-4FC1-B0B8-B236BF6E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65004-340A-45E7-A468-4BAF4870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0BBD1-3F77-4B63-8925-11513DC3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6BE43-0B33-47C1-B1A1-9A791823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250E8-D943-474E-A80F-CD6D3688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2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C1931-1CA4-4D42-8B14-34A0877B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8B3CE-4A88-45A1-AD9B-7CF566C79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828E1-08E6-4809-9D94-024F4F039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5AF64-1D99-465F-A487-C532D6BA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D9CA6-097B-4660-8086-7501813B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BB717-89A4-43FF-8A43-FDE0DEF5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4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8A4A1-B354-4F2D-ADE7-CDC8665D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64E66-587A-4D24-A14C-AA3B1440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5BB42-8645-4DD3-9B47-B5FCFF44D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6B0787-2311-494B-9A99-EE32DB39E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5207A2-F87D-4707-8CEA-3FB9DE310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711981-02F0-4738-ACCE-4F448AD0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EBFE92-A3D2-4D71-ABDB-AA2825CC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24AE8B-59A7-4F09-8988-23155E9E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9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FF704-E3A3-445B-B355-3165C492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AD3B33-43C2-47D5-9E9F-8DBB9FE8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3EE8D-36F8-4C6A-9BAD-70F901F7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FC7DA8-5A9D-45C9-BD58-13BB4DE5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5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0EBC34-1DD9-4857-852D-BD3587FA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013D16-5EB2-4AFF-A7F1-CA97EFC4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DE96B-F652-4940-A55A-2504A04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3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469E1-4FCB-43E9-827F-67DA969A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63B76-9CAE-4B13-88DC-03B68924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429D3-5175-4757-AAB1-B00D9351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04946-3A00-450B-A3D1-A704074C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2852D-DCCD-4E91-8ABE-E513E2EF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65E91-34DB-4ABB-B466-EAB3807F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8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F3254-E838-41D3-BB8D-8FA2A291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9DAA8A-65A5-460A-B9D3-1EE218361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87DE9-0EDF-44AF-888C-84247EFC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0635C-5C24-4C7A-8036-371C7D7A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46D09-CDE4-4A86-9C68-B9B674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1CBA9-7801-4FC1-AA65-FABE9B29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BF49C-CCA0-4EC1-B8B4-87E76340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092B5-BC6B-44DC-95D8-B7467E7F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CA11B-16BF-4F28-B5F9-321BDFA26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4BED-7E80-4DC8-A65D-224ABAAA6FC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DB0D0-2642-4AB4-83F6-69ACD332B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904EE-894C-4663-9B90-04040F4F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9092-016A-4C06-A6F9-B70EAD3FE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3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222868D-9D61-46B2-93D5-801C9881C3A1}"/>
              </a:ext>
            </a:extLst>
          </p:cNvPr>
          <p:cNvSpPr/>
          <p:nvPr/>
        </p:nvSpPr>
        <p:spPr>
          <a:xfrm>
            <a:off x="9247934" y="121823"/>
            <a:ext cx="2312185" cy="275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93272BD-CC53-4E88-BA61-B1F3DFCECCB3}"/>
              </a:ext>
            </a:extLst>
          </p:cNvPr>
          <p:cNvSpPr/>
          <p:nvPr/>
        </p:nvSpPr>
        <p:spPr>
          <a:xfrm>
            <a:off x="9247934" y="3101043"/>
            <a:ext cx="2313621" cy="3568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C0661DE-8608-4311-90D3-81BFB2E614D2}"/>
              </a:ext>
            </a:extLst>
          </p:cNvPr>
          <p:cNvSpPr/>
          <p:nvPr/>
        </p:nvSpPr>
        <p:spPr>
          <a:xfrm>
            <a:off x="134167" y="3101043"/>
            <a:ext cx="8964828" cy="35695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755DBB1-F53F-4914-A785-DF20821D54C0}"/>
              </a:ext>
            </a:extLst>
          </p:cNvPr>
          <p:cNvSpPr/>
          <p:nvPr/>
        </p:nvSpPr>
        <p:spPr>
          <a:xfrm>
            <a:off x="134167" y="125211"/>
            <a:ext cx="8964828" cy="275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B8C1DC-496D-4CD2-B5C8-C51D26443499}"/>
              </a:ext>
            </a:extLst>
          </p:cNvPr>
          <p:cNvSpPr/>
          <p:nvPr/>
        </p:nvSpPr>
        <p:spPr>
          <a:xfrm>
            <a:off x="1018691" y="5456651"/>
            <a:ext cx="3306239" cy="702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30BCD6-6229-487A-A967-C27F5253E7C1}"/>
              </a:ext>
            </a:extLst>
          </p:cNvPr>
          <p:cNvSpPr/>
          <p:nvPr/>
        </p:nvSpPr>
        <p:spPr>
          <a:xfrm>
            <a:off x="1018691" y="3831056"/>
            <a:ext cx="3306239" cy="7027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71B804-0F29-43AF-A802-694879839781}"/>
              </a:ext>
            </a:extLst>
          </p:cNvPr>
          <p:cNvSpPr/>
          <p:nvPr/>
        </p:nvSpPr>
        <p:spPr>
          <a:xfrm>
            <a:off x="4788477" y="6303321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B3421-1AC4-4B87-8E84-1D7E40C0E267}"/>
              </a:ext>
            </a:extLst>
          </p:cNvPr>
          <p:cNvSpPr/>
          <p:nvPr/>
        </p:nvSpPr>
        <p:spPr>
          <a:xfrm>
            <a:off x="4801176" y="5160317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6A6756-F04D-4090-8C2C-38F34D22A370}"/>
              </a:ext>
            </a:extLst>
          </p:cNvPr>
          <p:cNvSpPr/>
          <p:nvPr/>
        </p:nvSpPr>
        <p:spPr>
          <a:xfrm>
            <a:off x="4788478" y="4678439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9689D-9B71-4E81-BA6B-AF1586B93D73}"/>
              </a:ext>
            </a:extLst>
          </p:cNvPr>
          <p:cNvSpPr/>
          <p:nvPr/>
        </p:nvSpPr>
        <p:spPr>
          <a:xfrm>
            <a:off x="4801176" y="3534722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EA41CD-B073-4B51-A9FB-0CB503043C3E}"/>
              </a:ext>
            </a:extLst>
          </p:cNvPr>
          <p:cNvSpPr/>
          <p:nvPr/>
        </p:nvSpPr>
        <p:spPr>
          <a:xfrm>
            <a:off x="4817721" y="2016711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B474B8-EBA2-4EE1-84B6-8DA39A72185C}"/>
              </a:ext>
            </a:extLst>
          </p:cNvPr>
          <p:cNvSpPr/>
          <p:nvPr/>
        </p:nvSpPr>
        <p:spPr>
          <a:xfrm>
            <a:off x="4508688" y="1313977"/>
            <a:ext cx="618066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DCE34B-7E3C-4829-88C5-88F7B387BCDA}"/>
              </a:ext>
            </a:extLst>
          </p:cNvPr>
          <p:cNvSpPr/>
          <p:nvPr/>
        </p:nvSpPr>
        <p:spPr>
          <a:xfrm>
            <a:off x="4508688" y="2016711"/>
            <a:ext cx="618066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EAE1882-6ED5-4C9D-9FB1-EA71F022C49E}"/>
              </a:ext>
            </a:extLst>
          </p:cNvPr>
          <p:cNvSpPr/>
          <p:nvPr/>
        </p:nvSpPr>
        <p:spPr>
          <a:xfrm>
            <a:off x="6549154" y="1313977"/>
            <a:ext cx="618066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0FB2036-5890-4A4E-BF9C-C2BC5B020654}"/>
              </a:ext>
            </a:extLst>
          </p:cNvPr>
          <p:cNvSpPr/>
          <p:nvPr/>
        </p:nvSpPr>
        <p:spPr>
          <a:xfrm>
            <a:off x="6549154" y="2016711"/>
            <a:ext cx="618066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8587BD-0F8F-42D3-9D1F-10116E7B475C}"/>
              </a:ext>
            </a:extLst>
          </p:cNvPr>
          <p:cNvSpPr/>
          <p:nvPr/>
        </p:nvSpPr>
        <p:spPr>
          <a:xfrm>
            <a:off x="5706717" y="509648"/>
            <a:ext cx="287866" cy="2624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939EDB-FAE1-40C2-BDE9-CDF4B48F7A03}"/>
              </a:ext>
            </a:extLst>
          </p:cNvPr>
          <p:cNvSpPr/>
          <p:nvPr/>
        </p:nvSpPr>
        <p:spPr>
          <a:xfrm>
            <a:off x="6066550" y="831378"/>
            <a:ext cx="287866" cy="262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D6AEEC-5830-43E8-A472-EE6B11DDA213}"/>
              </a:ext>
            </a:extLst>
          </p:cNvPr>
          <p:cNvSpPr/>
          <p:nvPr/>
        </p:nvSpPr>
        <p:spPr>
          <a:xfrm>
            <a:off x="6119464" y="1047278"/>
            <a:ext cx="182037" cy="262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B0B9B-A976-46DD-9101-640DBF67B316}"/>
              </a:ext>
            </a:extLst>
          </p:cNvPr>
          <p:cNvSpPr/>
          <p:nvPr/>
        </p:nvSpPr>
        <p:spPr>
          <a:xfrm>
            <a:off x="6184024" y="1263178"/>
            <a:ext cx="52915" cy="262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3E7CC4-5AF8-40EB-AA4B-EB6C51FDE443}"/>
              </a:ext>
            </a:extLst>
          </p:cNvPr>
          <p:cNvSpPr/>
          <p:nvPr/>
        </p:nvSpPr>
        <p:spPr>
          <a:xfrm>
            <a:off x="1047931" y="1915110"/>
            <a:ext cx="3306239" cy="1016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65B5D2-8E88-49F4-971D-6426F2267AE0}"/>
              </a:ext>
            </a:extLst>
          </p:cNvPr>
          <p:cNvSpPr/>
          <p:nvPr/>
        </p:nvSpPr>
        <p:spPr>
          <a:xfrm>
            <a:off x="5765981" y="2186043"/>
            <a:ext cx="169338" cy="26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6530CA-4A4B-48C0-B5F6-3456C699E8D5}"/>
              </a:ext>
            </a:extLst>
          </p:cNvPr>
          <p:cNvSpPr/>
          <p:nvPr/>
        </p:nvSpPr>
        <p:spPr>
          <a:xfrm>
            <a:off x="5677476" y="4076589"/>
            <a:ext cx="287866" cy="2116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2B7BD67-03AB-48CD-A928-D35ED62B7A7F}"/>
              </a:ext>
            </a:extLst>
          </p:cNvPr>
          <p:cNvSpPr/>
          <p:nvPr/>
        </p:nvSpPr>
        <p:spPr>
          <a:xfrm>
            <a:off x="6103349" y="5581944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9A523BF-3246-4501-BB58-DBD8DAAE2B53}"/>
              </a:ext>
            </a:extLst>
          </p:cNvPr>
          <p:cNvSpPr/>
          <p:nvPr/>
        </p:nvSpPr>
        <p:spPr>
          <a:xfrm>
            <a:off x="5468357" y="5581943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9F2649A-56F4-4BA4-958A-AB93A47A8FA8}"/>
              </a:ext>
            </a:extLst>
          </p:cNvPr>
          <p:cNvSpPr/>
          <p:nvPr/>
        </p:nvSpPr>
        <p:spPr>
          <a:xfrm>
            <a:off x="5468357" y="5970351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764F81F-D641-42A8-8964-5BF75E5A1045}"/>
              </a:ext>
            </a:extLst>
          </p:cNvPr>
          <p:cNvSpPr/>
          <p:nvPr/>
        </p:nvSpPr>
        <p:spPr>
          <a:xfrm>
            <a:off x="6109692" y="5965514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3F5DA4A-23FA-47C8-AF2C-D3E3549187C9}"/>
              </a:ext>
            </a:extLst>
          </p:cNvPr>
          <p:cNvSpPr/>
          <p:nvPr/>
        </p:nvSpPr>
        <p:spPr>
          <a:xfrm>
            <a:off x="3631936" y="3984300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41D6844-98A1-41D1-9E9C-6833DC880A84}"/>
              </a:ext>
            </a:extLst>
          </p:cNvPr>
          <p:cNvSpPr/>
          <p:nvPr/>
        </p:nvSpPr>
        <p:spPr>
          <a:xfrm>
            <a:off x="2930062" y="3984300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6AC132A-773E-4030-9811-F168C7282FC0}"/>
              </a:ext>
            </a:extLst>
          </p:cNvPr>
          <p:cNvSpPr/>
          <p:nvPr/>
        </p:nvSpPr>
        <p:spPr>
          <a:xfrm>
            <a:off x="2935995" y="4369533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7C73A82-A5F2-4484-9A1F-B65E02328AB2}"/>
              </a:ext>
            </a:extLst>
          </p:cNvPr>
          <p:cNvSpPr/>
          <p:nvPr/>
        </p:nvSpPr>
        <p:spPr>
          <a:xfrm>
            <a:off x="3631936" y="4369533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500BF51-C340-4C80-BC16-72127CB30AB5}"/>
              </a:ext>
            </a:extLst>
          </p:cNvPr>
          <p:cNvSpPr/>
          <p:nvPr/>
        </p:nvSpPr>
        <p:spPr>
          <a:xfrm>
            <a:off x="2278159" y="3984299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8A484FF-B2B1-4B22-AD49-CBBBA02F7C49}"/>
              </a:ext>
            </a:extLst>
          </p:cNvPr>
          <p:cNvSpPr/>
          <p:nvPr/>
        </p:nvSpPr>
        <p:spPr>
          <a:xfrm>
            <a:off x="2278158" y="4369533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C73C720-5FFE-4605-A0F3-C653C7A12FF1}"/>
              </a:ext>
            </a:extLst>
          </p:cNvPr>
          <p:cNvSpPr/>
          <p:nvPr/>
        </p:nvSpPr>
        <p:spPr>
          <a:xfrm>
            <a:off x="6103348" y="5577107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7513483-492B-4222-AC90-1949AD1D9A0F}"/>
              </a:ext>
            </a:extLst>
          </p:cNvPr>
          <p:cNvSpPr/>
          <p:nvPr/>
        </p:nvSpPr>
        <p:spPr>
          <a:xfrm>
            <a:off x="6103348" y="5965514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BFE77-DEE0-49F2-953E-75CC53359FCE}"/>
              </a:ext>
            </a:extLst>
          </p:cNvPr>
          <p:cNvSpPr/>
          <p:nvPr/>
        </p:nvSpPr>
        <p:spPr>
          <a:xfrm>
            <a:off x="4479447" y="3534723"/>
            <a:ext cx="550333" cy="13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F27272-2374-48C6-9D0E-4BC39E438300}"/>
              </a:ext>
            </a:extLst>
          </p:cNvPr>
          <p:cNvSpPr/>
          <p:nvPr/>
        </p:nvSpPr>
        <p:spPr>
          <a:xfrm>
            <a:off x="6587645" y="3534723"/>
            <a:ext cx="550333" cy="13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CFEE33-1F07-4CF1-8C3B-250BC8D52ED5}"/>
              </a:ext>
            </a:extLst>
          </p:cNvPr>
          <p:cNvSpPr/>
          <p:nvPr/>
        </p:nvSpPr>
        <p:spPr>
          <a:xfrm>
            <a:off x="4479447" y="5160321"/>
            <a:ext cx="550333" cy="13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77AD48-229D-4D20-90F1-00CF96837CC6}"/>
              </a:ext>
            </a:extLst>
          </p:cNvPr>
          <p:cNvSpPr/>
          <p:nvPr/>
        </p:nvSpPr>
        <p:spPr>
          <a:xfrm>
            <a:off x="6587645" y="5160321"/>
            <a:ext cx="550334" cy="13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683A85-1F72-4EB2-BB8E-7AE924AB1CAF}"/>
              </a:ext>
            </a:extLst>
          </p:cNvPr>
          <p:cNvSpPr txBox="1"/>
          <p:nvPr/>
        </p:nvSpPr>
        <p:spPr>
          <a:xfrm>
            <a:off x="626721" y="192143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侧视视角：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D6C5CB-F941-446A-99E4-000AAA508B0A}"/>
              </a:ext>
            </a:extLst>
          </p:cNvPr>
          <p:cNvSpPr txBox="1"/>
          <p:nvPr/>
        </p:nvSpPr>
        <p:spPr>
          <a:xfrm>
            <a:off x="597480" y="3231006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俯视视角：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233BA0C-D50F-48E1-B6DC-3BB84658782D}"/>
              </a:ext>
            </a:extLst>
          </p:cNvPr>
          <p:cNvSpPr/>
          <p:nvPr/>
        </p:nvSpPr>
        <p:spPr>
          <a:xfrm>
            <a:off x="6039420" y="5675397"/>
            <a:ext cx="283640" cy="873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0EC3BB3-7890-4993-A2F5-A6BE1C1CF298}"/>
              </a:ext>
            </a:extLst>
          </p:cNvPr>
          <p:cNvSpPr/>
          <p:nvPr/>
        </p:nvSpPr>
        <p:spPr>
          <a:xfrm>
            <a:off x="6037309" y="5836564"/>
            <a:ext cx="283640" cy="873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325B90-2F6E-4701-A32E-58598BD8BAB2}"/>
              </a:ext>
            </a:extLst>
          </p:cNvPr>
          <p:cNvSpPr/>
          <p:nvPr/>
        </p:nvSpPr>
        <p:spPr>
          <a:xfrm>
            <a:off x="9524542" y="3375738"/>
            <a:ext cx="346655" cy="154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C5A6AB-D8D4-4EA4-BA31-31D80ABF18CE}"/>
              </a:ext>
            </a:extLst>
          </p:cNvPr>
          <p:cNvSpPr txBox="1"/>
          <p:nvPr/>
        </p:nvSpPr>
        <p:spPr>
          <a:xfrm>
            <a:off x="9950752" y="3332388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旧刹车带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A0C663-B296-4448-A389-9AFF046C21B2}"/>
              </a:ext>
            </a:extLst>
          </p:cNvPr>
          <p:cNvSpPr/>
          <p:nvPr/>
        </p:nvSpPr>
        <p:spPr>
          <a:xfrm>
            <a:off x="9524542" y="3796431"/>
            <a:ext cx="346655" cy="1540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6A98EDD-C407-4CBA-B6CA-73F59A72539D}"/>
              </a:ext>
            </a:extLst>
          </p:cNvPr>
          <p:cNvSpPr txBox="1"/>
          <p:nvPr/>
        </p:nvSpPr>
        <p:spPr>
          <a:xfrm>
            <a:off x="9950752" y="3731090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新刹车带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BFF71F8-726A-4414-ACDD-1CF75A903242}"/>
              </a:ext>
            </a:extLst>
          </p:cNvPr>
          <p:cNvSpPr/>
          <p:nvPr/>
        </p:nvSpPr>
        <p:spPr>
          <a:xfrm>
            <a:off x="9522838" y="4211296"/>
            <a:ext cx="346655" cy="1540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F810C36-DCC1-414E-803F-6DC1E80A2EB0}"/>
              </a:ext>
            </a:extLst>
          </p:cNvPr>
          <p:cNvSpPr txBox="1"/>
          <p:nvPr/>
        </p:nvSpPr>
        <p:spPr>
          <a:xfrm>
            <a:off x="9950752" y="4154080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锟轮动力系统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108D45F-8095-4375-9710-60506FC03CAE}"/>
              </a:ext>
            </a:extLst>
          </p:cNvPr>
          <p:cNvSpPr/>
          <p:nvPr/>
        </p:nvSpPr>
        <p:spPr>
          <a:xfrm>
            <a:off x="9522838" y="4631440"/>
            <a:ext cx="346655" cy="154093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91C581F-DE8F-4100-9099-74EF2A5B8340}"/>
              </a:ext>
            </a:extLst>
          </p:cNvPr>
          <p:cNvSpPr txBox="1"/>
          <p:nvPr/>
        </p:nvSpPr>
        <p:spPr>
          <a:xfrm>
            <a:off x="9950752" y="4598922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激光位移传感器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BDFCB72-0F17-4396-B3AB-1847F22FCD66}"/>
              </a:ext>
            </a:extLst>
          </p:cNvPr>
          <p:cNvSpPr/>
          <p:nvPr/>
        </p:nvSpPr>
        <p:spPr>
          <a:xfrm>
            <a:off x="9522838" y="5052133"/>
            <a:ext cx="346655" cy="1540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9ED2E2A-AA8F-4E1A-88FF-6698A09C6751}"/>
              </a:ext>
            </a:extLst>
          </p:cNvPr>
          <p:cNvSpPr txBox="1"/>
          <p:nvPr/>
        </p:nvSpPr>
        <p:spPr>
          <a:xfrm>
            <a:off x="9955572" y="5002862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固定挡片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00B19E7-7CD1-46DC-BC8A-F8DC663A8CFA}"/>
              </a:ext>
            </a:extLst>
          </p:cNvPr>
          <p:cNvSpPr/>
          <p:nvPr/>
        </p:nvSpPr>
        <p:spPr>
          <a:xfrm>
            <a:off x="9522838" y="5472826"/>
            <a:ext cx="346655" cy="154093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8A3C14-BCB1-4556-8848-3359A5536E07}"/>
              </a:ext>
            </a:extLst>
          </p:cNvPr>
          <p:cNvSpPr txBox="1"/>
          <p:nvPr/>
        </p:nvSpPr>
        <p:spPr>
          <a:xfrm>
            <a:off x="9950751" y="5421781"/>
            <a:ext cx="136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定位系统（相机）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833B288-8698-4538-891F-32285D106525}"/>
              </a:ext>
            </a:extLst>
          </p:cNvPr>
          <p:cNvSpPr/>
          <p:nvPr/>
        </p:nvSpPr>
        <p:spPr>
          <a:xfrm>
            <a:off x="9522837" y="5893013"/>
            <a:ext cx="346655" cy="154093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2D9C340-6DB8-4C8C-832F-1252459D5E06}"/>
              </a:ext>
            </a:extLst>
          </p:cNvPr>
          <p:cNvSpPr txBox="1"/>
          <p:nvPr/>
        </p:nvSpPr>
        <p:spPr>
          <a:xfrm>
            <a:off x="9950480" y="5840700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钻孔系统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1C9809-AF59-4504-B8BF-DD82C32A6490}"/>
              </a:ext>
            </a:extLst>
          </p:cNvPr>
          <p:cNvSpPr/>
          <p:nvPr/>
        </p:nvSpPr>
        <p:spPr>
          <a:xfrm>
            <a:off x="9522836" y="6315381"/>
            <a:ext cx="346655" cy="15409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D0A5C9B-FBF5-476B-9A4F-75CCA17F666F}"/>
              </a:ext>
            </a:extLst>
          </p:cNvPr>
          <p:cNvSpPr txBox="1"/>
          <p:nvPr/>
        </p:nvSpPr>
        <p:spPr>
          <a:xfrm>
            <a:off x="9958527" y="6288545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钻孔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2172893-2F01-4DB2-A9E9-65A673128785}"/>
              </a:ext>
            </a:extLst>
          </p:cNvPr>
          <p:cNvSpPr txBox="1"/>
          <p:nvPr/>
        </p:nvSpPr>
        <p:spPr>
          <a:xfrm>
            <a:off x="9758446" y="188754"/>
            <a:ext cx="116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当前步骤：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7A63DED-EBDC-45DE-84B9-537D28FEACC8}"/>
              </a:ext>
            </a:extLst>
          </p:cNvPr>
          <p:cNvSpPr txBox="1"/>
          <p:nvPr/>
        </p:nvSpPr>
        <p:spPr>
          <a:xfrm>
            <a:off x="9787836" y="1305725"/>
            <a:ext cx="152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锟轮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抬起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891B35-9AE4-42B0-9892-3EEC532855A0}"/>
              </a:ext>
            </a:extLst>
          </p:cNvPr>
          <p:cNvSpPr txBox="1"/>
          <p:nvPr/>
        </p:nvSpPr>
        <p:spPr>
          <a:xfrm>
            <a:off x="9661337" y="1219875"/>
            <a:ext cx="165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刹车带放入自动打孔系统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0AFE6F7-EEAF-495A-AC7C-D0618DA0532D}"/>
              </a:ext>
            </a:extLst>
          </p:cNvPr>
          <p:cNvSpPr txBox="1"/>
          <p:nvPr/>
        </p:nvSpPr>
        <p:spPr>
          <a:xfrm>
            <a:off x="9629058" y="1291946"/>
            <a:ext cx="165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固定挡片限位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86D6FAA-0197-4D0D-91F9-9360D9D30C62}"/>
              </a:ext>
            </a:extLst>
          </p:cNvPr>
          <p:cNvSpPr txBox="1"/>
          <p:nvPr/>
        </p:nvSpPr>
        <p:spPr>
          <a:xfrm>
            <a:off x="9629058" y="1368187"/>
            <a:ext cx="165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锟轮降下夹紧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A55DB08-1B94-4232-BC6A-98CEE1EBEE04}"/>
              </a:ext>
            </a:extLst>
          </p:cNvPr>
          <p:cNvSpPr txBox="1"/>
          <p:nvPr/>
        </p:nvSpPr>
        <p:spPr>
          <a:xfrm>
            <a:off x="9608422" y="1017541"/>
            <a:ext cx="1650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锟轮传送刹车带，激光传感器计数到一定值后停止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BDF2744-D545-46AD-9881-CBF9A3481857}"/>
              </a:ext>
            </a:extLst>
          </p:cNvPr>
          <p:cNvSpPr txBox="1"/>
          <p:nvPr/>
        </p:nvSpPr>
        <p:spPr>
          <a:xfrm>
            <a:off x="9575217" y="1175122"/>
            <a:ext cx="165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相机拍照获取孔位数据后打孔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F38253F-5FCC-4683-8FC7-F216C6879DEB}"/>
              </a:ext>
            </a:extLst>
          </p:cNvPr>
          <p:cNvSpPr txBox="1"/>
          <p:nvPr/>
        </p:nvSpPr>
        <p:spPr>
          <a:xfrm>
            <a:off x="9596775" y="998474"/>
            <a:ext cx="1650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打孔完成后锟轮继续传送刹车带一段距离后停止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807DADB-3081-4C20-B1A3-375E512AB9BC}"/>
              </a:ext>
            </a:extLst>
          </p:cNvPr>
          <p:cNvSpPr txBox="1"/>
          <p:nvPr/>
        </p:nvSpPr>
        <p:spPr>
          <a:xfrm>
            <a:off x="9617411" y="1121584"/>
            <a:ext cx="1650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相机拍照并完成打孔。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BFF8DD0-F020-43DB-BCE8-831F1CA71139}"/>
              </a:ext>
            </a:extLst>
          </p:cNvPr>
          <p:cNvSpPr txBox="1"/>
          <p:nvPr/>
        </p:nvSpPr>
        <p:spPr>
          <a:xfrm>
            <a:off x="9575734" y="1065764"/>
            <a:ext cx="1650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重复步骤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7-8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，直至完成整条刹车带打孔</a:t>
            </a:r>
          </a:p>
          <a:p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4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67"/>
    </mc:Choice>
    <mc:Fallback xmlns="">
      <p:transition spd="slow" advTm="50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4.81481E-6 L 0.00104 -0.117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8828 -2.59259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0.08828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888 -4.07407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8828 -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08828 -2.59259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08828 -2.59259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8828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08828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08828 -2.59259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1.875E-6 0.0196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324 L -2.29167E-6 -0.0229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-2.08333E-7 -0.0233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1.875E-6 0.0203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1783 L 3.75E-6 4.81481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88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0599 -2.59259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2.96296E-6 L 0.21159 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-4.07407E-6 L 0.21055 -4.07407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9 -2.59259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8 -2.59259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8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9 -2.59259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9 -2.59259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9 -2.59259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7 L 0.00039 -0.01736 L -0.05729 -0.0169 L 0.00039 -0.0169 L -0.00078 0.0007 Z " pathEditMode="relative" rAng="0" ptsTypes="AAAAA">
                                      <p:cBhvr>
                                        <p:cTn id="91" dur="5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9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7 L 0.00052 0.01435 L -0.05573 0.01366 L 0.00052 0.01366 L 0.00013 0.0007 Z " pathEditMode="relative" rAng="0" ptsTypes="AAAAA">
                                      <p:cBhvr>
                                        <p:cTn id="93" dur="5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67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C -0.00013 0.0243 -0.00026 0.04884 -0.00039 0.07338 C -0.00026 0.04606 -0.00013 0.01875 1.04167E-6 -0.00857 L -0.04518 -0.00811 L -0.04518 0.07199 L -0.04544 -0.00741 L 1.04167E-6 -0.00857 " pathEditMode="relative" rAng="0" ptsTypes="AAAAAAA">
                                      <p:cBhvr>
                                        <p:cTn id="95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324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C -0.00013 0.0243 -0.00026 0.04884 -0.00039 0.07338 C -0.00026 0.04606 -0.00013 0.01875 1.04167E-6 -0.00857 L -0.04518 -0.0081 L -0.04518 0.07199 L -0.04544 -0.00741 L 1.04167E-6 -0.00857 " pathEditMode="relative" rAng="0" ptsTypes="AAAAAAA">
                                      <p:cBhvr>
                                        <p:cTn id="97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324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C -0.00013 0.0243 -0.00026 0.04884 -0.00039 0.07338 C -0.00026 0.04606 -0.00013 0.01875 1.04167E-6 -0.00857 L -0.04518 -0.0081 L -0.04518 0.07199 L -0.04544 -0.00741 L 1.04167E-6 -0.00857 " pathEditMode="relative" rAng="0" ptsTypes="AAAAAAA">
                                      <p:cBhvr>
                                        <p:cTn id="99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324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-2.59259E-6 L 0.31575 -0.00347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18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2.96296E-6 L 0.31575 -0.0018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-4.07407E-6 L 0.31575 -4.07407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-2.59259E-6 L 0.31575 -0.00185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8 -2.59259E-6 L 0.31575 -0.00185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8 -2.59259E-6 L 0.31575 -0.00185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-2.59259E-6 L 0.31575 -0.0018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11185 0.00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2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1056 -4.44444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0456 4.07407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1133 -1.48148E-6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-2.59259E-6 L 0.31576 -0.0018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-2.59259E-6 L 0.31576 -0.0018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1.04167E-6 -0.01597 L -0.00026 0.0007 Z " pathEditMode="relative" rAng="0" ptsTypes="AAA">
                                      <p:cBhvr>
                                        <p:cTn id="15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33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7 L -0.00013 0.01366 L -0.00052 0.0007 Z " pathEditMode="relative" rAng="0" ptsTypes="AAA">
                                      <p:cBhvr>
                                        <p:cTn id="1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48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05995 C 1.04167E-6 0.04143 1.04167E-6 3.7037E-6 1.04167E-6 0.00023 L 1.04167E-6 3.7037E-6 Z " pathEditMode="relative" rAng="0" ptsTypes="AAAA">
                                      <p:cBhvr>
                                        <p:cTn id="1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1.04167E-6 0.05995 C 1.04167E-6 0.04143 1.04167E-6 2.22222E-6 1.04167E-6 0.00023 L 1.04167E-6 2.22222E-6 Z " pathEditMode="relative" rAng="0" ptsTypes="AAAA">
                                      <p:cBhvr>
                                        <p:cTn id="1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1.04167E-6 0.05995 C 1.04167E-6 0.04143 1.04167E-6 7.40741E-7 1.04167E-6 0.00023 L 1.04167E-6 7.40741E-7 Z " pathEditMode="relative" rAng="0" ptsTypes="AAAA">
                                      <p:cBhvr>
                                        <p:cTn id="1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16" grpId="0" animBg="1"/>
      <p:bldP spid="15" grpId="0" animBg="1"/>
      <p:bldP spid="14" grpId="0" animBg="1"/>
      <p:bldP spid="13" grpId="0" animBg="1"/>
      <p:bldP spid="4" grpId="0" animBg="1"/>
      <p:bldP spid="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4" grpId="2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6" grpId="0" animBg="1"/>
      <p:bldP spid="51" grpId="0" animBg="1"/>
      <p:bldP spid="51" grpId="1" animBg="1"/>
      <p:bldP spid="52" grpId="0" animBg="1"/>
      <p:bldP spid="52" grpId="1" animBg="1"/>
      <p:bldP spid="70" grpId="0"/>
      <p:bldP spid="70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222868D-9D61-46B2-93D5-801C9881C3A1}"/>
              </a:ext>
            </a:extLst>
          </p:cNvPr>
          <p:cNvSpPr/>
          <p:nvPr/>
        </p:nvSpPr>
        <p:spPr>
          <a:xfrm>
            <a:off x="9247934" y="121823"/>
            <a:ext cx="2312185" cy="275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93272BD-CC53-4E88-BA61-B1F3DFCECCB3}"/>
              </a:ext>
            </a:extLst>
          </p:cNvPr>
          <p:cNvSpPr/>
          <p:nvPr/>
        </p:nvSpPr>
        <p:spPr>
          <a:xfrm>
            <a:off x="9247934" y="3101043"/>
            <a:ext cx="2313621" cy="3568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C0661DE-8608-4311-90D3-81BFB2E614D2}"/>
              </a:ext>
            </a:extLst>
          </p:cNvPr>
          <p:cNvSpPr/>
          <p:nvPr/>
        </p:nvSpPr>
        <p:spPr>
          <a:xfrm>
            <a:off x="134167" y="3101043"/>
            <a:ext cx="8964828" cy="35695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755DBB1-F53F-4914-A785-DF20821D54C0}"/>
              </a:ext>
            </a:extLst>
          </p:cNvPr>
          <p:cNvSpPr/>
          <p:nvPr/>
        </p:nvSpPr>
        <p:spPr>
          <a:xfrm>
            <a:off x="134167" y="125211"/>
            <a:ext cx="8964828" cy="275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B8C1DC-496D-4CD2-B5C8-C51D26443499}"/>
              </a:ext>
            </a:extLst>
          </p:cNvPr>
          <p:cNvSpPr/>
          <p:nvPr/>
        </p:nvSpPr>
        <p:spPr>
          <a:xfrm>
            <a:off x="1018691" y="5456651"/>
            <a:ext cx="3306239" cy="702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30BCD6-6229-487A-A967-C27F5253E7C1}"/>
              </a:ext>
            </a:extLst>
          </p:cNvPr>
          <p:cNvSpPr/>
          <p:nvPr/>
        </p:nvSpPr>
        <p:spPr>
          <a:xfrm>
            <a:off x="1018691" y="3831056"/>
            <a:ext cx="3306239" cy="7027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71B804-0F29-43AF-A802-694879839781}"/>
              </a:ext>
            </a:extLst>
          </p:cNvPr>
          <p:cNvSpPr/>
          <p:nvPr/>
        </p:nvSpPr>
        <p:spPr>
          <a:xfrm>
            <a:off x="4788477" y="6303321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B3421-1AC4-4B87-8E84-1D7E40C0E267}"/>
              </a:ext>
            </a:extLst>
          </p:cNvPr>
          <p:cNvSpPr/>
          <p:nvPr/>
        </p:nvSpPr>
        <p:spPr>
          <a:xfrm>
            <a:off x="4801176" y="5160317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6A6756-F04D-4090-8C2C-38F34D22A370}"/>
              </a:ext>
            </a:extLst>
          </p:cNvPr>
          <p:cNvSpPr/>
          <p:nvPr/>
        </p:nvSpPr>
        <p:spPr>
          <a:xfrm>
            <a:off x="4788478" y="4678439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9689D-9B71-4E81-BA6B-AF1586B93D73}"/>
              </a:ext>
            </a:extLst>
          </p:cNvPr>
          <p:cNvSpPr/>
          <p:nvPr/>
        </p:nvSpPr>
        <p:spPr>
          <a:xfrm>
            <a:off x="4801176" y="3534722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EA41CD-B073-4B51-A9FB-0CB503043C3E}"/>
              </a:ext>
            </a:extLst>
          </p:cNvPr>
          <p:cNvSpPr/>
          <p:nvPr/>
        </p:nvSpPr>
        <p:spPr>
          <a:xfrm>
            <a:off x="4817721" y="2016711"/>
            <a:ext cx="2040467" cy="152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B474B8-EBA2-4EE1-84B6-8DA39A72185C}"/>
              </a:ext>
            </a:extLst>
          </p:cNvPr>
          <p:cNvSpPr/>
          <p:nvPr/>
        </p:nvSpPr>
        <p:spPr>
          <a:xfrm>
            <a:off x="4508688" y="1313977"/>
            <a:ext cx="618066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DCE34B-7E3C-4829-88C5-88F7B387BCDA}"/>
              </a:ext>
            </a:extLst>
          </p:cNvPr>
          <p:cNvSpPr/>
          <p:nvPr/>
        </p:nvSpPr>
        <p:spPr>
          <a:xfrm>
            <a:off x="4508688" y="2016711"/>
            <a:ext cx="618066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EAE1882-6ED5-4C9D-9FB1-EA71F022C49E}"/>
              </a:ext>
            </a:extLst>
          </p:cNvPr>
          <p:cNvSpPr/>
          <p:nvPr/>
        </p:nvSpPr>
        <p:spPr>
          <a:xfrm>
            <a:off x="6549154" y="1313977"/>
            <a:ext cx="618066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0FB2036-5890-4A4E-BF9C-C2BC5B020654}"/>
              </a:ext>
            </a:extLst>
          </p:cNvPr>
          <p:cNvSpPr/>
          <p:nvPr/>
        </p:nvSpPr>
        <p:spPr>
          <a:xfrm>
            <a:off x="6549154" y="2016711"/>
            <a:ext cx="618066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8587BD-0F8F-42D3-9D1F-10116E7B475C}"/>
              </a:ext>
            </a:extLst>
          </p:cNvPr>
          <p:cNvSpPr/>
          <p:nvPr/>
        </p:nvSpPr>
        <p:spPr>
          <a:xfrm>
            <a:off x="5706717" y="509648"/>
            <a:ext cx="287866" cy="2624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939EDB-FAE1-40C2-BDE9-CDF4B48F7A03}"/>
              </a:ext>
            </a:extLst>
          </p:cNvPr>
          <p:cNvSpPr/>
          <p:nvPr/>
        </p:nvSpPr>
        <p:spPr>
          <a:xfrm>
            <a:off x="6066550" y="831378"/>
            <a:ext cx="287866" cy="262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D6AEEC-5830-43E8-A472-EE6B11DDA213}"/>
              </a:ext>
            </a:extLst>
          </p:cNvPr>
          <p:cNvSpPr/>
          <p:nvPr/>
        </p:nvSpPr>
        <p:spPr>
          <a:xfrm>
            <a:off x="6119464" y="1047278"/>
            <a:ext cx="182037" cy="262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B0B9B-A976-46DD-9101-640DBF67B316}"/>
              </a:ext>
            </a:extLst>
          </p:cNvPr>
          <p:cNvSpPr/>
          <p:nvPr/>
        </p:nvSpPr>
        <p:spPr>
          <a:xfrm>
            <a:off x="6184024" y="1263178"/>
            <a:ext cx="52915" cy="262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3E7CC4-5AF8-40EB-AA4B-EB6C51FDE443}"/>
              </a:ext>
            </a:extLst>
          </p:cNvPr>
          <p:cNvSpPr/>
          <p:nvPr/>
        </p:nvSpPr>
        <p:spPr>
          <a:xfrm>
            <a:off x="1047931" y="1915110"/>
            <a:ext cx="3306239" cy="1016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65B5D2-8E88-49F4-971D-6426F2267AE0}"/>
              </a:ext>
            </a:extLst>
          </p:cNvPr>
          <p:cNvSpPr/>
          <p:nvPr/>
        </p:nvSpPr>
        <p:spPr>
          <a:xfrm>
            <a:off x="5765981" y="2186043"/>
            <a:ext cx="169338" cy="26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6530CA-4A4B-48C0-B5F6-3456C699E8D5}"/>
              </a:ext>
            </a:extLst>
          </p:cNvPr>
          <p:cNvSpPr/>
          <p:nvPr/>
        </p:nvSpPr>
        <p:spPr>
          <a:xfrm>
            <a:off x="5677476" y="4076589"/>
            <a:ext cx="287866" cy="2116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2B7BD67-03AB-48CD-A928-D35ED62B7A7F}"/>
              </a:ext>
            </a:extLst>
          </p:cNvPr>
          <p:cNvSpPr/>
          <p:nvPr/>
        </p:nvSpPr>
        <p:spPr>
          <a:xfrm>
            <a:off x="6103349" y="5581944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9A523BF-3246-4501-BB58-DBD8DAAE2B53}"/>
              </a:ext>
            </a:extLst>
          </p:cNvPr>
          <p:cNvSpPr/>
          <p:nvPr/>
        </p:nvSpPr>
        <p:spPr>
          <a:xfrm>
            <a:off x="5468357" y="5581943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9F2649A-56F4-4BA4-958A-AB93A47A8FA8}"/>
              </a:ext>
            </a:extLst>
          </p:cNvPr>
          <p:cNvSpPr/>
          <p:nvPr/>
        </p:nvSpPr>
        <p:spPr>
          <a:xfrm>
            <a:off x="5468357" y="5970351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764F81F-D641-42A8-8964-5BF75E5A1045}"/>
              </a:ext>
            </a:extLst>
          </p:cNvPr>
          <p:cNvSpPr/>
          <p:nvPr/>
        </p:nvSpPr>
        <p:spPr>
          <a:xfrm>
            <a:off x="6109692" y="5965514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3F5DA4A-23FA-47C8-AF2C-D3E3549187C9}"/>
              </a:ext>
            </a:extLst>
          </p:cNvPr>
          <p:cNvSpPr/>
          <p:nvPr/>
        </p:nvSpPr>
        <p:spPr>
          <a:xfrm>
            <a:off x="3631936" y="3984300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41D6844-98A1-41D1-9E9C-6833DC880A84}"/>
              </a:ext>
            </a:extLst>
          </p:cNvPr>
          <p:cNvSpPr/>
          <p:nvPr/>
        </p:nvSpPr>
        <p:spPr>
          <a:xfrm>
            <a:off x="2930062" y="3984300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6AC132A-773E-4030-9811-F168C7282FC0}"/>
              </a:ext>
            </a:extLst>
          </p:cNvPr>
          <p:cNvSpPr/>
          <p:nvPr/>
        </p:nvSpPr>
        <p:spPr>
          <a:xfrm>
            <a:off x="2935995" y="4369533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7C73A82-A5F2-4484-9A1F-B65E02328AB2}"/>
              </a:ext>
            </a:extLst>
          </p:cNvPr>
          <p:cNvSpPr/>
          <p:nvPr/>
        </p:nvSpPr>
        <p:spPr>
          <a:xfrm>
            <a:off x="3631936" y="4369533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500BF51-C340-4C80-BC16-72127CB30AB5}"/>
              </a:ext>
            </a:extLst>
          </p:cNvPr>
          <p:cNvSpPr/>
          <p:nvPr/>
        </p:nvSpPr>
        <p:spPr>
          <a:xfrm>
            <a:off x="2278159" y="3984299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8A484FF-B2B1-4B22-AD49-CBBBA02F7C49}"/>
              </a:ext>
            </a:extLst>
          </p:cNvPr>
          <p:cNvSpPr/>
          <p:nvPr/>
        </p:nvSpPr>
        <p:spPr>
          <a:xfrm>
            <a:off x="2278158" y="4369533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C73C720-5FFE-4605-A0F3-C653C7A12FF1}"/>
              </a:ext>
            </a:extLst>
          </p:cNvPr>
          <p:cNvSpPr/>
          <p:nvPr/>
        </p:nvSpPr>
        <p:spPr>
          <a:xfrm>
            <a:off x="6103348" y="5577107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7513483-492B-4222-AC90-1949AD1D9A0F}"/>
              </a:ext>
            </a:extLst>
          </p:cNvPr>
          <p:cNvSpPr/>
          <p:nvPr/>
        </p:nvSpPr>
        <p:spPr>
          <a:xfrm>
            <a:off x="6103348" y="5965514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BFE77-DEE0-49F2-953E-75CC53359FCE}"/>
              </a:ext>
            </a:extLst>
          </p:cNvPr>
          <p:cNvSpPr/>
          <p:nvPr/>
        </p:nvSpPr>
        <p:spPr>
          <a:xfrm>
            <a:off x="4479447" y="3534723"/>
            <a:ext cx="550333" cy="13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F27272-2374-48C6-9D0E-4BC39E438300}"/>
              </a:ext>
            </a:extLst>
          </p:cNvPr>
          <p:cNvSpPr/>
          <p:nvPr/>
        </p:nvSpPr>
        <p:spPr>
          <a:xfrm>
            <a:off x="6587645" y="3534723"/>
            <a:ext cx="550333" cy="13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CFEE33-1F07-4CF1-8C3B-250BC8D52ED5}"/>
              </a:ext>
            </a:extLst>
          </p:cNvPr>
          <p:cNvSpPr/>
          <p:nvPr/>
        </p:nvSpPr>
        <p:spPr>
          <a:xfrm>
            <a:off x="4479447" y="5160321"/>
            <a:ext cx="550333" cy="13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77AD48-229D-4D20-90F1-00CF96837CC6}"/>
              </a:ext>
            </a:extLst>
          </p:cNvPr>
          <p:cNvSpPr/>
          <p:nvPr/>
        </p:nvSpPr>
        <p:spPr>
          <a:xfrm>
            <a:off x="6587645" y="5160321"/>
            <a:ext cx="550334" cy="13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683A85-1F72-4EB2-BB8E-7AE924AB1CAF}"/>
              </a:ext>
            </a:extLst>
          </p:cNvPr>
          <p:cNvSpPr txBox="1"/>
          <p:nvPr/>
        </p:nvSpPr>
        <p:spPr>
          <a:xfrm>
            <a:off x="626721" y="192143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侧视视角：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D6C5CB-F941-446A-99E4-000AAA508B0A}"/>
              </a:ext>
            </a:extLst>
          </p:cNvPr>
          <p:cNvSpPr txBox="1"/>
          <p:nvPr/>
        </p:nvSpPr>
        <p:spPr>
          <a:xfrm>
            <a:off x="597480" y="3231006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俯视视角：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233BA0C-D50F-48E1-B6DC-3BB84658782D}"/>
              </a:ext>
            </a:extLst>
          </p:cNvPr>
          <p:cNvSpPr/>
          <p:nvPr/>
        </p:nvSpPr>
        <p:spPr>
          <a:xfrm>
            <a:off x="6039420" y="5675397"/>
            <a:ext cx="283640" cy="873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0EC3BB3-7890-4993-A2F5-A6BE1C1CF298}"/>
              </a:ext>
            </a:extLst>
          </p:cNvPr>
          <p:cNvSpPr/>
          <p:nvPr/>
        </p:nvSpPr>
        <p:spPr>
          <a:xfrm>
            <a:off x="6037309" y="5836564"/>
            <a:ext cx="283640" cy="873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325B90-2F6E-4701-A32E-58598BD8BAB2}"/>
              </a:ext>
            </a:extLst>
          </p:cNvPr>
          <p:cNvSpPr/>
          <p:nvPr/>
        </p:nvSpPr>
        <p:spPr>
          <a:xfrm>
            <a:off x="9524542" y="3375738"/>
            <a:ext cx="346655" cy="154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C5A6AB-D8D4-4EA4-BA31-31D80ABF18CE}"/>
              </a:ext>
            </a:extLst>
          </p:cNvPr>
          <p:cNvSpPr txBox="1"/>
          <p:nvPr/>
        </p:nvSpPr>
        <p:spPr>
          <a:xfrm>
            <a:off x="9950752" y="3332388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旧刹车带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A0C663-B296-4448-A389-9AFF046C21B2}"/>
              </a:ext>
            </a:extLst>
          </p:cNvPr>
          <p:cNvSpPr/>
          <p:nvPr/>
        </p:nvSpPr>
        <p:spPr>
          <a:xfrm>
            <a:off x="9524542" y="3796431"/>
            <a:ext cx="346655" cy="1540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6A98EDD-C407-4CBA-B6CA-73F59A72539D}"/>
              </a:ext>
            </a:extLst>
          </p:cNvPr>
          <p:cNvSpPr txBox="1"/>
          <p:nvPr/>
        </p:nvSpPr>
        <p:spPr>
          <a:xfrm>
            <a:off x="9950752" y="3731090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新刹车带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BFF71F8-726A-4414-ACDD-1CF75A903242}"/>
              </a:ext>
            </a:extLst>
          </p:cNvPr>
          <p:cNvSpPr/>
          <p:nvPr/>
        </p:nvSpPr>
        <p:spPr>
          <a:xfrm>
            <a:off x="9522838" y="4211296"/>
            <a:ext cx="346655" cy="1540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F810C36-DCC1-414E-803F-6DC1E80A2EB0}"/>
              </a:ext>
            </a:extLst>
          </p:cNvPr>
          <p:cNvSpPr txBox="1"/>
          <p:nvPr/>
        </p:nvSpPr>
        <p:spPr>
          <a:xfrm>
            <a:off x="9950752" y="4154080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锟轮动力系统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108D45F-8095-4375-9710-60506FC03CAE}"/>
              </a:ext>
            </a:extLst>
          </p:cNvPr>
          <p:cNvSpPr/>
          <p:nvPr/>
        </p:nvSpPr>
        <p:spPr>
          <a:xfrm>
            <a:off x="9522838" y="4631440"/>
            <a:ext cx="346655" cy="154093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91C581F-DE8F-4100-9099-74EF2A5B8340}"/>
              </a:ext>
            </a:extLst>
          </p:cNvPr>
          <p:cNvSpPr txBox="1"/>
          <p:nvPr/>
        </p:nvSpPr>
        <p:spPr>
          <a:xfrm>
            <a:off x="9950752" y="4598922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激光位移传感器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BDFCB72-0F17-4396-B3AB-1847F22FCD66}"/>
              </a:ext>
            </a:extLst>
          </p:cNvPr>
          <p:cNvSpPr/>
          <p:nvPr/>
        </p:nvSpPr>
        <p:spPr>
          <a:xfrm>
            <a:off x="9522838" y="5052133"/>
            <a:ext cx="346655" cy="1540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9ED2E2A-AA8F-4E1A-88FF-6698A09C6751}"/>
              </a:ext>
            </a:extLst>
          </p:cNvPr>
          <p:cNvSpPr txBox="1"/>
          <p:nvPr/>
        </p:nvSpPr>
        <p:spPr>
          <a:xfrm>
            <a:off x="9955572" y="5002862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固定挡片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00B19E7-7CD1-46DC-BC8A-F8DC663A8CFA}"/>
              </a:ext>
            </a:extLst>
          </p:cNvPr>
          <p:cNvSpPr/>
          <p:nvPr/>
        </p:nvSpPr>
        <p:spPr>
          <a:xfrm>
            <a:off x="9522838" y="5472826"/>
            <a:ext cx="346655" cy="154093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8A3C14-BCB1-4556-8848-3359A5536E07}"/>
              </a:ext>
            </a:extLst>
          </p:cNvPr>
          <p:cNvSpPr txBox="1"/>
          <p:nvPr/>
        </p:nvSpPr>
        <p:spPr>
          <a:xfrm>
            <a:off x="9950751" y="5421781"/>
            <a:ext cx="136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定位系统（相机）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833B288-8698-4538-891F-32285D106525}"/>
              </a:ext>
            </a:extLst>
          </p:cNvPr>
          <p:cNvSpPr/>
          <p:nvPr/>
        </p:nvSpPr>
        <p:spPr>
          <a:xfrm>
            <a:off x="9522837" y="5893013"/>
            <a:ext cx="346655" cy="154093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2D9C340-6DB8-4C8C-832F-1252459D5E06}"/>
              </a:ext>
            </a:extLst>
          </p:cNvPr>
          <p:cNvSpPr txBox="1"/>
          <p:nvPr/>
        </p:nvSpPr>
        <p:spPr>
          <a:xfrm>
            <a:off x="9950480" y="5840700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钻孔系统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1C9809-AF59-4504-B8BF-DD82C32A6490}"/>
              </a:ext>
            </a:extLst>
          </p:cNvPr>
          <p:cNvSpPr/>
          <p:nvPr/>
        </p:nvSpPr>
        <p:spPr>
          <a:xfrm>
            <a:off x="9522836" y="6315381"/>
            <a:ext cx="346655" cy="15409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D0A5C9B-FBF5-476B-9A4F-75CCA17F666F}"/>
              </a:ext>
            </a:extLst>
          </p:cNvPr>
          <p:cNvSpPr txBox="1"/>
          <p:nvPr/>
        </p:nvSpPr>
        <p:spPr>
          <a:xfrm>
            <a:off x="9958527" y="6288545"/>
            <a:ext cx="127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钻孔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2172893-2F01-4DB2-A9E9-65A673128785}"/>
              </a:ext>
            </a:extLst>
          </p:cNvPr>
          <p:cNvSpPr txBox="1"/>
          <p:nvPr/>
        </p:nvSpPr>
        <p:spPr>
          <a:xfrm>
            <a:off x="9758446" y="188754"/>
            <a:ext cx="116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当前步骤：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7A63DED-EBDC-45DE-84B9-537D28FEACC8}"/>
              </a:ext>
            </a:extLst>
          </p:cNvPr>
          <p:cNvSpPr txBox="1"/>
          <p:nvPr/>
        </p:nvSpPr>
        <p:spPr>
          <a:xfrm>
            <a:off x="9787836" y="1305725"/>
            <a:ext cx="152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锟轮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抬起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891B35-9AE4-42B0-9892-3EEC532855A0}"/>
              </a:ext>
            </a:extLst>
          </p:cNvPr>
          <p:cNvSpPr txBox="1"/>
          <p:nvPr/>
        </p:nvSpPr>
        <p:spPr>
          <a:xfrm>
            <a:off x="9661337" y="1219875"/>
            <a:ext cx="165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刹车带放入自动打孔系统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0AFE6F7-EEAF-495A-AC7C-D0618DA0532D}"/>
              </a:ext>
            </a:extLst>
          </p:cNvPr>
          <p:cNvSpPr txBox="1"/>
          <p:nvPr/>
        </p:nvSpPr>
        <p:spPr>
          <a:xfrm>
            <a:off x="9629058" y="1291946"/>
            <a:ext cx="165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固定挡片限位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86D6FAA-0197-4D0D-91F9-9360D9D30C62}"/>
              </a:ext>
            </a:extLst>
          </p:cNvPr>
          <p:cNvSpPr txBox="1"/>
          <p:nvPr/>
        </p:nvSpPr>
        <p:spPr>
          <a:xfrm>
            <a:off x="9629058" y="1368187"/>
            <a:ext cx="165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锟轮降下夹紧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A55DB08-1B94-4232-BC6A-98CEE1EBEE04}"/>
              </a:ext>
            </a:extLst>
          </p:cNvPr>
          <p:cNvSpPr txBox="1"/>
          <p:nvPr/>
        </p:nvSpPr>
        <p:spPr>
          <a:xfrm>
            <a:off x="9608422" y="1017541"/>
            <a:ext cx="1650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锟轮传送刹车带，激光传感器计数到一定值后停止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BDF2744-D545-46AD-9881-CBF9A3481857}"/>
              </a:ext>
            </a:extLst>
          </p:cNvPr>
          <p:cNvSpPr txBox="1"/>
          <p:nvPr/>
        </p:nvSpPr>
        <p:spPr>
          <a:xfrm>
            <a:off x="9575217" y="1175122"/>
            <a:ext cx="165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相机拍照获取孔位数据后打孔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F38253F-5FCC-4683-8FC7-F216C6879DEB}"/>
              </a:ext>
            </a:extLst>
          </p:cNvPr>
          <p:cNvSpPr txBox="1"/>
          <p:nvPr/>
        </p:nvSpPr>
        <p:spPr>
          <a:xfrm>
            <a:off x="9596775" y="998474"/>
            <a:ext cx="1650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打孔完成后锟轮继续传送刹车带一段距离后停止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807DADB-3081-4C20-B1A3-375E512AB9BC}"/>
              </a:ext>
            </a:extLst>
          </p:cNvPr>
          <p:cNvSpPr txBox="1"/>
          <p:nvPr/>
        </p:nvSpPr>
        <p:spPr>
          <a:xfrm>
            <a:off x="9617411" y="1121584"/>
            <a:ext cx="1650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相机拍照并完成打孔。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BFF8DD0-F020-43DB-BCE8-831F1CA71139}"/>
              </a:ext>
            </a:extLst>
          </p:cNvPr>
          <p:cNvSpPr txBox="1"/>
          <p:nvPr/>
        </p:nvSpPr>
        <p:spPr>
          <a:xfrm>
            <a:off x="9575734" y="1065764"/>
            <a:ext cx="1650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重复步骤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7-8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，直至完成整条刹车带打孔</a:t>
            </a:r>
          </a:p>
          <a:p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79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67"/>
    </mc:Choice>
    <mc:Fallback>
      <p:transition spd="slow" advTm="50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4.81481E-6 L 0.00104 -0.117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8828 -2.59259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0.08828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888 -4.07407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8828 -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08828 -2.59259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08828 -2.59259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8828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08828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08828 -2.59259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1.875E-6 0.0196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324 L -2.29167E-6 -0.0229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-2.08333E-7 -0.0233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1.875E-6 0.0203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1783 L 3.75E-6 4.81481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88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0599 -2.59259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2.96296E-6 L 0.21159 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-4.07407E-6 L 0.21055 -4.07407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9 -2.59259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8 -2.59259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8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9 -2.59259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9 -2.59259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2.59259E-6 L 0.21159 -2.59259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7 L 0.00039 -0.01736 L -0.05729 -0.0169 L 0.00039 -0.0169 L -0.00078 0.0007 Z " pathEditMode="relative" rAng="0" ptsTypes="AAAAA">
                                      <p:cBhvr>
                                        <p:cTn id="91" dur="5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9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7 L 0.00052 0.01435 L -0.05573 0.01366 L 0.00052 0.01366 L 0.00013 0.0007 Z " pathEditMode="relative" rAng="0" ptsTypes="AAAAA">
                                      <p:cBhvr>
                                        <p:cTn id="93" dur="5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67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C -0.00013 0.0243 -0.00026 0.04884 -0.00039 0.07338 C -0.00026 0.04606 -0.00013 0.01875 1.04167E-6 -0.00857 L -0.04518 -0.00811 L -0.04518 0.07199 L -0.04544 -0.00741 L 1.04167E-6 -0.00857 " pathEditMode="relative" rAng="0" ptsTypes="AAAAAAA">
                                      <p:cBhvr>
                                        <p:cTn id="95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324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C -0.00013 0.0243 -0.00026 0.04884 -0.00039 0.07338 C -0.00026 0.04606 -0.00013 0.01875 1.04167E-6 -0.00857 L -0.04518 -0.0081 L -0.04518 0.07199 L -0.04544 -0.00741 L 1.04167E-6 -0.00857 " pathEditMode="relative" rAng="0" ptsTypes="AAAAAAA">
                                      <p:cBhvr>
                                        <p:cTn id="97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324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C -0.00013 0.0243 -0.00026 0.04884 -0.00039 0.07338 C -0.00026 0.04606 -0.00013 0.01875 1.04167E-6 -0.00857 L -0.04518 -0.0081 L -0.04518 0.07199 L -0.04544 -0.00741 L 1.04167E-6 -0.00857 " pathEditMode="relative" rAng="0" ptsTypes="AAAAAAA">
                                      <p:cBhvr>
                                        <p:cTn id="99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324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-2.59259E-6 L 0.31575 -0.00347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18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2.96296E-6 L 0.31575 -0.0018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-4.07407E-6 L 0.31575 -4.07407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-2.59259E-6 L 0.31575 -0.00185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8 -2.59259E-6 L 0.31575 -0.00185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8 -2.59259E-6 L 0.31575 -0.00185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-2.59259E-6 L 0.31575 -0.0018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11185 0.00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2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1056 -4.44444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0456 4.07407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1133 -1.48148E-6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-2.59259E-6 L 0.31576 -0.0018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9 -2.59259E-6 L 0.31576 -0.0018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9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1.04167E-6 -0.01597 L -0.00026 0.0007 Z " pathEditMode="relative" rAng="0" ptsTypes="AAA">
                                      <p:cBhvr>
                                        <p:cTn id="15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33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7 L -0.00013 0.01366 L -0.00052 0.0007 Z " pathEditMode="relative" rAng="0" ptsTypes="AAA">
                                      <p:cBhvr>
                                        <p:cTn id="1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48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05995 C 1.04167E-6 0.04143 1.04167E-6 3.7037E-6 1.04167E-6 0.00023 L 1.04167E-6 3.7037E-6 Z " pathEditMode="relative" rAng="0" ptsTypes="AAAA">
                                      <p:cBhvr>
                                        <p:cTn id="1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1.04167E-6 0.05995 C 1.04167E-6 0.04143 1.04167E-6 2.22222E-6 1.04167E-6 0.00023 L 1.04167E-6 2.22222E-6 Z " pathEditMode="relative" rAng="0" ptsTypes="AAAA">
                                      <p:cBhvr>
                                        <p:cTn id="1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1.04167E-6 0.05995 C 1.04167E-6 0.04143 1.04167E-6 7.40741E-7 1.04167E-6 0.00023 L 1.04167E-6 7.40741E-7 Z " pathEditMode="relative" rAng="0" ptsTypes="AAAA">
                                      <p:cBhvr>
                                        <p:cTn id="1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16" grpId="0" animBg="1"/>
      <p:bldP spid="15" grpId="0" animBg="1"/>
      <p:bldP spid="14" grpId="0" animBg="1"/>
      <p:bldP spid="13" grpId="0" animBg="1"/>
      <p:bldP spid="4" grpId="0" animBg="1"/>
      <p:bldP spid="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4" grpId="2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6" grpId="0" animBg="1"/>
      <p:bldP spid="51" grpId="0" animBg="1"/>
      <p:bldP spid="51" grpId="1" animBg="1"/>
      <p:bldP spid="52" grpId="0" animBg="1"/>
      <p:bldP spid="52" grpId="1" animBg="1"/>
      <p:bldP spid="70" grpId="0"/>
      <p:bldP spid="70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.1|4.9|5|4.9|5.4|5|4.7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.1|4.9|5|4.9|5.4|5|4.7|3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242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政霖 赵</dc:creator>
  <cp:lastModifiedBy>政霖 赵</cp:lastModifiedBy>
  <cp:revision>44</cp:revision>
  <dcterms:created xsi:type="dcterms:W3CDTF">2024-10-04T12:26:13Z</dcterms:created>
  <dcterms:modified xsi:type="dcterms:W3CDTF">2024-10-06T03:20:07Z</dcterms:modified>
</cp:coreProperties>
</file>