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7535" r:id="rId3"/>
    <p:sldId id="7536" r:id="rId4"/>
    <p:sldId id="305" r:id="rId5"/>
    <p:sldId id="306" r:id="rId6"/>
    <p:sldId id="283" r:id="rId7"/>
    <p:sldId id="285" r:id="rId8"/>
    <p:sldId id="287" r:id="rId9"/>
    <p:sldId id="7537" r:id="rId10"/>
    <p:sldId id="289" r:id="rId11"/>
    <p:sldId id="292" r:id="rId12"/>
    <p:sldId id="293" r:id="rId13"/>
    <p:sldId id="295" r:id="rId14"/>
    <p:sldId id="7538" r:id="rId15"/>
    <p:sldId id="307" r:id="rId16"/>
    <p:sldId id="308" r:id="rId17"/>
    <p:sldId id="7539" r:id="rId18"/>
    <p:sldId id="309" r:id="rId19"/>
    <p:sldId id="301" r:id="rId20"/>
    <p:sldId id="302" r:id="rId21"/>
    <p:sldId id="304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>
    <p:extLst>
      <p:ext uri="{19B8F6BF-5375-455C-9EA6-DF929625EA0E}">
        <p15:presenceInfo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203D-7443-4485-AF4F-220C0140128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7B4B-21DF-41BB-97D0-08EC4B8F2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0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2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4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2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2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29F30F2-4CB5-443F-BED5-2B64D08E49ED}" type="slidenum">
              <a:rPr lang="zh-CN" altLang="en-US" smtClean="0"/>
              <a:pPr eaLnBrk="1" hangingPunct="1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2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1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5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1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5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8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0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2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40F1-4B45-437D-AEE0-7F1AF6AC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7F5488-E277-484F-8B40-B87F64573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6987D-BFC6-4900-9EB8-ADC8582D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A09DA-DBA4-4A9C-9E68-3A1D7F85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A5489-0A32-4AF1-B25A-65E90CC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43F50-8210-4E74-9733-CB6D7D8C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B6BB3-71C8-428F-93DE-B64FD1F86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610D7-81B0-474A-ADD7-19399882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618C-9FDD-4119-896B-00E69C6B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23392-FBC4-405A-B684-AC1AEB5C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8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91A924-2034-4479-B451-DD7D05D4E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BCEC3-953E-46A0-BE9A-BE7946703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D17DA-DFD7-4040-9945-1ECB36F5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DFCCE-6C89-40F8-B1B9-873AAF52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028E1-6296-4569-BA30-1FA0E281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50B8-243D-4228-BE91-426179DB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46B92-FDBE-4FB4-82CB-EB236D97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D126A-4040-4E0C-8361-1530DED0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4CE5E-C021-44C7-BC33-78A32AF3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EB4B1-8C82-49BB-BE79-D1E7DEE0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0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303A-A785-4D9E-96D4-49BEC369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50010-3B2A-4620-83E0-8684F4A4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C33F3-1740-4F96-B08B-844218C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2C210-0795-4399-9C7F-FEAFD39B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D5E3D-5F79-4249-B97E-791A7B9A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59A7D-60F4-45A0-BF8F-CC3FDF48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FF41E-4399-4B5E-8640-C298CAEC0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F29EB-D201-4CC6-A3F5-4DD4713C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6235D-815C-4DEB-9508-CDDBF0D5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78FE2-E34E-441F-A887-6977B43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07F64-D458-405B-ABE0-A1DFBFF6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ABA8F-7F18-43EB-8DF4-BF0888A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BDFE-E848-409C-9F34-F7E93636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AB5AB-F3FB-4EBD-80EE-6F5D64CE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C2ED8-A653-445B-8212-A150861F7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13051-9886-48F2-B6B3-441F429B0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FE77D6-683C-40A3-8B39-CDDF6114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0310B-3CC8-48DF-8C78-587D0EFF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467B77-71FD-4600-95D0-80B0477C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90343-0AA3-41AD-BA9B-607D9661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2430C-98A3-497A-A52A-722DCA8C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BC414-579D-4571-96D0-18E934A0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B13D2-3261-4137-8352-26C99EA8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05C3F-7580-4B72-A2C7-14492815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696820-685A-4135-95C4-33259EFC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68E8F-86A8-4157-AD43-F21F051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E62637-31BC-46F9-88D0-BDE76EEA903B}"/>
              </a:ext>
            </a:extLst>
          </p:cNvPr>
          <p:cNvGrpSpPr/>
          <p:nvPr userDrawn="1"/>
        </p:nvGrpSpPr>
        <p:grpSpPr>
          <a:xfrm>
            <a:off x="212786" y="151103"/>
            <a:ext cx="5883214" cy="635316"/>
            <a:chOff x="1771081" y="-98892"/>
            <a:chExt cx="5883214" cy="63531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8692E8-CC0C-4E6A-9708-5B8831AF66E2}"/>
                </a:ext>
              </a:extLst>
            </p:cNvPr>
            <p:cNvSpPr txBox="1"/>
            <p:nvPr/>
          </p:nvSpPr>
          <p:spPr>
            <a:xfrm flipH="1">
              <a:off x="2795857" y="-98892"/>
              <a:ext cx="36684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rgbClr val="282425"/>
                  </a:solidFill>
                  <a:latin typeface="+mn-ea"/>
                  <a:ea typeface="+mn-ea"/>
                </a:rPr>
                <a:t>此处添加标题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F1E163B-E33A-4027-9B39-B4A8B2E5319D}"/>
                </a:ext>
              </a:extLst>
            </p:cNvPr>
            <p:cNvGrpSpPr/>
            <p:nvPr/>
          </p:nvGrpSpPr>
          <p:grpSpPr>
            <a:xfrm>
              <a:off x="1771081" y="77061"/>
              <a:ext cx="5883214" cy="459363"/>
              <a:chOff x="3128247" y="5228629"/>
              <a:chExt cx="5883214" cy="459363"/>
            </a:xfrm>
          </p:grpSpPr>
          <p:sp>
            <p:nvSpPr>
              <p:cNvPr id="8" name="Freeform 34">
                <a:extLst>
                  <a:ext uri="{FF2B5EF4-FFF2-40B4-BE49-F238E27FC236}">
                    <a16:creationId xmlns:a16="http://schemas.microsoft.com/office/drawing/2014/main" id="{7E672BD5-7801-48CE-82E6-CDE5E48C81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8067" y="5228629"/>
                <a:ext cx="793394" cy="459363"/>
              </a:xfrm>
              <a:custGeom>
                <a:avLst/>
                <a:gdLst>
                  <a:gd name="T0" fmla="*/ 97 w 97"/>
                  <a:gd name="T1" fmla="*/ 16 h 63"/>
                  <a:gd name="T2" fmla="*/ 90 w 97"/>
                  <a:gd name="T3" fmla="*/ 22 h 63"/>
                  <a:gd name="T4" fmla="*/ 75 w 97"/>
                  <a:gd name="T5" fmla="*/ 33 h 63"/>
                  <a:gd name="T6" fmla="*/ 46 w 97"/>
                  <a:gd name="T7" fmla="*/ 51 h 63"/>
                  <a:gd name="T8" fmla="*/ 29 w 97"/>
                  <a:gd name="T9" fmla="*/ 63 h 63"/>
                  <a:gd name="T10" fmla="*/ 26 w 97"/>
                  <a:gd name="T11" fmla="*/ 62 h 63"/>
                  <a:gd name="T12" fmla="*/ 16 w 97"/>
                  <a:gd name="T13" fmla="*/ 47 h 63"/>
                  <a:gd name="T14" fmla="*/ 2 w 97"/>
                  <a:gd name="T15" fmla="*/ 48 h 63"/>
                  <a:gd name="T16" fmla="*/ 10 w 97"/>
                  <a:gd name="T17" fmla="*/ 28 h 63"/>
                  <a:gd name="T18" fmla="*/ 10 w 97"/>
                  <a:gd name="T19" fmla="*/ 26 h 63"/>
                  <a:gd name="T20" fmla="*/ 18 w 97"/>
                  <a:gd name="T21" fmla="*/ 0 h 63"/>
                  <a:gd name="T22" fmla="*/ 40 w 97"/>
                  <a:gd name="T23" fmla="*/ 5 h 63"/>
                  <a:gd name="T24" fmla="*/ 75 w 97"/>
                  <a:gd name="T25" fmla="*/ 13 h 63"/>
                  <a:gd name="T26" fmla="*/ 94 w 97"/>
                  <a:gd name="T27" fmla="*/ 15 h 63"/>
                  <a:gd name="T28" fmla="*/ 97 w 97"/>
                  <a:gd name="T29" fmla="*/ 16 h 63"/>
                  <a:gd name="T30" fmla="*/ 20 w 97"/>
                  <a:gd name="T31" fmla="*/ 3 h 63"/>
                  <a:gd name="T32" fmla="*/ 16 w 97"/>
                  <a:gd name="T33" fmla="*/ 18 h 63"/>
                  <a:gd name="T34" fmla="*/ 14 w 97"/>
                  <a:gd name="T35" fmla="*/ 26 h 63"/>
                  <a:gd name="T36" fmla="*/ 65 w 97"/>
                  <a:gd name="T37" fmla="*/ 20 h 63"/>
                  <a:gd name="T38" fmla="*/ 86 w 97"/>
                  <a:gd name="T39" fmla="*/ 17 h 63"/>
                  <a:gd name="T40" fmla="*/ 20 w 97"/>
                  <a:gd name="T41" fmla="*/ 3 h 63"/>
                  <a:gd name="T42" fmla="*/ 14 w 97"/>
                  <a:gd name="T43" fmla="*/ 38 h 63"/>
                  <a:gd name="T44" fmla="*/ 28 w 97"/>
                  <a:gd name="T45" fmla="*/ 60 h 63"/>
                  <a:gd name="T46" fmla="*/ 82 w 97"/>
                  <a:gd name="T47" fmla="*/ 24 h 63"/>
                  <a:gd name="T48" fmla="*/ 82 w 97"/>
                  <a:gd name="T49" fmla="*/ 23 h 63"/>
                  <a:gd name="T50" fmla="*/ 14 w 97"/>
                  <a:gd name="T51" fmla="*/ 38 h 63"/>
                  <a:gd name="T52" fmla="*/ 13 w 97"/>
                  <a:gd name="T53" fmla="*/ 29 h 63"/>
                  <a:gd name="T54" fmla="*/ 7 w 97"/>
                  <a:gd name="T55" fmla="*/ 40 h 63"/>
                  <a:gd name="T56" fmla="*/ 12 w 97"/>
                  <a:gd name="T57" fmla="*/ 35 h 63"/>
                  <a:gd name="T58" fmla="*/ 15 w 97"/>
                  <a:gd name="T59" fmla="*/ 36 h 63"/>
                  <a:gd name="T60" fmla="*/ 57 w 97"/>
                  <a:gd name="T61" fmla="*/ 27 h 63"/>
                  <a:gd name="T62" fmla="*/ 77 w 97"/>
                  <a:gd name="T63" fmla="*/ 21 h 63"/>
                  <a:gd name="T64" fmla="*/ 13 w 97"/>
                  <a:gd name="T65" fmla="*/ 29 h 63"/>
                  <a:gd name="T66" fmla="*/ 6 w 97"/>
                  <a:gd name="T67" fmla="*/ 45 h 63"/>
                  <a:gd name="T68" fmla="*/ 14 w 97"/>
                  <a:gd name="T69" fmla="*/ 44 h 63"/>
                  <a:gd name="T70" fmla="*/ 11 w 97"/>
                  <a:gd name="T71" fmla="*/ 39 h 63"/>
                  <a:gd name="T72" fmla="*/ 6 w 97"/>
                  <a:gd name="T73" fmla="*/ 4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7" h="63">
                    <a:moveTo>
                      <a:pt x="97" y="16"/>
                    </a:moveTo>
                    <a:cubicBezTo>
                      <a:pt x="96" y="20"/>
                      <a:pt x="92" y="19"/>
                      <a:pt x="90" y="22"/>
                    </a:cubicBezTo>
                    <a:cubicBezTo>
                      <a:pt x="85" y="24"/>
                      <a:pt x="80" y="29"/>
                      <a:pt x="75" y="33"/>
                    </a:cubicBezTo>
                    <a:cubicBezTo>
                      <a:pt x="65" y="38"/>
                      <a:pt x="56" y="45"/>
                      <a:pt x="46" y="51"/>
                    </a:cubicBezTo>
                    <a:cubicBezTo>
                      <a:pt x="40" y="54"/>
                      <a:pt x="35" y="58"/>
                      <a:pt x="29" y="63"/>
                    </a:cubicBezTo>
                    <a:cubicBezTo>
                      <a:pt x="28" y="62"/>
                      <a:pt x="27" y="62"/>
                      <a:pt x="26" y="62"/>
                    </a:cubicBezTo>
                    <a:cubicBezTo>
                      <a:pt x="22" y="57"/>
                      <a:pt x="20" y="52"/>
                      <a:pt x="16" y="47"/>
                    </a:cubicBezTo>
                    <a:cubicBezTo>
                      <a:pt x="12" y="47"/>
                      <a:pt x="6" y="49"/>
                      <a:pt x="2" y="48"/>
                    </a:cubicBezTo>
                    <a:cubicBezTo>
                      <a:pt x="0" y="42"/>
                      <a:pt x="7" y="35"/>
                      <a:pt x="10" y="28"/>
                    </a:cubicBezTo>
                    <a:cubicBezTo>
                      <a:pt x="10" y="27"/>
                      <a:pt x="10" y="26"/>
                      <a:pt x="10" y="26"/>
                    </a:cubicBezTo>
                    <a:cubicBezTo>
                      <a:pt x="13" y="17"/>
                      <a:pt x="15" y="8"/>
                      <a:pt x="18" y="0"/>
                    </a:cubicBezTo>
                    <a:cubicBezTo>
                      <a:pt x="25" y="0"/>
                      <a:pt x="33" y="4"/>
                      <a:pt x="40" y="5"/>
                    </a:cubicBezTo>
                    <a:cubicBezTo>
                      <a:pt x="51" y="8"/>
                      <a:pt x="63" y="10"/>
                      <a:pt x="75" y="13"/>
                    </a:cubicBezTo>
                    <a:cubicBezTo>
                      <a:pt x="81" y="13"/>
                      <a:pt x="88" y="15"/>
                      <a:pt x="94" y="15"/>
                    </a:cubicBezTo>
                    <a:cubicBezTo>
                      <a:pt x="95" y="15"/>
                      <a:pt x="96" y="14"/>
                      <a:pt x="97" y="16"/>
                    </a:cubicBezTo>
                    <a:close/>
                    <a:moveTo>
                      <a:pt x="20" y="3"/>
                    </a:moveTo>
                    <a:cubicBezTo>
                      <a:pt x="18" y="8"/>
                      <a:pt x="16" y="13"/>
                      <a:pt x="16" y="18"/>
                    </a:cubicBezTo>
                    <a:cubicBezTo>
                      <a:pt x="15" y="21"/>
                      <a:pt x="13" y="23"/>
                      <a:pt x="14" y="26"/>
                    </a:cubicBezTo>
                    <a:cubicBezTo>
                      <a:pt x="31" y="24"/>
                      <a:pt x="48" y="21"/>
                      <a:pt x="65" y="20"/>
                    </a:cubicBezTo>
                    <a:cubicBezTo>
                      <a:pt x="72" y="18"/>
                      <a:pt x="80" y="19"/>
                      <a:pt x="86" y="17"/>
                    </a:cubicBezTo>
                    <a:cubicBezTo>
                      <a:pt x="64" y="14"/>
                      <a:pt x="41" y="7"/>
                      <a:pt x="20" y="3"/>
                    </a:cubicBezTo>
                    <a:close/>
                    <a:moveTo>
                      <a:pt x="14" y="38"/>
                    </a:moveTo>
                    <a:cubicBezTo>
                      <a:pt x="19" y="45"/>
                      <a:pt x="22" y="53"/>
                      <a:pt x="28" y="60"/>
                    </a:cubicBezTo>
                    <a:cubicBezTo>
                      <a:pt x="46" y="48"/>
                      <a:pt x="64" y="37"/>
                      <a:pt x="82" y="24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59" y="29"/>
                      <a:pt x="37" y="35"/>
                      <a:pt x="14" y="38"/>
                    </a:cubicBezTo>
                    <a:close/>
                    <a:moveTo>
                      <a:pt x="13" y="29"/>
                    </a:moveTo>
                    <a:cubicBezTo>
                      <a:pt x="11" y="33"/>
                      <a:pt x="8" y="37"/>
                      <a:pt x="7" y="40"/>
                    </a:cubicBezTo>
                    <a:cubicBezTo>
                      <a:pt x="9" y="39"/>
                      <a:pt x="9" y="36"/>
                      <a:pt x="12" y="35"/>
                    </a:cubicBezTo>
                    <a:cubicBezTo>
                      <a:pt x="13" y="35"/>
                      <a:pt x="14" y="35"/>
                      <a:pt x="15" y="36"/>
                    </a:cubicBezTo>
                    <a:cubicBezTo>
                      <a:pt x="29" y="33"/>
                      <a:pt x="43" y="30"/>
                      <a:pt x="57" y="27"/>
                    </a:cubicBezTo>
                    <a:cubicBezTo>
                      <a:pt x="64" y="24"/>
                      <a:pt x="70" y="23"/>
                      <a:pt x="77" y="21"/>
                    </a:cubicBezTo>
                    <a:cubicBezTo>
                      <a:pt x="55" y="23"/>
                      <a:pt x="34" y="25"/>
                      <a:pt x="13" y="29"/>
                    </a:cubicBezTo>
                    <a:close/>
                    <a:moveTo>
                      <a:pt x="6" y="45"/>
                    </a:moveTo>
                    <a:cubicBezTo>
                      <a:pt x="9" y="46"/>
                      <a:pt x="12" y="44"/>
                      <a:pt x="14" y="44"/>
                    </a:cubicBezTo>
                    <a:cubicBezTo>
                      <a:pt x="13" y="42"/>
                      <a:pt x="13" y="41"/>
                      <a:pt x="11" y="39"/>
                    </a:cubicBezTo>
                    <a:cubicBezTo>
                      <a:pt x="10" y="41"/>
                      <a:pt x="8" y="43"/>
                      <a:pt x="6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/>
              </a:p>
            </p:txBody>
          </p:sp>
          <p:sp>
            <p:nvSpPr>
              <p:cNvPr id="9" name="任意多边形 98">
                <a:extLst>
                  <a:ext uri="{FF2B5EF4-FFF2-40B4-BE49-F238E27FC236}">
                    <a16:creationId xmlns:a16="http://schemas.microsoft.com/office/drawing/2014/main" id="{66DCBBBF-1FE6-4149-AE8F-549EDED713F0}"/>
                  </a:ext>
                </a:extLst>
              </p:cNvPr>
              <p:cNvSpPr/>
              <p:nvPr/>
            </p:nvSpPr>
            <p:spPr>
              <a:xfrm>
                <a:off x="3832300" y="5257753"/>
                <a:ext cx="4403334" cy="401116"/>
              </a:xfrm>
              <a:custGeom>
                <a:avLst/>
                <a:gdLst>
                  <a:gd name="connsiteX0" fmla="*/ 0 w 6766560"/>
                  <a:gd name="connsiteY0" fmla="*/ 39809 h 361457"/>
                  <a:gd name="connsiteX1" fmla="*/ 4411980 w 6766560"/>
                  <a:gd name="connsiteY1" fmla="*/ 28379 h 361457"/>
                  <a:gd name="connsiteX2" fmla="*/ 4023360 w 6766560"/>
                  <a:gd name="connsiteY2" fmla="*/ 359849 h 361457"/>
                  <a:gd name="connsiteX3" fmla="*/ 6766560 w 6766560"/>
                  <a:gd name="connsiteY3" fmla="*/ 131249 h 361457"/>
                  <a:gd name="connsiteX0" fmla="*/ 0 w 6766560"/>
                  <a:gd name="connsiteY0" fmla="*/ 75291 h 398381"/>
                  <a:gd name="connsiteX1" fmla="*/ 4369154 w 6766560"/>
                  <a:gd name="connsiteY1" fmla="*/ 18141 h 398381"/>
                  <a:gd name="connsiteX2" fmla="*/ 4023360 w 6766560"/>
                  <a:gd name="connsiteY2" fmla="*/ 395331 h 398381"/>
                  <a:gd name="connsiteX3" fmla="*/ 6766560 w 6766560"/>
                  <a:gd name="connsiteY3" fmla="*/ 166731 h 398381"/>
                  <a:gd name="connsiteX0" fmla="*/ 0 w 6766560"/>
                  <a:gd name="connsiteY0" fmla="*/ 71354 h 339035"/>
                  <a:gd name="connsiteX1" fmla="*/ 4369154 w 6766560"/>
                  <a:gd name="connsiteY1" fmla="*/ 14204 h 339035"/>
                  <a:gd name="connsiteX2" fmla="*/ 4351696 w 6766560"/>
                  <a:gd name="connsiteY2" fmla="*/ 334244 h 339035"/>
                  <a:gd name="connsiteX3" fmla="*/ 6766560 w 6766560"/>
                  <a:gd name="connsiteY3" fmla="*/ 162794 h 339035"/>
                  <a:gd name="connsiteX0" fmla="*/ 0 w 7194823"/>
                  <a:gd name="connsiteY0" fmla="*/ 71354 h 334304"/>
                  <a:gd name="connsiteX1" fmla="*/ 4369154 w 7194823"/>
                  <a:gd name="connsiteY1" fmla="*/ 14204 h 334304"/>
                  <a:gd name="connsiteX2" fmla="*/ 4351696 w 7194823"/>
                  <a:gd name="connsiteY2" fmla="*/ 334244 h 334304"/>
                  <a:gd name="connsiteX3" fmla="*/ 7194823 w 7194823"/>
                  <a:gd name="connsiteY3" fmla="*/ 37064 h 334304"/>
                  <a:gd name="connsiteX0" fmla="*/ 0 w 7194823"/>
                  <a:gd name="connsiteY0" fmla="*/ 72918 h 358721"/>
                  <a:gd name="connsiteX1" fmla="*/ 4369154 w 7194823"/>
                  <a:gd name="connsiteY1" fmla="*/ 15768 h 358721"/>
                  <a:gd name="connsiteX2" fmla="*/ 4051911 w 7194823"/>
                  <a:gd name="connsiteY2" fmla="*/ 358668 h 358721"/>
                  <a:gd name="connsiteX3" fmla="*/ 7194823 w 7194823"/>
                  <a:gd name="connsiteY3" fmla="*/ 38628 h 358721"/>
                  <a:gd name="connsiteX0" fmla="*/ 0 w 6454042"/>
                  <a:gd name="connsiteY0" fmla="*/ 72918 h 359955"/>
                  <a:gd name="connsiteX1" fmla="*/ 4369154 w 6454042"/>
                  <a:gd name="connsiteY1" fmla="*/ 15768 h 359955"/>
                  <a:gd name="connsiteX2" fmla="*/ 4051911 w 6454042"/>
                  <a:gd name="connsiteY2" fmla="*/ 358668 h 359955"/>
                  <a:gd name="connsiteX3" fmla="*/ 6454042 w 6454042"/>
                  <a:gd name="connsiteY3" fmla="*/ 112769 h 359955"/>
                  <a:gd name="connsiteX0" fmla="*/ 0 w 6454042"/>
                  <a:gd name="connsiteY0" fmla="*/ 62493 h 349247"/>
                  <a:gd name="connsiteX1" fmla="*/ 4122228 w 6454042"/>
                  <a:gd name="connsiteY1" fmla="*/ 17700 h 349247"/>
                  <a:gd name="connsiteX2" fmla="*/ 4051911 w 6454042"/>
                  <a:gd name="connsiteY2" fmla="*/ 348243 h 349247"/>
                  <a:gd name="connsiteX3" fmla="*/ 6454042 w 6454042"/>
                  <a:gd name="connsiteY3" fmla="*/ 102344 h 349247"/>
                  <a:gd name="connsiteX0" fmla="*/ 0 w 4341830"/>
                  <a:gd name="connsiteY0" fmla="*/ 62493 h 348243"/>
                  <a:gd name="connsiteX1" fmla="*/ 4122228 w 4341830"/>
                  <a:gd name="connsiteY1" fmla="*/ 17700 h 348243"/>
                  <a:gd name="connsiteX2" fmla="*/ 4051911 w 4341830"/>
                  <a:gd name="connsiteY2" fmla="*/ 348243 h 348243"/>
                  <a:gd name="connsiteX0" fmla="*/ 0 w 4122228"/>
                  <a:gd name="connsiteY0" fmla="*/ 62493 h 62493"/>
                  <a:gd name="connsiteX1" fmla="*/ 4122228 w 4122228"/>
                  <a:gd name="connsiteY1" fmla="*/ 17700 h 62493"/>
                  <a:gd name="connsiteX0" fmla="*/ 0 w 4122228"/>
                  <a:gd name="connsiteY0" fmla="*/ 44793 h 66159"/>
                  <a:gd name="connsiteX1" fmla="*/ 4122228 w 4122228"/>
                  <a:gd name="connsiteY1" fmla="*/ 0 h 66159"/>
                  <a:gd name="connsiteX0" fmla="*/ 0 w 4245691"/>
                  <a:gd name="connsiteY0" fmla="*/ 156004 h 156004"/>
                  <a:gd name="connsiteX1" fmla="*/ 4245691 w 4245691"/>
                  <a:gd name="connsiteY1" fmla="*/ 0 h 156004"/>
                  <a:gd name="connsiteX0" fmla="*/ 0 w 4245691"/>
                  <a:gd name="connsiteY0" fmla="*/ 156004 h 163985"/>
                  <a:gd name="connsiteX1" fmla="*/ 4245691 w 4245691"/>
                  <a:gd name="connsiteY1" fmla="*/ 0 h 163985"/>
                  <a:gd name="connsiteX0" fmla="*/ 0 w 5449458"/>
                  <a:gd name="connsiteY0" fmla="*/ 143648 h 143648"/>
                  <a:gd name="connsiteX1" fmla="*/ 5449458 w 5449458"/>
                  <a:gd name="connsiteY1" fmla="*/ 0 h 143648"/>
                  <a:gd name="connsiteX0" fmla="*/ 0 w 5449458"/>
                  <a:gd name="connsiteY0" fmla="*/ 143648 h 260913"/>
                  <a:gd name="connsiteX1" fmla="*/ 1990356 w 5449458"/>
                  <a:gd name="connsiteY1" fmla="*/ 260339 h 260913"/>
                  <a:gd name="connsiteX2" fmla="*/ 5449458 w 5449458"/>
                  <a:gd name="connsiteY2" fmla="*/ 0 h 260913"/>
                  <a:gd name="connsiteX0" fmla="*/ 0 w 4693246"/>
                  <a:gd name="connsiteY0" fmla="*/ 169 h 463018"/>
                  <a:gd name="connsiteX1" fmla="*/ 1234144 w 4693246"/>
                  <a:gd name="connsiteY1" fmla="*/ 462849 h 463018"/>
                  <a:gd name="connsiteX2" fmla="*/ 4693246 w 4693246"/>
                  <a:gd name="connsiteY2" fmla="*/ 202510 h 463018"/>
                  <a:gd name="connsiteX0" fmla="*/ 153395 w 4846641"/>
                  <a:gd name="connsiteY0" fmla="*/ 0 h 462988"/>
                  <a:gd name="connsiteX1" fmla="*/ 1387539 w 4846641"/>
                  <a:gd name="connsiteY1" fmla="*/ 462680 h 462988"/>
                  <a:gd name="connsiteX2" fmla="*/ 4846641 w 4846641"/>
                  <a:gd name="connsiteY2" fmla="*/ 202341 h 462988"/>
                  <a:gd name="connsiteX0" fmla="*/ 212160 w 4457851"/>
                  <a:gd name="connsiteY0" fmla="*/ 0 h 462988"/>
                  <a:gd name="connsiteX1" fmla="*/ 998749 w 4457851"/>
                  <a:gd name="connsiteY1" fmla="*/ 462680 h 462988"/>
                  <a:gd name="connsiteX2" fmla="*/ 4457851 w 4457851"/>
                  <a:gd name="connsiteY2" fmla="*/ 202341 h 462988"/>
                  <a:gd name="connsiteX0" fmla="*/ 238795 w 4484486"/>
                  <a:gd name="connsiteY0" fmla="*/ 0 h 462868"/>
                  <a:gd name="connsiteX1" fmla="*/ 1025384 w 4484486"/>
                  <a:gd name="connsiteY1" fmla="*/ 462680 h 462868"/>
                  <a:gd name="connsiteX2" fmla="*/ 4484486 w 4484486"/>
                  <a:gd name="connsiteY2" fmla="*/ 202341 h 462868"/>
                  <a:gd name="connsiteX0" fmla="*/ 410770 w 4656461"/>
                  <a:gd name="connsiteY0" fmla="*/ 0 h 425815"/>
                  <a:gd name="connsiteX1" fmla="*/ 595476 w 4656461"/>
                  <a:gd name="connsiteY1" fmla="*/ 425610 h 425815"/>
                  <a:gd name="connsiteX2" fmla="*/ 4656461 w 4656461"/>
                  <a:gd name="connsiteY2" fmla="*/ 202341 h 425815"/>
                  <a:gd name="connsiteX0" fmla="*/ 410770 w 4656461"/>
                  <a:gd name="connsiteY0" fmla="*/ 0 h 364069"/>
                  <a:gd name="connsiteX1" fmla="*/ 595476 w 4656461"/>
                  <a:gd name="connsiteY1" fmla="*/ 363827 h 364069"/>
                  <a:gd name="connsiteX2" fmla="*/ 4656461 w 4656461"/>
                  <a:gd name="connsiteY2" fmla="*/ 202341 h 364069"/>
                  <a:gd name="connsiteX0" fmla="*/ 558636 w 4511100"/>
                  <a:gd name="connsiteY0" fmla="*/ 0 h 388767"/>
                  <a:gd name="connsiteX1" fmla="*/ 450115 w 4511100"/>
                  <a:gd name="connsiteY1" fmla="*/ 388541 h 388767"/>
                  <a:gd name="connsiteX2" fmla="*/ 4511100 w 4511100"/>
                  <a:gd name="connsiteY2" fmla="*/ 227055 h 388767"/>
                  <a:gd name="connsiteX0" fmla="*/ 445007 w 4613533"/>
                  <a:gd name="connsiteY0" fmla="*/ 0 h 413467"/>
                  <a:gd name="connsiteX1" fmla="*/ 552548 w 4613533"/>
                  <a:gd name="connsiteY1" fmla="*/ 413255 h 413467"/>
                  <a:gd name="connsiteX2" fmla="*/ 4613533 w 4613533"/>
                  <a:gd name="connsiteY2" fmla="*/ 251769 h 413467"/>
                  <a:gd name="connsiteX0" fmla="*/ 437894 w 4606420"/>
                  <a:gd name="connsiteY0" fmla="*/ 0 h 351722"/>
                  <a:gd name="connsiteX1" fmla="*/ 560868 w 4606420"/>
                  <a:gd name="connsiteY1" fmla="*/ 351471 h 351722"/>
                  <a:gd name="connsiteX2" fmla="*/ 4606420 w 4606420"/>
                  <a:gd name="connsiteY2" fmla="*/ 251769 h 351722"/>
                  <a:gd name="connsiteX0" fmla="*/ 424068 w 4592594"/>
                  <a:gd name="connsiteY0" fmla="*/ 0 h 401116"/>
                  <a:gd name="connsiteX1" fmla="*/ 577907 w 4592594"/>
                  <a:gd name="connsiteY1" fmla="*/ 400898 h 401116"/>
                  <a:gd name="connsiteX2" fmla="*/ 4592594 w 4592594"/>
                  <a:gd name="connsiteY2" fmla="*/ 251769 h 401116"/>
                  <a:gd name="connsiteX0" fmla="*/ 424068 w 4592594"/>
                  <a:gd name="connsiteY0" fmla="*/ 0 h 401116"/>
                  <a:gd name="connsiteX1" fmla="*/ 577907 w 4592594"/>
                  <a:gd name="connsiteY1" fmla="*/ 400898 h 401116"/>
                  <a:gd name="connsiteX2" fmla="*/ 4592594 w 4592594"/>
                  <a:gd name="connsiteY2" fmla="*/ 338266 h 401116"/>
                  <a:gd name="connsiteX0" fmla="*/ 391353 w 4638179"/>
                  <a:gd name="connsiteY0" fmla="*/ 0 h 401116"/>
                  <a:gd name="connsiteX1" fmla="*/ 623492 w 4638179"/>
                  <a:gd name="connsiteY1" fmla="*/ 400898 h 401116"/>
                  <a:gd name="connsiteX2" fmla="*/ 4638179 w 4638179"/>
                  <a:gd name="connsiteY2" fmla="*/ 338266 h 401116"/>
                  <a:gd name="connsiteX0" fmla="*/ 391353 w 4904398"/>
                  <a:gd name="connsiteY0" fmla="*/ 0 h 401116"/>
                  <a:gd name="connsiteX1" fmla="*/ 623492 w 4904398"/>
                  <a:gd name="connsiteY1" fmla="*/ 400898 h 401116"/>
                  <a:gd name="connsiteX2" fmla="*/ 4904398 w 4904398"/>
                  <a:gd name="connsiteY2" fmla="*/ 322224 h 40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04398" h="401116">
                    <a:moveTo>
                      <a:pt x="391353" y="0"/>
                    </a:moveTo>
                    <a:cubicBezTo>
                      <a:pt x="-226127" y="38897"/>
                      <a:pt x="-86259" y="411428"/>
                      <a:pt x="623492" y="400898"/>
                    </a:cubicBezTo>
                    <a:lnTo>
                      <a:pt x="4904398" y="322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" name="任意多边形 99">
                <a:extLst>
                  <a:ext uri="{FF2B5EF4-FFF2-40B4-BE49-F238E27FC236}">
                    <a16:creationId xmlns:a16="http://schemas.microsoft.com/office/drawing/2014/main" id="{F3D3B1F0-6B3E-498B-AE49-077AC4B3A578}"/>
                  </a:ext>
                </a:extLst>
              </p:cNvPr>
              <p:cNvSpPr/>
              <p:nvPr/>
            </p:nvSpPr>
            <p:spPr>
              <a:xfrm>
                <a:off x="3128247" y="5286875"/>
                <a:ext cx="988875" cy="401117"/>
              </a:xfrm>
              <a:custGeom>
                <a:avLst/>
                <a:gdLst>
                  <a:gd name="connsiteX0" fmla="*/ 755361 w 755361"/>
                  <a:gd name="connsiteY0" fmla="*/ 383586 h 416878"/>
                  <a:gd name="connsiteX1" fmla="*/ 1599 w 755361"/>
                  <a:gd name="connsiteY1" fmla="*/ 383586 h 416878"/>
                  <a:gd name="connsiteX2" fmla="*/ 557653 w 755361"/>
                  <a:gd name="connsiteY2" fmla="*/ 37597 h 416878"/>
                  <a:gd name="connsiteX3" fmla="*/ 619437 w 755361"/>
                  <a:gd name="connsiteY3" fmla="*/ 25240 h 416878"/>
                  <a:gd name="connsiteX0" fmla="*/ 754492 w 754492"/>
                  <a:gd name="connsiteY0" fmla="*/ 358346 h 392510"/>
                  <a:gd name="connsiteX1" fmla="*/ 730 w 754492"/>
                  <a:gd name="connsiteY1" fmla="*/ 358346 h 392510"/>
                  <a:gd name="connsiteX2" fmla="*/ 618568 w 754492"/>
                  <a:gd name="connsiteY2" fmla="*/ 0 h 392510"/>
                  <a:gd name="connsiteX0" fmla="*/ 1458409 w 1458409"/>
                  <a:gd name="connsiteY0" fmla="*/ 358346 h 379568"/>
                  <a:gd name="connsiteX1" fmla="*/ 312 w 1458409"/>
                  <a:gd name="connsiteY1" fmla="*/ 333633 h 379568"/>
                  <a:gd name="connsiteX2" fmla="*/ 1322485 w 1458409"/>
                  <a:gd name="connsiteY2" fmla="*/ 0 h 379568"/>
                  <a:gd name="connsiteX0" fmla="*/ 1483885 w 1483885"/>
                  <a:gd name="connsiteY0" fmla="*/ 457200 h 484234"/>
                  <a:gd name="connsiteX1" fmla="*/ 25788 w 1483885"/>
                  <a:gd name="connsiteY1" fmla="*/ 432487 h 484234"/>
                  <a:gd name="connsiteX2" fmla="*/ 569485 w 1483885"/>
                  <a:gd name="connsiteY2" fmla="*/ 0 h 484234"/>
                  <a:gd name="connsiteX0" fmla="*/ 1475175 w 1475175"/>
                  <a:gd name="connsiteY0" fmla="*/ 469557 h 497359"/>
                  <a:gd name="connsiteX1" fmla="*/ 17078 w 1475175"/>
                  <a:gd name="connsiteY1" fmla="*/ 444844 h 497359"/>
                  <a:gd name="connsiteX2" fmla="*/ 684342 w 1475175"/>
                  <a:gd name="connsiteY2" fmla="*/ 0 h 497359"/>
                  <a:gd name="connsiteX0" fmla="*/ 1482176 w 1482176"/>
                  <a:gd name="connsiteY0" fmla="*/ 469557 h 497359"/>
                  <a:gd name="connsiteX1" fmla="*/ 24079 w 1482176"/>
                  <a:gd name="connsiteY1" fmla="*/ 444844 h 497359"/>
                  <a:gd name="connsiteX2" fmla="*/ 691343 w 1482176"/>
                  <a:gd name="connsiteY2" fmla="*/ 0 h 497359"/>
                  <a:gd name="connsiteX0" fmla="*/ 1496003 w 1496003"/>
                  <a:gd name="connsiteY0" fmla="*/ 383060 h 405670"/>
                  <a:gd name="connsiteX1" fmla="*/ 37906 w 1496003"/>
                  <a:gd name="connsiteY1" fmla="*/ 358347 h 405670"/>
                  <a:gd name="connsiteX2" fmla="*/ 581603 w 1496003"/>
                  <a:gd name="connsiteY2" fmla="*/ 0 h 405670"/>
                  <a:gd name="connsiteX0" fmla="*/ 1498863 w 1498863"/>
                  <a:gd name="connsiteY0" fmla="*/ 383060 h 405670"/>
                  <a:gd name="connsiteX1" fmla="*/ 40766 w 1498863"/>
                  <a:gd name="connsiteY1" fmla="*/ 358347 h 405670"/>
                  <a:gd name="connsiteX2" fmla="*/ 584463 w 1498863"/>
                  <a:gd name="connsiteY2" fmla="*/ 0 h 405670"/>
                  <a:gd name="connsiteX0" fmla="*/ 1473706 w 1473706"/>
                  <a:gd name="connsiteY0" fmla="*/ 383060 h 440354"/>
                  <a:gd name="connsiteX1" fmla="*/ 15609 w 1473706"/>
                  <a:gd name="connsiteY1" fmla="*/ 358347 h 440354"/>
                  <a:gd name="connsiteX2" fmla="*/ 559306 w 1473706"/>
                  <a:gd name="connsiteY2" fmla="*/ 0 h 440354"/>
                  <a:gd name="connsiteX0" fmla="*/ 1682620 w 1682620"/>
                  <a:gd name="connsiteY0" fmla="*/ 383060 h 405670"/>
                  <a:gd name="connsiteX1" fmla="*/ 51528 w 1682620"/>
                  <a:gd name="connsiteY1" fmla="*/ 358347 h 405670"/>
                  <a:gd name="connsiteX2" fmla="*/ 595225 w 1682620"/>
                  <a:gd name="connsiteY2" fmla="*/ 0 h 405670"/>
                  <a:gd name="connsiteX0" fmla="*/ 1653020 w 1653020"/>
                  <a:gd name="connsiteY0" fmla="*/ 320540 h 339742"/>
                  <a:gd name="connsiteX1" fmla="*/ 21928 w 1653020"/>
                  <a:gd name="connsiteY1" fmla="*/ 295827 h 339742"/>
                  <a:gd name="connsiteX2" fmla="*/ 825980 w 1653020"/>
                  <a:gd name="connsiteY2" fmla="*/ 0 h 339742"/>
                  <a:gd name="connsiteX0" fmla="*/ 1717144 w 1717144"/>
                  <a:gd name="connsiteY0" fmla="*/ 381397 h 403200"/>
                  <a:gd name="connsiteX1" fmla="*/ 86052 w 1717144"/>
                  <a:gd name="connsiteY1" fmla="*/ 356684 h 403200"/>
                  <a:gd name="connsiteX2" fmla="*/ 296123 w 1717144"/>
                  <a:gd name="connsiteY2" fmla="*/ 12588 h 403200"/>
                  <a:gd name="connsiteX3" fmla="*/ 890104 w 1717144"/>
                  <a:gd name="connsiteY3" fmla="*/ 60857 h 403200"/>
                  <a:gd name="connsiteX0" fmla="*/ 1717144 w 1717144"/>
                  <a:gd name="connsiteY0" fmla="*/ 376649 h 398452"/>
                  <a:gd name="connsiteX1" fmla="*/ 86052 w 1717144"/>
                  <a:gd name="connsiteY1" fmla="*/ 351936 h 398452"/>
                  <a:gd name="connsiteX2" fmla="*/ 296123 w 1717144"/>
                  <a:gd name="connsiteY2" fmla="*/ 7840 h 398452"/>
                  <a:gd name="connsiteX3" fmla="*/ 651445 w 1717144"/>
                  <a:gd name="connsiteY3" fmla="*/ 143636 h 398452"/>
                  <a:gd name="connsiteX0" fmla="*/ 1717144 w 1717144"/>
                  <a:gd name="connsiteY0" fmla="*/ 384043 h 405846"/>
                  <a:gd name="connsiteX1" fmla="*/ 86052 w 1717144"/>
                  <a:gd name="connsiteY1" fmla="*/ 359330 h 405846"/>
                  <a:gd name="connsiteX2" fmla="*/ 296123 w 1717144"/>
                  <a:gd name="connsiteY2" fmla="*/ 15234 h 405846"/>
                  <a:gd name="connsiteX3" fmla="*/ 1237241 w 1717144"/>
                  <a:gd name="connsiteY3" fmla="*/ 38495 h 405846"/>
                  <a:gd name="connsiteX0" fmla="*/ 1717144 w 1717144"/>
                  <a:gd name="connsiteY0" fmla="*/ 377444 h 399247"/>
                  <a:gd name="connsiteX1" fmla="*/ 86052 w 1717144"/>
                  <a:gd name="connsiteY1" fmla="*/ 352731 h 399247"/>
                  <a:gd name="connsiteX2" fmla="*/ 296123 w 1717144"/>
                  <a:gd name="connsiteY2" fmla="*/ 8635 h 399247"/>
                  <a:gd name="connsiteX3" fmla="*/ 1237241 w 1717144"/>
                  <a:gd name="connsiteY3" fmla="*/ 31896 h 399247"/>
                  <a:gd name="connsiteX0" fmla="*/ 1717144 w 1717144"/>
                  <a:gd name="connsiteY0" fmla="*/ 416694 h 438497"/>
                  <a:gd name="connsiteX1" fmla="*/ 86052 w 1717144"/>
                  <a:gd name="connsiteY1" fmla="*/ 391981 h 438497"/>
                  <a:gd name="connsiteX2" fmla="*/ 296123 w 1717144"/>
                  <a:gd name="connsiteY2" fmla="*/ 47885 h 438497"/>
                  <a:gd name="connsiteX3" fmla="*/ 1237241 w 1717144"/>
                  <a:gd name="connsiteY3" fmla="*/ 71146 h 438497"/>
                  <a:gd name="connsiteX0" fmla="*/ 1717144 w 1717144"/>
                  <a:gd name="connsiteY0" fmla="*/ 385519 h 407322"/>
                  <a:gd name="connsiteX1" fmla="*/ 86052 w 1717144"/>
                  <a:gd name="connsiteY1" fmla="*/ 360806 h 407322"/>
                  <a:gd name="connsiteX2" fmla="*/ 296123 w 1717144"/>
                  <a:gd name="connsiteY2" fmla="*/ 16710 h 407322"/>
                  <a:gd name="connsiteX3" fmla="*/ 751724 w 1717144"/>
                  <a:gd name="connsiteY3" fmla="*/ 141722 h 407322"/>
                  <a:gd name="connsiteX0" fmla="*/ 1717144 w 1717144"/>
                  <a:gd name="connsiteY0" fmla="*/ 385132 h 406935"/>
                  <a:gd name="connsiteX1" fmla="*/ 86052 w 1717144"/>
                  <a:gd name="connsiteY1" fmla="*/ 360419 h 406935"/>
                  <a:gd name="connsiteX2" fmla="*/ 296123 w 1717144"/>
                  <a:gd name="connsiteY2" fmla="*/ 16323 h 406935"/>
                  <a:gd name="connsiteX3" fmla="*/ 751724 w 1717144"/>
                  <a:gd name="connsiteY3" fmla="*/ 141335 h 406935"/>
                  <a:gd name="connsiteX0" fmla="*/ 1717144 w 1717144"/>
                  <a:gd name="connsiteY0" fmla="*/ 402465 h 424268"/>
                  <a:gd name="connsiteX1" fmla="*/ 86052 w 1717144"/>
                  <a:gd name="connsiteY1" fmla="*/ 377752 h 424268"/>
                  <a:gd name="connsiteX2" fmla="*/ 296123 w 1717144"/>
                  <a:gd name="connsiteY2" fmla="*/ 33656 h 424268"/>
                  <a:gd name="connsiteX3" fmla="*/ 751724 w 1717144"/>
                  <a:gd name="connsiteY3" fmla="*/ 158668 h 424268"/>
                  <a:gd name="connsiteX0" fmla="*/ 1703068 w 1703068"/>
                  <a:gd name="connsiteY0" fmla="*/ 402465 h 433569"/>
                  <a:gd name="connsiteX1" fmla="*/ 71976 w 1703068"/>
                  <a:gd name="connsiteY1" fmla="*/ 377752 h 433569"/>
                  <a:gd name="connsiteX2" fmla="*/ 282047 w 1703068"/>
                  <a:gd name="connsiteY2" fmla="*/ 33656 h 433569"/>
                  <a:gd name="connsiteX3" fmla="*/ 737648 w 1703068"/>
                  <a:gd name="connsiteY3" fmla="*/ 158668 h 433569"/>
                  <a:gd name="connsiteX0" fmla="*/ 1703068 w 1703068"/>
                  <a:gd name="connsiteY0" fmla="*/ 402465 h 433569"/>
                  <a:gd name="connsiteX1" fmla="*/ 71976 w 1703068"/>
                  <a:gd name="connsiteY1" fmla="*/ 377752 h 433569"/>
                  <a:gd name="connsiteX2" fmla="*/ 282047 w 1703068"/>
                  <a:gd name="connsiteY2" fmla="*/ 33656 h 433569"/>
                  <a:gd name="connsiteX3" fmla="*/ 737648 w 1703068"/>
                  <a:gd name="connsiteY3" fmla="*/ 158668 h 433569"/>
                  <a:gd name="connsiteX0" fmla="*/ 1736283 w 1736283"/>
                  <a:gd name="connsiteY0" fmla="*/ 399831 h 421458"/>
                  <a:gd name="connsiteX1" fmla="*/ 105191 w 1736283"/>
                  <a:gd name="connsiteY1" fmla="*/ 375118 h 421458"/>
                  <a:gd name="connsiteX2" fmla="*/ 243539 w 1736283"/>
                  <a:gd name="connsiteY2" fmla="*/ 34201 h 421458"/>
                  <a:gd name="connsiteX3" fmla="*/ 770863 w 1736283"/>
                  <a:gd name="connsiteY3" fmla="*/ 156034 h 42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6283" h="421458">
                    <a:moveTo>
                      <a:pt x="1736283" y="399831"/>
                    </a:moveTo>
                    <a:cubicBezTo>
                      <a:pt x="1375877" y="428663"/>
                      <a:pt x="353982" y="436056"/>
                      <a:pt x="105191" y="375118"/>
                    </a:cubicBezTo>
                    <a:cubicBezTo>
                      <a:pt x="-143600" y="314180"/>
                      <a:pt x="109530" y="83505"/>
                      <a:pt x="243539" y="34201"/>
                    </a:cubicBezTo>
                    <a:cubicBezTo>
                      <a:pt x="438239" y="-56438"/>
                      <a:pt x="1137030" y="50085"/>
                      <a:pt x="770863" y="156034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99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EB02-547A-4DE5-BEAA-F53749DE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BEEC2-8F06-458A-AEAC-2C112168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C03D0-E2F2-48A8-AC7F-E030426B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191DE-2852-417E-BCE1-CD27F2D9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C0252-C5DF-452B-B23C-7E36D60F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85284-3DA9-499F-A952-A4F16E11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D517-A3EE-4466-B14C-5AC531D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B675A-71CB-4886-81AB-0EA50E7E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F4C5F-2E3E-4CB4-8715-6FCE47B0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8B950-C51F-4765-9EBF-79ABDFDC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22C3D-824B-47B3-B6F1-FB6316E7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80B64-ED4F-4967-ACD7-2B7CBE0B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2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82CAB0-3870-46E6-8713-BA9D68B9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CD54E-2877-48CC-8FD7-88BE81E7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D051E-64C5-4CF8-BCD8-825FDC8A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ED29-C50C-4A0B-9FE8-88A2E7DE69BB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83940-BEA1-44B0-805A-CD3D6DC35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07432-0A12-40F4-A8D7-F7BBBA6DC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7B6C-F8C8-4154-8F77-A7DE7DEEB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mozilla.org/en/docs/Web/JavaScript/Reference/Functions/Arrow_functions" TargetMode="External"/><Relationship Id="rId4" Type="http://schemas.openxmlformats.org/officeDocument/2006/relationships/hyperlink" Target="https://babeljs.io/docs/plugins/transform-class-properti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2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D6F2FA-DC43-442C-BF6A-25786B697047}"/>
              </a:ext>
            </a:extLst>
          </p:cNvPr>
          <p:cNvSpPr txBox="1"/>
          <p:nvPr/>
        </p:nvSpPr>
        <p:spPr>
          <a:xfrm>
            <a:off x="1664911" y="2424326"/>
            <a:ext cx="8047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React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090011-5CD4-47FB-B84B-91C4D04D0A57}"/>
              </a:ext>
            </a:extLst>
          </p:cNvPr>
          <p:cNvSpPr txBox="1"/>
          <p:nvPr/>
        </p:nvSpPr>
        <p:spPr>
          <a:xfrm>
            <a:off x="1806889" y="3395785"/>
            <a:ext cx="862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Without ideal, life is a desert, not angry; Without ideal, life is like night, without light; Without ideal, life is like a maze, without direction.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3B4E6B-A81E-4B1A-840A-EBD39EDDB0AA}"/>
              </a:ext>
            </a:extLst>
          </p:cNvPr>
          <p:cNvGrpSpPr/>
          <p:nvPr/>
        </p:nvGrpSpPr>
        <p:grpSpPr>
          <a:xfrm>
            <a:off x="4881553" y="4319115"/>
            <a:ext cx="2428894" cy="515484"/>
            <a:chOff x="4647268" y="2344246"/>
            <a:chExt cx="2948155" cy="62568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B6EE3C-2ED5-4EC0-9C90-A45CF255619F}"/>
                </a:ext>
              </a:extLst>
            </p:cNvPr>
            <p:cNvSpPr txBox="1"/>
            <p:nvPr/>
          </p:nvSpPr>
          <p:spPr>
            <a:xfrm>
              <a:off x="4647268" y="2410308"/>
              <a:ext cx="2948155" cy="55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赵志利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0" name="椭圆 31">
              <a:extLst>
                <a:ext uri="{FF2B5EF4-FFF2-40B4-BE49-F238E27FC236}">
                  <a16:creationId xmlns:a16="http://schemas.microsoft.com/office/drawing/2014/main" id="{55127847-B7A7-4545-97D8-3FCB1BCCAB7E}"/>
                </a:ext>
              </a:extLst>
            </p:cNvPr>
            <p:cNvSpPr/>
            <p:nvPr/>
          </p:nvSpPr>
          <p:spPr>
            <a:xfrm rot="16200000">
              <a:off x="5783156" y="1223001"/>
              <a:ext cx="625687" cy="2868176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56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47483" y="3560620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808965" y="2272826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9" name="文本框 8"/>
          <p:cNvSpPr txBox="1"/>
          <p:nvPr/>
        </p:nvSpPr>
        <p:spPr>
          <a:xfrm>
            <a:off x="355385" y="2453534"/>
            <a:ext cx="3316419" cy="246955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React </a:t>
            </a:r>
            <a:r>
              <a:rPr lang="zh-CN" altLang="en-US" dirty="0"/>
              <a:t>的核心思想是组件化的思想，应用由组件搭建而成，而组件中最重要的概念是</a:t>
            </a:r>
            <a:r>
              <a:rPr lang="en-US" altLang="zh-CN" dirty="0"/>
              <a:t>State</a:t>
            </a:r>
            <a:r>
              <a:rPr lang="zh-CN" altLang="en-US" dirty="0"/>
              <a:t>（状态），</a:t>
            </a:r>
            <a:r>
              <a:rPr lang="en-US" altLang="zh-CN" dirty="0"/>
              <a:t>State</a:t>
            </a:r>
            <a:r>
              <a:rPr lang="zh-CN" altLang="en-US" dirty="0"/>
              <a:t>是一个组件的</a:t>
            </a:r>
            <a:r>
              <a:rPr lang="en-US" altLang="zh-CN" dirty="0"/>
              <a:t>UI</a:t>
            </a:r>
            <a:r>
              <a:rPr lang="zh-CN" altLang="en-US" dirty="0"/>
              <a:t>数据模型，是组件渲染时的数据依据。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。</a:t>
            </a: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0000" y="1597262"/>
            <a:ext cx="4216615" cy="330337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dirty="0"/>
              <a:t>State</a:t>
            </a:r>
            <a:r>
              <a:rPr lang="zh-CN" altLang="en-US" dirty="0"/>
              <a:t>必须能代表一个组件</a:t>
            </a:r>
            <a:r>
              <a:rPr lang="en-US" altLang="zh-CN" dirty="0"/>
              <a:t>UI</a:t>
            </a:r>
            <a:r>
              <a:rPr lang="zh-CN" altLang="en-US" dirty="0"/>
              <a:t>呈现的完整状态集，即组件的任何</a:t>
            </a:r>
            <a:r>
              <a:rPr lang="en-US" altLang="zh-CN" dirty="0"/>
              <a:t>UI</a:t>
            </a:r>
            <a:r>
              <a:rPr lang="zh-CN" altLang="en-US" dirty="0"/>
              <a:t>改变，都可以从</a:t>
            </a:r>
            <a:r>
              <a:rPr lang="en-US" altLang="zh-CN" dirty="0"/>
              <a:t>State</a:t>
            </a:r>
            <a:r>
              <a:rPr lang="zh-CN" altLang="en-US" dirty="0"/>
              <a:t>的变化中反映出来；</a:t>
            </a:r>
            <a:endParaRPr lang="en-US" altLang="zh-CN" dirty="0"/>
          </a:p>
          <a:p>
            <a:pPr algn="r">
              <a:lnSpc>
                <a:spcPct val="130000"/>
              </a:lnSpc>
              <a:spcBef>
                <a:spcPct val="0"/>
              </a:spcBef>
            </a:pPr>
            <a:endParaRPr lang="en-US" altLang="zh-CN" dirty="0"/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同时，</a:t>
            </a:r>
            <a:r>
              <a:rPr lang="en-US" altLang="zh-CN" dirty="0"/>
              <a:t>State</a:t>
            </a:r>
            <a:r>
              <a:rPr lang="zh-CN" altLang="en-US" dirty="0"/>
              <a:t>还必须是代表一个组件</a:t>
            </a:r>
            <a:r>
              <a:rPr lang="en-US" altLang="zh-CN" dirty="0"/>
              <a:t>UI</a:t>
            </a:r>
            <a:r>
              <a:rPr lang="zh-CN" altLang="en-US" dirty="0"/>
              <a:t>呈现的最小状态集，即</a:t>
            </a:r>
            <a:r>
              <a:rPr lang="en-US" altLang="zh-CN" dirty="0"/>
              <a:t>State</a:t>
            </a:r>
            <a:r>
              <a:rPr lang="zh-CN" altLang="en-US" dirty="0"/>
              <a:t>中的所有状态都是用于反映组件</a:t>
            </a:r>
            <a:r>
              <a:rPr lang="en-US" altLang="zh-CN" dirty="0"/>
              <a:t>UI</a:t>
            </a:r>
            <a:r>
              <a:rPr lang="zh-CN" altLang="en-US" dirty="0"/>
              <a:t>的变化，没有任何多余的状态，也不需要通过其他状态计算而来的中间状态。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7CD292E-2C40-4113-8370-537C82D9F8AC}"/>
              </a:ext>
            </a:extLst>
          </p:cNvPr>
          <p:cNvSpPr/>
          <p:nvPr/>
        </p:nvSpPr>
        <p:spPr>
          <a:xfrm>
            <a:off x="543339" y="227049"/>
            <a:ext cx="4823791" cy="461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state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290654" y="4220779"/>
            <a:ext cx="1901346" cy="2292169"/>
            <a:chOff x="3388" y="1644"/>
            <a:chExt cx="938" cy="1037"/>
          </a:xfrm>
          <a:solidFill>
            <a:schemeClr val="accent2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702" y="1708"/>
              <a:ext cx="624" cy="485"/>
            </a:xfrm>
            <a:custGeom>
              <a:avLst/>
              <a:gdLst>
                <a:gd name="T0" fmla="*/ 94 w 262"/>
                <a:gd name="T1" fmla="*/ 17 h 204"/>
                <a:gd name="T2" fmla="*/ 28 w 262"/>
                <a:gd name="T3" fmla="*/ 137 h 204"/>
                <a:gd name="T4" fmla="*/ 101 w 262"/>
                <a:gd name="T5" fmla="*/ 186 h 204"/>
                <a:gd name="T6" fmla="*/ 195 w 262"/>
                <a:gd name="T7" fmla="*/ 189 h 204"/>
                <a:gd name="T8" fmla="*/ 233 w 262"/>
                <a:gd name="T9" fmla="*/ 45 h 204"/>
                <a:gd name="T10" fmla="*/ 156 w 262"/>
                <a:gd name="T11" fmla="*/ 3 h 204"/>
                <a:gd name="T12" fmla="*/ 71 w 262"/>
                <a:gd name="T13" fmla="*/ 30 h 204"/>
                <a:gd name="T14" fmla="*/ 73 w 262"/>
                <a:gd name="T15" fmla="*/ 36 h 204"/>
                <a:gd name="T16" fmla="*/ 212 w 262"/>
                <a:gd name="T17" fmla="*/ 34 h 204"/>
                <a:gd name="T18" fmla="*/ 198 w 262"/>
                <a:gd name="T19" fmla="*/ 179 h 204"/>
                <a:gd name="T20" fmla="*/ 117 w 262"/>
                <a:gd name="T21" fmla="*/ 183 h 204"/>
                <a:gd name="T22" fmla="*/ 51 w 262"/>
                <a:gd name="T23" fmla="*/ 154 h 204"/>
                <a:gd name="T24" fmla="*/ 31 w 262"/>
                <a:gd name="T25" fmla="*/ 79 h 204"/>
                <a:gd name="T26" fmla="*/ 94 w 262"/>
                <a:gd name="T27" fmla="*/ 24 h 204"/>
                <a:gd name="T28" fmla="*/ 94 w 262"/>
                <a:gd name="T29" fmla="*/ 1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204">
                  <a:moveTo>
                    <a:pt x="94" y="17"/>
                  </a:moveTo>
                  <a:cubicBezTo>
                    <a:pt x="49" y="37"/>
                    <a:pt x="0" y="83"/>
                    <a:pt x="28" y="137"/>
                  </a:cubicBezTo>
                  <a:cubicBezTo>
                    <a:pt x="43" y="166"/>
                    <a:pt x="72" y="178"/>
                    <a:pt x="101" y="186"/>
                  </a:cubicBezTo>
                  <a:cubicBezTo>
                    <a:pt x="133" y="195"/>
                    <a:pt x="163" y="204"/>
                    <a:pt x="195" y="189"/>
                  </a:cubicBezTo>
                  <a:cubicBezTo>
                    <a:pt x="246" y="164"/>
                    <a:pt x="262" y="91"/>
                    <a:pt x="233" y="45"/>
                  </a:cubicBezTo>
                  <a:cubicBezTo>
                    <a:pt x="216" y="19"/>
                    <a:pt x="186" y="6"/>
                    <a:pt x="156" y="3"/>
                  </a:cubicBezTo>
                  <a:cubicBezTo>
                    <a:pt x="124" y="0"/>
                    <a:pt x="97" y="12"/>
                    <a:pt x="71" y="30"/>
                  </a:cubicBezTo>
                  <a:cubicBezTo>
                    <a:pt x="68" y="32"/>
                    <a:pt x="69" y="39"/>
                    <a:pt x="73" y="36"/>
                  </a:cubicBezTo>
                  <a:cubicBezTo>
                    <a:pt x="116" y="6"/>
                    <a:pt x="170" y="0"/>
                    <a:pt x="212" y="34"/>
                  </a:cubicBezTo>
                  <a:cubicBezTo>
                    <a:pt x="260" y="72"/>
                    <a:pt x="245" y="147"/>
                    <a:pt x="198" y="179"/>
                  </a:cubicBezTo>
                  <a:cubicBezTo>
                    <a:pt x="174" y="196"/>
                    <a:pt x="143" y="191"/>
                    <a:pt x="117" y="183"/>
                  </a:cubicBezTo>
                  <a:cubicBezTo>
                    <a:pt x="94" y="177"/>
                    <a:pt x="70" y="169"/>
                    <a:pt x="51" y="154"/>
                  </a:cubicBezTo>
                  <a:cubicBezTo>
                    <a:pt x="29" y="137"/>
                    <a:pt x="22" y="105"/>
                    <a:pt x="31" y="79"/>
                  </a:cubicBezTo>
                  <a:cubicBezTo>
                    <a:pt x="41" y="51"/>
                    <a:pt x="70" y="35"/>
                    <a:pt x="94" y="24"/>
                  </a:cubicBezTo>
                  <a:cubicBezTo>
                    <a:pt x="98" y="22"/>
                    <a:pt x="99" y="15"/>
                    <a:pt x="94" y="1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28" y="2115"/>
              <a:ext cx="345" cy="340"/>
            </a:xfrm>
            <a:custGeom>
              <a:avLst/>
              <a:gdLst>
                <a:gd name="T0" fmla="*/ 63 w 145"/>
                <a:gd name="T1" fmla="*/ 4 h 143"/>
                <a:gd name="T2" fmla="*/ 8 w 145"/>
                <a:gd name="T3" fmla="*/ 88 h 143"/>
                <a:gd name="T4" fmla="*/ 52 w 145"/>
                <a:gd name="T5" fmla="*/ 139 h 143"/>
                <a:gd name="T6" fmla="*/ 120 w 145"/>
                <a:gd name="T7" fmla="*/ 111 h 143"/>
                <a:gd name="T8" fmla="*/ 143 w 145"/>
                <a:gd name="T9" fmla="*/ 24 h 143"/>
                <a:gd name="T10" fmla="*/ 137 w 145"/>
                <a:gd name="T11" fmla="*/ 25 h 143"/>
                <a:gd name="T12" fmla="*/ 128 w 145"/>
                <a:gd name="T13" fmla="*/ 82 h 143"/>
                <a:gd name="T14" fmla="*/ 66 w 145"/>
                <a:gd name="T15" fmla="*/ 132 h 143"/>
                <a:gd name="T16" fmla="*/ 31 w 145"/>
                <a:gd name="T17" fmla="*/ 122 h 143"/>
                <a:gd name="T18" fmla="*/ 26 w 145"/>
                <a:gd name="T19" fmla="*/ 64 h 143"/>
                <a:gd name="T20" fmla="*/ 68 w 145"/>
                <a:gd name="T21" fmla="*/ 8 h 143"/>
                <a:gd name="T22" fmla="*/ 63 w 145"/>
                <a:gd name="T23" fmla="*/ 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43">
                  <a:moveTo>
                    <a:pt x="63" y="4"/>
                  </a:moveTo>
                  <a:cubicBezTo>
                    <a:pt x="43" y="30"/>
                    <a:pt x="18" y="56"/>
                    <a:pt x="8" y="88"/>
                  </a:cubicBezTo>
                  <a:cubicBezTo>
                    <a:pt x="0" y="116"/>
                    <a:pt x="29" y="135"/>
                    <a:pt x="52" y="139"/>
                  </a:cubicBezTo>
                  <a:cubicBezTo>
                    <a:pt x="78" y="143"/>
                    <a:pt x="104" y="130"/>
                    <a:pt x="120" y="111"/>
                  </a:cubicBezTo>
                  <a:cubicBezTo>
                    <a:pt x="142" y="87"/>
                    <a:pt x="135" y="53"/>
                    <a:pt x="143" y="24"/>
                  </a:cubicBezTo>
                  <a:cubicBezTo>
                    <a:pt x="145" y="19"/>
                    <a:pt x="138" y="21"/>
                    <a:pt x="137" y="25"/>
                  </a:cubicBezTo>
                  <a:cubicBezTo>
                    <a:pt x="131" y="43"/>
                    <a:pt x="133" y="63"/>
                    <a:pt x="128" y="82"/>
                  </a:cubicBezTo>
                  <a:cubicBezTo>
                    <a:pt x="122" y="112"/>
                    <a:pt x="94" y="130"/>
                    <a:pt x="66" y="132"/>
                  </a:cubicBezTo>
                  <a:cubicBezTo>
                    <a:pt x="53" y="133"/>
                    <a:pt x="41" y="129"/>
                    <a:pt x="31" y="122"/>
                  </a:cubicBezTo>
                  <a:cubicBezTo>
                    <a:pt x="8" y="108"/>
                    <a:pt x="14" y="83"/>
                    <a:pt x="26" y="64"/>
                  </a:cubicBezTo>
                  <a:cubicBezTo>
                    <a:pt x="38" y="44"/>
                    <a:pt x="53" y="26"/>
                    <a:pt x="68" y="8"/>
                  </a:cubicBezTo>
                  <a:cubicBezTo>
                    <a:pt x="72" y="4"/>
                    <a:pt x="67" y="0"/>
                    <a:pt x="63" y="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766" y="2429"/>
              <a:ext cx="176" cy="243"/>
            </a:xfrm>
            <a:custGeom>
              <a:avLst/>
              <a:gdLst>
                <a:gd name="T0" fmla="*/ 23 w 74"/>
                <a:gd name="T1" fmla="*/ 7 h 102"/>
                <a:gd name="T2" fmla="*/ 35 w 74"/>
                <a:gd name="T3" fmla="*/ 43 h 102"/>
                <a:gd name="T4" fmla="*/ 52 w 74"/>
                <a:gd name="T5" fmla="*/ 75 h 102"/>
                <a:gd name="T6" fmla="*/ 55 w 74"/>
                <a:gd name="T7" fmla="*/ 68 h 102"/>
                <a:gd name="T8" fmla="*/ 10 w 74"/>
                <a:gd name="T9" fmla="*/ 80 h 102"/>
                <a:gd name="T10" fmla="*/ 22 w 74"/>
                <a:gd name="T11" fmla="*/ 99 h 102"/>
                <a:gd name="T12" fmla="*/ 66 w 74"/>
                <a:gd name="T13" fmla="*/ 84 h 102"/>
                <a:gd name="T14" fmla="*/ 51 w 74"/>
                <a:gd name="T15" fmla="*/ 65 h 102"/>
                <a:gd name="T16" fmla="*/ 49 w 74"/>
                <a:gd name="T17" fmla="*/ 72 h 102"/>
                <a:gd name="T18" fmla="*/ 51 w 74"/>
                <a:gd name="T19" fmla="*/ 87 h 102"/>
                <a:gd name="T20" fmla="*/ 35 w 74"/>
                <a:gd name="T21" fmla="*/ 92 h 102"/>
                <a:gd name="T22" fmla="*/ 30 w 74"/>
                <a:gd name="T23" fmla="*/ 92 h 102"/>
                <a:gd name="T24" fmla="*/ 19 w 74"/>
                <a:gd name="T25" fmla="*/ 82 h 102"/>
                <a:gd name="T26" fmla="*/ 54 w 74"/>
                <a:gd name="T27" fmla="*/ 76 h 102"/>
                <a:gd name="T28" fmla="*/ 57 w 74"/>
                <a:gd name="T29" fmla="*/ 69 h 102"/>
                <a:gd name="T30" fmla="*/ 28 w 74"/>
                <a:gd name="T31" fmla="*/ 2 h 102"/>
                <a:gd name="T32" fmla="*/ 25 w 74"/>
                <a:gd name="T33" fmla="*/ 0 h 102"/>
                <a:gd name="T34" fmla="*/ 24 w 74"/>
                <a:gd name="T35" fmla="*/ 0 h 102"/>
                <a:gd name="T36" fmla="*/ 23 w 74"/>
                <a:gd name="T37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02">
                  <a:moveTo>
                    <a:pt x="23" y="7"/>
                  </a:moveTo>
                  <a:cubicBezTo>
                    <a:pt x="22" y="7"/>
                    <a:pt x="34" y="40"/>
                    <a:pt x="35" y="43"/>
                  </a:cubicBezTo>
                  <a:cubicBezTo>
                    <a:pt x="40" y="54"/>
                    <a:pt x="46" y="64"/>
                    <a:pt x="52" y="75"/>
                  </a:cubicBezTo>
                  <a:cubicBezTo>
                    <a:pt x="53" y="73"/>
                    <a:pt x="54" y="70"/>
                    <a:pt x="55" y="68"/>
                  </a:cubicBezTo>
                  <a:cubicBezTo>
                    <a:pt x="42" y="69"/>
                    <a:pt x="20" y="70"/>
                    <a:pt x="10" y="80"/>
                  </a:cubicBezTo>
                  <a:cubicBezTo>
                    <a:pt x="0" y="90"/>
                    <a:pt x="15" y="97"/>
                    <a:pt x="22" y="99"/>
                  </a:cubicBezTo>
                  <a:cubicBezTo>
                    <a:pt x="35" y="102"/>
                    <a:pt x="58" y="95"/>
                    <a:pt x="66" y="84"/>
                  </a:cubicBezTo>
                  <a:cubicBezTo>
                    <a:pt x="74" y="72"/>
                    <a:pt x="60" y="65"/>
                    <a:pt x="51" y="65"/>
                  </a:cubicBezTo>
                  <a:cubicBezTo>
                    <a:pt x="47" y="65"/>
                    <a:pt x="45" y="72"/>
                    <a:pt x="49" y="72"/>
                  </a:cubicBezTo>
                  <a:cubicBezTo>
                    <a:pt x="50" y="77"/>
                    <a:pt x="50" y="82"/>
                    <a:pt x="51" y="87"/>
                  </a:cubicBezTo>
                  <a:cubicBezTo>
                    <a:pt x="46" y="89"/>
                    <a:pt x="41" y="91"/>
                    <a:pt x="35" y="92"/>
                  </a:cubicBezTo>
                  <a:cubicBezTo>
                    <a:pt x="33" y="92"/>
                    <a:pt x="31" y="92"/>
                    <a:pt x="30" y="92"/>
                  </a:cubicBezTo>
                  <a:cubicBezTo>
                    <a:pt x="21" y="94"/>
                    <a:pt x="18" y="90"/>
                    <a:pt x="19" y="82"/>
                  </a:cubicBezTo>
                  <a:cubicBezTo>
                    <a:pt x="30" y="78"/>
                    <a:pt x="42" y="76"/>
                    <a:pt x="54" y="76"/>
                  </a:cubicBezTo>
                  <a:cubicBezTo>
                    <a:pt x="57" y="76"/>
                    <a:pt x="59" y="72"/>
                    <a:pt x="57" y="69"/>
                  </a:cubicBezTo>
                  <a:cubicBezTo>
                    <a:pt x="46" y="47"/>
                    <a:pt x="34" y="26"/>
                    <a:pt x="28" y="2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18" y="7"/>
                    <a:pt x="23" y="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923" y="2407"/>
              <a:ext cx="222" cy="274"/>
            </a:xfrm>
            <a:custGeom>
              <a:avLst/>
              <a:gdLst>
                <a:gd name="T0" fmla="*/ 9 w 93"/>
                <a:gd name="T1" fmla="*/ 8 h 115"/>
                <a:gd name="T2" fmla="*/ 36 w 93"/>
                <a:gd name="T3" fmla="*/ 53 h 115"/>
                <a:gd name="T4" fmla="*/ 47 w 93"/>
                <a:gd name="T5" fmla="*/ 69 h 115"/>
                <a:gd name="T6" fmla="*/ 34 w 93"/>
                <a:gd name="T7" fmla="*/ 79 h 115"/>
                <a:gd name="T8" fmla="*/ 18 w 93"/>
                <a:gd name="T9" fmla="*/ 107 h 115"/>
                <a:gd name="T10" fmla="*/ 80 w 93"/>
                <a:gd name="T11" fmla="*/ 97 h 115"/>
                <a:gd name="T12" fmla="*/ 39 w 93"/>
                <a:gd name="T13" fmla="*/ 81 h 115"/>
                <a:gd name="T14" fmla="*/ 38 w 93"/>
                <a:gd name="T15" fmla="*/ 88 h 115"/>
                <a:gd name="T16" fmla="*/ 70 w 93"/>
                <a:gd name="T17" fmla="*/ 90 h 115"/>
                <a:gd name="T18" fmla="*/ 62 w 93"/>
                <a:gd name="T19" fmla="*/ 99 h 115"/>
                <a:gd name="T20" fmla="*/ 38 w 93"/>
                <a:gd name="T21" fmla="*/ 103 h 115"/>
                <a:gd name="T22" fmla="*/ 25 w 93"/>
                <a:gd name="T23" fmla="*/ 91 h 115"/>
                <a:gd name="T24" fmla="*/ 52 w 93"/>
                <a:gd name="T25" fmla="*/ 82 h 115"/>
                <a:gd name="T26" fmla="*/ 57 w 93"/>
                <a:gd name="T27" fmla="*/ 77 h 115"/>
                <a:gd name="T28" fmla="*/ 42 w 93"/>
                <a:gd name="T29" fmla="*/ 48 h 115"/>
                <a:gd name="T30" fmla="*/ 26 w 93"/>
                <a:gd name="T31" fmla="*/ 19 h 115"/>
                <a:gd name="T32" fmla="*/ 12 w 93"/>
                <a:gd name="T33" fmla="*/ 1 h 115"/>
                <a:gd name="T34" fmla="*/ 9 w 93"/>
                <a:gd name="T35" fmla="*/ 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15">
                  <a:moveTo>
                    <a:pt x="9" y="8"/>
                  </a:moveTo>
                  <a:cubicBezTo>
                    <a:pt x="20" y="11"/>
                    <a:pt x="30" y="43"/>
                    <a:pt x="36" y="53"/>
                  </a:cubicBezTo>
                  <a:cubicBezTo>
                    <a:pt x="39" y="59"/>
                    <a:pt x="43" y="64"/>
                    <a:pt x="47" y="69"/>
                  </a:cubicBezTo>
                  <a:cubicBezTo>
                    <a:pt x="53" y="78"/>
                    <a:pt x="40" y="77"/>
                    <a:pt x="34" y="79"/>
                  </a:cubicBezTo>
                  <a:cubicBezTo>
                    <a:pt x="24" y="82"/>
                    <a:pt x="0" y="98"/>
                    <a:pt x="18" y="107"/>
                  </a:cubicBezTo>
                  <a:cubicBezTo>
                    <a:pt x="32" y="115"/>
                    <a:pt x="70" y="111"/>
                    <a:pt x="80" y="97"/>
                  </a:cubicBezTo>
                  <a:cubicBezTo>
                    <a:pt x="93" y="79"/>
                    <a:pt x="44" y="81"/>
                    <a:pt x="39" y="81"/>
                  </a:cubicBezTo>
                  <a:cubicBezTo>
                    <a:pt x="35" y="81"/>
                    <a:pt x="33" y="88"/>
                    <a:pt x="38" y="88"/>
                  </a:cubicBezTo>
                  <a:cubicBezTo>
                    <a:pt x="48" y="88"/>
                    <a:pt x="59" y="88"/>
                    <a:pt x="70" y="90"/>
                  </a:cubicBezTo>
                  <a:cubicBezTo>
                    <a:pt x="71" y="96"/>
                    <a:pt x="68" y="99"/>
                    <a:pt x="62" y="99"/>
                  </a:cubicBezTo>
                  <a:cubicBezTo>
                    <a:pt x="55" y="102"/>
                    <a:pt x="46" y="103"/>
                    <a:pt x="38" y="103"/>
                  </a:cubicBezTo>
                  <a:cubicBezTo>
                    <a:pt x="27" y="106"/>
                    <a:pt x="23" y="102"/>
                    <a:pt x="25" y="91"/>
                  </a:cubicBezTo>
                  <a:cubicBezTo>
                    <a:pt x="34" y="86"/>
                    <a:pt x="42" y="84"/>
                    <a:pt x="52" y="82"/>
                  </a:cubicBezTo>
                  <a:cubicBezTo>
                    <a:pt x="54" y="82"/>
                    <a:pt x="56" y="79"/>
                    <a:pt x="57" y="77"/>
                  </a:cubicBezTo>
                  <a:cubicBezTo>
                    <a:pt x="60" y="69"/>
                    <a:pt x="45" y="54"/>
                    <a:pt x="42" y="48"/>
                  </a:cubicBezTo>
                  <a:cubicBezTo>
                    <a:pt x="36" y="38"/>
                    <a:pt x="31" y="29"/>
                    <a:pt x="26" y="19"/>
                  </a:cubicBezTo>
                  <a:cubicBezTo>
                    <a:pt x="22" y="12"/>
                    <a:pt x="21" y="3"/>
                    <a:pt x="12" y="1"/>
                  </a:cubicBezTo>
                  <a:cubicBezTo>
                    <a:pt x="8" y="0"/>
                    <a:pt x="5" y="7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3557" y="1996"/>
              <a:ext cx="285" cy="219"/>
            </a:xfrm>
            <a:custGeom>
              <a:avLst/>
              <a:gdLst>
                <a:gd name="T0" fmla="*/ 115 w 120"/>
                <a:gd name="T1" fmla="*/ 85 h 92"/>
                <a:gd name="T2" fmla="*/ 57 w 120"/>
                <a:gd name="T3" fmla="*/ 70 h 92"/>
                <a:gd name="T4" fmla="*/ 8 w 120"/>
                <a:gd name="T5" fmla="*/ 4 h 92"/>
                <a:gd name="T6" fmla="*/ 1 w 120"/>
                <a:gd name="T7" fmla="*/ 8 h 92"/>
                <a:gd name="T8" fmla="*/ 48 w 120"/>
                <a:gd name="T9" fmla="*/ 73 h 92"/>
                <a:gd name="T10" fmla="*/ 79 w 120"/>
                <a:gd name="T11" fmla="*/ 85 h 92"/>
                <a:gd name="T12" fmla="*/ 114 w 120"/>
                <a:gd name="T13" fmla="*/ 92 h 92"/>
                <a:gd name="T14" fmla="*/ 115 w 120"/>
                <a:gd name="T1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92">
                  <a:moveTo>
                    <a:pt x="115" y="85"/>
                  </a:moveTo>
                  <a:cubicBezTo>
                    <a:pt x="98" y="85"/>
                    <a:pt x="73" y="78"/>
                    <a:pt x="57" y="70"/>
                  </a:cubicBezTo>
                  <a:cubicBezTo>
                    <a:pt x="35" y="58"/>
                    <a:pt x="17" y="27"/>
                    <a:pt x="8" y="4"/>
                  </a:cubicBezTo>
                  <a:cubicBezTo>
                    <a:pt x="6" y="0"/>
                    <a:pt x="0" y="5"/>
                    <a:pt x="1" y="8"/>
                  </a:cubicBezTo>
                  <a:cubicBezTo>
                    <a:pt x="12" y="33"/>
                    <a:pt x="27" y="55"/>
                    <a:pt x="48" y="73"/>
                  </a:cubicBezTo>
                  <a:cubicBezTo>
                    <a:pt x="57" y="81"/>
                    <a:pt x="69" y="83"/>
                    <a:pt x="79" y="85"/>
                  </a:cubicBezTo>
                  <a:cubicBezTo>
                    <a:pt x="91" y="88"/>
                    <a:pt x="102" y="92"/>
                    <a:pt x="114" y="92"/>
                  </a:cubicBezTo>
                  <a:cubicBezTo>
                    <a:pt x="118" y="92"/>
                    <a:pt x="120" y="85"/>
                    <a:pt x="115" y="8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3511" y="1915"/>
              <a:ext cx="119" cy="102"/>
            </a:xfrm>
            <a:custGeom>
              <a:avLst/>
              <a:gdLst>
                <a:gd name="T0" fmla="*/ 13 w 50"/>
                <a:gd name="T1" fmla="*/ 33 h 43"/>
                <a:gd name="T2" fmla="*/ 29 w 50"/>
                <a:gd name="T3" fmla="*/ 41 h 43"/>
                <a:gd name="T4" fmla="*/ 43 w 50"/>
                <a:gd name="T5" fmla="*/ 28 h 43"/>
                <a:gd name="T6" fmla="*/ 28 w 50"/>
                <a:gd name="T7" fmla="*/ 1 h 43"/>
                <a:gd name="T8" fmla="*/ 1 w 50"/>
                <a:gd name="T9" fmla="*/ 26 h 43"/>
                <a:gd name="T10" fmla="*/ 6 w 50"/>
                <a:gd name="T11" fmla="*/ 37 h 43"/>
                <a:gd name="T12" fmla="*/ 30 w 50"/>
                <a:gd name="T13" fmla="*/ 25 h 43"/>
                <a:gd name="T14" fmla="*/ 28 w 50"/>
                <a:gd name="T15" fmla="*/ 19 h 43"/>
                <a:gd name="T16" fmla="*/ 16 w 50"/>
                <a:gd name="T17" fmla="*/ 27 h 43"/>
                <a:gd name="T18" fmla="*/ 9 w 50"/>
                <a:gd name="T19" fmla="*/ 30 h 43"/>
                <a:gd name="T20" fmla="*/ 7 w 50"/>
                <a:gd name="T21" fmla="*/ 25 h 43"/>
                <a:gd name="T22" fmla="*/ 23 w 50"/>
                <a:gd name="T23" fmla="*/ 9 h 43"/>
                <a:gd name="T24" fmla="*/ 39 w 50"/>
                <a:gd name="T25" fmla="*/ 20 h 43"/>
                <a:gd name="T26" fmla="*/ 33 w 50"/>
                <a:gd name="T27" fmla="*/ 32 h 43"/>
                <a:gd name="T28" fmla="*/ 19 w 50"/>
                <a:gd name="T29" fmla="*/ 27 h 43"/>
                <a:gd name="T30" fmla="*/ 13 w 50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43">
                  <a:moveTo>
                    <a:pt x="13" y="33"/>
                  </a:moveTo>
                  <a:cubicBezTo>
                    <a:pt x="17" y="37"/>
                    <a:pt x="23" y="43"/>
                    <a:pt x="29" y="41"/>
                  </a:cubicBezTo>
                  <a:cubicBezTo>
                    <a:pt x="36" y="40"/>
                    <a:pt x="40" y="34"/>
                    <a:pt x="43" y="28"/>
                  </a:cubicBezTo>
                  <a:cubicBezTo>
                    <a:pt x="50" y="15"/>
                    <a:pt x="43" y="0"/>
                    <a:pt x="28" y="1"/>
                  </a:cubicBezTo>
                  <a:cubicBezTo>
                    <a:pt x="15" y="2"/>
                    <a:pt x="3" y="14"/>
                    <a:pt x="1" y="26"/>
                  </a:cubicBezTo>
                  <a:cubicBezTo>
                    <a:pt x="0" y="30"/>
                    <a:pt x="1" y="37"/>
                    <a:pt x="6" y="37"/>
                  </a:cubicBezTo>
                  <a:cubicBezTo>
                    <a:pt x="15" y="38"/>
                    <a:pt x="23" y="30"/>
                    <a:pt x="30" y="25"/>
                  </a:cubicBezTo>
                  <a:cubicBezTo>
                    <a:pt x="34" y="23"/>
                    <a:pt x="33" y="16"/>
                    <a:pt x="28" y="19"/>
                  </a:cubicBezTo>
                  <a:cubicBezTo>
                    <a:pt x="24" y="22"/>
                    <a:pt x="21" y="25"/>
                    <a:pt x="16" y="27"/>
                  </a:cubicBezTo>
                  <a:cubicBezTo>
                    <a:pt x="14" y="28"/>
                    <a:pt x="11" y="29"/>
                    <a:pt x="9" y="30"/>
                  </a:cubicBezTo>
                  <a:cubicBezTo>
                    <a:pt x="7" y="30"/>
                    <a:pt x="7" y="25"/>
                    <a:pt x="7" y="25"/>
                  </a:cubicBezTo>
                  <a:cubicBezTo>
                    <a:pt x="9" y="18"/>
                    <a:pt x="16" y="12"/>
                    <a:pt x="23" y="9"/>
                  </a:cubicBezTo>
                  <a:cubicBezTo>
                    <a:pt x="31" y="6"/>
                    <a:pt x="39" y="11"/>
                    <a:pt x="39" y="20"/>
                  </a:cubicBezTo>
                  <a:cubicBezTo>
                    <a:pt x="39" y="24"/>
                    <a:pt x="37" y="29"/>
                    <a:pt x="33" y="32"/>
                  </a:cubicBezTo>
                  <a:cubicBezTo>
                    <a:pt x="28" y="37"/>
                    <a:pt x="22" y="31"/>
                    <a:pt x="19" y="27"/>
                  </a:cubicBezTo>
                  <a:cubicBezTo>
                    <a:pt x="16" y="24"/>
                    <a:pt x="11" y="30"/>
                    <a:pt x="13" y="3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997" y="2148"/>
              <a:ext cx="269" cy="143"/>
            </a:xfrm>
            <a:custGeom>
              <a:avLst/>
              <a:gdLst>
                <a:gd name="T0" fmla="*/ 4 w 113"/>
                <a:gd name="T1" fmla="*/ 49 h 60"/>
                <a:gd name="T2" fmla="*/ 12 w 113"/>
                <a:gd name="T3" fmla="*/ 48 h 60"/>
                <a:gd name="T4" fmla="*/ 40 w 113"/>
                <a:gd name="T5" fmla="*/ 54 h 60"/>
                <a:gd name="T6" fmla="*/ 107 w 113"/>
                <a:gd name="T7" fmla="*/ 60 h 60"/>
                <a:gd name="T8" fmla="*/ 110 w 113"/>
                <a:gd name="T9" fmla="*/ 53 h 60"/>
                <a:gd name="T10" fmla="*/ 72 w 113"/>
                <a:gd name="T11" fmla="*/ 34 h 60"/>
                <a:gd name="T12" fmla="*/ 39 w 113"/>
                <a:gd name="T13" fmla="*/ 11 h 60"/>
                <a:gd name="T14" fmla="*/ 14 w 113"/>
                <a:gd name="T15" fmla="*/ 13 h 60"/>
                <a:gd name="T16" fmla="*/ 33 w 113"/>
                <a:gd name="T17" fmla="*/ 6 h 60"/>
                <a:gd name="T18" fmla="*/ 28 w 113"/>
                <a:gd name="T19" fmla="*/ 12 h 60"/>
                <a:gd name="T20" fmla="*/ 38 w 113"/>
                <a:gd name="T21" fmla="*/ 24 h 60"/>
                <a:gd name="T22" fmla="*/ 57 w 113"/>
                <a:gd name="T23" fmla="*/ 35 h 60"/>
                <a:gd name="T24" fmla="*/ 106 w 113"/>
                <a:gd name="T25" fmla="*/ 60 h 60"/>
                <a:gd name="T26" fmla="*/ 109 w 113"/>
                <a:gd name="T27" fmla="*/ 53 h 60"/>
                <a:gd name="T28" fmla="*/ 37 w 113"/>
                <a:gd name="T29" fmla="*/ 45 h 60"/>
                <a:gd name="T30" fmla="*/ 12 w 113"/>
                <a:gd name="T31" fmla="*/ 40 h 60"/>
                <a:gd name="T32" fmla="*/ 6 w 113"/>
                <a:gd name="T33" fmla="*/ 41 h 60"/>
                <a:gd name="T34" fmla="*/ 4 w 113"/>
                <a:gd name="T35" fmla="*/ 4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60">
                  <a:moveTo>
                    <a:pt x="4" y="49"/>
                  </a:moveTo>
                  <a:cubicBezTo>
                    <a:pt x="8" y="49"/>
                    <a:pt x="7" y="47"/>
                    <a:pt x="12" y="48"/>
                  </a:cubicBezTo>
                  <a:cubicBezTo>
                    <a:pt x="21" y="50"/>
                    <a:pt x="31" y="52"/>
                    <a:pt x="40" y="54"/>
                  </a:cubicBezTo>
                  <a:cubicBezTo>
                    <a:pt x="61" y="59"/>
                    <a:pt x="86" y="60"/>
                    <a:pt x="107" y="60"/>
                  </a:cubicBezTo>
                  <a:cubicBezTo>
                    <a:pt x="110" y="60"/>
                    <a:pt x="113" y="55"/>
                    <a:pt x="110" y="53"/>
                  </a:cubicBezTo>
                  <a:cubicBezTo>
                    <a:pt x="99" y="44"/>
                    <a:pt x="85" y="41"/>
                    <a:pt x="72" y="34"/>
                  </a:cubicBezTo>
                  <a:cubicBezTo>
                    <a:pt x="61" y="29"/>
                    <a:pt x="44" y="22"/>
                    <a:pt x="39" y="11"/>
                  </a:cubicBezTo>
                  <a:cubicBezTo>
                    <a:pt x="34" y="0"/>
                    <a:pt x="18" y="1"/>
                    <a:pt x="14" y="13"/>
                  </a:cubicBezTo>
                  <a:cubicBezTo>
                    <a:pt x="4" y="43"/>
                    <a:pt x="56" y="21"/>
                    <a:pt x="33" y="6"/>
                  </a:cubicBezTo>
                  <a:cubicBezTo>
                    <a:pt x="30" y="4"/>
                    <a:pt x="25" y="10"/>
                    <a:pt x="28" y="12"/>
                  </a:cubicBezTo>
                  <a:cubicBezTo>
                    <a:pt x="33" y="16"/>
                    <a:pt x="34" y="22"/>
                    <a:pt x="38" y="24"/>
                  </a:cubicBezTo>
                  <a:cubicBezTo>
                    <a:pt x="45" y="28"/>
                    <a:pt x="51" y="31"/>
                    <a:pt x="57" y="35"/>
                  </a:cubicBezTo>
                  <a:cubicBezTo>
                    <a:pt x="72" y="44"/>
                    <a:pt x="92" y="49"/>
                    <a:pt x="106" y="60"/>
                  </a:cubicBezTo>
                  <a:cubicBezTo>
                    <a:pt x="107" y="58"/>
                    <a:pt x="108" y="55"/>
                    <a:pt x="109" y="53"/>
                  </a:cubicBezTo>
                  <a:cubicBezTo>
                    <a:pt x="86" y="52"/>
                    <a:pt x="60" y="50"/>
                    <a:pt x="37" y="45"/>
                  </a:cubicBezTo>
                  <a:cubicBezTo>
                    <a:pt x="29" y="43"/>
                    <a:pt x="20" y="42"/>
                    <a:pt x="12" y="40"/>
                  </a:cubicBezTo>
                  <a:cubicBezTo>
                    <a:pt x="10" y="40"/>
                    <a:pt x="4" y="41"/>
                    <a:pt x="6" y="41"/>
                  </a:cubicBezTo>
                  <a:cubicBezTo>
                    <a:pt x="2" y="41"/>
                    <a:pt x="0" y="49"/>
                    <a:pt x="4" y="49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3588" y="1951"/>
              <a:ext cx="464" cy="216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3388" y="1860"/>
              <a:ext cx="161" cy="86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83" y="1644"/>
              <a:ext cx="321" cy="290"/>
            </a:xfrm>
            <a:custGeom>
              <a:avLst/>
              <a:gdLst>
                <a:gd name="T0" fmla="*/ 8 w 135"/>
                <a:gd name="T1" fmla="*/ 118 h 122"/>
                <a:gd name="T2" fmla="*/ 58 w 135"/>
                <a:gd name="T3" fmla="*/ 52 h 122"/>
                <a:gd name="T4" fmla="*/ 132 w 135"/>
                <a:gd name="T5" fmla="*/ 8 h 122"/>
                <a:gd name="T6" fmla="*/ 135 w 135"/>
                <a:gd name="T7" fmla="*/ 3 h 122"/>
                <a:gd name="T8" fmla="*/ 135 w 135"/>
                <a:gd name="T9" fmla="*/ 3 h 122"/>
                <a:gd name="T10" fmla="*/ 130 w 135"/>
                <a:gd name="T11" fmla="*/ 1 h 122"/>
                <a:gd name="T12" fmla="*/ 129 w 135"/>
                <a:gd name="T13" fmla="*/ 2 h 122"/>
                <a:gd name="T14" fmla="*/ 133 w 135"/>
                <a:gd name="T15" fmla="*/ 7 h 122"/>
                <a:gd name="T16" fmla="*/ 133 w 135"/>
                <a:gd name="T17" fmla="*/ 6 h 122"/>
                <a:gd name="T18" fmla="*/ 128 w 135"/>
                <a:gd name="T19" fmla="*/ 5 h 122"/>
                <a:gd name="T20" fmla="*/ 92 w 135"/>
                <a:gd name="T21" fmla="*/ 18 h 122"/>
                <a:gd name="T22" fmla="*/ 57 w 135"/>
                <a:gd name="T23" fmla="*/ 43 h 122"/>
                <a:gd name="T24" fmla="*/ 2 w 135"/>
                <a:gd name="T25" fmla="*/ 116 h 122"/>
                <a:gd name="T26" fmla="*/ 8 w 135"/>
                <a:gd name="T27" fmla="*/ 11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22">
                  <a:moveTo>
                    <a:pt x="8" y="118"/>
                  </a:moveTo>
                  <a:cubicBezTo>
                    <a:pt x="21" y="93"/>
                    <a:pt x="41" y="73"/>
                    <a:pt x="58" y="52"/>
                  </a:cubicBezTo>
                  <a:cubicBezTo>
                    <a:pt x="78" y="26"/>
                    <a:pt x="106" y="23"/>
                    <a:pt x="132" y="8"/>
                  </a:cubicBezTo>
                  <a:cubicBezTo>
                    <a:pt x="134" y="7"/>
                    <a:pt x="135" y="5"/>
                    <a:pt x="135" y="3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5" y="0"/>
                    <a:pt x="132" y="0"/>
                    <a:pt x="130" y="1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6" y="5"/>
                    <a:pt x="129" y="11"/>
                    <a:pt x="133" y="7"/>
                  </a:cubicBezTo>
                  <a:cubicBezTo>
                    <a:pt x="133" y="7"/>
                    <a:pt x="133" y="7"/>
                    <a:pt x="133" y="6"/>
                  </a:cubicBezTo>
                  <a:cubicBezTo>
                    <a:pt x="132" y="6"/>
                    <a:pt x="130" y="6"/>
                    <a:pt x="128" y="5"/>
                  </a:cubicBezTo>
                  <a:cubicBezTo>
                    <a:pt x="128" y="4"/>
                    <a:pt x="97" y="15"/>
                    <a:pt x="92" y="18"/>
                  </a:cubicBezTo>
                  <a:cubicBezTo>
                    <a:pt x="79" y="24"/>
                    <a:pt x="67" y="32"/>
                    <a:pt x="57" y="43"/>
                  </a:cubicBezTo>
                  <a:cubicBezTo>
                    <a:pt x="38" y="66"/>
                    <a:pt x="16" y="89"/>
                    <a:pt x="2" y="116"/>
                  </a:cubicBezTo>
                  <a:cubicBezTo>
                    <a:pt x="0" y="121"/>
                    <a:pt x="6" y="122"/>
                    <a:pt x="8" y="11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599" y="1658"/>
              <a:ext cx="284" cy="297"/>
            </a:xfrm>
            <a:custGeom>
              <a:avLst/>
              <a:gdLst>
                <a:gd name="T0" fmla="*/ 7 w 119"/>
                <a:gd name="T1" fmla="*/ 122 h 125"/>
                <a:gd name="T2" fmla="*/ 33 w 119"/>
                <a:gd name="T3" fmla="*/ 80 h 125"/>
                <a:gd name="T4" fmla="*/ 65 w 119"/>
                <a:gd name="T5" fmla="*/ 38 h 125"/>
                <a:gd name="T6" fmla="*/ 114 w 119"/>
                <a:gd name="T7" fmla="*/ 9 h 125"/>
                <a:gd name="T8" fmla="*/ 114 w 119"/>
                <a:gd name="T9" fmla="*/ 2 h 125"/>
                <a:gd name="T10" fmla="*/ 42 w 119"/>
                <a:gd name="T11" fmla="*/ 57 h 125"/>
                <a:gd name="T12" fmla="*/ 20 w 119"/>
                <a:gd name="T13" fmla="*/ 90 h 125"/>
                <a:gd name="T14" fmla="*/ 3 w 119"/>
                <a:gd name="T15" fmla="*/ 117 h 125"/>
                <a:gd name="T16" fmla="*/ 7 w 119"/>
                <a:gd name="T17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5">
                  <a:moveTo>
                    <a:pt x="7" y="122"/>
                  </a:moveTo>
                  <a:cubicBezTo>
                    <a:pt x="18" y="110"/>
                    <a:pt x="23" y="93"/>
                    <a:pt x="33" y="80"/>
                  </a:cubicBezTo>
                  <a:cubicBezTo>
                    <a:pt x="44" y="66"/>
                    <a:pt x="52" y="51"/>
                    <a:pt x="65" y="38"/>
                  </a:cubicBezTo>
                  <a:cubicBezTo>
                    <a:pt x="78" y="25"/>
                    <a:pt x="98" y="16"/>
                    <a:pt x="114" y="9"/>
                  </a:cubicBezTo>
                  <a:cubicBezTo>
                    <a:pt x="118" y="7"/>
                    <a:pt x="119" y="0"/>
                    <a:pt x="114" y="2"/>
                  </a:cubicBezTo>
                  <a:cubicBezTo>
                    <a:pt x="85" y="15"/>
                    <a:pt x="58" y="29"/>
                    <a:pt x="42" y="57"/>
                  </a:cubicBezTo>
                  <a:cubicBezTo>
                    <a:pt x="36" y="68"/>
                    <a:pt x="26" y="78"/>
                    <a:pt x="20" y="90"/>
                  </a:cubicBezTo>
                  <a:cubicBezTo>
                    <a:pt x="15" y="98"/>
                    <a:pt x="11" y="109"/>
                    <a:pt x="3" y="117"/>
                  </a:cubicBezTo>
                  <a:cubicBezTo>
                    <a:pt x="0" y="120"/>
                    <a:pt x="3" y="125"/>
                    <a:pt x="7" y="12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3457" y="1996"/>
              <a:ext cx="102" cy="323"/>
            </a:xfrm>
            <a:custGeom>
              <a:avLst/>
              <a:gdLst>
                <a:gd name="T0" fmla="*/ 35 w 43"/>
                <a:gd name="T1" fmla="*/ 5 h 136"/>
                <a:gd name="T2" fmla="*/ 11 w 43"/>
                <a:gd name="T3" fmla="*/ 69 h 136"/>
                <a:gd name="T4" fmla="*/ 6 w 43"/>
                <a:gd name="T5" fmla="*/ 94 h 136"/>
                <a:gd name="T6" fmla="*/ 3 w 43"/>
                <a:gd name="T7" fmla="*/ 127 h 136"/>
                <a:gd name="T8" fmla="*/ 5 w 43"/>
                <a:gd name="T9" fmla="*/ 133 h 136"/>
                <a:gd name="T10" fmla="*/ 12 w 43"/>
                <a:gd name="T11" fmla="*/ 121 h 136"/>
                <a:gd name="T12" fmla="*/ 15 w 43"/>
                <a:gd name="T13" fmla="*/ 77 h 136"/>
                <a:gd name="T14" fmla="*/ 27 w 43"/>
                <a:gd name="T15" fmla="*/ 39 h 136"/>
                <a:gd name="T16" fmla="*/ 41 w 43"/>
                <a:gd name="T17" fmla="*/ 5 h 136"/>
                <a:gd name="T18" fmla="*/ 35 w 43"/>
                <a:gd name="T19" fmla="*/ 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6">
                  <a:moveTo>
                    <a:pt x="35" y="5"/>
                  </a:moveTo>
                  <a:cubicBezTo>
                    <a:pt x="29" y="27"/>
                    <a:pt x="16" y="47"/>
                    <a:pt x="11" y="69"/>
                  </a:cubicBezTo>
                  <a:cubicBezTo>
                    <a:pt x="9" y="78"/>
                    <a:pt x="6" y="85"/>
                    <a:pt x="6" y="94"/>
                  </a:cubicBezTo>
                  <a:cubicBezTo>
                    <a:pt x="5" y="100"/>
                    <a:pt x="8" y="124"/>
                    <a:pt x="3" y="127"/>
                  </a:cubicBezTo>
                  <a:cubicBezTo>
                    <a:pt x="0" y="129"/>
                    <a:pt x="1" y="136"/>
                    <a:pt x="5" y="133"/>
                  </a:cubicBezTo>
                  <a:cubicBezTo>
                    <a:pt x="10" y="130"/>
                    <a:pt x="12" y="127"/>
                    <a:pt x="12" y="121"/>
                  </a:cubicBezTo>
                  <a:cubicBezTo>
                    <a:pt x="12" y="108"/>
                    <a:pt x="10" y="91"/>
                    <a:pt x="15" y="77"/>
                  </a:cubicBezTo>
                  <a:cubicBezTo>
                    <a:pt x="19" y="65"/>
                    <a:pt x="22" y="52"/>
                    <a:pt x="27" y="39"/>
                  </a:cubicBezTo>
                  <a:cubicBezTo>
                    <a:pt x="31" y="28"/>
                    <a:pt x="38" y="16"/>
                    <a:pt x="41" y="5"/>
                  </a:cubicBezTo>
                  <a:cubicBezTo>
                    <a:pt x="43" y="0"/>
                    <a:pt x="36" y="1"/>
                    <a:pt x="35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3466" y="1996"/>
              <a:ext cx="117" cy="307"/>
            </a:xfrm>
            <a:custGeom>
              <a:avLst/>
              <a:gdLst>
                <a:gd name="T0" fmla="*/ 41 w 49"/>
                <a:gd name="T1" fmla="*/ 4 h 129"/>
                <a:gd name="T2" fmla="*/ 14 w 49"/>
                <a:gd name="T3" fmla="*/ 76 h 129"/>
                <a:gd name="T4" fmla="*/ 1 w 49"/>
                <a:gd name="T5" fmla="*/ 123 h 129"/>
                <a:gd name="T6" fmla="*/ 7 w 49"/>
                <a:gd name="T7" fmla="*/ 124 h 129"/>
                <a:gd name="T8" fmla="*/ 19 w 49"/>
                <a:gd name="T9" fmla="*/ 80 h 129"/>
                <a:gd name="T10" fmla="*/ 28 w 49"/>
                <a:gd name="T11" fmla="*/ 49 h 129"/>
                <a:gd name="T12" fmla="*/ 47 w 49"/>
                <a:gd name="T13" fmla="*/ 5 h 129"/>
                <a:gd name="T14" fmla="*/ 41 w 49"/>
                <a:gd name="T15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29">
                  <a:moveTo>
                    <a:pt x="41" y="4"/>
                  </a:moveTo>
                  <a:cubicBezTo>
                    <a:pt x="31" y="28"/>
                    <a:pt x="19" y="50"/>
                    <a:pt x="14" y="76"/>
                  </a:cubicBezTo>
                  <a:cubicBezTo>
                    <a:pt x="11" y="92"/>
                    <a:pt x="6" y="107"/>
                    <a:pt x="1" y="123"/>
                  </a:cubicBezTo>
                  <a:cubicBezTo>
                    <a:pt x="0" y="128"/>
                    <a:pt x="6" y="129"/>
                    <a:pt x="7" y="124"/>
                  </a:cubicBezTo>
                  <a:cubicBezTo>
                    <a:pt x="12" y="110"/>
                    <a:pt x="15" y="95"/>
                    <a:pt x="19" y="80"/>
                  </a:cubicBezTo>
                  <a:cubicBezTo>
                    <a:pt x="23" y="70"/>
                    <a:pt x="24" y="60"/>
                    <a:pt x="28" y="49"/>
                  </a:cubicBezTo>
                  <a:cubicBezTo>
                    <a:pt x="33" y="34"/>
                    <a:pt x="41" y="20"/>
                    <a:pt x="47" y="5"/>
                  </a:cubicBezTo>
                  <a:cubicBezTo>
                    <a:pt x="49" y="1"/>
                    <a:pt x="43" y="0"/>
                    <a:pt x="41" y="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3864" y="1653"/>
              <a:ext cx="174" cy="528"/>
            </a:xfrm>
            <a:custGeom>
              <a:avLst/>
              <a:gdLst>
                <a:gd name="T0" fmla="*/ 1 w 73"/>
                <a:gd name="T1" fmla="*/ 8 h 222"/>
                <a:gd name="T2" fmla="*/ 26 w 73"/>
                <a:gd name="T3" fmla="*/ 110 h 222"/>
                <a:gd name="T4" fmla="*/ 40 w 73"/>
                <a:gd name="T5" fmla="*/ 160 h 222"/>
                <a:gd name="T6" fmla="*/ 65 w 73"/>
                <a:gd name="T7" fmla="*/ 217 h 222"/>
                <a:gd name="T8" fmla="*/ 71 w 73"/>
                <a:gd name="T9" fmla="*/ 213 h 222"/>
                <a:gd name="T10" fmla="*/ 32 w 73"/>
                <a:gd name="T11" fmla="*/ 106 h 222"/>
                <a:gd name="T12" fmla="*/ 7 w 73"/>
                <a:gd name="T13" fmla="*/ 4 h 222"/>
                <a:gd name="T14" fmla="*/ 1 w 73"/>
                <a:gd name="T15" fmla="*/ 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222">
                  <a:moveTo>
                    <a:pt x="1" y="8"/>
                  </a:moveTo>
                  <a:cubicBezTo>
                    <a:pt x="7" y="42"/>
                    <a:pt x="14" y="79"/>
                    <a:pt x="26" y="110"/>
                  </a:cubicBezTo>
                  <a:cubicBezTo>
                    <a:pt x="32" y="126"/>
                    <a:pt x="34" y="144"/>
                    <a:pt x="40" y="160"/>
                  </a:cubicBezTo>
                  <a:cubicBezTo>
                    <a:pt x="47" y="180"/>
                    <a:pt x="57" y="198"/>
                    <a:pt x="65" y="217"/>
                  </a:cubicBezTo>
                  <a:cubicBezTo>
                    <a:pt x="67" y="222"/>
                    <a:pt x="73" y="217"/>
                    <a:pt x="71" y="213"/>
                  </a:cubicBezTo>
                  <a:cubicBezTo>
                    <a:pt x="56" y="178"/>
                    <a:pt x="41" y="145"/>
                    <a:pt x="32" y="106"/>
                  </a:cubicBezTo>
                  <a:cubicBezTo>
                    <a:pt x="25" y="72"/>
                    <a:pt x="13" y="39"/>
                    <a:pt x="7" y="4"/>
                  </a:cubicBezTo>
                  <a:cubicBezTo>
                    <a:pt x="7" y="0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3478" y="2146"/>
              <a:ext cx="569" cy="159"/>
            </a:xfrm>
            <a:custGeom>
              <a:avLst/>
              <a:gdLst>
                <a:gd name="T0" fmla="*/ 0 w 239"/>
                <a:gd name="T1" fmla="*/ 63 h 67"/>
                <a:gd name="T2" fmla="*/ 0 w 239"/>
                <a:gd name="T3" fmla="*/ 64 h 67"/>
                <a:gd name="T4" fmla="*/ 3 w 239"/>
                <a:gd name="T5" fmla="*/ 67 h 67"/>
                <a:gd name="T6" fmla="*/ 105 w 239"/>
                <a:gd name="T7" fmla="*/ 46 h 67"/>
                <a:gd name="T8" fmla="*/ 175 w 239"/>
                <a:gd name="T9" fmla="*/ 26 h 67"/>
                <a:gd name="T10" fmla="*/ 234 w 239"/>
                <a:gd name="T11" fmla="*/ 8 h 67"/>
                <a:gd name="T12" fmla="*/ 234 w 239"/>
                <a:gd name="T13" fmla="*/ 1 h 67"/>
                <a:gd name="T14" fmla="*/ 182 w 239"/>
                <a:gd name="T15" fmla="*/ 17 h 67"/>
                <a:gd name="T16" fmla="*/ 112 w 239"/>
                <a:gd name="T17" fmla="*/ 37 h 67"/>
                <a:gd name="T18" fmla="*/ 7 w 239"/>
                <a:gd name="T19" fmla="*/ 61 h 67"/>
                <a:gd name="T20" fmla="*/ 0 w 239"/>
                <a:gd name="T21" fmla="*/ 6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67">
                  <a:moveTo>
                    <a:pt x="0" y="63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1" y="67"/>
                    <a:pt x="3" y="67"/>
                  </a:cubicBezTo>
                  <a:cubicBezTo>
                    <a:pt x="37" y="61"/>
                    <a:pt x="72" y="54"/>
                    <a:pt x="105" y="46"/>
                  </a:cubicBezTo>
                  <a:cubicBezTo>
                    <a:pt x="128" y="40"/>
                    <a:pt x="152" y="33"/>
                    <a:pt x="175" y="26"/>
                  </a:cubicBezTo>
                  <a:cubicBezTo>
                    <a:pt x="195" y="21"/>
                    <a:pt x="214" y="14"/>
                    <a:pt x="234" y="8"/>
                  </a:cubicBezTo>
                  <a:cubicBezTo>
                    <a:pt x="238" y="8"/>
                    <a:pt x="239" y="0"/>
                    <a:pt x="234" y="1"/>
                  </a:cubicBezTo>
                  <a:cubicBezTo>
                    <a:pt x="216" y="6"/>
                    <a:pt x="199" y="12"/>
                    <a:pt x="182" y="17"/>
                  </a:cubicBezTo>
                  <a:cubicBezTo>
                    <a:pt x="159" y="24"/>
                    <a:pt x="135" y="30"/>
                    <a:pt x="112" y="37"/>
                  </a:cubicBezTo>
                  <a:cubicBezTo>
                    <a:pt x="104" y="39"/>
                    <a:pt x="7" y="54"/>
                    <a:pt x="7" y="61"/>
                  </a:cubicBezTo>
                  <a:cubicBezTo>
                    <a:pt x="7" y="56"/>
                    <a:pt x="0" y="60"/>
                    <a:pt x="0" y="6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3804" y="1917"/>
              <a:ext cx="105" cy="65"/>
            </a:xfrm>
            <a:custGeom>
              <a:avLst/>
              <a:gdLst>
                <a:gd name="T0" fmla="*/ 7 w 44"/>
                <a:gd name="T1" fmla="*/ 5 h 27"/>
                <a:gd name="T2" fmla="*/ 7 w 44"/>
                <a:gd name="T3" fmla="*/ 5 h 27"/>
                <a:gd name="T4" fmla="*/ 0 w 44"/>
                <a:gd name="T5" fmla="*/ 7 h 27"/>
                <a:gd name="T6" fmla="*/ 39 w 44"/>
                <a:gd name="T7" fmla="*/ 21 h 27"/>
                <a:gd name="T8" fmla="*/ 39 w 44"/>
                <a:gd name="T9" fmla="*/ 14 h 27"/>
                <a:gd name="T10" fmla="*/ 7 w 44"/>
                <a:gd name="T11" fmla="*/ 5 h 27"/>
                <a:gd name="T12" fmla="*/ 0 w 44"/>
                <a:gd name="T13" fmla="*/ 7 h 27"/>
                <a:gd name="T14" fmla="*/ 0 w 44"/>
                <a:gd name="T15" fmla="*/ 8 h 27"/>
                <a:gd name="T16" fmla="*/ 7 w 44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0"/>
                    <a:pt x="0" y="3"/>
                    <a:pt x="0" y="7"/>
                  </a:cubicBezTo>
                  <a:cubicBezTo>
                    <a:pt x="0" y="27"/>
                    <a:pt x="26" y="25"/>
                    <a:pt x="39" y="21"/>
                  </a:cubicBezTo>
                  <a:cubicBezTo>
                    <a:pt x="43" y="20"/>
                    <a:pt x="44" y="13"/>
                    <a:pt x="39" y="14"/>
                  </a:cubicBezTo>
                  <a:cubicBezTo>
                    <a:pt x="30" y="17"/>
                    <a:pt x="6" y="20"/>
                    <a:pt x="7" y="5"/>
                  </a:cubicBezTo>
                  <a:cubicBezTo>
                    <a:pt x="4" y="6"/>
                    <a:pt x="2" y="6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3"/>
                    <a:pt x="7" y="9"/>
                    <a:pt x="7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3819" y="1865"/>
              <a:ext cx="21" cy="33"/>
            </a:xfrm>
            <a:custGeom>
              <a:avLst/>
              <a:gdLst>
                <a:gd name="T0" fmla="*/ 8 w 9"/>
                <a:gd name="T1" fmla="*/ 5 h 14"/>
                <a:gd name="T2" fmla="*/ 8 w 9"/>
                <a:gd name="T3" fmla="*/ 5 h 14"/>
                <a:gd name="T4" fmla="*/ 7 w 9"/>
                <a:gd name="T5" fmla="*/ 7 h 14"/>
                <a:gd name="T6" fmla="*/ 9 w 9"/>
                <a:gd name="T7" fmla="*/ 4 h 14"/>
                <a:gd name="T8" fmla="*/ 4 w 9"/>
                <a:gd name="T9" fmla="*/ 1 h 14"/>
                <a:gd name="T10" fmla="*/ 0 w 9"/>
                <a:gd name="T11" fmla="*/ 11 h 14"/>
                <a:gd name="T12" fmla="*/ 3 w 9"/>
                <a:gd name="T13" fmla="*/ 13 h 14"/>
                <a:gd name="T14" fmla="*/ 7 w 9"/>
                <a:gd name="T15" fmla="*/ 10 h 14"/>
                <a:gd name="T16" fmla="*/ 7 w 9"/>
                <a:gd name="T17" fmla="*/ 10 h 14"/>
                <a:gd name="T18" fmla="*/ 8 w 9"/>
                <a:gd name="T19" fmla="*/ 9 h 14"/>
                <a:gd name="T20" fmla="*/ 9 w 9"/>
                <a:gd name="T21" fmla="*/ 5 h 14"/>
                <a:gd name="T22" fmla="*/ 3 w 9"/>
                <a:gd name="T23" fmla="*/ 6 h 14"/>
                <a:gd name="T24" fmla="*/ 3 w 9"/>
                <a:gd name="T25" fmla="*/ 5 h 14"/>
                <a:gd name="T26" fmla="*/ 3 w 9"/>
                <a:gd name="T27" fmla="*/ 6 h 14"/>
                <a:gd name="T28" fmla="*/ 1 w 9"/>
                <a:gd name="T29" fmla="*/ 8 h 14"/>
                <a:gd name="T30" fmla="*/ 8 w 9"/>
                <a:gd name="T31" fmla="*/ 8 h 14"/>
                <a:gd name="T32" fmla="*/ 8 w 9"/>
                <a:gd name="T33" fmla="*/ 9 h 14"/>
                <a:gd name="T34" fmla="*/ 8 w 9"/>
                <a:gd name="T35" fmla="*/ 8 h 14"/>
                <a:gd name="T36" fmla="*/ 9 w 9"/>
                <a:gd name="T37" fmla="*/ 5 h 14"/>
                <a:gd name="T38" fmla="*/ 7 w 9"/>
                <a:gd name="T39" fmla="*/ 2 h 14"/>
                <a:gd name="T40" fmla="*/ 3 w 9"/>
                <a:gd name="T41" fmla="*/ 6 h 14"/>
                <a:gd name="T42" fmla="*/ 2 w 9"/>
                <a:gd name="T43" fmla="*/ 7 h 14"/>
                <a:gd name="T44" fmla="*/ 4 w 9"/>
                <a:gd name="T45" fmla="*/ 4 h 14"/>
                <a:gd name="T46" fmla="*/ 1 w 9"/>
                <a:gd name="T47" fmla="*/ 9 h 14"/>
                <a:gd name="T48" fmla="*/ 7 w 9"/>
                <a:gd name="T49" fmla="*/ 8 h 14"/>
                <a:gd name="T50" fmla="*/ 7 w 9"/>
                <a:gd name="T51" fmla="*/ 7 h 14"/>
                <a:gd name="T52" fmla="*/ 7 w 9"/>
                <a:gd name="T53" fmla="*/ 6 h 14"/>
                <a:gd name="T54" fmla="*/ 6 w 9"/>
                <a:gd name="T55" fmla="*/ 7 h 14"/>
                <a:gd name="T56" fmla="*/ 2 w 9"/>
                <a:gd name="T57" fmla="*/ 4 h 14"/>
                <a:gd name="T58" fmla="*/ 2 w 9"/>
                <a:gd name="T59" fmla="*/ 5 h 14"/>
                <a:gd name="T60" fmla="*/ 3 w 9"/>
                <a:gd name="T61" fmla="*/ 3 h 14"/>
                <a:gd name="T62" fmla="*/ 1 w 9"/>
                <a:gd name="T63" fmla="*/ 6 h 14"/>
                <a:gd name="T64" fmla="*/ 4 w 9"/>
                <a:gd name="T65" fmla="*/ 9 h 14"/>
                <a:gd name="T66" fmla="*/ 8 w 9"/>
                <a:gd name="T6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4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8" y="6"/>
                    <a:pt x="8" y="5"/>
                    <a:pt x="9" y="4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1" y="3"/>
                    <a:pt x="0" y="7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5" y="13"/>
                    <a:pt x="6" y="12"/>
                    <a:pt x="7" y="10"/>
                  </a:cubicBezTo>
                  <a:cubicBezTo>
                    <a:pt x="7" y="10"/>
                    <a:pt x="7" y="9"/>
                    <a:pt x="7" y="10"/>
                  </a:cubicBezTo>
                  <a:cubicBezTo>
                    <a:pt x="6" y="12"/>
                    <a:pt x="8" y="9"/>
                    <a:pt x="8" y="9"/>
                  </a:cubicBezTo>
                  <a:cubicBezTo>
                    <a:pt x="8" y="8"/>
                    <a:pt x="9" y="6"/>
                    <a:pt x="9" y="5"/>
                  </a:cubicBezTo>
                  <a:cubicBezTo>
                    <a:pt x="7" y="5"/>
                    <a:pt x="5" y="5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14"/>
                    <a:pt x="7" y="12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3"/>
                    <a:pt x="9" y="2"/>
                    <a:pt x="7" y="2"/>
                  </a:cubicBezTo>
                  <a:cubicBezTo>
                    <a:pt x="5" y="2"/>
                    <a:pt x="3" y="4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2" y="5"/>
                    <a:pt x="2" y="7"/>
                    <a:pt x="1" y="9"/>
                  </a:cubicBezTo>
                  <a:cubicBezTo>
                    <a:pt x="3" y="9"/>
                    <a:pt x="5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6" y="7"/>
                  </a:cubicBezTo>
                  <a:cubicBezTo>
                    <a:pt x="5" y="6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4"/>
                    <a:pt x="2" y="5"/>
                    <a:pt x="1" y="6"/>
                  </a:cubicBezTo>
                  <a:cubicBezTo>
                    <a:pt x="1" y="7"/>
                    <a:pt x="2" y="9"/>
                    <a:pt x="4" y="9"/>
                  </a:cubicBezTo>
                  <a:cubicBezTo>
                    <a:pt x="6" y="9"/>
                    <a:pt x="8" y="7"/>
                    <a:pt x="8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3861" y="1889"/>
              <a:ext cx="53" cy="31"/>
            </a:xfrm>
            <a:custGeom>
              <a:avLst/>
              <a:gdLst>
                <a:gd name="T0" fmla="*/ 7 w 22"/>
                <a:gd name="T1" fmla="*/ 6 h 13"/>
                <a:gd name="T2" fmla="*/ 5 w 22"/>
                <a:gd name="T3" fmla="*/ 8 h 13"/>
                <a:gd name="T4" fmla="*/ 6 w 22"/>
                <a:gd name="T5" fmla="*/ 9 h 13"/>
                <a:gd name="T6" fmla="*/ 8 w 22"/>
                <a:gd name="T7" fmla="*/ 9 h 13"/>
                <a:gd name="T8" fmla="*/ 9 w 22"/>
                <a:gd name="T9" fmla="*/ 10 h 13"/>
                <a:gd name="T10" fmla="*/ 16 w 22"/>
                <a:gd name="T11" fmla="*/ 13 h 13"/>
                <a:gd name="T12" fmla="*/ 18 w 22"/>
                <a:gd name="T13" fmla="*/ 6 h 13"/>
                <a:gd name="T14" fmla="*/ 13 w 22"/>
                <a:gd name="T15" fmla="*/ 3 h 13"/>
                <a:gd name="T16" fmla="*/ 9 w 22"/>
                <a:gd name="T17" fmla="*/ 1 h 13"/>
                <a:gd name="T18" fmla="*/ 1 w 22"/>
                <a:gd name="T19" fmla="*/ 6 h 13"/>
                <a:gd name="T20" fmla="*/ 7 w 22"/>
                <a:gd name="T2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3">
                  <a:moveTo>
                    <a:pt x="7" y="6"/>
                  </a:moveTo>
                  <a:cubicBezTo>
                    <a:pt x="4" y="7"/>
                    <a:pt x="3" y="8"/>
                    <a:pt x="5" y="8"/>
                  </a:cubicBezTo>
                  <a:cubicBezTo>
                    <a:pt x="5" y="8"/>
                    <a:pt x="6" y="9"/>
                    <a:pt x="6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12" y="11"/>
                    <a:pt x="13" y="13"/>
                    <a:pt x="16" y="13"/>
                  </a:cubicBezTo>
                  <a:cubicBezTo>
                    <a:pt x="20" y="13"/>
                    <a:pt x="22" y="6"/>
                    <a:pt x="18" y="6"/>
                  </a:cubicBezTo>
                  <a:cubicBezTo>
                    <a:pt x="16" y="5"/>
                    <a:pt x="15" y="4"/>
                    <a:pt x="13" y="3"/>
                  </a:cubicBezTo>
                  <a:cubicBezTo>
                    <a:pt x="12" y="2"/>
                    <a:pt x="11" y="2"/>
                    <a:pt x="9" y="1"/>
                  </a:cubicBezTo>
                  <a:cubicBezTo>
                    <a:pt x="5" y="0"/>
                    <a:pt x="1" y="2"/>
                    <a:pt x="1" y="6"/>
                  </a:cubicBezTo>
                  <a:cubicBezTo>
                    <a:pt x="0" y="11"/>
                    <a:pt x="7" y="10"/>
                    <a:pt x="7" y="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4021" y="2015"/>
              <a:ext cx="109" cy="59"/>
            </a:xfrm>
            <a:custGeom>
              <a:avLst/>
              <a:gdLst>
                <a:gd name="T0" fmla="*/ 0 w 46"/>
                <a:gd name="T1" fmla="*/ 22 h 25"/>
                <a:gd name="T2" fmla="*/ 0 w 46"/>
                <a:gd name="T3" fmla="*/ 22 h 25"/>
                <a:gd name="T4" fmla="*/ 3 w 46"/>
                <a:gd name="T5" fmla="*/ 25 h 25"/>
                <a:gd name="T6" fmla="*/ 42 w 46"/>
                <a:gd name="T7" fmla="*/ 9 h 25"/>
                <a:gd name="T8" fmla="*/ 40 w 46"/>
                <a:gd name="T9" fmla="*/ 3 h 25"/>
                <a:gd name="T10" fmla="*/ 5 w 46"/>
                <a:gd name="T11" fmla="*/ 17 h 25"/>
                <a:gd name="T12" fmla="*/ 7 w 46"/>
                <a:gd name="T13" fmla="*/ 20 h 25"/>
                <a:gd name="T14" fmla="*/ 7 w 46"/>
                <a:gd name="T15" fmla="*/ 19 h 25"/>
                <a:gd name="T16" fmla="*/ 0 w 46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5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7" y="25"/>
                    <a:pt x="31" y="17"/>
                    <a:pt x="42" y="9"/>
                  </a:cubicBezTo>
                  <a:cubicBezTo>
                    <a:pt x="46" y="7"/>
                    <a:pt x="45" y="0"/>
                    <a:pt x="40" y="3"/>
                  </a:cubicBezTo>
                  <a:cubicBezTo>
                    <a:pt x="30" y="10"/>
                    <a:pt x="17" y="17"/>
                    <a:pt x="5" y="17"/>
                  </a:cubicBezTo>
                  <a:cubicBezTo>
                    <a:pt x="5" y="18"/>
                    <a:pt x="6" y="19"/>
                    <a:pt x="7" y="20"/>
                  </a:cubicBezTo>
                  <a:cubicBezTo>
                    <a:pt x="7" y="20"/>
                    <a:pt x="7" y="20"/>
                    <a:pt x="7" y="19"/>
                  </a:cubicBezTo>
                  <a:cubicBezTo>
                    <a:pt x="7" y="14"/>
                    <a:pt x="0" y="18"/>
                    <a:pt x="0" y="2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4050" y="2008"/>
              <a:ext cx="121" cy="100"/>
            </a:xfrm>
            <a:custGeom>
              <a:avLst/>
              <a:gdLst>
                <a:gd name="T0" fmla="*/ 5 w 51"/>
                <a:gd name="T1" fmla="*/ 26 h 42"/>
                <a:gd name="T2" fmla="*/ 5 w 51"/>
                <a:gd name="T3" fmla="*/ 26 h 42"/>
                <a:gd name="T4" fmla="*/ 3 w 51"/>
                <a:gd name="T5" fmla="*/ 24 h 42"/>
                <a:gd name="T6" fmla="*/ 20 w 51"/>
                <a:gd name="T7" fmla="*/ 39 h 42"/>
                <a:gd name="T8" fmla="*/ 42 w 51"/>
                <a:gd name="T9" fmla="*/ 39 h 42"/>
                <a:gd name="T10" fmla="*/ 50 w 51"/>
                <a:gd name="T11" fmla="*/ 23 h 42"/>
                <a:gd name="T12" fmla="*/ 43 w 51"/>
                <a:gd name="T13" fmla="*/ 12 h 42"/>
                <a:gd name="T14" fmla="*/ 36 w 51"/>
                <a:gd name="T15" fmla="*/ 2 h 42"/>
                <a:gd name="T16" fmla="*/ 32 w 51"/>
                <a:gd name="T17" fmla="*/ 8 h 42"/>
                <a:gd name="T18" fmla="*/ 36 w 51"/>
                <a:gd name="T19" fmla="*/ 15 h 42"/>
                <a:gd name="T20" fmla="*/ 38 w 51"/>
                <a:gd name="T21" fmla="*/ 33 h 42"/>
                <a:gd name="T22" fmla="*/ 9 w 51"/>
                <a:gd name="T23" fmla="*/ 20 h 42"/>
                <a:gd name="T24" fmla="*/ 7 w 51"/>
                <a:gd name="T25" fmla="*/ 19 h 42"/>
                <a:gd name="T26" fmla="*/ 6 w 51"/>
                <a:gd name="T27" fmla="*/ 19 h 42"/>
                <a:gd name="T28" fmla="*/ 5 w 51"/>
                <a:gd name="T2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42">
                  <a:moveTo>
                    <a:pt x="5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5"/>
                    <a:pt x="3" y="24"/>
                  </a:cubicBezTo>
                  <a:cubicBezTo>
                    <a:pt x="6" y="32"/>
                    <a:pt x="12" y="37"/>
                    <a:pt x="20" y="39"/>
                  </a:cubicBezTo>
                  <a:cubicBezTo>
                    <a:pt x="25" y="41"/>
                    <a:pt x="37" y="42"/>
                    <a:pt x="42" y="39"/>
                  </a:cubicBezTo>
                  <a:cubicBezTo>
                    <a:pt x="47" y="35"/>
                    <a:pt x="51" y="29"/>
                    <a:pt x="50" y="23"/>
                  </a:cubicBezTo>
                  <a:cubicBezTo>
                    <a:pt x="49" y="18"/>
                    <a:pt x="46" y="15"/>
                    <a:pt x="43" y="12"/>
                  </a:cubicBezTo>
                  <a:cubicBezTo>
                    <a:pt x="41" y="9"/>
                    <a:pt x="39" y="4"/>
                    <a:pt x="36" y="2"/>
                  </a:cubicBezTo>
                  <a:cubicBezTo>
                    <a:pt x="33" y="0"/>
                    <a:pt x="28" y="6"/>
                    <a:pt x="32" y="8"/>
                  </a:cubicBezTo>
                  <a:cubicBezTo>
                    <a:pt x="33" y="9"/>
                    <a:pt x="35" y="14"/>
                    <a:pt x="36" y="15"/>
                  </a:cubicBezTo>
                  <a:cubicBezTo>
                    <a:pt x="39" y="19"/>
                    <a:pt x="49" y="31"/>
                    <a:pt x="38" y="33"/>
                  </a:cubicBezTo>
                  <a:cubicBezTo>
                    <a:pt x="27" y="35"/>
                    <a:pt x="14" y="31"/>
                    <a:pt x="9" y="20"/>
                  </a:cubicBezTo>
                  <a:cubicBezTo>
                    <a:pt x="9" y="19"/>
                    <a:pt x="8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3" y="19"/>
                    <a:pt x="0" y="26"/>
                    <a:pt x="5" y="2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4090" y="2039"/>
              <a:ext cx="40" cy="42"/>
            </a:xfrm>
            <a:custGeom>
              <a:avLst/>
              <a:gdLst>
                <a:gd name="T0" fmla="*/ 2 w 17"/>
                <a:gd name="T1" fmla="*/ 7 h 18"/>
                <a:gd name="T2" fmla="*/ 8 w 17"/>
                <a:gd name="T3" fmla="*/ 12 h 18"/>
                <a:gd name="T4" fmla="*/ 12 w 17"/>
                <a:gd name="T5" fmla="*/ 17 h 18"/>
                <a:gd name="T6" fmla="*/ 17 w 17"/>
                <a:gd name="T7" fmla="*/ 14 h 18"/>
                <a:gd name="T8" fmla="*/ 15 w 17"/>
                <a:gd name="T9" fmla="*/ 10 h 18"/>
                <a:gd name="T10" fmla="*/ 15 w 17"/>
                <a:gd name="T11" fmla="*/ 9 h 18"/>
                <a:gd name="T12" fmla="*/ 14 w 17"/>
                <a:gd name="T13" fmla="*/ 8 h 18"/>
                <a:gd name="T14" fmla="*/ 13 w 17"/>
                <a:gd name="T15" fmla="*/ 5 h 18"/>
                <a:gd name="T16" fmla="*/ 7 w 17"/>
                <a:gd name="T17" fmla="*/ 1 h 18"/>
                <a:gd name="T18" fmla="*/ 2 w 17"/>
                <a:gd name="T19" fmla="*/ 3 h 18"/>
                <a:gd name="T20" fmla="*/ 2 w 17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8">
                  <a:moveTo>
                    <a:pt x="2" y="7"/>
                  </a:moveTo>
                  <a:cubicBezTo>
                    <a:pt x="4" y="9"/>
                    <a:pt x="7" y="10"/>
                    <a:pt x="8" y="12"/>
                  </a:cubicBezTo>
                  <a:cubicBezTo>
                    <a:pt x="9" y="14"/>
                    <a:pt x="10" y="16"/>
                    <a:pt x="12" y="17"/>
                  </a:cubicBezTo>
                  <a:cubicBezTo>
                    <a:pt x="14" y="18"/>
                    <a:pt x="16" y="16"/>
                    <a:pt x="17" y="14"/>
                  </a:cubicBezTo>
                  <a:cubicBezTo>
                    <a:pt x="17" y="12"/>
                    <a:pt x="17" y="11"/>
                    <a:pt x="15" y="10"/>
                  </a:cubicBezTo>
                  <a:cubicBezTo>
                    <a:pt x="16" y="10"/>
                    <a:pt x="15" y="10"/>
                    <a:pt x="15" y="9"/>
                  </a:cubicBezTo>
                  <a:cubicBezTo>
                    <a:pt x="15" y="9"/>
                    <a:pt x="15" y="8"/>
                    <a:pt x="14" y="8"/>
                  </a:cubicBezTo>
                  <a:cubicBezTo>
                    <a:pt x="14" y="7"/>
                    <a:pt x="13" y="6"/>
                    <a:pt x="13" y="5"/>
                  </a:cubicBezTo>
                  <a:cubicBezTo>
                    <a:pt x="11" y="3"/>
                    <a:pt x="9" y="2"/>
                    <a:pt x="7" y="1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grpSp>
        <p:nvGrpSpPr>
          <p:cNvPr id="3" name="组合 58"/>
          <p:cNvGrpSpPr/>
          <p:nvPr/>
        </p:nvGrpSpPr>
        <p:grpSpPr>
          <a:xfrm rot="20175543">
            <a:off x="1048473" y="2657691"/>
            <a:ext cx="1466283" cy="68033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652038" y="3166686"/>
            <a:ext cx="2459212" cy="166196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dirty="0"/>
              <a:t>这个变量是否是通过</a:t>
            </a:r>
            <a:r>
              <a:rPr lang="en-US" altLang="zh-CN" dirty="0"/>
              <a:t>Props</a:t>
            </a:r>
            <a:r>
              <a:rPr lang="zh-CN" altLang="en-US" dirty="0"/>
              <a:t>从父组件中获取？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如果是，那么它不是一个状态。</a:t>
            </a:r>
          </a:p>
          <a:p>
            <a:pPr algn="ctr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69"/>
          <p:cNvGrpSpPr/>
          <p:nvPr/>
        </p:nvGrpSpPr>
        <p:grpSpPr>
          <a:xfrm rot="20175543">
            <a:off x="3558545" y="3347215"/>
            <a:ext cx="1466283" cy="68033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1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3111250" y="3862455"/>
            <a:ext cx="2360873" cy="19389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dirty="0"/>
              <a:t>这个变量是否在组件的整个生命周期中都保持不变？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如果是，那么它不是一个状态。</a:t>
            </a:r>
          </a:p>
          <a:p>
            <a:pPr algn="ctr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74"/>
          <p:cNvGrpSpPr/>
          <p:nvPr/>
        </p:nvGrpSpPr>
        <p:grpSpPr>
          <a:xfrm rot="20175543">
            <a:off x="5632092" y="1813976"/>
            <a:ext cx="1466283" cy="68033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517748" y="2453807"/>
            <a:ext cx="2085601" cy="17542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dirty="0"/>
              <a:t>这个变量是否可以通过其他状态（</a:t>
            </a:r>
            <a:r>
              <a:rPr lang="en-US" altLang="zh-CN" dirty="0"/>
              <a:t>State</a:t>
            </a:r>
            <a:r>
              <a:rPr lang="zh-CN" altLang="en-US" dirty="0"/>
              <a:t>）或者属性</a:t>
            </a:r>
            <a:r>
              <a:rPr lang="en-US" altLang="zh-CN" dirty="0"/>
              <a:t>(Props)</a:t>
            </a:r>
            <a:r>
              <a:rPr lang="zh-CN" altLang="en-US" dirty="0"/>
              <a:t>计算得到？如果是，那么它不是一个状态。</a:t>
            </a:r>
          </a:p>
        </p:txBody>
      </p:sp>
      <p:grpSp>
        <p:nvGrpSpPr>
          <p:cNvPr id="6" name="组合 79"/>
          <p:cNvGrpSpPr/>
          <p:nvPr/>
        </p:nvGrpSpPr>
        <p:grpSpPr>
          <a:xfrm rot="20175543">
            <a:off x="8142163" y="2596267"/>
            <a:ext cx="1466283" cy="68033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7874970" y="3634664"/>
            <a:ext cx="2183163" cy="175429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dirty="0"/>
              <a:t>这个变量是否在组件的</a:t>
            </a:r>
            <a:r>
              <a:rPr lang="en-US" altLang="zh-CN" dirty="0"/>
              <a:t>render</a:t>
            </a:r>
            <a:r>
              <a:rPr lang="zh-CN" altLang="en-US" dirty="0"/>
              <a:t>方法中使用？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如果</a:t>
            </a:r>
            <a:r>
              <a:rPr lang="zh-CN" altLang="en-US" b="1" dirty="0"/>
              <a:t>不是</a:t>
            </a:r>
            <a:r>
              <a:rPr lang="zh-CN" altLang="en-US" dirty="0"/>
              <a:t>，那么它不是一个状态。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4BC6B4-6E1C-4040-BD5E-059DD6C70647}"/>
              </a:ext>
            </a:extLst>
          </p:cNvPr>
          <p:cNvSpPr/>
          <p:nvPr/>
        </p:nvSpPr>
        <p:spPr>
          <a:xfrm>
            <a:off x="477078" y="145774"/>
            <a:ext cx="5618922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组件中用到的一个变量是不是应该作为组件</a:t>
            </a:r>
            <a:r>
              <a:rPr lang="en-US" altLang="zh-CN" dirty="0"/>
              <a:t>State</a:t>
            </a:r>
            <a:r>
              <a:rPr lang="zh-CN" altLang="en-US" dirty="0"/>
              <a:t>，可以通过下面的</a:t>
            </a:r>
            <a:r>
              <a:rPr lang="en-US" altLang="zh-CN" dirty="0"/>
              <a:t>4</a:t>
            </a:r>
            <a:r>
              <a:rPr lang="zh-CN" altLang="en-US" dirty="0"/>
              <a:t>条依据进行判断：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1A708A-2875-403D-8B6A-FB39B0CA6596}"/>
              </a:ext>
            </a:extLst>
          </p:cNvPr>
          <p:cNvSpPr/>
          <p:nvPr/>
        </p:nvSpPr>
        <p:spPr>
          <a:xfrm>
            <a:off x="7765774" y="530087"/>
            <a:ext cx="3647850" cy="11670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并不是组件中用到的所有变量都是组件的状态</a:t>
            </a:r>
          </a:p>
        </p:txBody>
      </p:sp>
    </p:spTree>
    <p:extLst>
      <p:ext uri="{BB962C8B-B14F-4D97-AF65-F5344CB8AC3E}">
        <p14:creationId xmlns:p14="http://schemas.microsoft.com/office/powerpoint/2010/main" val="133710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9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35" y="66400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/>
              <a:ea typeface="宋体"/>
            </a:endParaRPr>
          </a:p>
        </p:txBody>
      </p:sp>
      <p:sp>
        <p:nvSpPr>
          <p:cNvPr id="47" name="任意多边形 13"/>
          <p:cNvSpPr>
            <a:spLocks noChangeArrowheads="1"/>
          </p:cNvSpPr>
          <p:nvPr/>
        </p:nvSpPr>
        <p:spPr bwMode="auto">
          <a:xfrm rot="16200000">
            <a:off x="4493344" y="1754836"/>
            <a:ext cx="3204435" cy="3348327"/>
          </a:xfrm>
          <a:custGeom>
            <a:avLst/>
            <a:gdLst>
              <a:gd name="T0" fmla="*/ 1914608 w 3790824"/>
              <a:gd name="T1" fmla="*/ 1044392 h 3962533"/>
              <a:gd name="T2" fmla="*/ 1914608 w 3790824"/>
              <a:gd name="T3" fmla="*/ 2916063 h 3962533"/>
              <a:gd name="T4" fmla="*/ 3790950 w 3790824"/>
              <a:gd name="T5" fmla="*/ 1792666 h 3962533"/>
              <a:gd name="T6" fmla="*/ 3654955 w 3790824"/>
              <a:gd name="T7" fmla="*/ 2219370 h 3962533"/>
              <a:gd name="T8" fmla="*/ 3249773 w 3790824"/>
              <a:gd name="T9" fmla="*/ 2254873 h 3962533"/>
              <a:gd name="T10" fmla="*/ 2938983 w 3790824"/>
              <a:gd name="T11" fmla="*/ 2877073 h 3962533"/>
              <a:gd name="T12" fmla="*/ 3249913 w 3790824"/>
              <a:gd name="T13" fmla="*/ 3367524 h 3962533"/>
              <a:gd name="T14" fmla="*/ 2961701 w 3790824"/>
              <a:gd name="T15" fmla="*/ 3628681 h 3962533"/>
              <a:gd name="T16" fmla="*/ 2488862 w 3790824"/>
              <a:gd name="T17" fmla="*/ 3214815 h 3962533"/>
              <a:gd name="T18" fmla="*/ 2053951 w 3790824"/>
              <a:gd name="T19" fmla="*/ 3335955 h 3962533"/>
              <a:gd name="T20" fmla="*/ 2037630 w 3790824"/>
              <a:gd name="T21" fmla="*/ 3826415 h 3962533"/>
              <a:gd name="T22" fmla="*/ 1610898 w 3790824"/>
              <a:gd name="T23" fmla="*/ 3962400 h 3962533"/>
              <a:gd name="T24" fmla="*/ 1474903 w 3790824"/>
              <a:gd name="T25" fmla="*/ 3269122 h 3962533"/>
              <a:gd name="T26" fmla="*/ 1047706 w 3790824"/>
              <a:gd name="T27" fmla="*/ 3031802 h 3962533"/>
              <a:gd name="T28" fmla="*/ 710106 w 3790824"/>
              <a:gd name="T29" fmla="*/ 3250790 h 3962533"/>
              <a:gd name="T30" fmla="*/ 320813 w 3790824"/>
              <a:gd name="T31" fmla="*/ 3029342 h 3962533"/>
              <a:gd name="T32" fmla="*/ 666149 w 3790824"/>
              <a:gd name="T33" fmla="*/ 2525820 h 3962533"/>
              <a:gd name="T34" fmla="*/ 579442 w 3790824"/>
              <a:gd name="T35" fmla="*/ 2254873 h 3962533"/>
              <a:gd name="T36" fmla="*/ 135995 w 3790824"/>
              <a:gd name="T37" fmla="*/ 2219371 h 3962533"/>
              <a:gd name="T38" fmla="*/ 0 w 3790824"/>
              <a:gd name="T39" fmla="*/ 1792667 h 3962533"/>
              <a:gd name="T40" fmla="*/ 592018 w 3790824"/>
              <a:gd name="T41" fmla="*/ 1656681 h 3962533"/>
              <a:gd name="T42" fmla="*/ 784508 w 3790824"/>
              <a:gd name="T43" fmla="*/ 1218295 h 3962533"/>
              <a:gd name="T44" fmla="*/ 538510 w 3790824"/>
              <a:gd name="T45" fmla="*/ 735431 h 3962533"/>
              <a:gd name="T46" fmla="*/ 791555 w 3790824"/>
              <a:gd name="T47" fmla="*/ 365912 h 3962533"/>
              <a:gd name="T48" fmla="*/ 1281797 w 3790824"/>
              <a:gd name="T49" fmla="*/ 773849 h 3962533"/>
              <a:gd name="T50" fmla="*/ 1474902 w 3790824"/>
              <a:gd name="T51" fmla="*/ 691336 h 3962533"/>
              <a:gd name="T52" fmla="*/ 1610897 w 3790824"/>
              <a:gd name="T53" fmla="*/ 0 h 3962533"/>
              <a:gd name="T54" fmla="*/ 2037629 w 3790824"/>
              <a:gd name="T55" fmla="*/ 135985 h 3962533"/>
              <a:gd name="T56" fmla="*/ 2053951 w 3790824"/>
              <a:gd name="T57" fmla="*/ 624502 h 3962533"/>
              <a:gd name="T58" fmla="*/ 2559887 w 3790824"/>
              <a:gd name="T59" fmla="*/ 779855 h 3962533"/>
              <a:gd name="T60" fmla="*/ 3069333 w 3790824"/>
              <a:gd name="T61" fmla="*/ 453835 h 3962533"/>
              <a:gd name="T62" fmla="*/ 3317959 w 3790824"/>
              <a:gd name="T63" fmla="*/ 752920 h 3962533"/>
              <a:gd name="T64" fmla="*/ 2989890 w 3790824"/>
              <a:gd name="T65" fmla="*/ 1144996 h 3962533"/>
              <a:gd name="T66" fmla="*/ 3216190 w 3790824"/>
              <a:gd name="T67" fmla="*/ 1574985 h 3962533"/>
              <a:gd name="T68" fmla="*/ 3654955 w 3790824"/>
              <a:gd name="T69" fmla="*/ 1656680 h 39625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90824"/>
              <a:gd name="T106" fmla="*/ 0 h 3962533"/>
              <a:gd name="T107" fmla="*/ 3790824 w 3790824"/>
              <a:gd name="T108" fmla="*/ 3962533 h 39625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90824" h="3962533">
                <a:moveTo>
                  <a:pt x="2850411" y="1980294"/>
                </a:moveTo>
                <a:cubicBezTo>
                  <a:pt x="2850411" y="1463429"/>
                  <a:pt x="2431409" y="1044427"/>
                  <a:pt x="1914544" y="1044427"/>
                </a:cubicBezTo>
                <a:cubicBezTo>
                  <a:pt x="1397679" y="1044427"/>
                  <a:pt x="978677" y="1463429"/>
                  <a:pt x="978677" y="1980294"/>
                </a:cubicBezTo>
                <a:cubicBezTo>
                  <a:pt x="978677" y="2497159"/>
                  <a:pt x="1397679" y="2916161"/>
                  <a:pt x="1914544" y="2916161"/>
                </a:cubicBezTo>
                <a:cubicBezTo>
                  <a:pt x="2431409" y="2916161"/>
                  <a:pt x="2850411" y="2497159"/>
                  <a:pt x="2850411" y="1980294"/>
                </a:cubicBezTo>
                <a:close/>
                <a:moveTo>
                  <a:pt x="3790824" y="1792726"/>
                </a:moveTo>
                <a:lnTo>
                  <a:pt x="3790824" y="2083454"/>
                </a:lnTo>
                <a:cubicBezTo>
                  <a:pt x="3790824" y="2158559"/>
                  <a:pt x="3729939" y="2219444"/>
                  <a:pt x="3654834" y="2219444"/>
                </a:cubicBezTo>
                <a:lnTo>
                  <a:pt x="3255083" y="2219444"/>
                </a:lnTo>
                <a:lnTo>
                  <a:pt x="3249665" y="2254949"/>
                </a:lnTo>
                <a:cubicBezTo>
                  <a:pt x="3204280" y="2476737"/>
                  <a:pt x="3105019" y="2678901"/>
                  <a:pt x="2966153" y="2847168"/>
                </a:cubicBezTo>
                <a:lnTo>
                  <a:pt x="2938885" y="2877170"/>
                </a:lnTo>
                <a:lnTo>
                  <a:pt x="3224970" y="3266562"/>
                </a:lnTo>
                <a:cubicBezTo>
                  <a:pt x="3247204" y="3296825"/>
                  <a:pt x="3255067" y="3333235"/>
                  <a:pt x="3249805" y="3367637"/>
                </a:cubicBezTo>
                <a:cubicBezTo>
                  <a:pt x="3244544" y="3402040"/>
                  <a:pt x="3226158" y="3434436"/>
                  <a:pt x="3195895" y="3456670"/>
                </a:cubicBezTo>
                <a:lnTo>
                  <a:pt x="2961603" y="3628803"/>
                </a:lnTo>
                <a:cubicBezTo>
                  <a:pt x="2901078" y="3673271"/>
                  <a:pt x="2815963" y="3660254"/>
                  <a:pt x="2771495" y="3599728"/>
                </a:cubicBezTo>
                <a:lnTo>
                  <a:pt x="2488779" y="3214923"/>
                </a:lnTo>
                <a:lnTo>
                  <a:pt x="2445010" y="3236007"/>
                </a:lnTo>
                <a:cubicBezTo>
                  <a:pt x="2322727" y="3287728"/>
                  <a:pt x="2191324" y="3322109"/>
                  <a:pt x="2053883" y="3336067"/>
                </a:cubicBezTo>
                <a:lnTo>
                  <a:pt x="2037562" y="3336891"/>
                </a:lnTo>
                <a:lnTo>
                  <a:pt x="2037562" y="3826543"/>
                </a:lnTo>
                <a:cubicBezTo>
                  <a:pt x="2037562" y="3901648"/>
                  <a:pt x="1976677" y="3962533"/>
                  <a:pt x="1901572" y="3962533"/>
                </a:cubicBezTo>
                <a:lnTo>
                  <a:pt x="1610844" y="3962533"/>
                </a:lnTo>
                <a:cubicBezTo>
                  <a:pt x="1535739" y="3962533"/>
                  <a:pt x="1474854" y="3901648"/>
                  <a:pt x="1474854" y="3826543"/>
                </a:cubicBezTo>
                <a:lnTo>
                  <a:pt x="1474854" y="3269232"/>
                </a:lnTo>
                <a:lnTo>
                  <a:pt x="1384078" y="3236007"/>
                </a:lnTo>
                <a:cubicBezTo>
                  <a:pt x="1261794" y="3184286"/>
                  <a:pt x="1148631" y="3115224"/>
                  <a:pt x="1047671" y="3031904"/>
                </a:cubicBezTo>
                <a:lnTo>
                  <a:pt x="997214" y="2986046"/>
                </a:lnTo>
                <a:lnTo>
                  <a:pt x="710082" y="3250899"/>
                </a:lnTo>
                <a:cubicBezTo>
                  <a:pt x="654876" y="3301821"/>
                  <a:pt x="568842" y="3298349"/>
                  <a:pt x="517920" y="3243143"/>
                </a:cubicBezTo>
                <a:lnTo>
                  <a:pt x="320802" y="3029444"/>
                </a:lnTo>
                <a:cubicBezTo>
                  <a:pt x="269879" y="2974238"/>
                  <a:pt x="273352" y="2888204"/>
                  <a:pt x="328558" y="2837282"/>
                </a:cubicBezTo>
                <a:lnTo>
                  <a:pt x="666127" y="2525905"/>
                </a:lnTo>
                <a:lnTo>
                  <a:pt x="658832" y="2510762"/>
                </a:lnTo>
                <a:cubicBezTo>
                  <a:pt x="624351" y="2429240"/>
                  <a:pt x="597577" y="2343664"/>
                  <a:pt x="579423" y="2254949"/>
                </a:cubicBezTo>
                <a:lnTo>
                  <a:pt x="574005" y="2219445"/>
                </a:lnTo>
                <a:lnTo>
                  <a:pt x="135990" y="2219445"/>
                </a:lnTo>
                <a:cubicBezTo>
                  <a:pt x="60885" y="2219445"/>
                  <a:pt x="0" y="2158560"/>
                  <a:pt x="0" y="2083455"/>
                </a:cubicBezTo>
                <a:lnTo>
                  <a:pt x="0" y="1792727"/>
                </a:lnTo>
                <a:cubicBezTo>
                  <a:pt x="0" y="1717622"/>
                  <a:pt x="60885" y="1656737"/>
                  <a:pt x="135990" y="1656737"/>
                </a:cubicBezTo>
                <a:lnTo>
                  <a:pt x="591998" y="1656737"/>
                </a:lnTo>
                <a:lnTo>
                  <a:pt x="613005" y="1575038"/>
                </a:lnTo>
                <a:cubicBezTo>
                  <a:pt x="652823" y="1447017"/>
                  <a:pt x="711010" y="1327089"/>
                  <a:pt x="784482" y="1218336"/>
                </a:cubicBezTo>
                <a:lnTo>
                  <a:pt x="848257" y="1133051"/>
                </a:lnTo>
                <a:lnTo>
                  <a:pt x="538492" y="735456"/>
                </a:lnTo>
                <a:cubicBezTo>
                  <a:pt x="492333" y="676210"/>
                  <a:pt x="502943" y="590761"/>
                  <a:pt x="562189" y="544603"/>
                </a:cubicBezTo>
                <a:lnTo>
                  <a:pt x="791529" y="365924"/>
                </a:lnTo>
                <a:cubicBezTo>
                  <a:pt x="850776" y="319765"/>
                  <a:pt x="936224" y="330375"/>
                  <a:pt x="982383" y="389621"/>
                </a:cubicBezTo>
                <a:lnTo>
                  <a:pt x="1281754" y="773875"/>
                </a:lnTo>
                <a:lnTo>
                  <a:pt x="1384078" y="724584"/>
                </a:lnTo>
                <a:lnTo>
                  <a:pt x="1474853" y="691359"/>
                </a:lnTo>
                <a:lnTo>
                  <a:pt x="1474853" y="135990"/>
                </a:lnTo>
                <a:cubicBezTo>
                  <a:pt x="1474853" y="60885"/>
                  <a:pt x="1535738" y="0"/>
                  <a:pt x="1610843" y="0"/>
                </a:cubicBezTo>
                <a:lnTo>
                  <a:pt x="1901571" y="0"/>
                </a:lnTo>
                <a:cubicBezTo>
                  <a:pt x="1976676" y="0"/>
                  <a:pt x="2037561" y="60885"/>
                  <a:pt x="2037561" y="135990"/>
                </a:cubicBezTo>
                <a:lnTo>
                  <a:pt x="2037561" y="623699"/>
                </a:lnTo>
                <a:lnTo>
                  <a:pt x="2053883" y="624523"/>
                </a:lnTo>
                <a:cubicBezTo>
                  <a:pt x="2191324" y="638481"/>
                  <a:pt x="2322727" y="672862"/>
                  <a:pt x="2445010" y="724584"/>
                </a:cubicBezTo>
                <a:lnTo>
                  <a:pt x="2559802" y="779881"/>
                </a:lnTo>
                <a:lnTo>
                  <a:pt x="2876923" y="455906"/>
                </a:lnTo>
                <a:cubicBezTo>
                  <a:pt x="2929460" y="402234"/>
                  <a:pt x="3015559" y="401314"/>
                  <a:pt x="3069231" y="453850"/>
                </a:cubicBezTo>
                <a:lnTo>
                  <a:pt x="3276993" y="657217"/>
                </a:lnTo>
                <a:cubicBezTo>
                  <a:pt x="3303829" y="683485"/>
                  <a:pt x="3317477" y="718144"/>
                  <a:pt x="3317849" y="752945"/>
                </a:cubicBezTo>
                <a:cubicBezTo>
                  <a:pt x="3318221" y="787746"/>
                  <a:pt x="3305317" y="822689"/>
                  <a:pt x="3279048" y="849525"/>
                </a:cubicBezTo>
                <a:lnTo>
                  <a:pt x="2989791" y="1145034"/>
                </a:lnTo>
                <a:lnTo>
                  <a:pt x="3044606" y="1218336"/>
                </a:lnTo>
                <a:cubicBezTo>
                  <a:pt x="3118078" y="1327089"/>
                  <a:pt x="3176264" y="1447017"/>
                  <a:pt x="3216083" y="1575038"/>
                </a:cubicBezTo>
                <a:lnTo>
                  <a:pt x="3237090" y="1656736"/>
                </a:lnTo>
                <a:lnTo>
                  <a:pt x="3654834" y="1656736"/>
                </a:lnTo>
                <a:cubicBezTo>
                  <a:pt x="3729939" y="1656736"/>
                  <a:pt x="3790824" y="1717621"/>
                  <a:pt x="3790824" y="1792726"/>
                </a:cubicBezTo>
                <a:close/>
              </a:path>
            </a:pathLst>
          </a:custGeom>
          <a:blipFill dpi="0" rotWithShape="1">
            <a:blip r:embed="rId4" cstate="screen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32000" contrast="7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txBody>
          <a:bodyPr lIns="91412" tIns="45706" rIns="91412" bIns="45706" anchor="ctr"/>
          <a:lstStyle/>
          <a:p>
            <a:pPr>
              <a:defRPr/>
            </a:pPr>
            <a:endParaRPr lang="zh-CN" altLang="en-US" sz="1333" dirty="0"/>
          </a:p>
        </p:txBody>
      </p:sp>
      <p:grpSp>
        <p:nvGrpSpPr>
          <p:cNvPr id="2" name="组合 12"/>
          <p:cNvGrpSpPr/>
          <p:nvPr/>
        </p:nvGrpSpPr>
        <p:grpSpPr>
          <a:xfrm>
            <a:off x="7563672" y="2019970"/>
            <a:ext cx="1173114" cy="409104"/>
            <a:chOff x="7651210" y="2019970"/>
            <a:chExt cx="1173476" cy="409105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7651210" y="2019970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8142514" y="2019970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1"/>
          <p:cNvGrpSpPr/>
          <p:nvPr/>
        </p:nvGrpSpPr>
        <p:grpSpPr>
          <a:xfrm flipV="1">
            <a:off x="7563672" y="4574648"/>
            <a:ext cx="1173114" cy="379439"/>
            <a:chOff x="7708177" y="4291456"/>
            <a:chExt cx="1173476" cy="409105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7708177" y="4291456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8199481" y="4291456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1"/>
          <p:cNvGrpSpPr/>
          <p:nvPr/>
        </p:nvGrpSpPr>
        <p:grpSpPr>
          <a:xfrm flipH="1">
            <a:off x="3405130" y="2051483"/>
            <a:ext cx="1285337" cy="409104"/>
            <a:chOff x="7651210" y="2019970"/>
            <a:chExt cx="1173476" cy="409105"/>
          </a:xfrm>
        </p:grpSpPr>
        <p:cxnSp>
          <p:nvCxnSpPr>
            <p:cNvPr id="63" name="直接连接符 62"/>
            <p:cNvCxnSpPr/>
            <p:nvPr/>
          </p:nvCxnSpPr>
          <p:spPr>
            <a:xfrm flipH="1">
              <a:off x="7651210" y="2019970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142514" y="2019970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4"/>
          <p:cNvGrpSpPr/>
          <p:nvPr/>
        </p:nvGrpSpPr>
        <p:grpSpPr>
          <a:xfrm flipH="1" flipV="1">
            <a:off x="3405130" y="4460988"/>
            <a:ext cx="1285337" cy="379439"/>
            <a:chOff x="7708177" y="4291456"/>
            <a:chExt cx="1173476" cy="409105"/>
          </a:xfrm>
        </p:grpSpPr>
        <p:cxnSp>
          <p:nvCxnSpPr>
            <p:cNvPr id="66" name="直接连接符 65"/>
            <p:cNvCxnSpPr/>
            <p:nvPr/>
          </p:nvCxnSpPr>
          <p:spPr>
            <a:xfrm flipH="1">
              <a:off x="7708177" y="4291456"/>
              <a:ext cx="491304" cy="409105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8199481" y="4291456"/>
              <a:ext cx="68217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8849010" y="1260287"/>
            <a:ext cx="2727137" cy="120030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dirty="0"/>
              <a:t>Props</a:t>
            </a:r>
            <a:r>
              <a:rPr lang="zh-CN" altLang="en-US" dirty="0"/>
              <a:t>对于使用它的组件来说，是只读的，要想修改</a:t>
            </a:r>
            <a:r>
              <a:rPr lang="en-US" altLang="zh-CN" dirty="0"/>
              <a:t>Props</a:t>
            </a:r>
            <a:r>
              <a:rPr lang="zh-CN" altLang="en-US" dirty="0"/>
              <a:t>，只能通过该组件的父组件修改。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7992" y="1703557"/>
            <a:ext cx="2727137" cy="923301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/>
            <a:r>
              <a:rPr lang="en-US" altLang="zh-CN" dirty="0"/>
              <a:t>State</a:t>
            </a:r>
            <a:r>
              <a:rPr lang="zh-CN" altLang="en-US" dirty="0"/>
              <a:t>是可变的，是组件内部维护的一组用于反映组件</a:t>
            </a:r>
            <a:r>
              <a:rPr lang="en-US" altLang="zh-CN" dirty="0"/>
              <a:t>UI</a:t>
            </a:r>
            <a:r>
              <a:rPr lang="zh-CN" altLang="en-US" dirty="0"/>
              <a:t>变化的状态集合；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868125" y="4641883"/>
            <a:ext cx="1537004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866" b="1" dirty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修改</a:t>
            </a:r>
            <a:r>
              <a:rPr lang="en-US" altLang="zh-CN" sz="1866" b="1" dirty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state</a:t>
            </a:r>
            <a:endParaRPr lang="zh-CN" altLang="en-US" sz="1866" b="1" dirty="0">
              <a:solidFill>
                <a:schemeClr val="accent2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29368" y="3674539"/>
            <a:ext cx="2575761" cy="6463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/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This.setState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({title: ‘React’})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849010" y="4712144"/>
            <a:ext cx="1537004" cy="6665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1866" b="1" dirty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State</a:t>
            </a:r>
            <a:r>
              <a:rPr lang="zh-CN" altLang="en-US" sz="1866" b="1" dirty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的更新是异步的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395805" y="2973064"/>
            <a:ext cx="3445564" cy="156963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并不会立即改变，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setSatte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是把要修改的状态放入一个队列中，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会优化真正的执行时机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性能原因，可能会将多次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的状态修改合并成一次的状态修改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641AEE-E153-4201-B0C2-4C51FC41FA34}"/>
              </a:ext>
            </a:extLst>
          </p:cNvPr>
          <p:cNvSpPr/>
          <p:nvPr/>
        </p:nvSpPr>
        <p:spPr>
          <a:xfrm>
            <a:off x="954157" y="212038"/>
            <a:ext cx="4664765" cy="55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State </a:t>
            </a:r>
            <a:r>
              <a:rPr lang="zh-CN" altLang="en-US" sz="2000" b="1" dirty="0"/>
              <a:t>与 </a:t>
            </a:r>
            <a:r>
              <a:rPr lang="en-US" altLang="zh-CN" sz="2000" b="1" dirty="0"/>
              <a:t>Props </a:t>
            </a:r>
            <a:r>
              <a:rPr lang="zh-CN" altLang="en-US" sz="2000" b="1" dirty="0"/>
              <a:t>区别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490F095-0523-4BC7-87FD-BAFFC8C81CB2}"/>
              </a:ext>
            </a:extLst>
          </p:cNvPr>
          <p:cNvSpPr/>
          <p:nvPr/>
        </p:nvSpPr>
        <p:spPr>
          <a:xfrm>
            <a:off x="7368209" y="318052"/>
            <a:ext cx="3710608" cy="8167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购物车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6FD845-BD00-4B65-B527-3D41D315D23B}"/>
              </a:ext>
            </a:extLst>
          </p:cNvPr>
          <p:cNvSpPr/>
          <p:nvPr/>
        </p:nvSpPr>
        <p:spPr>
          <a:xfrm>
            <a:off x="172278" y="5333525"/>
            <a:ext cx="11555896" cy="14645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setState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：有两个参数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第一个是当前最新状态的前一个状态</a:t>
            </a:r>
            <a:r>
              <a:rPr lang="en-US" altLang="zh-CN" dirty="0" err="1">
                <a:solidFill>
                  <a:schemeClr val="tx1"/>
                </a:solidFill>
              </a:rPr>
              <a:t>preState</a:t>
            </a:r>
            <a:r>
              <a:rPr lang="zh-CN" altLang="en-US" dirty="0">
                <a:solidFill>
                  <a:schemeClr val="tx1"/>
                </a:solidFill>
              </a:rPr>
              <a:t>，第二个是当前最新的属性</a:t>
            </a:r>
            <a:r>
              <a:rPr lang="en-US" altLang="zh-CN" dirty="0">
                <a:solidFill>
                  <a:schemeClr val="tx1"/>
                </a:solidFill>
              </a:rPr>
              <a:t>props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This.setState</a:t>
            </a:r>
            <a:r>
              <a:rPr lang="en-US" altLang="zh-CN" dirty="0">
                <a:solidFill>
                  <a:schemeClr val="tx1"/>
                </a:solidFill>
              </a:rPr>
              <a:t>((</a:t>
            </a:r>
            <a:r>
              <a:rPr lang="en-US" altLang="zh-CN" dirty="0" err="1">
                <a:solidFill>
                  <a:schemeClr val="tx1"/>
                </a:solidFill>
              </a:rPr>
              <a:t>preState,props</a:t>
            </a:r>
            <a:r>
              <a:rPr lang="en-US" altLang="zh-CN" dirty="0">
                <a:solidFill>
                  <a:schemeClr val="tx1"/>
                </a:solidFill>
              </a:rPr>
              <a:t>) =&gt; {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Counter: num + 1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})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800000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86" grpId="0"/>
      <p:bldP spid="88" grpId="0"/>
      <p:bldP spid="89" grpId="0"/>
      <p:bldP spid="90" grpId="0"/>
      <p:bldP spid="91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stCxn id="61" idx="1"/>
          </p:cNvCxnSpPr>
          <p:nvPr/>
        </p:nvCxnSpPr>
        <p:spPr>
          <a:xfrm>
            <a:off x="1132468" y="1839630"/>
            <a:ext cx="379765" cy="35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</p:cNvCxnSpPr>
          <p:nvPr/>
        </p:nvCxnSpPr>
        <p:spPr>
          <a:xfrm flipH="1" flipV="1">
            <a:off x="1512234" y="2197771"/>
            <a:ext cx="313871" cy="131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9"/>
          <p:cNvGrpSpPr/>
          <p:nvPr/>
        </p:nvGrpSpPr>
        <p:grpSpPr>
          <a:xfrm>
            <a:off x="845153" y="1552228"/>
            <a:ext cx="1961904" cy="2292055"/>
            <a:chOff x="4716422" y="2094225"/>
            <a:chExt cx="1748237" cy="2041802"/>
          </a:xfrm>
        </p:grpSpPr>
        <p:grpSp>
          <p:nvGrpSpPr>
            <p:cNvPr id="5" name="组合 18"/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6" name="组合 1"/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4" cstate="screen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  <p:sp useBgFill="1">
              <p:nvSpPr>
                <p:cNvPr id="62" name="椭圆 61"/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</p:grpSp>
          <p:grpSp>
            <p:nvGrpSpPr>
              <p:cNvPr id="7" name="组合 17"/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16" name="等腰三角形 15"/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  <p:sp useBgFill="1">
              <p:nvSpPr>
                <p:cNvPr id="17" name="矩形 16"/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</p:grpSp>
        </p:grpSp>
        <p:sp>
          <p:nvSpPr>
            <p:cNvPr id="60" name="椭圆 59"/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  <p:cxnSp>
        <p:nvCxnSpPr>
          <p:cNvPr id="109" name="直接连接符 108"/>
          <p:cNvCxnSpPr>
            <a:cxnSpLocks/>
          </p:cNvCxnSpPr>
          <p:nvPr/>
        </p:nvCxnSpPr>
        <p:spPr>
          <a:xfrm>
            <a:off x="9041660" y="2519188"/>
            <a:ext cx="379765" cy="35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矩形 49"/>
          <p:cNvSpPr/>
          <p:nvPr/>
        </p:nvSpPr>
        <p:spPr>
          <a:xfrm>
            <a:off x="9056170" y="1959423"/>
            <a:ext cx="763342" cy="900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solidFill>
                <a:schemeClr val="accent2"/>
              </a:solidFill>
            </a:endParaRPr>
          </a:p>
        </p:txBody>
      </p:sp>
      <p:sp>
        <p:nvSpPr>
          <p:cNvPr id="121" name="Freeform 5"/>
          <p:cNvSpPr>
            <a:spLocks noEditPoints="1"/>
          </p:cNvSpPr>
          <p:nvPr/>
        </p:nvSpPr>
        <p:spPr bwMode="auto">
          <a:xfrm>
            <a:off x="1426835" y="1895487"/>
            <a:ext cx="844942" cy="528943"/>
          </a:xfrm>
          <a:custGeom>
            <a:avLst/>
            <a:gdLst>
              <a:gd name="T0" fmla="*/ 2147483646 w 260"/>
              <a:gd name="T1" fmla="*/ 2147483646 h 162"/>
              <a:gd name="T2" fmla="*/ 2147483646 w 260"/>
              <a:gd name="T3" fmla="*/ 0 h 162"/>
              <a:gd name="T4" fmla="*/ 2147483646 w 260"/>
              <a:gd name="T5" fmla="*/ 2147483646 h 162"/>
              <a:gd name="T6" fmla="*/ 2147483646 w 260"/>
              <a:gd name="T7" fmla="*/ 2147483646 h 162"/>
              <a:gd name="T8" fmla="*/ 2147483646 w 260"/>
              <a:gd name="T9" fmla="*/ 2147483646 h 162"/>
              <a:gd name="T10" fmla="*/ 0 w 260"/>
              <a:gd name="T11" fmla="*/ 2147483646 h 162"/>
              <a:gd name="T12" fmla="*/ 2147483646 w 260"/>
              <a:gd name="T13" fmla="*/ 2147483646 h 162"/>
              <a:gd name="T14" fmla="*/ 2147483646 w 260"/>
              <a:gd name="T15" fmla="*/ 2147483646 h 162"/>
              <a:gd name="T16" fmla="*/ 2147483646 w 260"/>
              <a:gd name="T17" fmla="*/ 2147483646 h 162"/>
              <a:gd name="T18" fmla="*/ 2147483646 w 260"/>
              <a:gd name="T19" fmla="*/ 2147483646 h 162"/>
              <a:gd name="T20" fmla="*/ 2147483646 w 260"/>
              <a:gd name="T21" fmla="*/ 2147483646 h 162"/>
              <a:gd name="T22" fmla="*/ 2147483646 w 260"/>
              <a:gd name="T23" fmla="*/ 2147483646 h 162"/>
              <a:gd name="T24" fmla="*/ 2147483646 w 260"/>
              <a:gd name="T25" fmla="*/ 2147483646 h 162"/>
              <a:gd name="T26" fmla="*/ 2147483646 w 260"/>
              <a:gd name="T27" fmla="*/ 2147483646 h 162"/>
              <a:gd name="T28" fmla="*/ 2147483646 w 260"/>
              <a:gd name="T29" fmla="*/ 2147483646 h 162"/>
              <a:gd name="T30" fmla="*/ 2147483646 w 260"/>
              <a:gd name="T31" fmla="*/ 2147483646 h 162"/>
              <a:gd name="T32" fmla="*/ 2147483646 w 260"/>
              <a:gd name="T33" fmla="*/ 2147483646 h 162"/>
              <a:gd name="T34" fmla="*/ 2147483646 w 260"/>
              <a:gd name="T35" fmla="*/ 2147483646 h 16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12" tIns="45706" rIns="91412" bIns="45706"/>
          <a:lstStyle/>
          <a:p>
            <a:endParaRPr lang="zh-CN" altLang="en-US" sz="2399"/>
          </a:p>
        </p:txBody>
      </p:sp>
      <p:sp>
        <p:nvSpPr>
          <p:cNvPr id="126" name="文本框 125"/>
          <p:cNvSpPr txBox="1"/>
          <p:nvPr/>
        </p:nvSpPr>
        <p:spPr>
          <a:xfrm>
            <a:off x="1179443" y="2599245"/>
            <a:ext cx="1610572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2399" b="1" dirty="0">
                <a:solidFill>
                  <a:schemeClr val="accent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三个状态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175144" y="3737165"/>
            <a:ext cx="3646261" cy="14772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latinLnBrk="1"/>
            <a:r>
              <a:rPr lang="en-US" altLang="zh-CN" dirty="0"/>
              <a:t>Mounting</a:t>
            </a:r>
            <a:r>
              <a:rPr lang="zh-CN" altLang="en-US" dirty="0"/>
              <a:t>：已插入真实 </a:t>
            </a:r>
            <a:r>
              <a:rPr lang="en-US" altLang="zh-CN" dirty="0"/>
              <a:t>DOM</a:t>
            </a:r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/>
              <a:t>Updating</a:t>
            </a:r>
            <a:r>
              <a:rPr lang="zh-CN" altLang="en-US" dirty="0"/>
              <a:t>：正在被重新渲染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en-US" altLang="zh-CN" dirty="0"/>
              <a:t>Unmounting</a:t>
            </a:r>
            <a:r>
              <a:rPr lang="zh-CN" altLang="en-US" dirty="0"/>
              <a:t>：已移出真实 </a:t>
            </a:r>
            <a:r>
              <a:rPr lang="en-US" altLang="zh-CN" dirty="0"/>
              <a:t>DOM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3522213" y="792077"/>
            <a:ext cx="8494643" cy="701727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b="1" dirty="0"/>
              <a:t>1.componentWillMount</a:t>
            </a:r>
            <a:r>
              <a:rPr lang="en-US" altLang="zh-CN" dirty="0"/>
              <a:t> </a:t>
            </a:r>
            <a:r>
              <a:rPr lang="zh-CN" altLang="en-US" dirty="0"/>
              <a:t>在渲染前调用</a:t>
            </a:r>
            <a:r>
              <a:rPr lang="en-US" altLang="zh-CN" dirty="0"/>
              <a:t>,</a:t>
            </a:r>
            <a:r>
              <a:rPr lang="zh-CN" altLang="en-US" dirty="0"/>
              <a:t>在客户端也在服务端。（组件将要挂载）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render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：渲染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3.componentDidMount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在第一次渲染后调用，只在客户端；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组件已经生成了对应的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结构，可以使用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this.getDOMNode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（）进行访问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/>
            <a:r>
              <a:rPr lang="en-US" altLang="zh-CN" sz="2000" b="1" dirty="0"/>
              <a:t>4.componentWillReceiveProps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sym typeface="Wingdings" panose="05000000000000000000" pitchFamily="2" charset="2"/>
              </a:rPr>
              <a:t>（</a:t>
            </a:r>
            <a:r>
              <a:rPr lang="zh-CN" altLang="en-US" sz="2000" dirty="0">
                <a:sym typeface="Wingdings" panose="05000000000000000000" pitchFamily="2" charset="2"/>
              </a:rPr>
              <a:t>属性</a:t>
            </a:r>
            <a:r>
              <a:rPr lang="en-US" altLang="zh-CN" sz="2000" dirty="0">
                <a:sym typeface="Wingdings" panose="05000000000000000000" pitchFamily="2" charset="2"/>
              </a:rPr>
              <a:t>props</a:t>
            </a:r>
            <a:r>
              <a:rPr lang="zh-CN" altLang="en-US" sz="2000" dirty="0">
                <a:sym typeface="Wingdings" panose="05000000000000000000" pitchFamily="2" charset="2"/>
              </a:rPr>
              <a:t>改变</a:t>
            </a:r>
            <a:r>
              <a:rPr lang="zh-CN" altLang="en-US" sz="2000" b="1" dirty="0">
                <a:sym typeface="Wingdings" panose="05000000000000000000" pitchFamily="2" charset="2"/>
              </a:rPr>
              <a:t>）</a:t>
            </a:r>
            <a:endParaRPr lang="en-US" altLang="zh-CN" sz="2000" b="1" dirty="0"/>
          </a:p>
          <a:p>
            <a:pPr algn="ctr"/>
            <a:r>
              <a:rPr lang="zh-CN" altLang="en-US" dirty="0"/>
              <a:t>在组件接收到一个新的 </a:t>
            </a:r>
            <a:r>
              <a:rPr lang="en-US" altLang="zh-CN" dirty="0"/>
              <a:t>prop (</a:t>
            </a:r>
            <a:r>
              <a:rPr lang="zh-CN" altLang="en-US" dirty="0"/>
              <a:t>更新后</a:t>
            </a:r>
            <a:r>
              <a:rPr lang="en-US" altLang="zh-CN" dirty="0"/>
              <a:t>)</a:t>
            </a:r>
            <a:r>
              <a:rPr lang="zh-CN" altLang="en-US" dirty="0"/>
              <a:t>时被调用。这个方法在初始化</a:t>
            </a:r>
            <a:r>
              <a:rPr lang="en-US" altLang="zh-CN" dirty="0"/>
              <a:t>render</a:t>
            </a:r>
            <a:r>
              <a:rPr lang="zh-CN" altLang="en-US" dirty="0"/>
              <a:t>时不会被调用。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b="1" dirty="0"/>
              <a:t> </a:t>
            </a:r>
            <a:r>
              <a:rPr lang="en-US" altLang="zh-CN" b="1" dirty="0" err="1"/>
              <a:t>shouldComponentUpdate</a:t>
            </a:r>
            <a:r>
              <a:rPr lang="zh-CN" altLang="en-US" b="1" dirty="0"/>
              <a:t>：（</a:t>
            </a:r>
            <a:r>
              <a:rPr lang="zh-CN" altLang="en-US" dirty="0"/>
              <a:t>组件判断是否重新渲染时调用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algn="ctr"/>
            <a:r>
              <a:rPr lang="zh-CN" altLang="en-US" dirty="0"/>
              <a:t>当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发生变化时执行，是在</a:t>
            </a:r>
            <a:r>
              <a:rPr lang="en-US" altLang="zh-CN" dirty="0"/>
              <a:t>render</a:t>
            </a:r>
            <a:r>
              <a:rPr lang="zh-CN" altLang="en-US" dirty="0"/>
              <a:t>前执行，可用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判断是否更新组件</a:t>
            </a:r>
            <a:endParaRPr lang="en-US" altLang="zh-CN" dirty="0"/>
          </a:p>
          <a:p>
            <a:pPr algn="ctr"/>
            <a:r>
              <a:rPr lang="en-US" altLang="zh-CN" dirty="0"/>
              <a:t>6.</a:t>
            </a:r>
            <a:r>
              <a:rPr lang="en-US" altLang="zh-CN" b="1" dirty="0"/>
              <a:t> </a:t>
            </a:r>
            <a:r>
              <a:rPr lang="en-US" altLang="zh-CN" b="1" dirty="0" err="1"/>
              <a:t>componentWillUpdate</a:t>
            </a:r>
            <a:r>
              <a:rPr lang="en-US" altLang="zh-CN" b="1" dirty="0"/>
              <a:t>:</a:t>
            </a:r>
          </a:p>
          <a:p>
            <a:pPr algn="ctr"/>
            <a:r>
              <a:rPr lang="zh-CN" altLang="en-US" dirty="0"/>
              <a:t>当</a:t>
            </a:r>
            <a:r>
              <a:rPr lang="en-US" altLang="zh-CN" dirty="0"/>
              <a:t>props</a:t>
            </a:r>
            <a:r>
              <a:rPr lang="zh-CN" altLang="en-US" dirty="0"/>
              <a:t>或</a:t>
            </a:r>
            <a:r>
              <a:rPr lang="en-US" altLang="zh-CN" dirty="0"/>
              <a:t>state</a:t>
            </a:r>
            <a:r>
              <a:rPr lang="zh-CN" altLang="en-US" dirty="0"/>
              <a:t>发生变化时执行，当然，在这个函数里就不可以用</a:t>
            </a:r>
            <a:r>
              <a:rPr lang="en-US" altLang="zh-CN" dirty="0" err="1"/>
              <a:t>this.setState</a:t>
            </a:r>
            <a:r>
              <a:rPr lang="zh-CN" altLang="en-US" dirty="0"/>
              <a:t>来修改状态（</a:t>
            </a:r>
            <a:r>
              <a:rPr lang="en-US" altLang="zh-CN" dirty="0" err="1"/>
              <a:t>this.props</a:t>
            </a:r>
            <a:r>
              <a:rPr lang="en-US" altLang="zh-CN" dirty="0"/>
              <a:t>  </a:t>
            </a:r>
            <a:r>
              <a:rPr lang="en-US" altLang="zh-CN" dirty="0" err="1"/>
              <a:t>this.state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7.</a:t>
            </a:r>
            <a:r>
              <a:rPr lang="en-US" altLang="zh-CN" b="1" dirty="0"/>
              <a:t> </a:t>
            </a:r>
            <a:r>
              <a:rPr lang="en-US" altLang="zh-CN" b="1" dirty="0" err="1"/>
              <a:t>componentDidUpdate</a:t>
            </a:r>
            <a:endParaRPr lang="en-US" altLang="zh-CN" b="1" dirty="0"/>
          </a:p>
          <a:p>
            <a:pPr algn="ctr"/>
            <a:r>
              <a:rPr lang="zh-CN" altLang="en-US" dirty="0"/>
              <a:t>更新完成</a:t>
            </a:r>
            <a:endParaRPr lang="en-US" altLang="zh-CN" dirty="0"/>
          </a:p>
          <a:p>
            <a:pPr algn="ctr"/>
            <a:r>
              <a:rPr lang="en-US" altLang="zh-CN" dirty="0"/>
              <a:t>8.</a:t>
            </a:r>
            <a:r>
              <a:rPr lang="en-US" altLang="zh-CN" b="1" dirty="0"/>
              <a:t> </a:t>
            </a:r>
            <a:r>
              <a:rPr lang="en-US" altLang="zh-CN" b="1" dirty="0" err="1"/>
              <a:t>componentWillUnmount</a:t>
            </a:r>
            <a:endParaRPr lang="en-US" altLang="zh-CN" b="1" dirty="0"/>
          </a:p>
          <a:p>
            <a:pPr algn="ctr"/>
            <a:r>
              <a:rPr lang="zh-CN" altLang="en-US" dirty="0"/>
              <a:t>组件从界面上移除的时候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6BFB65-F88D-4252-B085-4AFE875AE9F1}"/>
              </a:ext>
            </a:extLst>
          </p:cNvPr>
          <p:cNvSpPr/>
          <p:nvPr/>
        </p:nvSpPr>
        <p:spPr>
          <a:xfrm>
            <a:off x="1179443" y="145774"/>
            <a:ext cx="4311656" cy="646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组件生命周期</a:t>
            </a:r>
          </a:p>
        </p:txBody>
      </p:sp>
    </p:spTree>
    <p:extLst>
      <p:ext uri="{BB962C8B-B14F-4D97-AF65-F5344CB8AC3E}">
        <p14:creationId xmlns:p14="http://schemas.microsoft.com/office/powerpoint/2010/main" val="13384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1" grpId="0" animBg="1"/>
      <p:bldP spid="126" grpId="0"/>
      <p:bldP spid="129" grpId="0"/>
      <p:bldP spid="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290848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处理事件和条件渲染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92959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THREE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8"/>
          <p:cNvGrpSpPr/>
          <p:nvPr/>
        </p:nvGrpSpPr>
        <p:grpSpPr>
          <a:xfrm>
            <a:off x="4538589" y="2585116"/>
            <a:ext cx="2511516" cy="3222180"/>
            <a:chOff x="4839855" y="2556820"/>
            <a:chExt cx="2512290" cy="3222180"/>
          </a:xfrm>
          <a:solidFill>
            <a:schemeClr val="accent4"/>
          </a:solidFill>
        </p:grpSpPr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5037180" y="2556820"/>
              <a:ext cx="502940" cy="743581"/>
            </a:xfrm>
            <a:custGeom>
              <a:avLst/>
              <a:gdLst>
                <a:gd name="T0" fmla="*/ 24 w 154"/>
                <a:gd name="T1" fmla="*/ 22 h 228"/>
                <a:gd name="T2" fmla="*/ 41 w 154"/>
                <a:gd name="T3" fmla="*/ 193 h 228"/>
                <a:gd name="T4" fmla="*/ 154 w 154"/>
                <a:gd name="T5" fmla="*/ 125 h 228"/>
                <a:gd name="T6" fmla="*/ 118 w 154"/>
                <a:gd name="T7" fmla="*/ 110 h 228"/>
                <a:gd name="T8" fmla="*/ 105 w 154"/>
                <a:gd name="T9" fmla="*/ 99 h 228"/>
                <a:gd name="T10" fmla="*/ 99 w 154"/>
                <a:gd name="T11" fmla="*/ 154 h 228"/>
                <a:gd name="T12" fmla="*/ 76 w 154"/>
                <a:gd name="T13" fmla="*/ 166 h 228"/>
                <a:gd name="T14" fmla="*/ 66 w 154"/>
                <a:gd name="T15" fmla="*/ 143 h 228"/>
                <a:gd name="T16" fmla="*/ 34 w 154"/>
                <a:gd name="T17" fmla="*/ 95 h 228"/>
                <a:gd name="T18" fmla="*/ 82 w 154"/>
                <a:gd name="T19" fmla="*/ 58 h 228"/>
                <a:gd name="T20" fmla="*/ 94 w 154"/>
                <a:gd name="T21" fmla="*/ 31 h 228"/>
                <a:gd name="T22" fmla="*/ 96 w 154"/>
                <a:gd name="T23" fmla="*/ 70 h 228"/>
                <a:gd name="T24" fmla="*/ 96 w 154"/>
                <a:gd name="T25" fmla="*/ 123 h 228"/>
                <a:gd name="T26" fmla="*/ 81 w 154"/>
                <a:gd name="T27" fmla="*/ 80 h 228"/>
                <a:gd name="T28" fmla="*/ 80 w 154"/>
                <a:gd name="T29" fmla="*/ 105 h 228"/>
                <a:gd name="T30" fmla="*/ 93 w 154"/>
                <a:gd name="T31" fmla="*/ 82 h 228"/>
                <a:gd name="T32" fmla="*/ 91 w 154"/>
                <a:gd name="T33" fmla="*/ 96 h 228"/>
                <a:gd name="T34" fmla="*/ 89 w 154"/>
                <a:gd name="T35" fmla="*/ 35 h 228"/>
                <a:gd name="T36" fmla="*/ 78 w 154"/>
                <a:gd name="T37" fmla="*/ 53 h 228"/>
                <a:gd name="T38" fmla="*/ 76 w 154"/>
                <a:gd name="T39" fmla="*/ 81 h 228"/>
                <a:gd name="T40" fmla="*/ 58 w 154"/>
                <a:gd name="T41" fmla="*/ 47 h 228"/>
                <a:gd name="T42" fmla="*/ 60 w 154"/>
                <a:gd name="T43" fmla="*/ 55 h 228"/>
                <a:gd name="T44" fmla="*/ 67 w 154"/>
                <a:gd name="T45" fmla="*/ 16 h 228"/>
                <a:gd name="T46" fmla="*/ 51 w 154"/>
                <a:gd name="T47" fmla="*/ 65 h 228"/>
                <a:gd name="T48" fmla="*/ 53 w 154"/>
                <a:gd name="T49" fmla="*/ 135 h 228"/>
                <a:gd name="T50" fmla="*/ 47 w 154"/>
                <a:gd name="T51" fmla="*/ 73 h 228"/>
                <a:gd name="T52" fmla="*/ 43 w 154"/>
                <a:gd name="T53" fmla="*/ 52 h 228"/>
                <a:gd name="T54" fmla="*/ 43 w 154"/>
                <a:gd name="T55" fmla="*/ 138 h 228"/>
                <a:gd name="T56" fmla="*/ 48 w 154"/>
                <a:gd name="T57" fmla="*/ 129 h 228"/>
                <a:gd name="T58" fmla="*/ 54 w 154"/>
                <a:gd name="T59" fmla="*/ 93 h 228"/>
                <a:gd name="T60" fmla="*/ 63 w 154"/>
                <a:gd name="T61" fmla="*/ 92 h 228"/>
                <a:gd name="T62" fmla="*/ 67 w 154"/>
                <a:gd name="T63" fmla="*/ 78 h 228"/>
                <a:gd name="T64" fmla="*/ 70 w 154"/>
                <a:gd name="T65" fmla="*/ 115 h 228"/>
                <a:gd name="T66" fmla="*/ 79 w 154"/>
                <a:gd name="T67" fmla="*/ 139 h 228"/>
                <a:gd name="T68" fmla="*/ 85 w 154"/>
                <a:gd name="T69" fmla="*/ 175 h 228"/>
                <a:gd name="T70" fmla="*/ 94 w 154"/>
                <a:gd name="T71" fmla="*/ 157 h 228"/>
                <a:gd name="T72" fmla="*/ 91 w 154"/>
                <a:gd name="T73" fmla="*/ 177 h 228"/>
                <a:gd name="T74" fmla="*/ 96 w 154"/>
                <a:gd name="T75" fmla="*/ 141 h 228"/>
                <a:gd name="T76" fmla="*/ 99 w 154"/>
                <a:gd name="T77" fmla="*/ 64 h 228"/>
                <a:gd name="T78" fmla="*/ 109 w 154"/>
                <a:gd name="T79" fmla="*/ 96 h 228"/>
                <a:gd name="T80" fmla="*/ 109 w 154"/>
                <a:gd name="T81" fmla="*/ 137 h 228"/>
                <a:gd name="T82" fmla="*/ 113 w 154"/>
                <a:gd name="T83" fmla="*/ 147 h 228"/>
                <a:gd name="T84" fmla="*/ 110 w 154"/>
                <a:gd name="T85" fmla="*/ 66 h 228"/>
                <a:gd name="T86" fmla="*/ 125 w 154"/>
                <a:gd name="T87" fmla="*/ 60 h 228"/>
                <a:gd name="T88" fmla="*/ 87 w 154"/>
                <a:gd name="T89" fmla="*/ 12 h 228"/>
                <a:gd name="T90" fmla="*/ 72 w 154"/>
                <a:gd name="T91" fmla="*/ 47 h 228"/>
                <a:gd name="T92" fmla="*/ 12 w 154"/>
                <a:gd name="T93" fmla="*/ 98 h 228"/>
                <a:gd name="T94" fmla="*/ 19 w 154"/>
                <a:gd name="T95" fmla="*/ 41 h 228"/>
                <a:gd name="T96" fmla="*/ 20 w 154"/>
                <a:gd name="T97" fmla="*/ 46 h 228"/>
                <a:gd name="T98" fmla="*/ 26 w 154"/>
                <a:gd name="T99" fmla="*/ 83 h 228"/>
                <a:gd name="T100" fmla="*/ 32 w 154"/>
                <a:gd name="T101" fmla="*/ 73 h 228"/>
                <a:gd name="T102" fmla="*/ 32 w 154"/>
                <a:gd name="T103" fmla="*/ 109 h 228"/>
                <a:gd name="T104" fmla="*/ 58 w 154"/>
                <a:gd name="T105" fmla="*/ 142 h 228"/>
                <a:gd name="T106" fmla="*/ 63 w 154"/>
                <a:gd name="T107" fmla="*/ 197 h 228"/>
                <a:gd name="T108" fmla="*/ 70 w 154"/>
                <a:gd name="T109" fmla="*/ 165 h 228"/>
                <a:gd name="T110" fmla="*/ 87 w 154"/>
                <a:gd name="T111" fmla="*/ 203 h 228"/>
                <a:gd name="T112" fmla="*/ 118 w 154"/>
                <a:gd name="T113" fmla="*/ 132 h 228"/>
                <a:gd name="T114" fmla="*/ 124 w 154"/>
                <a:gd name="T115" fmla="*/ 156 h 228"/>
                <a:gd name="T116" fmla="*/ 124 w 154"/>
                <a:gd name="T117" fmla="*/ 118 h 228"/>
                <a:gd name="T118" fmla="*/ 130 w 154"/>
                <a:gd name="T119" fmla="*/ 93 h 228"/>
                <a:gd name="T120" fmla="*/ 122 w 154"/>
                <a:gd name="T121" fmla="*/ 68 h 228"/>
                <a:gd name="T122" fmla="*/ 137 w 154"/>
                <a:gd name="T123" fmla="*/ 18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" h="228">
                  <a:moveTo>
                    <a:pt x="143" y="74"/>
                  </a:moveTo>
                  <a:cubicBezTo>
                    <a:pt x="142" y="69"/>
                    <a:pt x="139" y="63"/>
                    <a:pt x="138" y="60"/>
                  </a:cubicBezTo>
                  <a:cubicBezTo>
                    <a:pt x="137" y="58"/>
                    <a:pt x="136" y="59"/>
                    <a:pt x="136" y="58"/>
                  </a:cubicBezTo>
                  <a:cubicBezTo>
                    <a:pt x="135" y="55"/>
                    <a:pt x="136" y="53"/>
                    <a:pt x="135" y="50"/>
                  </a:cubicBezTo>
                  <a:cubicBezTo>
                    <a:pt x="134" y="48"/>
                    <a:pt x="131" y="46"/>
                    <a:pt x="128" y="44"/>
                  </a:cubicBezTo>
                  <a:cubicBezTo>
                    <a:pt x="121" y="34"/>
                    <a:pt x="113" y="23"/>
                    <a:pt x="103" y="16"/>
                  </a:cubicBezTo>
                  <a:cubicBezTo>
                    <a:pt x="91" y="7"/>
                    <a:pt x="77" y="0"/>
                    <a:pt x="57" y="3"/>
                  </a:cubicBezTo>
                  <a:cubicBezTo>
                    <a:pt x="50" y="4"/>
                    <a:pt x="40" y="10"/>
                    <a:pt x="35" y="13"/>
                  </a:cubicBezTo>
                  <a:cubicBezTo>
                    <a:pt x="32" y="16"/>
                    <a:pt x="27" y="19"/>
                    <a:pt x="24" y="22"/>
                  </a:cubicBezTo>
                  <a:cubicBezTo>
                    <a:pt x="21" y="25"/>
                    <a:pt x="18" y="31"/>
                    <a:pt x="15" y="37"/>
                  </a:cubicBezTo>
                  <a:cubicBezTo>
                    <a:pt x="11" y="44"/>
                    <a:pt x="8" y="50"/>
                    <a:pt x="6" y="56"/>
                  </a:cubicBezTo>
                  <a:cubicBezTo>
                    <a:pt x="6" y="57"/>
                    <a:pt x="5" y="58"/>
                    <a:pt x="5" y="59"/>
                  </a:cubicBezTo>
                  <a:cubicBezTo>
                    <a:pt x="2" y="69"/>
                    <a:pt x="1" y="78"/>
                    <a:pt x="2" y="84"/>
                  </a:cubicBezTo>
                  <a:cubicBezTo>
                    <a:pt x="2" y="91"/>
                    <a:pt x="0" y="96"/>
                    <a:pt x="0" y="102"/>
                  </a:cubicBezTo>
                  <a:cubicBezTo>
                    <a:pt x="1" y="112"/>
                    <a:pt x="4" y="121"/>
                    <a:pt x="6" y="131"/>
                  </a:cubicBezTo>
                  <a:cubicBezTo>
                    <a:pt x="7" y="134"/>
                    <a:pt x="7" y="137"/>
                    <a:pt x="8" y="140"/>
                  </a:cubicBezTo>
                  <a:cubicBezTo>
                    <a:pt x="13" y="156"/>
                    <a:pt x="25" y="168"/>
                    <a:pt x="32" y="183"/>
                  </a:cubicBezTo>
                  <a:cubicBezTo>
                    <a:pt x="36" y="185"/>
                    <a:pt x="39" y="189"/>
                    <a:pt x="41" y="193"/>
                  </a:cubicBezTo>
                  <a:cubicBezTo>
                    <a:pt x="48" y="199"/>
                    <a:pt x="55" y="204"/>
                    <a:pt x="61" y="211"/>
                  </a:cubicBezTo>
                  <a:cubicBezTo>
                    <a:pt x="65" y="211"/>
                    <a:pt x="67" y="214"/>
                    <a:pt x="71" y="215"/>
                  </a:cubicBezTo>
                  <a:cubicBezTo>
                    <a:pt x="76" y="217"/>
                    <a:pt x="81" y="217"/>
                    <a:pt x="85" y="219"/>
                  </a:cubicBezTo>
                  <a:cubicBezTo>
                    <a:pt x="88" y="220"/>
                    <a:pt x="90" y="223"/>
                    <a:pt x="93" y="224"/>
                  </a:cubicBezTo>
                  <a:cubicBezTo>
                    <a:pt x="105" y="228"/>
                    <a:pt x="120" y="219"/>
                    <a:pt x="127" y="211"/>
                  </a:cubicBezTo>
                  <a:cubicBezTo>
                    <a:pt x="130" y="207"/>
                    <a:pt x="134" y="200"/>
                    <a:pt x="137" y="196"/>
                  </a:cubicBezTo>
                  <a:cubicBezTo>
                    <a:pt x="142" y="189"/>
                    <a:pt x="148" y="180"/>
                    <a:pt x="147" y="170"/>
                  </a:cubicBezTo>
                  <a:cubicBezTo>
                    <a:pt x="149" y="168"/>
                    <a:pt x="150" y="163"/>
                    <a:pt x="151" y="160"/>
                  </a:cubicBezTo>
                  <a:cubicBezTo>
                    <a:pt x="153" y="149"/>
                    <a:pt x="154" y="136"/>
                    <a:pt x="154" y="125"/>
                  </a:cubicBezTo>
                  <a:cubicBezTo>
                    <a:pt x="153" y="114"/>
                    <a:pt x="149" y="104"/>
                    <a:pt x="146" y="93"/>
                  </a:cubicBezTo>
                  <a:cubicBezTo>
                    <a:pt x="145" y="87"/>
                    <a:pt x="145" y="80"/>
                    <a:pt x="143" y="74"/>
                  </a:cubicBezTo>
                  <a:close/>
                  <a:moveTo>
                    <a:pt x="119" y="94"/>
                  </a:moveTo>
                  <a:cubicBezTo>
                    <a:pt x="116" y="93"/>
                    <a:pt x="116" y="89"/>
                    <a:pt x="117" y="85"/>
                  </a:cubicBezTo>
                  <a:cubicBezTo>
                    <a:pt x="121" y="86"/>
                    <a:pt x="120" y="91"/>
                    <a:pt x="119" y="94"/>
                  </a:cubicBezTo>
                  <a:close/>
                  <a:moveTo>
                    <a:pt x="119" y="77"/>
                  </a:moveTo>
                  <a:cubicBezTo>
                    <a:pt x="122" y="78"/>
                    <a:pt x="123" y="80"/>
                    <a:pt x="124" y="83"/>
                  </a:cubicBezTo>
                  <a:cubicBezTo>
                    <a:pt x="121" y="82"/>
                    <a:pt x="120" y="80"/>
                    <a:pt x="119" y="77"/>
                  </a:cubicBezTo>
                  <a:close/>
                  <a:moveTo>
                    <a:pt x="118" y="110"/>
                  </a:moveTo>
                  <a:cubicBezTo>
                    <a:pt x="117" y="110"/>
                    <a:pt x="117" y="109"/>
                    <a:pt x="116" y="108"/>
                  </a:cubicBezTo>
                  <a:cubicBezTo>
                    <a:pt x="117" y="106"/>
                    <a:pt x="118" y="104"/>
                    <a:pt x="119" y="102"/>
                  </a:cubicBezTo>
                  <a:cubicBezTo>
                    <a:pt x="120" y="103"/>
                    <a:pt x="119" y="107"/>
                    <a:pt x="118" y="110"/>
                  </a:cubicBezTo>
                  <a:close/>
                  <a:moveTo>
                    <a:pt x="118" y="99"/>
                  </a:moveTo>
                  <a:cubicBezTo>
                    <a:pt x="117" y="102"/>
                    <a:pt x="116" y="103"/>
                    <a:pt x="115" y="106"/>
                  </a:cubicBezTo>
                  <a:cubicBezTo>
                    <a:pt x="113" y="104"/>
                    <a:pt x="114" y="98"/>
                    <a:pt x="115" y="95"/>
                  </a:cubicBezTo>
                  <a:cubicBezTo>
                    <a:pt x="116" y="96"/>
                    <a:pt x="117" y="98"/>
                    <a:pt x="118" y="99"/>
                  </a:cubicBezTo>
                  <a:close/>
                  <a:moveTo>
                    <a:pt x="105" y="102"/>
                  </a:moveTo>
                  <a:cubicBezTo>
                    <a:pt x="104" y="101"/>
                    <a:pt x="105" y="101"/>
                    <a:pt x="105" y="99"/>
                  </a:cubicBezTo>
                  <a:cubicBezTo>
                    <a:pt x="107" y="99"/>
                    <a:pt x="106" y="101"/>
                    <a:pt x="108" y="101"/>
                  </a:cubicBezTo>
                  <a:cubicBezTo>
                    <a:pt x="108" y="104"/>
                    <a:pt x="106" y="105"/>
                    <a:pt x="108" y="107"/>
                  </a:cubicBezTo>
                  <a:cubicBezTo>
                    <a:pt x="103" y="107"/>
                    <a:pt x="107" y="103"/>
                    <a:pt x="105" y="102"/>
                  </a:cubicBezTo>
                  <a:close/>
                  <a:moveTo>
                    <a:pt x="107" y="185"/>
                  </a:moveTo>
                  <a:cubicBezTo>
                    <a:pt x="106" y="185"/>
                    <a:pt x="105" y="183"/>
                    <a:pt x="105" y="181"/>
                  </a:cubicBezTo>
                  <a:cubicBezTo>
                    <a:pt x="108" y="181"/>
                    <a:pt x="107" y="184"/>
                    <a:pt x="107" y="185"/>
                  </a:cubicBezTo>
                  <a:close/>
                  <a:moveTo>
                    <a:pt x="97" y="160"/>
                  </a:moveTo>
                  <a:cubicBezTo>
                    <a:pt x="98" y="160"/>
                    <a:pt x="98" y="159"/>
                    <a:pt x="99" y="159"/>
                  </a:cubicBezTo>
                  <a:cubicBezTo>
                    <a:pt x="98" y="157"/>
                    <a:pt x="98" y="156"/>
                    <a:pt x="99" y="154"/>
                  </a:cubicBezTo>
                  <a:cubicBezTo>
                    <a:pt x="100" y="156"/>
                    <a:pt x="101" y="157"/>
                    <a:pt x="101" y="160"/>
                  </a:cubicBezTo>
                  <a:cubicBezTo>
                    <a:pt x="100" y="160"/>
                    <a:pt x="100" y="160"/>
                    <a:pt x="99" y="160"/>
                  </a:cubicBezTo>
                  <a:cubicBezTo>
                    <a:pt x="103" y="162"/>
                    <a:pt x="99" y="165"/>
                    <a:pt x="102" y="169"/>
                  </a:cubicBezTo>
                  <a:cubicBezTo>
                    <a:pt x="98" y="168"/>
                    <a:pt x="99" y="162"/>
                    <a:pt x="97" y="160"/>
                  </a:cubicBezTo>
                  <a:close/>
                  <a:moveTo>
                    <a:pt x="101" y="192"/>
                  </a:moveTo>
                  <a:cubicBezTo>
                    <a:pt x="99" y="192"/>
                    <a:pt x="101" y="190"/>
                    <a:pt x="99" y="190"/>
                  </a:cubicBezTo>
                  <a:cubicBezTo>
                    <a:pt x="100" y="188"/>
                    <a:pt x="102" y="190"/>
                    <a:pt x="101" y="192"/>
                  </a:cubicBezTo>
                  <a:close/>
                  <a:moveTo>
                    <a:pt x="75" y="155"/>
                  </a:moveTo>
                  <a:cubicBezTo>
                    <a:pt x="79" y="157"/>
                    <a:pt x="80" y="164"/>
                    <a:pt x="76" y="166"/>
                  </a:cubicBezTo>
                  <a:cubicBezTo>
                    <a:pt x="75" y="162"/>
                    <a:pt x="76" y="161"/>
                    <a:pt x="75" y="155"/>
                  </a:cubicBezTo>
                  <a:close/>
                  <a:moveTo>
                    <a:pt x="66" y="143"/>
                  </a:moveTo>
                  <a:cubicBezTo>
                    <a:pt x="66" y="141"/>
                    <a:pt x="65" y="142"/>
                    <a:pt x="64" y="142"/>
                  </a:cubicBezTo>
                  <a:cubicBezTo>
                    <a:pt x="63" y="141"/>
                    <a:pt x="64" y="141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6" y="141"/>
                    <a:pt x="68" y="146"/>
                    <a:pt x="70" y="147"/>
                  </a:cubicBezTo>
                  <a:cubicBezTo>
                    <a:pt x="69" y="150"/>
                    <a:pt x="70" y="154"/>
                    <a:pt x="67" y="154"/>
                  </a:cubicBezTo>
                  <a:cubicBezTo>
                    <a:pt x="68" y="150"/>
                    <a:pt x="64" y="146"/>
                    <a:pt x="66" y="143"/>
                  </a:cubicBezTo>
                  <a:close/>
                  <a:moveTo>
                    <a:pt x="64" y="166"/>
                  </a:moveTo>
                  <a:cubicBezTo>
                    <a:pt x="63" y="164"/>
                    <a:pt x="63" y="162"/>
                    <a:pt x="64" y="160"/>
                  </a:cubicBezTo>
                  <a:cubicBezTo>
                    <a:pt x="65" y="161"/>
                    <a:pt x="66" y="164"/>
                    <a:pt x="64" y="166"/>
                  </a:cubicBezTo>
                  <a:close/>
                  <a:moveTo>
                    <a:pt x="67" y="129"/>
                  </a:moveTo>
                  <a:cubicBezTo>
                    <a:pt x="70" y="131"/>
                    <a:pt x="71" y="135"/>
                    <a:pt x="70" y="141"/>
                  </a:cubicBezTo>
                  <a:cubicBezTo>
                    <a:pt x="67" y="138"/>
                    <a:pt x="64" y="135"/>
                    <a:pt x="67" y="129"/>
                  </a:cubicBezTo>
                  <a:close/>
                  <a:moveTo>
                    <a:pt x="36" y="88"/>
                  </a:moveTo>
                  <a:cubicBezTo>
                    <a:pt x="40" y="89"/>
                    <a:pt x="41" y="95"/>
                    <a:pt x="41" y="101"/>
                  </a:cubicBezTo>
                  <a:cubicBezTo>
                    <a:pt x="37" y="100"/>
                    <a:pt x="36" y="96"/>
                    <a:pt x="34" y="95"/>
                  </a:cubicBezTo>
                  <a:cubicBezTo>
                    <a:pt x="34" y="92"/>
                    <a:pt x="35" y="90"/>
                    <a:pt x="36" y="88"/>
                  </a:cubicBezTo>
                  <a:close/>
                  <a:moveTo>
                    <a:pt x="35" y="66"/>
                  </a:moveTo>
                  <a:cubicBezTo>
                    <a:pt x="37" y="67"/>
                    <a:pt x="38" y="70"/>
                    <a:pt x="35" y="69"/>
                  </a:cubicBezTo>
                  <a:cubicBezTo>
                    <a:pt x="36" y="68"/>
                    <a:pt x="34" y="68"/>
                    <a:pt x="35" y="66"/>
                  </a:cubicBezTo>
                  <a:close/>
                  <a:moveTo>
                    <a:pt x="47" y="60"/>
                  </a:moveTo>
                  <a:cubicBezTo>
                    <a:pt x="44" y="60"/>
                    <a:pt x="46" y="58"/>
                    <a:pt x="46" y="56"/>
                  </a:cubicBezTo>
                  <a:cubicBezTo>
                    <a:pt x="48" y="57"/>
                    <a:pt x="46" y="58"/>
                    <a:pt x="47" y="60"/>
                  </a:cubicBezTo>
                  <a:close/>
                  <a:moveTo>
                    <a:pt x="83" y="50"/>
                  </a:moveTo>
                  <a:cubicBezTo>
                    <a:pt x="83" y="54"/>
                    <a:pt x="82" y="56"/>
                    <a:pt x="82" y="58"/>
                  </a:cubicBezTo>
                  <a:cubicBezTo>
                    <a:pt x="80" y="57"/>
                    <a:pt x="80" y="56"/>
                    <a:pt x="78" y="55"/>
                  </a:cubicBezTo>
                  <a:cubicBezTo>
                    <a:pt x="80" y="52"/>
                    <a:pt x="79" y="50"/>
                    <a:pt x="79" y="46"/>
                  </a:cubicBezTo>
                  <a:cubicBezTo>
                    <a:pt x="81" y="47"/>
                    <a:pt x="82" y="49"/>
                    <a:pt x="83" y="50"/>
                  </a:cubicBezTo>
                  <a:close/>
                  <a:moveTo>
                    <a:pt x="78" y="20"/>
                  </a:moveTo>
                  <a:cubicBezTo>
                    <a:pt x="79" y="19"/>
                    <a:pt x="81" y="21"/>
                    <a:pt x="82" y="21"/>
                  </a:cubicBezTo>
                  <a:cubicBezTo>
                    <a:pt x="82" y="23"/>
                    <a:pt x="82" y="25"/>
                    <a:pt x="80" y="25"/>
                  </a:cubicBezTo>
                  <a:cubicBezTo>
                    <a:pt x="80" y="23"/>
                    <a:pt x="79" y="21"/>
                    <a:pt x="78" y="20"/>
                  </a:cubicBezTo>
                  <a:close/>
                  <a:moveTo>
                    <a:pt x="100" y="41"/>
                  </a:moveTo>
                  <a:cubicBezTo>
                    <a:pt x="97" y="39"/>
                    <a:pt x="95" y="36"/>
                    <a:pt x="94" y="31"/>
                  </a:cubicBezTo>
                  <a:cubicBezTo>
                    <a:pt x="98" y="26"/>
                    <a:pt x="106" y="38"/>
                    <a:pt x="100" y="41"/>
                  </a:cubicBezTo>
                  <a:close/>
                  <a:moveTo>
                    <a:pt x="108" y="61"/>
                  </a:moveTo>
                  <a:cubicBezTo>
                    <a:pt x="104" y="59"/>
                    <a:pt x="103" y="55"/>
                    <a:pt x="100" y="52"/>
                  </a:cubicBezTo>
                  <a:cubicBezTo>
                    <a:pt x="103" y="52"/>
                    <a:pt x="106" y="58"/>
                    <a:pt x="108" y="61"/>
                  </a:cubicBezTo>
                  <a:close/>
                  <a:moveTo>
                    <a:pt x="99" y="80"/>
                  </a:moveTo>
                  <a:cubicBezTo>
                    <a:pt x="99" y="80"/>
                    <a:pt x="99" y="80"/>
                    <a:pt x="99" y="80"/>
                  </a:cubicBezTo>
                  <a:cubicBezTo>
                    <a:pt x="99" y="81"/>
                    <a:pt x="99" y="81"/>
                    <a:pt x="99" y="82"/>
                  </a:cubicBezTo>
                  <a:cubicBezTo>
                    <a:pt x="96" y="81"/>
                    <a:pt x="96" y="77"/>
                    <a:pt x="94" y="75"/>
                  </a:cubicBezTo>
                  <a:cubicBezTo>
                    <a:pt x="94" y="74"/>
                    <a:pt x="95" y="71"/>
                    <a:pt x="96" y="70"/>
                  </a:cubicBezTo>
                  <a:cubicBezTo>
                    <a:pt x="98" y="74"/>
                    <a:pt x="97" y="76"/>
                    <a:pt x="97" y="79"/>
                  </a:cubicBezTo>
                  <a:cubicBezTo>
                    <a:pt x="99" y="78"/>
                    <a:pt x="99" y="79"/>
                    <a:pt x="97" y="80"/>
                  </a:cubicBezTo>
                  <a:cubicBezTo>
                    <a:pt x="97" y="80"/>
                    <a:pt x="99" y="80"/>
                    <a:pt x="99" y="80"/>
                  </a:cubicBezTo>
                  <a:close/>
                  <a:moveTo>
                    <a:pt x="100" y="113"/>
                  </a:moveTo>
                  <a:cubicBezTo>
                    <a:pt x="96" y="113"/>
                    <a:pt x="97" y="107"/>
                    <a:pt x="99" y="105"/>
                  </a:cubicBezTo>
                  <a:cubicBezTo>
                    <a:pt x="101" y="107"/>
                    <a:pt x="98" y="110"/>
                    <a:pt x="100" y="113"/>
                  </a:cubicBezTo>
                  <a:close/>
                  <a:moveTo>
                    <a:pt x="100" y="132"/>
                  </a:moveTo>
                  <a:cubicBezTo>
                    <a:pt x="98" y="130"/>
                    <a:pt x="95" y="127"/>
                    <a:pt x="94" y="123"/>
                  </a:cubicBezTo>
                  <a:cubicBezTo>
                    <a:pt x="95" y="123"/>
                    <a:pt x="95" y="123"/>
                    <a:pt x="96" y="123"/>
                  </a:cubicBezTo>
                  <a:cubicBezTo>
                    <a:pt x="93" y="122"/>
                    <a:pt x="95" y="118"/>
                    <a:pt x="96" y="115"/>
                  </a:cubicBezTo>
                  <a:cubicBezTo>
                    <a:pt x="100" y="118"/>
                    <a:pt x="101" y="124"/>
                    <a:pt x="101" y="130"/>
                  </a:cubicBezTo>
                  <a:cubicBezTo>
                    <a:pt x="100" y="129"/>
                    <a:pt x="99" y="128"/>
                    <a:pt x="99" y="126"/>
                  </a:cubicBezTo>
                  <a:cubicBezTo>
                    <a:pt x="97" y="128"/>
                    <a:pt x="101" y="130"/>
                    <a:pt x="100" y="132"/>
                  </a:cubicBezTo>
                  <a:close/>
                  <a:moveTo>
                    <a:pt x="82" y="96"/>
                  </a:moveTo>
                  <a:cubicBezTo>
                    <a:pt x="84" y="98"/>
                    <a:pt x="85" y="101"/>
                    <a:pt x="82" y="103"/>
                  </a:cubicBezTo>
                  <a:cubicBezTo>
                    <a:pt x="82" y="101"/>
                    <a:pt x="84" y="99"/>
                    <a:pt x="82" y="96"/>
                  </a:cubicBezTo>
                  <a:close/>
                  <a:moveTo>
                    <a:pt x="79" y="86"/>
                  </a:moveTo>
                  <a:cubicBezTo>
                    <a:pt x="80" y="84"/>
                    <a:pt x="81" y="83"/>
                    <a:pt x="81" y="80"/>
                  </a:cubicBezTo>
                  <a:cubicBezTo>
                    <a:pt x="84" y="84"/>
                    <a:pt x="89" y="87"/>
                    <a:pt x="86" y="93"/>
                  </a:cubicBezTo>
                  <a:cubicBezTo>
                    <a:pt x="83" y="92"/>
                    <a:pt x="81" y="88"/>
                    <a:pt x="79" y="86"/>
                  </a:cubicBezTo>
                  <a:close/>
                  <a:moveTo>
                    <a:pt x="76" y="111"/>
                  </a:moveTo>
                  <a:cubicBezTo>
                    <a:pt x="77" y="111"/>
                    <a:pt x="77" y="110"/>
                    <a:pt x="77" y="109"/>
                  </a:cubicBezTo>
                  <a:cubicBezTo>
                    <a:pt x="82" y="111"/>
                    <a:pt x="80" y="116"/>
                    <a:pt x="79" y="119"/>
                  </a:cubicBezTo>
                  <a:cubicBezTo>
                    <a:pt x="76" y="118"/>
                    <a:pt x="78" y="112"/>
                    <a:pt x="76" y="111"/>
                  </a:cubicBezTo>
                  <a:close/>
                  <a:moveTo>
                    <a:pt x="75" y="99"/>
                  </a:moveTo>
                  <a:cubicBezTo>
                    <a:pt x="76" y="96"/>
                    <a:pt x="76" y="93"/>
                    <a:pt x="77" y="90"/>
                  </a:cubicBezTo>
                  <a:cubicBezTo>
                    <a:pt x="81" y="92"/>
                    <a:pt x="79" y="100"/>
                    <a:pt x="80" y="105"/>
                  </a:cubicBezTo>
                  <a:cubicBezTo>
                    <a:pt x="78" y="103"/>
                    <a:pt x="77" y="101"/>
                    <a:pt x="75" y="99"/>
                  </a:cubicBezTo>
                  <a:close/>
                  <a:moveTo>
                    <a:pt x="87" y="104"/>
                  </a:moveTo>
                  <a:cubicBezTo>
                    <a:pt x="92" y="107"/>
                    <a:pt x="90" y="111"/>
                    <a:pt x="91" y="118"/>
                  </a:cubicBezTo>
                  <a:cubicBezTo>
                    <a:pt x="88" y="117"/>
                    <a:pt x="87" y="114"/>
                    <a:pt x="85" y="111"/>
                  </a:cubicBezTo>
                  <a:cubicBezTo>
                    <a:pt x="86" y="109"/>
                    <a:pt x="86" y="106"/>
                    <a:pt x="87" y="104"/>
                  </a:cubicBezTo>
                  <a:close/>
                  <a:moveTo>
                    <a:pt x="91" y="71"/>
                  </a:moveTo>
                  <a:cubicBezTo>
                    <a:pt x="87" y="69"/>
                    <a:pt x="89" y="64"/>
                    <a:pt x="87" y="59"/>
                  </a:cubicBezTo>
                  <a:cubicBezTo>
                    <a:pt x="92" y="61"/>
                    <a:pt x="94" y="66"/>
                    <a:pt x="91" y="71"/>
                  </a:cubicBezTo>
                  <a:close/>
                  <a:moveTo>
                    <a:pt x="93" y="82"/>
                  </a:moveTo>
                  <a:cubicBezTo>
                    <a:pt x="98" y="85"/>
                    <a:pt x="98" y="91"/>
                    <a:pt x="97" y="95"/>
                  </a:cubicBezTo>
                  <a:cubicBezTo>
                    <a:pt x="94" y="92"/>
                    <a:pt x="89" y="88"/>
                    <a:pt x="93" y="82"/>
                  </a:cubicBezTo>
                  <a:close/>
                  <a:moveTo>
                    <a:pt x="91" y="128"/>
                  </a:moveTo>
                  <a:cubicBezTo>
                    <a:pt x="94" y="131"/>
                    <a:pt x="91" y="134"/>
                    <a:pt x="93" y="138"/>
                  </a:cubicBezTo>
                  <a:cubicBezTo>
                    <a:pt x="91" y="138"/>
                    <a:pt x="90" y="136"/>
                    <a:pt x="90" y="135"/>
                  </a:cubicBezTo>
                  <a:cubicBezTo>
                    <a:pt x="92" y="132"/>
                    <a:pt x="90" y="131"/>
                    <a:pt x="91" y="128"/>
                  </a:cubicBezTo>
                  <a:close/>
                  <a:moveTo>
                    <a:pt x="91" y="96"/>
                  </a:moveTo>
                  <a:cubicBezTo>
                    <a:pt x="95" y="97"/>
                    <a:pt x="97" y="102"/>
                    <a:pt x="94" y="106"/>
                  </a:cubicBezTo>
                  <a:cubicBezTo>
                    <a:pt x="92" y="103"/>
                    <a:pt x="92" y="99"/>
                    <a:pt x="91" y="96"/>
                  </a:cubicBezTo>
                  <a:close/>
                  <a:moveTo>
                    <a:pt x="96" y="44"/>
                  </a:moveTo>
                  <a:cubicBezTo>
                    <a:pt x="92" y="43"/>
                    <a:pt x="91" y="40"/>
                    <a:pt x="91" y="37"/>
                  </a:cubicBezTo>
                  <a:cubicBezTo>
                    <a:pt x="94" y="38"/>
                    <a:pt x="96" y="42"/>
                    <a:pt x="96" y="44"/>
                  </a:cubicBezTo>
                  <a:close/>
                  <a:moveTo>
                    <a:pt x="94" y="59"/>
                  </a:moveTo>
                  <a:cubicBezTo>
                    <a:pt x="90" y="56"/>
                    <a:pt x="86" y="50"/>
                    <a:pt x="89" y="43"/>
                  </a:cubicBezTo>
                  <a:cubicBezTo>
                    <a:pt x="93" y="47"/>
                    <a:pt x="95" y="52"/>
                    <a:pt x="94" y="59"/>
                  </a:cubicBezTo>
                  <a:close/>
                  <a:moveTo>
                    <a:pt x="84" y="30"/>
                  </a:moveTo>
                  <a:cubicBezTo>
                    <a:pt x="85" y="28"/>
                    <a:pt x="85" y="26"/>
                    <a:pt x="85" y="25"/>
                  </a:cubicBezTo>
                  <a:cubicBezTo>
                    <a:pt x="87" y="27"/>
                    <a:pt x="89" y="31"/>
                    <a:pt x="89" y="35"/>
                  </a:cubicBezTo>
                  <a:cubicBezTo>
                    <a:pt x="86" y="35"/>
                    <a:pt x="86" y="31"/>
                    <a:pt x="84" y="30"/>
                  </a:cubicBezTo>
                  <a:close/>
                  <a:moveTo>
                    <a:pt x="87" y="39"/>
                  </a:moveTo>
                  <a:cubicBezTo>
                    <a:pt x="87" y="41"/>
                    <a:pt x="87" y="42"/>
                    <a:pt x="86" y="43"/>
                  </a:cubicBezTo>
                  <a:cubicBezTo>
                    <a:pt x="85" y="42"/>
                    <a:pt x="85" y="39"/>
                    <a:pt x="84" y="38"/>
                  </a:cubicBezTo>
                  <a:cubicBezTo>
                    <a:pt x="86" y="37"/>
                    <a:pt x="85" y="39"/>
                    <a:pt x="87" y="39"/>
                  </a:cubicBezTo>
                  <a:close/>
                  <a:moveTo>
                    <a:pt x="87" y="79"/>
                  </a:moveTo>
                  <a:cubicBezTo>
                    <a:pt x="83" y="79"/>
                    <a:pt x="80" y="73"/>
                    <a:pt x="82" y="68"/>
                  </a:cubicBezTo>
                  <a:cubicBezTo>
                    <a:pt x="87" y="69"/>
                    <a:pt x="85" y="75"/>
                    <a:pt x="87" y="79"/>
                  </a:cubicBezTo>
                  <a:close/>
                  <a:moveTo>
                    <a:pt x="78" y="53"/>
                  </a:moveTo>
                  <a:cubicBezTo>
                    <a:pt x="75" y="52"/>
                    <a:pt x="77" y="50"/>
                    <a:pt x="77" y="49"/>
                  </a:cubicBezTo>
                  <a:cubicBezTo>
                    <a:pt x="80" y="49"/>
                    <a:pt x="77" y="51"/>
                    <a:pt x="78" y="53"/>
                  </a:cubicBezTo>
                  <a:close/>
                  <a:moveTo>
                    <a:pt x="77" y="66"/>
                  </a:moveTo>
                  <a:cubicBezTo>
                    <a:pt x="73" y="65"/>
                    <a:pt x="73" y="61"/>
                    <a:pt x="75" y="57"/>
                  </a:cubicBezTo>
                  <a:cubicBezTo>
                    <a:pt x="78" y="58"/>
                    <a:pt x="76" y="62"/>
                    <a:pt x="77" y="66"/>
                  </a:cubicBezTo>
                  <a:close/>
                  <a:moveTo>
                    <a:pt x="76" y="81"/>
                  </a:moveTo>
                  <a:cubicBezTo>
                    <a:pt x="73" y="79"/>
                    <a:pt x="72" y="75"/>
                    <a:pt x="69" y="72"/>
                  </a:cubicBezTo>
                  <a:cubicBezTo>
                    <a:pt x="70" y="70"/>
                    <a:pt x="71" y="69"/>
                    <a:pt x="71" y="67"/>
                  </a:cubicBezTo>
                  <a:cubicBezTo>
                    <a:pt x="74" y="70"/>
                    <a:pt x="79" y="75"/>
                    <a:pt x="76" y="81"/>
                  </a:cubicBezTo>
                  <a:close/>
                  <a:moveTo>
                    <a:pt x="74" y="88"/>
                  </a:moveTo>
                  <a:cubicBezTo>
                    <a:pt x="73" y="87"/>
                    <a:pt x="71" y="86"/>
                    <a:pt x="72" y="84"/>
                  </a:cubicBezTo>
                  <a:cubicBezTo>
                    <a:pt x="74" y="84"/>
                    <a:pt x="76" y="86"/>
                    <a:pt x="74" y="88"/>
                  </a:cubicBezTo>
                  <a:close/>
                  <a:moveTo>
                    <a:pt x="70" y="58"/>
                  </a:moveTo>
                  <a:cubicBezTo>
                    <a:pt x="66" y="55"/>
                    <a:pt x="65" y="49"/>
                    <a:pt x="64" y="42"/>
                  </a:cubicBezTo>
                  <a:cubicBezTo>
                    <a:pt x="64" y="42"/>
                    <a:pt x="65" y="42"/>
                    <a:pt x="66" y="42"/>
                  </a:cubicBezTo>
                  <a:cubicBezTo>
                    <a:pt x="67" y="48"/>
                    <a:pt x="75" y="51"/>
                    <a:pt x="70" y="58"/>
                  </a:cubicBezTo>
                  <a:close/>
                  <a:moveTo>
                    <a:pt x="55" y="46"/>
                  </a:moveTo>
                  <a:cubicBezTo>
                    <a:pt x="57" y="45"/>
                    <a:pt x="56" y="48"/>
                    <a:pt x="58" y="47"/>
                  </a:cubicBezTo>
                  <a:cubicBezTo>
                    <a:pt x="58" y="49"/>
                    <a:pt x="57" y="50"/>
                    <a:pt x="57" y="51"/>
                  </a:cubicBezTo>
                  <a:cubicBezTo>
                    <a:pt x="55" y="51"/>
                    <a:pt x="57" y="47"/>
                    <a:pt x="55" y="46"/>
                  </a:cubicBezTo>
                  <a:close/>
                  <a:moveTo>
                    <a:pt x="58" y="63"/>
                  </a:moveTo>
                  <a:cubicBezTo>
                    <a:pt x="59" y="64"/>
                    <a:pt x="60" y="65"/>
                    <a:pt x="60" y="67"/>
                  </a:cubicBezTo>
                  <a:cubicBezTo>
                    <a:pt x="58" y="67"/>
                    <a:pt x="60" y="70"/>
                    <a:pt x="57" y="70"/>
                  </a:cubicBezTo>
                  <a:cubicBezTo>
                    <a:pt x="57" y="66"/>
                    <a:pt x="57" y="66"/>
                    <a:pt x="57" y="63"/>
                  </a:cubicBezTo>
                  <a:cubicBezTo>
                    <a:pt x="57" y="64"/>
                    <a:pt x="58" y="63"/>
                    <a:pt x="58" y="63"/>
                  </a:cubicBezTo>
                  <a:close/>
                  <a:moveTo>
                    <a:pt x="58" y="57"/>
                  </a:moveTo>
                  <a:cubicBezTo>
                    <a:pt x="59" y="57"/>
                    <a:pt x="58" y="55"/>
                    <a:pt x="60" y="55"/>
                  </a:cubicBezTo>
                  <a:cubicBezTo>
                    <a:pt x="61" y="56"/>
                    <a:pt x="60" y="59"/>
                    <a:pt x="61" y="59"/>
                  </a:cubicBezTo>
                  <a:cubicBezTo>
                    <a:pt x="60" y="60"/>
                    <a:pt x="60" y="57"/>
                    <a:pt x="58" y="57"/>
                  </a:cubicBezTo>
                  <a:close/>
                  <a:moveTo>
                    <a:pt x="59" y="42"/>
                  </a:moveTo>
                  <a:cubicBezTo>
                    <a:pt x="51" y="36"/>
                    <a:pt x="60" y="27"/>
                    <a:pt x="60" y="19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4" y="18"/>
                    <a:pt x="54" y="23"/>
                    <a:pt x="51" y="26"/>
                  </a:cubicBezTo>
                  <a:cubicBezTo>
                    <a:pt x="53" y="25"/>
                    <a:pt x="54" y="24"/>
                    <a:pt x="55" y="22"/>
                  </a:cubicBezTo>
                  <a:cubicBezTo>
                    <a:pt x="56" y="24"/>
                    <a:pt x="53" y="28"/>
                    <a:pt x="53" y="31"/>
                  </a:cubicBezTo>
                  <a:cubicBezTo>
                    <a:pt x="41" y="23"/>
                    <a:pt x="55" y="14"/>
                    <a:pt x="67" y="16"/>
                  </a:cubicBezTo>
                  <a:cubicBezTo>
                    <a:pt x="68" y="20"/>
                    <a:pt x="64" y="24"/>
                    <a:pt x="63" y="29"/>
                  </a:cubicBezTo>
                  <a:cubicBezTo>
                    <a:pt x="62" y="30"/>
                    <a:pt x="59" y="30"/>
                    <a:pt x="59" y="31"/>
                  </a:cubicBezTo>
                  <a:cubicBezTo>
                    <a:pt x="61" y="34"/>
                    <a:pt x="62" y="39"/>
                    <a:pt x="59" y="42"/>
                  </a:cubicBezTo>
                  <a:close/>
                  <a:moveTo>
                    <a:pt x="52" y="142"/>
                  </a:moveTo>
                  <a:cubicBezTo>
                    <a:pt x="55" y="144"/>
                    <a:pt x="55" y="150"/>
                    <a:pt x="54" y="153"/>
                  </a:cubicBezTo>
                  <a:cubicBezTo>
                    <a:pt x="51" y="151"/>
                    <a:pt x="54" y="146"/>
                    <a:pt x="52" y="142"/>
                  </a:cubicBezTo>
                  <a:close/>
                  <a:moveTo>
                    <a:pt x="51" y="65"/>
                  </a:moveTo>
                  <a:cubicBezTo>
                    <a:pt x="52" y="59"/>
                    <a:pt x="48" y="56"/>
                    <a:pt x="49" y="51"/>
                  </a:cubicBezTo>
                  <a:cubicBezTo>
                    <a:pt x="53" y="53"/>
                    <a:pt x="53" y="63"/>
                    <a:pt x="51" y="65"/>
                  </a:cubicBezTo>
                  <a:close/>
                  <a:moveTo>
                    <a:pt x="53" y="77"/>
                  </a:moveTo>
                  <a:cubicBezTo>
                    <a:pt x="54" y="77"/>
                    <a:pt x="55" y="79"/>
                    <a:pt x="54" y="81"/>
                  </a:cubicBezTo>
                  <a:cubicBezTo>
                    <a:pt x="51" y="81"/>
                    <a:pt x="53" y="79"/>
                    <a:pt x="53" y="77"/>
                  </a:cubicBezTo>
                  <a:close/>
                  <a:moveTo>
                    <a:pt x="50" y="108"/>
                  </a:moveTo>
                  <a:cubicBezTo>
                    <a:pt x="52" y="109"/>
                    <a:pt x="51" y="113"/>
                    <a:pt x="52" y="115"/>
                  </a:cubicBezTo>
                  <a:cubicBezTo>
                    <a:pt x="51" y="115"/>
                    <a:pt x="50" y="113"/>
                    <a:pt x="49" y="113"/>
                  </a:cubicBezTo>
                  <a:cubicBezTo>
                    <a:pt x="50" y="110"/>
                    <a:pt x="51" y="110"/>
                    <a:pt x="50" y="108"/>
                  </a:cubicBezTo>
                  <a:close/>
                  <a:moveTo>
                    <a:pt x="52" y="130"/>
                  </a:moveTo>
                  <a:cubicBezTo>
                    <a:pt x="54" y="131"/>
                    <a:pt x="53" y="133"/>
                    <a:pt x="53" y="135"/>
                  </a:cubicBezTo>
                  <a:cubicBezTo>
                    <a:pt x="51" y="134"/>
                    <a:pt x="51" y="132"/>
                    <a:pt x="52" y="130"/>
                  </a:cubicBezTo>
                  <a:close/>
                  <a:moveTo>
                    <a:pt x="54" y="83"/>
                  </a:moveTo>
                  <a:cubicBezTo>
                    <a:pt x="56" y="83"/>
                    <a:pt x="55" y="85"/>
                    <a:pt x="55" y="87"/>
                  </a:cubicBezTo>
                  <a:cubicBezTo>
                    <a:pt x="53" y="87"/>
                    <a:pt x="54" y="85"/>
                    <a:pt x="54" y="83"/>
                  </a:cubicBezTo>
                  <a:close/>
                  <a:moveTo>
                    <a:pt x="49" y="38"/>
                  </a:moveTo>
                  <a:cubicBezTo>
                    <a:pt x="48" y="37"/>
                    <a:pt x="47" y="36"/>
                    <a:pt x="48" y="34"/>
                  </a:cubicBezTo>
                  <a:cubicBezTo>
                    <a:pt x="50" y="34"/>
                    <a:pt x="49" y="36"/>
                    <a:pt x="49" y="38"/>
                  </a:cubicBezTo>
                  <a:close/>
                  <a:moveTo>
                    <a:pt x="48" y="75"/>
                  </a:moveTo>
                  <a:cubicBezTo>
                    <a:pt x="47" y="77"/>
                    <a:pt x="45" y="74"/>
                    <a:pt x="47" y="73"/>
                  </a:cubicBezTo>
                  <a:cubicBezTo>
                    <a:pt x="48" y="73"/>
                    <a:pt x="47" y="75"/>
                    <a:pt x="48" y="75"/>
                  </a:cubicBezTo>
                  <a:close/>
                  <a:moveTo>
                    <a:pt x="45" y="72"/>
                  </a:moveTo>
                  <a:cubicBezTo>
                    <a:pt x="44" y="71"/>
                    <a:pt x="42" y="69"/>
                    <a:pt x="41" y="66"/>
                  </a:cubicBezTo>
                  <a:cubicBezTo>
                    <a:pt x="41" y="65"/>
                    <a:pt x="44" y="65"/>
                    <a:pt x="43" y="62"/>
                  </a:cubicBezTo>
                  <a:cubicBezTo>
                    <a:pt x="46" y="64"/>
                    <a:pt x="46" y="69"/>
                    <a:pt x="45" y="72"/>
                  </a:cubicBezTo>
                  <a:close/>
                  <a:moveTo>
                    <a:pt x="44" y="91"/>
                  </a:moveTo>
                  <a:cubicBezTo>
                    <a:pt x="42" y="86"/>
                    <a:pt x="43" y="82"/>
                    <a:pt x="42" y="76"/>
                  </a:cubicBezTo>
                  <a:cubicBezTo>
                    <a:pt x="47" y="79"/>
                    <a:pt x="47" y="86"/>
                    <a:pt x="44" y="91"/>
                  </a:cubicBezTo>
                  <a:close/>
                  <a:moveTo>
                    <a:pt x="43" y="52"/>
                  </a:moveTo>
                  <a:cubicBezTo>
                    <a:pt x="37" y="50"/>
                    <a:pt x="40" y="43"/>
                    <a:pt x="42" y="40"/>
                  </a:cubicBezTo>
                  <a:cubicBezTo>
                    <a:pt x="46" y="42"/>
                    <a:pt x="45" y="48"/>
                    <a:pt x="43" y="52"/>
                  </a:cubicBezTo>
                  <a:close/>
                  <a:moveTo>
                    <a:pt x="38" y="34"/>
                  </a:moveTo>
                  <a:cubicBezTo>
                    <a:pt x="35" y="32"/>
                    <a:pt x="39" y="28"/>
                    <a:pt x="42" y="25"/>
                  </a:cubicBezTo>
                  <a:cubicBezTo>
                    <a:pt x="43" y="28"/>
                    <a:pt x="39" y="31"/>
                    <a:pt x="38" y="34"/>
                  </a:cubicBezTo>
                  <a:close/>
                  <a:moveTo>
                    <a:pt x="38" y="80"/>
                  </a:moveTo>
                  <a:cubicBezTo>
                    <a:pt x="40" y="81"/>
                    <a:pt x="38" y="82"/>
                    <a:pt x="39" y="84"/>
                  </a:cubicBezTo>
                  <a:cubicBezTo>
                    <a:pt x="37" y="85"/>
                    <a:pt x="39" y="81"/>
                    <a:pt x="38" y="80"/>
                  </a:cubicBezTo>
                  <a:close/>
                  <a:moveTo>
                    <a:pt x="43" y="138"/>
                  </a:moveTo>
                  <a:cubicBezTo>
                    <a:pt x="41" y="137"/>
                    <a:pt x="39" y="134"/>
                    <a:pt x="38" y="133"/>
                  </a:cubicBezTo>
                  <a:cubicBezTo>
                    <a:pt x="37" y="130"/>
                    <a:pt x="39" y="128"/>
                    <a:pt x="39" y="126"/>
                  </a:cubicBezTo>
                  <a:cubicBezTo>
                    <a:pt x="44" y="127"/>
                    <a:pt x="43" y="133"/>
                    <a:pt x="43" y="138"/>
                  </a:cubicBezTo>
                  <a:close/>
                  <a:moveTo>
                    <a:pt x="45" y="159"/>
                  </a:moveTo>
                  <a:cubicBezTo>
                    <a:pt x="44" y="161"/>
                    <a:pt x="45" y="164"/>
                    <a:pt x="47" y="166"/>
                  </a:cubicBezTo>
                  <a:cubicBezTo>
                    <a:pt x="46" y="167"/>
                    <a:pt x="44" y="163"/>
                    <a:pt x="43" y="162"/>
                  </a:cubicBezTo>
                  <a:cubicBezTo>
                    <a:pt x="43" y="160"/>
                    <a:pt x="43" y="158"/>
                    <a:pt x="45" y="159"/>
                  </a:cubicBezTo>
                  <a:close/>
                  <a:moveTo>
                    <a:pt x="45" y="115"/>
                  </a:moveTo>
                  <a:cubicBezTo>
                    <a:pt x="48" y="114"/>
                    <a:pt x="49" y="124"/>
                    <a:pt x="48" y="129"/>
                  </a:cubicBezTo>
                  <a:cubicBezTo>
                    <a:pt x="44" y="126"/>
                    <a:pt x="46" y="118"/>
                    <a:pt x="45" y="115"/>
                  </a:cubicBezTo>
                  <a:close/>
                  <a:moveTo>
                    <a:pt x="45" y="108"/>
                  </a:moveTo>
                  <a:cubicBezTo>
                    <a:pt x="46" y="106"/>
                    <a:pt x="46" y="105"/>
                    <a:pt x="47" y="103"/>
                  </a:cubicBezTo>
                  <a:cubicBezTo>
                    <a:pt x="48" y="106"/>
                    <a:pt x="48" y="109"/>
                    <a:pt x="49" y="112"/>
                  </a:cubicBezTo>
                  <a:cubicBezTo>
                    <a:pt x="47" y="112"/>
                    <a:pt x="47" y="109"/>
                    <a:pt x="45" y="108"/>
                  </a:cubicBezTo>
                  <a:close/>
                  <a:moveTo>
                    <a:pt x="55" y="185"/>
                  </a:moveTo>
                  <a:cubicBezTo>
                    <a:pt x="53" y="186"/>
                    <a:pt x="49" y="184"/>
                    <a:pt x="49" y="181"/>
                  </a:cubicBezTo>
                  <a:cubicBezTo>
                    <a:pt x="52" y="181"/>
                    <a:pt x="52" y="185"/>
                    <a:pt x="55" y="185"/>
                  </a:cubicBezTo>
                  <a:close/>
                  <a:moveTo>
                    <a:pt x="54" y="93"/>
                  </a:moveTo>
                  <a:cubicBezTo>
                    <a:pt x="58" y="94"/>
                    <a:pt x="57" y="101"/>
                    <a:pt x="55" y="104"/>
                  </a:cubicBezTo>
                  <a:cubicBezTo>
                    <a:pt x="52" y="101"/>
                    <a:pt x="56" y="98"/>
                    <a:pt x="54" y="93"/>
                  </a:cubicBezTo>
                  <a:close/>
                  <a:moveTo>
                    <a:pt x="56" y="115"/>
                  </a:moveTo>
                  <a:cubicBezTo>
                    <a:pt x="61" y="115"/>
                    <a:pt x="58" y="124"/>
                    <a:pt x="60" y="125"/>
                  </a:cubicBezTo>
                  <a:cubicBezTo>
                    <a:pt x="57" y="125"/>
                    <a:pt x="54" y="119"/>
                    <a:pt x="56" y="115"/>
                  </a:cubicBezTo>
                  <a:close/>
                  <a:moveTo>
                    <a:pt x="60" y="68"/>
                  </a:moveTo>
                  <a:cubicBezTo>
                    <a:pt x="63" y="70"/>
                    <a:pt x="62" y="77"/>
                    <a:pt x="62" y="81"/>
                  </a:cubicBezTo>
                  <a:cubicBezTo>
                    <a:pt x="57" y="79"/>
                    <a:pt x="58" y="73"/>
                    <a:pt x="60" y="68"/>
                  </a:cubicBezTo>
                  <a:close/>
                  <a:moveTo>
                    <a:pt x="63" y="92"/>
                  </a:moveTo>
                  <a:cubicBezTo>
                    <a:pt x="65" y="92"/>
                    <a:pt x="64" y="97"/>
                    <a:pt x="65" y="100"/>
                  </a:cubicBezTo>
                  <a:cubicBezTo>
                    <a:pt x="63" y="99"/>
                    <a:pt x="63" y="98"/>
                    <a:pt x="61" y="96"/>
                  </a:cubicBezTo>
                  <a:cubicBezTo>
                    <a:pt x="62" y="94"/>
                    <a:pt x="63" y="94"/>
                    <a:pt x="63" y="92"/>
                  </a:cubicBezTo>
                  <a:close/>
                  <a:moveTo>
                    <a:pt x="62" y="61"/>
                  </a:moveTo>
                  <a:cubicBezTo>
                    <a:pt x="63" y="61"/>
                    <a:pt x="63" y="62"/>
                    <a:pt x="63" y="62"/>
                  </a:cubicBezTo>
                  <a:cubicBezTo>
                    <a:pt x="64" y="62"/>
                    <a:pt x="63" y="60"/>
                    <a:pt x="63" y="59"/>
                  </a:cubicBezTo>
                  <a:cubicBezTo>
                    <a:pt x="65" y="61"/>
                    <a:pt x="65" y="63"/>
                    <a:pt x="65" y="66"/>
                  </a:cubicBezTo>
                  <a:cubicBezTo>
                    <a:pt x="64" y="65"/>
                    <a:pt x="63" y="63"/>
                    <a:pt x="62" y="61"/>
                  </a:cubicBezTo>
                  <a:close/>
                  <a:moveTo>
                    <a:pt x="67" y="78"/>
                  </a:moveTo>
                  <a:cubicBezTo>
                    <a:pt x="69" y="82"/>
                    <a:pt x="71" y="89"/>
                    <a:pt x="70" y="92"/>
                  </a:cubicBezTo>
                  <a:cubicBezTo>
                    <a:pt x="68" y="91"/>
                    <a:pt x="67" y="89"/>
                    <a:pt x="65" y="87"/>
                  </a:cubicBezTo>
                  <a:cubicBezTo>
                    <a:pt x="65" y="84"/>
                    <a:pt x="66" y="81"/>
                    <a:pt x="67" y="78"/>
                  </a:cubicBezTo>
                  <a:close/>
                  <a:moveTo>
                    <a:pt x="67" y="97"/>
                  </a:moveTo>
                  <a:cubicBezTo>
                    <a:pt x="72" y="98"/>
                    <a:pt x="71" y="102"/>
                    <a:pt x="70" y="106"/>
                  </a:cubicBezTo>
                  <a:cubicBezTo>
                    <a:pt x="68" y="104"/>
                    <a:pt x="67" y="99"/>
                    <a:pt x="67" y="97"/>
                  </a:cubicBezTo>
                  <a:close/>
                  <a:moveTo>
                    <a:pt x="70" y="115"/>
                  </a:moveTo>
                  <a:cubicBezTo>
                    <a:pt x="76" y="117"/>
                    <a:pt x="77" y="128"/>
                    <a:pt x="75" y="132"/>
                  </a:cubicBezTo>
                  <a:cubicBezTo>
                    <a:pt x="71" y="128"/>
                    <a:pt x="69" y="121"/>
                    <a:pt x="70" y="115"/>
                  </a:cubicBezTo>
                  <a:close/>
                  <a:moveTo>
                    <a:pt x="76" y="142"/>
                  </a:moveTo>
                  <a:cubicBezTo>
                    <a:pt x="76" y="142"/>
                    <a:pt x="77" y="142"/>
                    <a:pt x="78" y="142"/>
                  </a:cubicBezTo>
                  <a:cubicBezTo>
                    <a:pt x="77" y="146"/>
                    <a:pt x="79" y="148"/>
                    <a:pt x="78" y="150"/>
                  </a:cubicBezTo>
                  <a:cubicBezTo>
                    <a:pt x="76" y="149"/>
                    <a:pt x="76" y="147"/>
                    <a:pt x="74" y="146"/>
                  </a:cubicBezTo>
                  <a:cubicBezTo>
                    <a:pt x="75" y="145"/>
                    <a:pt x="75" y="143"/>
                    <a:pt x="76" y="142"/>
                  </a:cubicBezTo>
                  <a:close/>
                  <a:moveTo>
                    <a:pt x="79" y="176"/>
                  </a:moveTo>
                  <a:cubicBezTo>
                    <a:pt x="81" y="178"/>
                    <a:pt x="83" y="181"/>
                    <a:pt x="82" y="185"/>
                  </a:cubicBezTo>
                  <a:cubicBezTo>
                    <a:pt x="80" y="184"/>
                    <a:pt x="76" y="180"/>
                    <a:pt x="79" y="176"/>
                  </a:cubicBezTo>
                  <a:close/>
                  <a:moveTo>
                    <a:pt x="79" y="139"/>
                  </a:moveTo>
                  <a:cubicBezTo>
                    <a:pt x="82" y="136"/>
                    <a:pt x="79" y="133"/>
                    <a:pt x="79" y="128"/>
                  </a:cubicBezTo>
                  <a:cubicBezTo>
                    <a:pt x="85" y="131"/>
                    <a:pt x="82" y="138"/>
                    <a:pt x="84" y="143"/>
                  </a:cubicBezTo>
                  <a:cubicBezTo>
                    <a:pt x="81" y="143"/>
                    <a:pt x="81" y="140"/>
                    <a:pt x="79" y="139"/>
                  </a:cubicBezTo>
                  <a:close/>
                  <a:moveTo>
                    <a:pt x="84" y="156"/>
                  </a:moveTo>
                  <a:cubicBezTo>
                    <a:pt x="85" y="153"/>
                    <a:pt x="84" y="160"/>
                    <a:pt x="85" y="160"/>
                  </a:cubicBezTo>
                  <a:cubicBezTo>
                    <a:pt x="82" y="161"/>
                    <a:pt x="85" y="156"/>
                    <a:pt x="84" y="156"/>
                  </a:cubicBezTo>
                  <a:close/>
                  <a:moveTo>
                    <a:pt x="85" y="175"/>
                  </a:moveTo>
                  <a:cubicBezTo>
                    <a:pt x="85" y="173"/>
                    <a:pt x="83" y="168"/>
                    <a:pt x="83" y="166"/>
                  </a:cubicBezTo>
                  <a:cubicBezTo>
                    <a:pt x="86" y="167"/>
                    <a:pt x="86" y="174"/>
                    <a:pt x="85" y="175"/>
                  </a:cubicBezTo>
                  <a:close/>
                  <a:moveTo>
                    <a:pt x="85" y="118"/>
                  </a:moveTo>
                  <a:cubicBezTo>
                    <a:pt x="88" y="121"/>
                    <a:pt x="90" y="126"/>
                    <a:pt x="87" y="130"/>
                  </a:cubicBezTo>
                  <a:cubicBezTo>
                    <a:pt x="83" y="128"/>
                    <a:pt x="83" y="121"/>
                    <a:pt x="85" y="118"/>
                  </a:cubicBezTo>
                  <a:close/>
                  <a:moveTo>
                    <a:pt x="87" y="144"/>
                  </a:moveTo>
                  <a:cubicBezTo>
                    <a:pt x="88" y="144"/>
                    <a:pt x="89" y="144"/>
                    <a:pt x="89" y="146"/>
                  </a:cubicBezTo>
                  <a:cubicBezTo>
                    <a:pt x="91" y="144"/>
                    <a:pt x="86" y="143"/>
                    <a:pt x="88" y="140"/>
                  </a:cubicBezTo>
                  <a:cubicBezTo>
                    <a:pt x="92" y="142"/>
                    <a:pt x="95" y="148"/>
                    <a:pt x="94" y="153"/>
                  </a:cubicBezTo>
                  <a:cubicBezTo>
                    <a:pt x="92" y="152"/>
                    <a:pt x="92" y="149"/>
                    <a:pt x="90" y="148"/>
                  </a:cubicBezTo>
                  <a:cubicBezTo>
                    <a:pt x="88" y="152"/>
                    <a:pt x="95" y="154"/>
                    <a:pt x="94" y="157"/>
                  </a:cubicBezTo>
                  <a:cubicBezTo>
                    <a:pt x="90" y="155"/>
                    <a:pt x="86" y="150"/>
                    <a:pt x="87" y="144"/>
                  </a:cubicBezTo>
                  <a:close/>
                  <a:moveTo>
                    <a:pt x="88" y="160"/>
                  </a:moveTo>
                  <a:cubicBezTo>
                    <a:pt x="91" y="159"/>
                    <a:pt x="90" y="163"/>
                    <a:pt x="92" y="163"/>
                  </a:cubicBezTo>
                  <a:cubicBezTo>
                    <a:pt x="92" y="164"/>
                    <a:pt x="90" y="164"/>
                    <a:pt x="91" y="166"/>
                  </a:cubicBezTo>
                  <a:cubicBezTo>
                    <a:pt x="88" y="167"/>
                    <a:pt x="88" y="165"/>
                    <a:pt x="88" y="163"/>
                  </a:cubicBezTo>
                  <a:cubicBezTo>
                    <a:pt x="89" y="163"/>
                    <a:pt x="89" y="164"/>
                    <a:pt x="90" y="164"/>
                  </a:cubicBezTo>
                  <a:cubicBezTo>
                    <a:pt x="91" y="164"/>
                    <a:pt x="91" y="164"/>
                    <a:pt x="91" y="163"/>
                  </a:cubicBezTo>
                  <a:cubicBezTo>
                    <a:pt x="90" y="162"/>
                    <a:pt x="88" y="162"/>
                    <a:pt x="88" y="160"/>
                  </a:cubicBezTo>
                  <a:close/>
                  <a:moveTo>
                    <a:pt x="91" y="177"/>
                  </a:moveTo>
                  <a:cubicBezTo>
                    <a:pt x="94" y="179"/>
                    <a:pt x="95" y="182"/>
                    <a:pt x="96" y="185"/>
                  </a:cubicBezTo>
                  <a:cubicBezTo>
                    <a:pt x="94" y="184"/>
                    <a:pt x="93" y="182"/>
                    <a:pt x="91" y="180"/>
                  </a:cubicBezTo>
                  <a:cubicBezTo>
                    <a:pt x="91" y="179"/>
                    <a:pt x="92" y="179"/>
                    <a:pt x="91" y="177"/>
                  </a:cubicBezTo>
                  <a:close/>
                  <a:moveTo>
                    <a:pt x="94" y="167"/>
                  </a:moveTo>
                  <a:cubicBezTo>
                    <a:pt x="95" y="167"/>
                    <a:pt x="96" y="168"/>
                    <a:pt x="96" y="170"/>
                  </a:cubicBezTo>
                  <a:cubicBezTo>
                    <a:pt x="95" y="170"/>
                    <a:pt x="95" y="169"/>
                    <a:pt x="94" y="169"/>
                  </a:cubicBezTo>
                  <a:cubicBezTo>
                    <a:pt x="96" y="172"/>
                    <a:pt x="96" y="174"/>
                    <a:pt x="97" y="178"/>
                  </a:cubicBezTo>
                  <a:cubicBezTo>
                    <a:pt x="94" y="175"/>
                    <a:pt x="92" y="172"/>
                    <a:pt x="94" y="167"/>
                  </a:cubicBezTo>
                  <a:close/>
                  <a:moveTo>
                    <a:pt x="96" y="141"/>
                  </a:moveTo>
                  <a:cubicBezTo>
                    <a:pt x="96" y="138"/>
                    <a:pt x="95" y="137"/>
                    <a:pt x="96" y="135"/>
                  </a:cubicBezTo>
                  <a:cubicBezTo>
                    <a:pt x="98" y="136"/>
                    <a:pt x="100" y="139"/>
                    <a:pt x="99" y="141"/>
                  </a:cubicBezTo>
                  <a:cubicBezTo>
                    <a:pt x="97" y="142"/>
                    <a:pt x="97" y="140"/>
                    <a:pt x="96" y="141"/>
                  </a:cubicBezTo>
                  <a:close/>
                  <a:moveTo>
                    <a:pt x="100" y="149"/>
                  </a:moveTo>
                  <a:cubicBezTo>
                    <a:pt x="101" y="149"/>
                    <a:pt x="101" y="148"/>
                    <a:pt x="101" y="148"/>
                  </a:cubicBezTo>
                  <a:cubicBezTo>
                    <a:pt x="103" y="149"/>
                    <a:pt x="102" y="150"/>
                    <a:pt x="102" y="152"/>
                  </a:cubicBezTo>
                  <a:cubicBezTo>
                    <a:pt x="101" y="151"/>
                    <a:pt x="100" y="151"/>
                    <a:pt x="100" y="149"/>
                  </a:cubicBezTo>
                  <a:close/>
                  <a:moveTo>
                    <a:pt x="100" y="69"/>
                  </a:moveTo>
                  <a:cubicBezTo>
                    <a:pt x="101" y="68"/>
                    <a:pt x="101" y="65"/>
                    <a:pt x="99" y="64"/>
                  </a:cubicBezTo>
                  <a:cubicBezTo>
                    <a:pt x="98" y="61"/>
                    <a:pt x="100" y="61"/>
                    <a:pt x="100" y="59"/>
                  </a:cubicBezTo>
                  <a:cubicBezTo>
                    <a:pt x="102" y="61"/>
                    <a:pt x="105" y="63"/>
                    <a:pt x="105" y="68"/>
                  </a:cubicBezTo>
                  <a:cubicBezTo>
                    <a:pt x="103" y="67"/>
                    <a:pt x="105" y="70"/>
                    <a:pt x="103" y="69"/>
                  </a:cubicBezTo>
                  <a:cubicBezTo>
                    <a:pt x="104" y="70"/>
                    <a:pt x="104" y="69"/>
                    <a:pt x="105" y="69"/>
                  </a:cubicBezTo>
                  <a:cubicBezTo>
                    <a:pt x="106" y="72"/>
                    <a:pt x="104" y="72"/>
                    <a:pt x="104" y="74"/>
                  </a:cubicBezTo>
                  <a:cubicBezTo>
                    <a:pt x="102" y="73"/>
                    <a:pt x="102" y="70"/>
                    <a:pt x="100" y="69"/>
                  </a:cubicBezTo>
                  <a:close/>
                  <a:moveTo>
                    <a:pt x="106" y="83"/>
                  </a:moveTo>
                  <a:cubicBezTo>
                    <a:pt x="106" y="86"/>
                    <a:pt x="108" y="89"/>
                    <a:pt x="106" y="91"/>
                  </a:cubicBezTo>
                  <a:cubicBezTo>
                    <a:pt x="108" y="94"/>
                    <a:pt x="109" y="93"/>
                    <a:pt x="109" y="96"/>
                  </a:cubicBezTo>
                  <a:cubicBezTo>
                    <a:pt x="107" y="93"/>
                    <a:pt x="105" y="91"/>
                    <a:pt x="103" y="89"/>
                  </a:cubicBezTo>
                  <a:cubicBezTo>
                    <a:pt x="104" y="87"/>
                    <a:pt x="105" y="84"/>
                    <a:pt x="106" y="83"/>
                  </a:cubicBezTo>
                  <a:close/>
                  <a:moveTo>
                    <a:pt x="108" y="132"/>
                  </a:moveTo>
                  <a:cubicBezTo>
                    <a:pt x="108" y="132"/>
                    <a:pt x="108" y="132"/>
                    <a:pt x="109" y="132"/>
                  </a:cubicBezTo>
                  <a:cubicBezTo>
                    <a:pt x="109" y="134"/>
                    <a:pt x="109" y="135"/>
                    <a:pt x="109" y="136"/>
                  </a:cubicBezTo>
                  <a:cubicBezTo>
                    <a:pt x="108" y="136"/>
                    <a:pt x="107" y="132"/>
                    <a:pt x="108" y="132"/>
                  </a:cubicBezTo>
                  <a:close/>
                  <a:moveTo>
                    <a:pt x="109" y="137"/>
                  </a:moveTo>
                  <a:cubicBezTo>
                    <a:pt x="110" y="138"/>
                    <a:pt x="110" y="140"/>
                    <a:pt x="109" y="142"/>
                  </a:cubicBezTo>
                  <a:cubicBezTo>
                    <a:pt x="107" y="141"/>
                    <a:pt x="109" y="138"/>
                    <a:pt x="109" y="137"/>
                  </a:cubicBezTo>
                  <a:close/>
                  <a:moveTo>
                    <a:pt x="109" y="127"/>
                  </a:moveTo>
                  <a:cubicBezTo>
                    <a:pt x="109" y="125"/>
                    <a:pt x="111" y="126"/>
                    <a:pt x="111" y="124"/>
                  </a:cubicBezTo>
                  <a:cubicBezTo>
                    <a:pt x="114" y="124"/>
                    <a:pt x="114" y="129"/>
                    <a:pt x="112" y="129"/>
                  </a:cubicBezTo>
                  <a:cubicBezTo>
                    <a:pt x="112" y="127"/>
                    <a:pt x="111" y="126"/>
                    <a:pt x="109" y="127"/>
                  </a:cubicBezTo>
                  <a:close/>
                  <a:moveTo>
                    <a:pt x="110" y="73"/>
                  </a:moveTo>
                  <a:cubicBezTo>
                    <a:pt x="112" y="75"/>
                    <a:pt x="117" y="83"/>
                    <a:pt x="112" y="85"/>
                  </a:cubicBezTo>
                  <a:cubicBezTo>
                    <a:pt x="111" y="81"/>
                    <a:pt x="110" y="77"/>
                    <a:pt x="110" y="73"/>
                  </a:cubicBezTo>
                  <a:close/>
                  <a:moveTo>
                    <a:pt x="112" y="147"/>
                  </a:moveTo>
                  <a:cubicBezTo>
                    <a:pt x="112" y="147"/>
                    <a:pt x="113" y="147"/>
                    <a:pt x="113" y="147"/>
                  </a:cubicBezTo>
                  <a:cubicBezTo>
                    <a:pt x="113" y="145"/>
                    <a:pt x="113" y="143"/>
                    <a:pt x="113" y="141"/>
                  </a:cubicBezTo>
                  <a:cubicBezTo>
                    <a:pt x="115" y="145"/>
                    <a:pt x="114" y="149"/>
                    <a:pt x="115" y="153"/>
                  </a:cubicBezTo>
                  <a:cubicBezTo>
                    <a:pt x="114" y="154"/>
                    <a:pt x="113" y="150"/>
                    <a:pt x="113" y="148"/>
                  </a:cubicBezTo>
                  <a:cubicBezTo>
                    <a:pt x="112" y="148"/>
                    <a:pt x="112" y="149"/>
                    <a:pt x="112" y="150"/>
                  </a:cubicBezTo>
                  <a:cubicBezTo>
                    <a:pt x="111" y="150"/>
                    <a:pt x="112" y="147"/>
                    <a:pt x="112" y="147"/>
                  </a:cubicBezTo>
                  <a:close/>
                  <a:moveTo>
                    <a:pt x="115" y="191"/>
                  </a:moveTo>
                  <a:cubicBezTo>
                    <a:pt x="116" y="192"/>
                    <a:pt x="116" y="195"/>
                    <a:pt x="115" y="196"/>
                  </a:cubicBezTo>
                  <a:cubicBezTo>
                    <a:pt x="111" y="195"/>
                    <a:pt x="111" y="192"/>
                    <a:pt x="115" y="191"/>
                  </a:cubicBezTo>
                  <a:close/>
                  <a:moveTo>
                    <a:pt x="110" y="66"/>
                  </a:moveTo>
                  <a:cubicBezTo>
                    <a:pt x="111" y="66"/>
                    <a:pt x="111" y="66"/>
                    <a:pt x="111" y="65"/>
                  </a:cubicBezTo>
                  <a:cubicBezTo>
                    <a:pt x="114" y="67"/>
                    <a:pt x="114" y="71"/>
                    <a:pt x="116" y="72"/>
                  </a:cubicBezTo>
                  <a:cubicBezTo>
                    <a:pt x="115" y="73"/>
                    <a:pt x="112" y="68"/>
                    <a:pt x="110" y="66"/>
                  </a:cubicBezTo>
                  <a:close/>
                  <a:moveTo>
                    <a:pt x="109" y="55"/>
                  </a:moveTo>
                  <a:cubicBezTo>
                    <a:pt x="106" y="50"/>
                    <a:pt x="100" y="46"/>
                    <a:pt x="105" y="41"/>
                  </a:cubicBezTo>
                  <a:cubicBezTo>
                    <a:pt x="108" y="43"/>
                    <a:pt x="109" y="47"/>
                    <a:pt x="112" y="50"/>
                  </a:cubicBezTo>
                  <a:cubicBezTo>
                    <a:pt x="111" y="52"/>
                    <a:pt x="111" y="54"/>
                    <a:pt x="109" y="55"/>
                  </a:cubicBezTo>
                  <a:close/>
                  <a:moveTo>
                    <a:pt x="110" y="40"/>
                  </a:moveTo>
                  <a:cubicBezTo>
                    <a:pt x="118" y="43"/>
                    <a:pt x="123" y="51"/>
                    <a:pt x="125" y="60"/>
                  </a:cubicBezTo>
                  <a:cubicBezTo>
                    <a:pt x="119" y="54"/>
                    <a:pt x="114" y="48"/>
                    <a:pt x="110" y="40"/>
                  </a:cubicBezTo>
                  <a:close/>
                  <a:moveTo>
                    <a:pt x="118" y="37"/>
                  </a:moveTo>
                  <a:cubicBezTo>
                    <a:pt x="117" y="37"/>
                    <a:pt x="116" y="38"/>
                    <a:pt x="116" y="38"/>
                  </a:cubicBezTo>
                  <a:cubicBezTo>
                    <a:pt x="111" y="36"/>
                    <a:pt x="106" y="33"/>
                    <a:pt x="103" y="28"/>
                  </a:cubicBezTo>
                  <a:cubicBezTo>
                    <a:pt x="103" y="26"/>
                    <a:pt x="102" y="29"/>
                    <a:pt x="100" y="28"/>
                  </a:cubicBezTo>
                  <a:cubicBezTo>
                    <a:pt x="99" y="26"/>
                    <a:pt x="98" y="26"/>
                    <a:pt x="99" y="23"/>
                  </a:cubicBezTo>
                  <a:cubicBezTo>
                    <a:pt x="93" y="24"/>
                    <a:pt x="89" y="19"/>
                    <a:pt x="83" y="17"/>
                  </a:cubicBezTo>
                  <a:cubicBezTo>
                    <a:pt x="97" y="13"/>
                    <a:pt x="111" y="26"/>
                    <a:pt x="118" y="37"/>
                  </a:cubicBezTo>
                  <a:close/>
                  <a:moveTo>
                    <a:pt x="87" y="12"/>
                  </a:moveTo>
                  <a:cubicBezTo>
                    <a:pt x="82" y="12"/>
                    <a:pt x="80" y="14"/>
                    <a:pt x="75" y="14"/>
                  </a:cubicBezTo>
                  <a:cubicBezTo>
                    <a:pt x="75" y="11"/>
                    <a:pt x="72" y="9"/>
                    <a:pt x="73" y="7"/>
                  </a:cubicBezTo>
                  <a:cubicBezTo>
                    <a:pt x="77" y="9"/>
                    <a:pt x="84" y="8"/>
                    <a:pt x="87" y="12"/>
                  </a:cubicBezTo>
                  <a:close/>
                  <a:moveTo>
                    <a:pt x="78" y="35"/>
                  </a:moveTo>
                  <a:cubicBezTo>
                    <a:pt x="75" y="32"/>
                    <a:pt x="74" y="28"/>
                    <a:pt x="72" y="24"/>
                  </a:cubicBezTo>
                  <a:cubicBezTo>
                    <a:pt x="70" y="24"/>
                    <a:pt x="70" y="25"/>
                    <a:pt x="69" y="25"/>
                  </a:cubicBezTo>
                  <a:cubicBezTo>
                    <a:pt x="69" y="27"/>
                    <a:pt x="72" y="29"/>
                    <a:pt x="69" y="30"/>
                  </a:cubicBezTo>
                  <a:cubicBezTo>
                    <a:pt x="72" y="32"/>
                    <a:pt x="74" y="37"/>
                    <a:pt x="76" y="40"/>
                  </a:cubicBezTo>
                  <a:cubicBezTo>
                    <a:pt x="75" y="43"/>
                    <a:pt x="77" y="48"/>
                    <a:pt x="72" y="47"/>
                  </a:cubicBezTo>
                  <a:cubicBezTo>
                    <a:pt x="71" y="41"/>
                    <a:pt x="67" y="39"/>
                    <a:pt x="65" y="35"/>
                  </a:cubicBezTo>
                  <a:cubicBezTo>
                    <a:pt x="68" y="29"/>
                    <a:pt x="67" y="23"/>
                    <a:pt x="72" y="17"/>
                  </a:cubicBezTo>
                  <a:cubicBezTo>
                    <a:pt x="74" y="23"/>
                    <a:pt x="82" y="28"/>
                    <a:pt x="78" y="35"/>
                  </a:cubicBezTo>
                  <a:close/>
                  <a:moveTo>
                    <a:pt x="10" y="65"/>
                  </a:moveTo>
                  <a:cubicBezTo>
                    <a:pt x="12" y="65"/>
                    <a:pt x="12" y="64"/>
                    <a:pt x="14" y="64"/>
                  </a:cubicBezTo>
                  <a:cubicBezTo>
                    <a:pt x="13" y="69"/>
                    <a:pt x="12" y="74"/>
                    <a:pt x="11" y="77"/>
                  </a:cubicBezTo>
                  <a:cubicBezTo>
                    <a:pt x="8" y="72"/>
                    <a:pt x="11" y="70"/>
                    <a:pt x="10" y="65"/>
                  </a:cubicBezTo>
                  <a:close/>
                  <a:moveTo>
                    <a:pt x="12" y="102"/>
                  </a:moveTo>
                  <a:cubicBezTo>
                    <a:pt x="9" y="102"/>
                    <a:pt x="11" y="99"/>
                    <a:pt x="12" y="98"/>
                  </a:cubicBezTo>
                  <a:cubicBezTo>
                    <a:pt x="12" y="99"/>
                    <a:pt x="12" y="101"/>
                    <a:pt x="12" y="102"/>
                  </a:cubicBezTo>
                  <a:close/>
                  <a:moveTo>
                    <a:pt x="10" y="133"/>
                  </a:moveTo>
                  <a:cubicBezTo>
                    <a:pt x="10" y="133"/>
                    <a:pt x="12" y="133"/>
                    <a:pt x="12" y="133"/>
                  </a:cubicBezTo>
                  <a:cubicBezTo>
                    <a:pt x="14" y="141"/>
                    <a:pt x="19" y="147"/>
                    <a:pt x="20" y="154"/>
                  </a:cubicBezTo>
                  <a:cubicBezTo>
                    <a:pt x="15" y="149"/>
                    <a:pt x="13" y="141"/>
                    <a:pt x="10" y="133"/>
                  </a:cubicBezTo>
                  <a:close/>
                  <a:moveTo>
                    <a:pt x="13" y="55"/>
                  </a:moveTo>
                  <a:cubicBezTo>
                    <a:pt x="15" y="51"/>
                    <a:pt x="16" y="47"/>
                    <a:pt x="19" y="44"/>
                  </a:cubicBezTo>
                  <a:cubicBezTo>
                    <a:pt x="18" y="44"/>
                    <a:pt x="18" y="45"/>
                    <a:pt x="17" y="45"/>
                  </a:cubicBezTo>
                  <a:cubicBezTo>
                    <a:pt x="18" y="44"/>
                    <a:pt x="18" y="42"/>
                    <a:pt x="19" y="41"/>
                  </a:cubicBezTo>
                  <a:cubicBezTo>
                    <a:pt x="20" y="41"/>
                    <a:pt x="20" y="41"/>
                    <a:pt x="19" y="41"/>
                  </a:cubicBezTo>
                  <a:cubicBezTo>
                    <a:pt x="25" y="26"/>
                    <a:pt x="37" y="11"/>
                    <a:pt x="57" y="11"/>
                  </a:cubicBezTo>
                  <a:cubicBezTo>
                    <a:pt x="57" y="9"/>
                    <a:pt x="55" y="9"/>
                    <a:pt x="54" y="8"/>
                  </a:cubicBezTo>
                  <a:cubicBezTo>
                    <a:pt x="60" y="5"/>
                    <a:pt x="65" y="8"/>
                    <a:pt x="70" y="8"/>
                  </a:cubicBezTo>
                  <a:cubicBezTo>
                    <a:pt x="71" y="11"/>
                    <a:pt x="69" y="11"/>
                    <a:pt x="67" y="13"/>
                  </a:cubicBezTo>
                  <a:cubicBezTo>
                    <a:pt x="56" y="11"/>
                    <a:pt x="45" y="17"/>
                    <a:pt x="38" y="23"/>
                  </a:cubicBezTo>
                  <a:cubicBezTo>
                    <a:pt x="37" y="23"/>
                    <a:pt x="36" y="23"/>
                    <a:pt x="35" y="23"/>
                  </a:cubicBezTo>
                  <a:cubicBezTo>
                    <a:pt x="32" y="26"/>
                    <a:pt x="25" y="31"/>
                    <a:pt x="28" y="34"/>
                  </a:cubicBezTo>
                  <a:cubicBezTo>
                    <a:pt x="24" y="36"/>
                    <a:pt x="20" y="42"/>
                    <a:pt x="20" y="46"/>
                  </a:cubicBezTo>
                  <a:cubicBezTo>
                    <a:pt x="16" y="47"/>
                    <a:pt x="17" y="53"/>
                    <a:pt x="13" y="55"/>
                  </a:cubicBezTo>
                  <a:close/>
                  <a:moveTo>
                    <a:pt x="26" y="101"/>
                  </a:moveTo>
                  <a:cubicBezTo>
                    <a:pt x="20" y="99"/>
                    <a:pt x="23" y="91"/>
                    <a:pt x="23" y="86"/>
                  </a:cubicBezTo>
                  <a:cubicBezTo>
                    <a:pt x="28" y="89"/>
                    <a:pt x="26" y="93"/>
                    <a:pt x="26" y="101"/>
                  </a:cubicBezTo>
                  <a:close/>
                  <a:moveTo>
                    <a:pt x="23" y="70"/>
                  </a:moveTo>
                  <a:cubicBezTo>
                    <a:pt x="24" y="70"/>
                    <a:pt x="23" y="71"/>
                    <a:pt x="24" y="71"/>
                  </a:cubicBezTo>
                  <a:cubicBezTo>
                    <a:pt x="24" y="74"/>
                    <a:pt x="23" y="75"/>
                    <a:pt x="23" y="78"/>
                  </a:cubicBezTo>
                  <a:cubicBezTo>
                    <a:pt x="19" y="77"/>
                    <a:pt x="22" y="72"/>
                    <a:pt x="23" y="70"/>
                  </a:cubicBezTo>
                  <a:close/>
                  <a:moveTo>
                    <a:pt x="26" y="83"/>
                  </a:moveTo>
                  <a:cubicBezTo>
                    <a:pt x="25" y="82"/>
                    <a:pt x="27" y="79"/>
                    <a:pt x="27" y="78"/>
                  </a:cubicBezTo>
                  <a:cubicBezTo>
                    <a:pt x="29" y="79"/>
                    <a:pt x="25" y="80"/>
                    <a:pt x="26" y="83"/>
                  </a:cubicBezTo>
                  <a:close/>
                  <a:moveTo>
                    <a:pt x="26" y="65"/>
                  </a:moveTo>
                  <a:cubicBezTo>
                    <a:pt x="24" y="63"/>
                    <a:pt x="27" y="63"/>
                    <a:pt x="27" y="61"/>
                  </a:cubicBezTo>
                  <a:cubicBezTo>
                    <a:pt x="29" y="61"/>
                    <a:pt x="28" y="67"/>
                    <a:pt x="26" y="65"/>
                  </a:cubicBezTo>
                  <a:close/>
                  <a:moveTo>
                    <a:pt x="22" y="65"/>
                  </a:moveTo>
                  <a:cubicBezTo>
                    <a:pt x="20" y="57"/>
                    <a:pt x="26" y="53"/>
                    <a:pt x="27" y="47"/>
                  </a:cubicBezTo>
                  <a:cubicBezTo>
                    <a:pt x="30" y="54"/>
                    <a:pt x="26" y="59"/>
                    <a:pt x="22" y="65"/>
                  </a:cubicBezTo>
                  <a:close/>
                  <a:moveTo>
                    <a:pt x="32" y="73"/>
                  </a:moveTo>
                  <a:cubicBezTo>
                    <a:pt x="30" y="71"/>
                    <a:pt x="31" y="70"/>
                    <a:pt x="31" y="68"/>
                  </a:cubicBezTo>
                  <a:cubicBezTo>
                    <a:pt x="32" y="69"/>
                    <a:pt x="31" y="72"/>
                    <a:pt x="32" y="73"/>
                  </a:cubicBezTo>
                  <a:close/>
                  <a:moveTo>
                    <a:pt x="32" y="40"/>
                  </a:moveTo>
                  <a:cubicBezTo>
                    <a:pt x="30" y="39"/>
                    <a:pt x="33" y="37"/>
                    <a:pt x="33" y="36"/>
                  </a:cubicBezTo>
                  <a:cubicBezTo>
                    <a:pt x="35" y="37"/>
                    <a:pt x="32" y="39"/>
                    <a:pt x="32" y="40"/>
                  </a:cubicBezTo>
                  <a:close/>
                  <a:moveTo>
                    <a:pt x="32" y="109"/>
                  </a:moveTo>
                  <a:cubicBezTo>
                    <a:pt x="33" y="106"/>
                    <a:pt x="33" y="104"/>
                    <a:pt x="34" y="101"/>
                  </a:cubicBezTo>
                  <a:cubicBezTo>
                    <a:pt x="39" y="103"/>
                    <a:pt x="39" y="109"/>
                    <a:pt x="37" y="114"/>
                  </a:cubicBezTo>
                  <a:cubicBezTo>
                    <a:pt x="33" y="115"/>
                    <a:pt x="36" y="108"/>
                    <a:pt x="32" y="109"/>
                  </a:cubicBezTo>
                  <a:close/>
                  <a:moveTo>
                    <a:pt x="41" y="151"/>
                  </a:moveTo>
                  <a:cubicBezTo>
                    <a:pt x="38" y="149"/>
                    <a:pt x="36" y="146"/>
                    <a:pt x="35" y="142"/>
                  </a:cubicBezTo>
                  <a:cubicBezTo>
                    <a:pt x="35" y="141"/>
                    <a:pt x="36" y="140"/>
                    <a:pt x="36" y="138"/>
                  </a:cubicBezTo>
                  <a:cubicBezTo>
                    <a:pt x="40" y="140"/>
                    <a:pt x="44" y="145"/>
                    <a:pt x="41" y="151"/>
                  </a:cubicBezTo>
                  <a:close/>
                  <a:moveTo>
                    <a:pt x="42" y="186"/>
                  </a:moveTo>
                  <a:cubicBezTo>
                    <a:pt x="44" y="183"/>
                    <a:pt x="47" y="187"/>
                    <a:pt x="49" y="188"/>
                  </a:cubicBezTo>
                  <a:cubicBezTo>
                    <a:pt x="53" y="192"/>
                    <a:pt x="58" y="194"/>
                    <a:pt x="59" y="199"/>
                  </a:cubicBezTo>
                  <a:cubicBezTo>
                    <a:pt x="52" y="196"/>
                    <a:pt x="48" y="191"/>
                    <a:pt x="42" y="186"/>
                  </a:cubicBezTo>
                  <a:close/>
                  <a:moveTo>
                    <a:pt x="58" y="142"/>
                  </a:moveTo>
                  <a:cubicBezTo>
                    <a:pt x="57" y="138"/>
                    <a:pt x="57" y="134"/>
                    <a:pt x="55" y="130"/>
                  </a:cubicBezTo>
                  <a:cubicBezTo>
                    <a:pt x="60" y="129"/>
                    <a:pt x="62" y="140"/>
                    <a:pt x="58" y="142"/>
                  </a:cubicBezTo>
                  <a:close/>
                  <a:moveTo>
                    <a:pt x="60" y="152"/>
                  </a:moveTo>
                  <a:cubicBezTo>
                    <a:pt x="62" y="154"/>
                    <a:pt x="60" y="158"/>
                    <a:pt x="61" y="160"/>
                  </a:cubicBezTo>
                  <a:cubicBezTo>
                    <a:pt x="58" y="162"/>
                    <a:pt x="60" y="154"/>
                    <a:pt x="60" y="152"/>
                  </a:cubicBezTo>
                  <a:close/>
                  <a:moveTo>
                    <a:pt x="60" y="102"/>
                  </a:moveTo>
                  <a:cubicBezTo>
                    <a:pt x="65" y="105"/>
                    <a:pt x="69" y="113"/>
                    <a:pt x="66" y="120"/>
                  </a:cubicBezTo>
                  <a:cubicBezTo>
                    <a:pt x="60" y="117"/>
                    <a:pt x="63" y="108"/>
                    <a:pt x="60" y="102"/>
                  </a:cubicBezTo>
                  <a:close/>
                  <a:moveTo>
                    <a:pt x="63" y="197"/>
                  </a:moveTo>
                  <a:cubicBezTo>
                    <a:pt x="66" y="197"/>
                    <a:pt x="67" y="198"/>
                    <a:pt x="66" y="201"/>
                  </a:cubicBezTo>
                  <a:cubicBezTo>
                    <a:pt x="65" y="200"/>
                    <a:pt x="64" y="199"/>
                    <a:pt x="63" y="197"/>
                  </a:cubicBezTo>
                  <a:close/>
                  <a:moveTo>
                    <a:pt x="70" y="185"/>
                  </a:moveTo>
                  <a:cubicBezTo>
                    <a:pt x="66" y="183"/>
                    <a:pt x="63" y="179"/>
                    <a:pt x="65" y="175"/>
                  </a:cubicBezTo>
                  <a:cubicBezTo>
                    <a:pt x="68" y="176"/>
                    <a:pt x="69" y="180"/>
                    <a:pt x="71" y="182"/>
                  </a:cubicBezTo>
                  <a:cubicBezTo>
                    <a:pt x="71" y="184"/>
                    <a:pt x="69" y="183"/>
                    <a:pt x="70" y="185"/>
                  </a:cubicBezTo>
                  <a:close/>
                  <a:moveTo>
                    <a:pt x="70" y="165"/>
                  </a:moveTo>
                  <a:cubicBezTo>
                    <a:pt x="71" y="166"/>
                    <a:pt x="72" y="167"/>
                    <a:pt x="72" y="170"/>
                  </a:cubicBezTo>
                  <a:cubicBezTo>
                    <a:pt x="70" y="169"/>
                    <a:pt x="69" y="167"/>
                    <a:pt x="70" y="165"/>
                  </a:cubicBezTo>
                  <a:close/>
                  <a:moveTo>
                    <a:pt x="72" y="161"/>
                  </a:moveTo>
                  <a:cubicBezTo>
                    <a:pt x="70" y="160"/>
                    <a:pt x="71" y="157"/>
                    <a:pt x="72" y="156"/>
                  </a:cubicBezTo>
                  <a:cubicBezTo>
                    <a:pt x="73" y="156"/>
                    <a:pt x="72" y="159"/>
                    <a:pt x="72" y="161"/>
                  </a:cubicBezTo>
                  <a:close/>
                  <a:moveTo>
                    <a:pt x="73" y="210"/>
                  </a:moveTo>
                  <a:cubicBezTo>
                    <a:pt x="79" y="211"/>
                    <a:pt x="81" y="212"/>
                    <a:pt x="86" y="214"/>
                  </a:cubicBezTo>
                  <a:cubicBezTo>
                    <a:pt x="82" y="217"/>
                    <a:pt x="76" y="212"/>
                    <a:pt x="73" y="210"/>
                  </a:cubicBezTo>
                  <a:close/>
                  <a:moveTo>
                    <a:pt x="94" y="203"/>
                  </a:moveTo>
                  <a:cubicBezTo>
                    <a:pt x="96" y="198"/>
                    <a:pt x="100" y="200"/>
                    <a:pt x="103" y="202"/>
                  </a:cubicBezTo>
                  <a:cubicBezTo>
                    <a:pt x="100" y="209"/>
                    <a:pt x="91" y="208"/>
                    <a:pt x="87" y="203"/>
                  </a:cubicBezTo>
                  <a:cubicBezTo>
                    <a:pt x="88" y="201"/>
                    <a:pt x="93" y="203"/>
                    <a:pt x="94" y="203"/>
                  </a:cubicBezTo>
                  <a:close/>
                  <a:moveTo>
                    <a:pt x="87" y="215"/>
                  </a:moveTo>
                  <a:cubicBezTo>
                    <a:pt x="88" y="215"/>
                    <a:pt x="92" y="214"/>
                    <a:pt x="94" y="215"/>
                  </a:cubicBezTo>
                  <a:cubicBezTo>
                    <a:pt x="94" y="217"/>
                    <a:pt x="88" y="216"/>
                    <a:pt x="87" y="215"/>
                  </a:cubicBezTo>
                  <a:close/>
                  <a:moveTo>
                    <a:pt x="94" y="220"/>
                  </a:moveTo>
                  <a:cubicBezTo>
                    <a:pt x="103" y="217"/>
                    <a:pt x="109" y="213"/>
                    <a:pt x="118" y="211"/>
                  </a:cubicBezTo>
                  <a:cubicBezTo>
                    <a:pt x="114" y="218"/>
                    <a:pt x="104" y="220"/>
                    <a:pt x="94" y="220"/>
                  </a:cubicBezTo>
                  <a:close/>
                  <a:moveTo>
                    <a:pt x="118" y="132"/>
                  </a:moveTo>
                  <a:cubicBezTo>
                    <a:pt x="120" y="142"/>
                    <a:pt x="116" y="136"/>
                    <a:pt x="118" y="132"/>
                  </a:cubicBezTo>
                  <a:close/>
                  <a:moveTo>
                    <a:pt x="119" y="159"/>
                  </a:moveTo>
                  <a:cubicBezTo>
                    <a:pt x="117" y="157"/>
                    <a:pt x="120" y="151"/>
                    <a:pt x="119" y="150"/>
                  </a:cubicBezTo>
                  <a:cubicBezTo>
                    <a:pt x="120" y="150"/>
                    <a:pt x="120" y="151"/>
                    <a:pt x="121" y="151"/>
                  </a:cubicBezTo>
                  <a:cubicBezTo>
                    <a:pt x="120" y="153"/>
                    <a:pt x="120" y="156"/>
                    <a:pt x="119" y="159"/>
                  </a:cubicBezTo>
                  <a:close/>
                  <a:moveTo>
                    <a:pt x="121" y="138"/>
                  </a:moveTo>
                  <a:cubicBezTo>
                    <a:pt x="123" y="139"/>
                    <a:pt x="125" y="143"/>
                    <a:pt x="121" y="143"/>
                  </a:cubicBezTo>
                  <a:cubicBezTo>
                    <a:pt x="121" y="142"/>
                    <a:pt x="120" y="139"/>
                    <a:pt x="121" y="138"/>
                  </a:cubicBezTo>
                  <a:close/>
                  <a:moveTo>
                    <a:pt x="124" y="166"/>
                  </a:moveTo>
                  <a:cubicBezTo>
                    <a:pt x="119" y="165"/>
                    <a:pt x="124" y="159"/>
                    <a:pt x="124" y="156"/>
                  </a:cubicBezTo>
                  <a:cubicBezTo>
                    <a:pt x="128" y="158"/>
                    <a:pt x="125" y="163"/>
                    <a:pt x="124" y="166"/>
                  </a:cubicBezTo>
                  <a:close/>
                  <a:moveTo>
                    <a:pt x="125" y="109"/>
                  </a:moveTo>
                  <a:cubicBezTo>
                    <a:pt x="127" y="110"/>
                    <a:pt x="126" y="114"/>
                    <a:pt x="125" y="115"/>
                  </a:cubicBezTo>
                  <a:cubicBezTo>
                    <a:pt x="123" y="114"/>
                    <a:pt x="125" y="112"/>
                    <a:pt x="125" y="109"/>
                  </a:cubicBezTo>
                  <a:close/>
                  <a:moveTo>
                    <a:pt x="125" y="133"/>
                  </a:moveTo>
                  <a:cubicBezTo>
                    <a:pt x="124" y="132"/>
                    <a:pt x="125" y="131"/>
                    <a:pt x="124" y="129"/>
                  </a:cubicBezTo>
                  <a:cubicBezTo>
                    <a:pt x="125" y="129"/>
                    <a:pt x="125" y="130"/>
                    <a:pt x="126" y="130"/>
                  </a:cubicBezTo>
                  <a:cubicBezTo>
                    <a:pt x="127" y="132"/>
                    <a:pt x="125" y="132"/>
                    <a:pt x="125" y="133"/>
                  </a:cubicBezTo>
                  <a:close/>
                  <a:moveTo>
                    <a:pt x="124" y="118"/>
                  </a:moveTo>
                  <a:cubicBezTo>
                    <a:pt x="125" y="117"/>
                    <a:pt x="127" y="116"/>
                    <a:pt x="127" y="114"/>
                  </a:cubicBezTo>
                  <a:cubicBezTo>
                    <a:pt x="128" y="116"/>
                    <a:pt x="128" y="119"/>
                    <a:pt x="128" y="123"/>
                  </a:cubicBezTo>
                  <a:cubicBezTo>
                    <a:pt x="127" y="121"/>
                    <a:pt x="125" y="120"/>
                    <a:pt x="124" y="118"/>
                  </a:cubicBezTo>
                  <a:close/>
                  <a:moveTo>
                    <a:pt x="127" y="151"/>
                  </a:moveTo>
                  <a:cubicBezTo>
                    <a:pt x="126" y="150"/>
                    <a:pt x="128" y="149"/>
                    <a:pt x="128" y="148"/>
                  </a:cubicBezTo>
                  <a:cubicBezTo>
                    <a:pt x="130" y="148"/>
                    <a:pt x="129" y="151"/>
                    <a:pt x="127" y="151"/>
                  </a:cubicBezTo>
                  <a:close/>
                  <a:moveTo>
                    <a:pt x="130" y="93"/>
                  </a:moveTo>
                  <a:cubicBezTo>
                    <a:pt x="128" y="93"/>
                    <a:pt x="127" y="90"/>
                    <a:pt x="128" y="89"/>
                  </a:cubicBezTo>
                  <a:cubicBezTo>
                    <a:pt x="130" y="89"/>
                    <a:pt x="130" y="92"/>
                    <a:pt x="130" y="93"/>
                  </a:cubicBezTo>
                  <a:close/>
                  <a:moveTo>
                    <a:pt x="133" y="128"/>
                  </a:moveTo>
                  <a:cubicBezTo>
                    <a:pt x="133" y="128"/>
                    <a:pt x="133" y="128"/>
                    <a:pt x="133" y="127"/>
                  </a:cubicBezTo>
                  <a:cubicBezTo>
                    <a:pt x="132" y="127"/>
                    <a:pt x="132" y="127"/>
                    <a:pt x="131" y="127"/>
                  </a:cubicBezTo>
                  <a:cubicBezTo>
                    <a:pt x="131" y="125"/>
                    <a:pt x="133" y="125"/>
                    <a:pt x="133" y="121"/>
                  </a:cubicBezTo>
                  <a:cubicBezTo>
                    <a:pt x="134" y="122"/>
                    <a:pt x="134" y="126"/>
                    <a:pt x="133" y="128"/>
                  </a:cubicBezTo>
                  <a:close/>
                  <a:moveTo>
                    <a:pt x="133" y="79"/>
                  </a:moveTo>
                  <a:cubicBezTo>
                    <a:pt x="131" y="78"/>
                    <a:pt x="129" y="78"/>
                    <a:pt x="128" y="77"/>
                  </a:cubicBezTo>
                  <a:cubicBezTo>
                    <a:pt x="127" y="78"/>
                    <a:pt x="130" y="79"/>
                    <a:pt x="129" y="81"/>
                  </a:cubicBezTo>
                  <a:cubicBezTo>
                    <a:pt x="125" y="78"/>
                    <a:pt x="121" y="73"/>
                    <a:pt x="122" y="68"/>
                  </a:cubicBezTo>
                  <a:cubicBezTo>
                    <a:pt x="122" y="67"/>
                    <a:pt x="119" y="68"/>
                    <a:pt x="118" y="68"/>
                  </a:cubicBezTo>
                  <a:cubicBezTo>
                    <a:pt x="116" y="64"/>
                    <a:pt x="110" y="60"/>
                    <a:pt x="115" y="55"/>
                  </a:cubicBezTo>
                  <a:cubicBezTo>
                    <a:pt x="123" y="61"/>
                    <a:pt x="126" y="72"/>
                    <a:pt x="134" y="79"/>
                  </a:cubicBezTo>
                  <a:cubicBezTo>
                    <a:pt x="137" y="79"/>
                    <a:pt x="134" y="76"/>
                    <a:pt x="137" y="75"/>
                  </a:cubicBezTo>
                  <a:cubicBezTo>
                    <a:pt x="138" y="79"/>
                    <a:pt x="139" y="84"/>
                    <a:pt x="142" y="85"/>
                  </a:cubicBezTo>
                  <a:cubicBezTo>
                    <a:pt x="142" y="94"/>
                    <a:pt x="146" y="104"/>
                    <a:pt x="142" y="111"/>
                  </a:cubicBezTo>
                  <a:cubicBezTo>
                    <a:pt x="140" y="108"/>
                    <a:pt x="141" y="102"/>
                    <a:pt x="138" y="101"/>
                  </a:cubicBezTo>
                  <a:cubicBezTo>
                    <a:pt x="144" y="93"/>
                    <a:pt x="131" y="87"/>
                    <a:pt x="133" y="79"/>
                  </a:cubicBezTo>
                  <a:close/>
                  <a:moveTo>
                    <a:pt x="137" y="185"/>
                  </a:moveTo>
                  <a:cubicBezTo>
                    <a:pt x="142" y="163"/>
                    <a:pt x="144" y="134"/>
                    <a:pt x="148" y="111"/>
                  </a:cubicBezTo>
                  <a:cubicBezTo>
                    <a:pt x="153" y="135"/>
                    <a:pt x="148" y="165"/>
                    <a:pt x="137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6649474" y="2614574"/>
              <a:ext cx="437966" cy="666576"/>
            </a:xfrm>
            <a:custGeom>
              <a:avLst/>
              <a:gdLst>
                <a:gd name="T0" fmla="*/ 7 w 134"/>
                <a:gd name="T1" fmla="*/ 81 h 204"/>
                <a:gd name="T2" fmla="*/ 14 w 134"/>
                <a:gd name="T3" fmla="*/ 30 h 204"/>
                <a:gd name="T4" fmla="*/ 86 w 134"/>
                <a:gd name="T5" fmla="*/ 198 h 204"/>
                <a:gd name="T6" fmla="*/ 88 w 134"/>
                <a:gd name="T7" fmla="*/ 11 h 204"/>
                <a:gd name="T8" fmla="*/ 65 w 134"/>
                <a:gd name="T9" fmla="*/ 6 h 204"/>
                <a:gd name="T10" fmla="*/ 116 w 134"/>
                <a:gd name="T11" fmla="*/ 147 h 204"/>
                <a:gd name="T12" fmla="*/ 110 w 134"/>
                <a:gd name="T13" fmla="*/ 105 h 204"/>
                <a:gd name="T14" fmla="*/ 116 w 134"/>
                <a:gd name="T15" fmla="*/ 124 h 204"/>
                <a:gd name="T16" fmla="*/ 41 w 134"/>
                <a:gd name="T17" fmla="*/ 114 h 204"/>
                <a:gd name="T18" fmla="*/ 42 w 134"/>
                <a:gd name="T19" fmla="*/ 86 h 204"/>
                <a:gd name="T20" fmla="*/ 53 w 134"/>
                <a:gd name="T21" fmla="*/ 53 h 204"/>
                <a:gd name="T22" fmla="*/ 61 w 134"/>
                <a:gd name="T23" fmla="*/ 48 h 204"/>
                <a:gd name="T24" fmla="*/ 87 w 134"/>
                <a:gd name="T25" fmla="*/ 36 h 204"/>
                <a:gd name="T26" fmla="*/ 96 w 134"/>
                <a:gd name="T27" fmla="*/ 64 h 204"/>
                <a:gd name="T28" fmla="*/ 99 w 134"/>
                <a:gd name="T29" fmla="*/ 111 h 204"/>
                <a:gd name="T30" fmla="*/ 89 w 134"/>
                <a:gd name="T31" fmla="*/ 26 h 204"/>
                <a:gd name="T32" fmla="*/ 59 w 134"/>
                <a:gd name="T33" fmla="*/ 90 h 204"/>
                <a:gd name="T34" fmla="*/ 76 w 134"/>
                <a:gd name="T35" fmla="*/ 84 h 204"/>
                <a:gd name="T36" fmla="*/ 68 w 134"/>
                <a:gd name="T37" fmla="*/ 80 h 204"/>
                <a:gd name="T38" fmla="*/ 65 w 134"/>
                <a:gd name="T39" fmla="*/ 68 h 204"/>
                <a:gd name="T40" fmla="*/ 54 w 134"/>
                <a:gd name="T41" fmla="*/ 96 h 204"/>
                <a:gd name="T42" fmla="*/ 48 w 134"/>
                <a:gd name="T43" fmla="*/ 90 h 204"/>
                <a:gd name="T44" fmla="*/ 58 w 134"/>
                <a:gd name="T45" fmla="*/ 112 h 204"/>
                <a:gd name="T46" fmla="*/ 72 w 134"/>
                <a:gd name="T47" fmla="*/ 121 h 204"/>
                <a:gd name="T48" fmla="*/ 77 w 134"/>
                <a:gd name="T49" fmla="*/ 48 h 204"/>
                <a:gd name="T50" fmla="*/ 68 w 134"/>
                <a:gd name="T51" fmla="*/ 61 h 204"/>
                <a:gd name="T52" fmla="*/ 64 w 134"/>
                <a:gd name="T53" fmla="*/ 27 h 204"/>
                <a:gd name="T54" fmla="*/ 47 w 134"/>
                <a:gd name="T55" fmla="*/ 79 h 204"/>
                <a:gd name="T56" fmla="*/ 40 w 134"/>
                <a:gd name="T57" fmla="*/ 69 h 204"/>
                <a:gd name="T58" fmla="*/ 55 w 134"/>
                <a:gd name="T59" fmla="*/ 139 h 204"/>
                <a:gd name="T60" fmla="*/ 58 w 134"/>
                <a:gd name="T61" fmla="*/ 142 h 204"/>
                <a:gd name="T62" fmla="*/ 69 w 134"/>
                <a:gd name="T63" fmla="*/ 168 h 204"/>
                <a:gd name="T64" fmla="*/ 75 w 134"/>
                <a:gd name="T65" fmla="*/ 135 h 204"/>
                <a:gd name="T66" fmla="*/ 80 w 134"/>
                <a:gd name="T67" fmla="*/ 86 h 204"/>
                <a:gd name="T68" fmla="*/ 87 w 134"/>
                <a:gd name="T69" fmla="*/ 42 h 204"/>
                <a:gd name="T70" fmla="*/ 89 w 134"/>
                <a:gd name="T71" fmla="*/ 148 h 204"/>
                <a:gd name="T72" fmla="*/ 90 w 134"/>
                <a:gd name="T73" fmla="*/ 101 h 204"/>
                <a:gd name="T74" fmla="*/ 96 w 134"/>
                <a:gd name="T75" fmla="*/ 155 h 204"/>
                <a:gd name="T76" fmla="*/ 101 w 134"/>
                <a:gd name="T77" fmla="*/ 148 h 204"/>
                <a:gd name="T78" fmla="*/ 103 w 134"/>
                <a:gd name="T79" fmla="*/ 117 h 204"/>
                <a:gd name="T80" fmla="*/ 106 w 134"/>
                <a:gd name="T81" fmla="*/ 136 h 204"/>
                <a:gd name="T82" fmla="*/ 68 w 134"/>
                <a:gd name="T83" fmla="*/ 14 h 204"/>
                <a:gd name="T84" fmla="*/ 55 w 134"/>
                <a:gd name="T85" fmla="*/ 31 h 204"/>
                <a:gd name="T86" fmla="*/ 41 w 134"/>
                <a:gd name="T87" fmla="*/ 25 h 204"/>
                <a:gd name="T88" fmla="*/ 38 w 134"/>
                <a:gd name="T89" fmla="*/ 29 h 204"/>
                <a:gd name="T90" fmla="*/ 26 w 134"/>
                <a:gd name="T91" fmla="*/ 60 h 204"/>
                <a:gd name="T92" fmla="*/ 31 w 134"/>
                <a:gd name="T93" fmla="*/ 101 h 204"/>
                <a:gd name="T94" fmla="*/ 25 w 134"/>
                <a:gd name="T95" fmla="*/ 108 h 204"/>
                <a:gd name="T96" fmla="*/ 22 w 134"/>
                <a:gd name="T97" fmla="*/ 132 h 204"/>
                <a:gd name="T98" fmla="*/ 7 w 134"/>
                <a:gd name="T99" fmla="*/ 134 h 204"/>
                <a:gd name="T100" fmla="*/ 18 w 134"/>
                <a:gd name="T101" fmla="*/ 138 h 204"/>
                <a:gd name="T102" fmla="*/ 26 w 134"/>
                <a:gd name="T103" fmla="*/ 141 h 204"/>
                <a:gd name="T104" fmla="*/ 33 w 134"/>
                <a:gd name="T105" fmla="*/ 151 h 204"/>
                <a:gd name="T106" fmla="*/ 38 w 134"/>
                <a:gd name="T107" fmla="*/ 176 h 204"/>
                <a:gd name="T108" fmla="*/ 44 w 134"/>
                <a:gd name="T109" fmla="*/ 142 h 204"/>
                <a:gd name="T110" fmla="*/ 56 w 134"/>
                <a:gd name="T111" fmla="*/ 155 h 204"/>
                <a:gd name="T112" fmla="*/ 59 w 134"/>
                <a:gd name="T113" fmla="*/ 161 h 204"/>
                <a:gd name="T114" fmla="*/ 75 w 134"/>
                <a:gd name="T115" fmla="*/ 197 h 204"/>
                <a:gd name="T116" fmla="*/ 78 w 134"/>
                <a:gd name="T117" fmla="*/ 155 h 204"/>
                <a:gd name="T118" fmla="*/ 83 w 134"/>
                <a:gd name="T119" fmla="*/ 182 h 204"/>
                <a:gd name="T120" fmla="*/ 99 w 134"/>
                <a:gd name="T121" fmla="*/ 182 h 204"/>
                <a:gd name="T122" fmla="*/ 107 w 134"/>
                <a:gd name="T123" fmla="*/ 173 h 204"/>
                <a:gd name="T124" fmla="*/ 122 w 134"/>
                <a:gd name="T125" fmla="*/ 14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" h="204">
                  <a:moveTo>
                    <a:pt x="117" y="32"/>
                  </a:moveTo>
                  <a:cubicBezTo>
                    <a:pt x="108" y="13"/>
                    <a:pt x="99" y="8"/>
                    <a:pt x="78" y="4"/>
                  </a:cubicBezTo>
                  <a:cubicBezTo>
                    <a:pt x="71" y="2"/>
                    <a:pt x="63" y="0"/>
                    <a:pt x="57" y="4"/>
                  </a:cubicBezTo>
                  <a:cubicBezTo>
                    <a:pt x="45" y="10"/>
                    <a:pt x="37" y="20"/>
                    <a:pt x="30" y="28"/>
                  </a:cubicBezTo>
                  <a:cubicBezTo>
                    <a:pt x="29" y="31"/>
                    <a:pt x="29" y="32"/>
                    <a:pt x="29" y="33"/>
                  </a:cubicBezTo>
                  <a:cubicBezTo>
                    <a:pt x="28" y="32"/>
                    <a:pt x="27" y="32"/>
                    <a:pt x="26" y="33"/>
                  </a:cubicBezTo>
                  <a:cubicBezTo>
                    <a:pt x="22" y="41"/>
                    <a:pt x="13" y="48"/>
                    <a:pt x="13" y="58"/>
                  </a:cubicBezTo>
                  <a:cubicBezTo>
                    <a:pt x="18" y="59"/>
                    <a:pt x="19" y="50"/>
                    <a:pt x="22" y="50"/>
                  </a:cubicBezTo>
                  <a:cubicBezTo>
                    <a:pt x="20" y="63"/>
                    <a:pt x="4" y="67"/>
                    <a:pt x="7" y="81"/>
                  </a:cubicBezTo>
                  <a:cubicBezTo>
                    <a:pt x="10" y="81"/>
                    <a:pt x="12" y="77"/>
                    <a:pt x="14" y="78"/>
                  </a:cubicBezTo>
                  <a:cubicBezTo>
                    <a:pt x="14" y="86"/>
                    <a:pt x="7" y="91"/>
                    <a:pt x="5" y="99"/>
                  </a:cubicBezTo>
                  <a:cubicBezTo>
                    <a:pt x="6" y="103"/>
                    <a:pt x="6" y="107"/>
                    <a:pt x="9" y="111"/>
                  </a:cubicBezTo>
                  <a:cubicBezTo>
                    <a:pt x="7" y="112"/>
                    <a:pt x="7" y="115"/>
                    <a:pt x="4" y="115"/>
                  </a:cubicBezTo>
                  <a:cubicBezTo>
                    <a:pt x="4" y="103"/>
                    <a:pt x="4" y="94"/>
                    <a:pt x="3" y="84"/>
                  </a:cubicBezTo>
                  <a:cubicBezTo>
                    <a:pt x="5" y="77"/>
                    <a:pt x="6" y="72"/>
                    <a:pt x="6" y="64"/>
                  </a:cubicBezTo>
                  <a:cubicBezTo>
                    <a:pt x="10" y="60"/>
                    <a:pt x="11" y="53"/>
                    <a:pt x="12" y="45"/>
                  </a:cubicBezTo>
                  <a:cubicBezTo>
                    <a:pt x="17" y="30"/>
                    <a:pt x="27" y="16"/>
                    <a:pt x="41" y="8"/>
                  </a:cubicBezTo>
                  <a:cubicBezTo>
                    <a:pt x="28" y="10"/>
                    <a:pt x="20" y="21"/>
                    <a:pt x="14" y="30"/>
                  </a:cubicBezTo>
                  <a:cubicBezTo>
                    <a:pt x="10" y="37"/>
                    <a:pt x="10" y="43"/>
                    <a:pt x="7" y="52"/>
                  </a:cubicBezTo>
                  <a:cubicBezTo>
                    <a:pt x="6" y="57"/>
                    <a:pt x="4" y="62"/>
                    <a:pt x="3" y="66"/>
                  </a:cubicBezTo>
                  <a:cubicBezTo>
                    <a:pt x="1" y="75"/>
                    <a:pt x="1" y="84"/>
                    <a:pt x="1" y="93"/>
                  </a:cubicBezTo>
                  <a:cubicBezTo>
                    <a:pt x="1" y="103"/>
                    <a:pt x="0" y="115"/>
                    <a:pt x="1" y="123"/>
                  </a:cubicBezTo>
                  <a:cubicBezTo>
                    <a:pt x="3" y="136"/>
                    <a:pt x="8" y="149"/>
                    <a:pt x="13" y="157"/>
                  </a:cubicBezTo>
                  <a:cubicBezTo>
                    <a:pt x="17" y="164"/>
                    <a:pt x="23" y="168"/>
                    <a:pt x="24" y="175"/>
                  </a:cubicBezTo>
                  <a:cubicBezTo>
                    <a:pt x="26" y="174"/>
                    <a:pt x="27" y="175"/>
                    <a:pt x="28" y="176"/>
                  </a:cubicBezTo>
                  <a:cubicBezTo>
                    <a:pt x="36" y="189"/>
                    <a:pt x="48" y="197"/>
                    <a:pt x="62" y="204"/>
                  </a:cubicBezTo>
                  <a:cubicBezTo>
                    <a:pt x="70" y="203"/>
                    <a:pt x="79" y="201"/>
                    <a:pt x="86" y="198"/>
                  </a:cubicBezTo>
                  <a:cubicBezTo>
                    <a:pt x="88" y="199"/>
                    <a:pt x="88" y="202"/>
                    <a:pt x="92" y="201"/>
                  </a:cubicBezTo>
                  <a:cubicBezTo>
                    <a:pt x="94" y="200"/>
                    <a:pt x="91" y="198"/>
                    <a:pt x="93" y="197"/>
                  </a:cubicBezTo>
                  <a:cubicBezTo>
                    <a:pt x="97" y="196"/>
                    <a:pt x="99" y="196"/>
                    <a:pt x="102" y="198"/>
                  </a:cubicBezTo>
                  <a:cubicBezTo>
                    <a:pt x="104" y="197"/>
                    <a:pt x="103" y="195"/>
                    <a:pt x="102" y="193"/>
                  </a:cubicBezTo>
                  <a:cubicBezTo>
                    <a:pt x="113" y="183"/>
                    <a:pt x="128" y="167"/>
                    <a:pt x="128" y="149"/>
                  </a:cubicBezTo>
                  <a:cubicBezTo>
                    <a:pt x="128" y="135"/>
                    <a:pt x="134" y="119"/>
                    <a:pt x="134" y="105"/>
                  </a:cubicBezTo>
                  <a:cubicBezTo>
                    <a:pt x="134" y="95"/>
                    <a:pt x="131" y="81"/>
                    <a:pt x="130" y="69"/>
                  </a:cubicBezTo>
                  <a:cubicBezTo>
                    <a:pt x="128" y="51"/>
                    <a:pt x="123" y="44"/>
                    <a:pt x="117" y="32"/>
                  </a:cubicBezTo>
                  <a:close/>
                  <a:moveTo>
                    <a:pt x="88" y="11"/>
                  </a:moveTo>
                  <a:cubicBezTo>
                    <a:pt x="99" y="8"/>
                    <a:pt x="112" y="26"/>
                    <a:pt x="116" y="36"/>
                  </a:cubicBezTo>
                  <a:cubicBezTo>
                    <a:pt x="119" y="43"/>
                    <a:pt x="125" y="51"/>
                    <a:pt x="126" y="59"/>
                  </a:cubicBezTo>
                  <a:cubicBezTo>
                    <a:pt x="127" y="67"/>
                    <a:pt x="126" y="74"/>
                    <a:pt x="128" y="81"/>
                  </a:cubicBezTo>
                  <a:cubicBezTo>
                    <a:pt x="126" y="81"/>
                    <a:pt x="125" y="77"/>
                    <a:pt x="125" y="74"/>
                  </a:cubicBezTo>
                  <a:cubicBezTo>
                    <a:pt x="123" y="68"/>
                    <a:pt x="124" y="59"/>
                    <a:pt x="121" y="53"/>
                  </a:cubicBezTo>
                  <a:cubicBezTo>
                    <a:pt x="121" y="52"/>
                    <a:pt x="118" y="52"/>
                    <a:pt x="117" y="51"/>
                  </a:cubicBezTo>
                  <a:cubicBezTo>
                    <a:pt x="114" y="40"/>
                    <a:pt x="105" y="30"/>
                    <a:pt x="97" y="22"/>
                  </a:cubicBezTo>
                  <a:cubicBezTo>
                    <a:pt x="92" y="16"/>
                    <a:pt x="86" y="8"/>
                    <a:pt x="75" y="7"/>
                  </a:cubicBezTo>
                  <a:cubicBezTo>
                    <a:pt x="72" y="7"/>
                    <a:pt x="67" y="10"/>
                    <a:pt x="65" y="6"/>
                  </a:cubicBezTo>
                  <a:cubicBezTo>
                    <a:pt x="72" y="3"/>
                    <a:pt x="81" y="7"/>
                    <a:pt x="88" y="11"/>
                  </a:cubicBezTo>
                  <a:close/>
                  <a:moveTo>
                    <a:pt x="109" y="148"/>
                  </a:moveTo>
                  <a:cubicBezTo>
                    <a:pt x="108" y="145"/>
                    <a:pt x="109" y="142"/>
                    <a:pt x="113" y="142"/>
                  </a:cubicBezTo>
                  <a:cubicBezTo>
                    <a:pt x="113" y="137"/>
                    <a:pt x="116" y="135"/>
                    <a:pt x="118" y="132"/>
                  </a:cubicBezTo>
                  <a:cubicBezTo>
                    <a:pt x="119" y="138"/>
                    <a:pt x="117" y="146"/>
                    <a:pt x="109" y="148"/>
                  </a:cubicBezTo>
                  <a:close/>
                  <a:moveTo>
                    <a:pt x="116" y="147"/>
                  </a:moveTo>
                  <a:cubicBezTo>
                    <a:pt x="115" y="149"/>
                    <a:pt x="116" y="151"/>
                    <a:pt x="113" y="151"/>
                  </a:cubicBezTo>
                  <a:cubicBezTo>
                    <a:pt x="113" y="149"/>
                    <a:pt x="114" y="148"/>
                    <a:pt x="114" y="147"/>
                  </a:cubicBezTo>
                  <a:cubicBezTo>
                    <a:pt x="115" y="147"/>
                    <a:pt x="116" y="147"/>
                    <a:pt x="116" y="147"/>
                  </a:cubicBezTo>
                  <a:close/>
                  <a:moveTo>
                    <a:pt x="112" y="130"/>
                  </a:moveTo>
                  <a:cubicBezTo>
                    <a:pt x="115" y="130"/>
                    <a:pt x="112" y="134"/>
                    <a:pt x="111" y="132"/>
                  </a:cubicBezTo>
                  <a:cubicBezTo>
                    <a:pt x="110" y="130"/>
                    <a:pt x="113" y="132"/>
                    <a:pt x="112" y="130"/>
                  </a:cubicBezTo>
                  <a:close/>
                  <a:moveTo>
                    <a:pt x="110" y="129"/>
                  </a:moveTo>
                  <a:cubicBezTo>
                    <a:pt x="108" y="128"/>
                    <a:pt x="110" y="126"/>
                    <a:pt x="111" y="126"/>
                  </a:cubicBezTo>
                  <a:cubicBezTo>
                    <a:pt x="112" y="128"/>
                    <a:pt x="110" y="128"/>
                    <a:pt x="110" y="129"/>
                  </a:cubicBezTo>
                  <a:close/>
                  <a:moveTo>
                    <a:pt x="116" y="124"/>
                  </a:moveTo>
                  <a:cubicBezTo>
                    <a:pt x="113" y="120"/>
                    <a:pt x="117" y="119"/>
                    <a:pt x="119" y="116"/>
                  </a:cubicBezTo>
                  <a:cubicBezTo>
                    <a:pt x="115" y="113"/>
                    <a:pt x="111" y="110"/>
                    <a:pt x="110" y="105"/>
                  </a:cubicBezTo>
                  <a:cubicBezTo>
                    <a:pt x="112" y="105"/>
                    <a:pt x="112" y="107"/>
                    <a:pt x="113" y="109"/>
                  </a:cubicBezTo>
                  <a:cubicBezTo>
                    <a:pt x="114" y="109"/>
                    <a:pt x="115" y="109"/>
                    <a:pt x="117" y="109"/>
                  </a:cubicBezTo>
                  <a:cubicBezTo>
                    <a:pt x="116" y="106"/>
                    <a:pt x="117" y="102"/>
                    <a:pt x="114" y="100"/>
                  </a:cubicBezTo>
                  <a:cubicBezTo>
                    <a:pt x="115" y="98"/>
                    <a:pt x="116" y="96"/>
                    <a:pt x="118" y="95"/>
                  </a:cubicBezTo>
                  <a:cubicBezTo>
                    <a:pt x="118" y="92"/>
                    <a:pt x="115" y="93"/>
                    <a:pt x="114" y="91"/>
                  </a:cubicBezTo>
                  <a:cubicBezTo>
                    <a:pt x="123" y="83"/>
                    <a:pt x="107" y="71"/>
                    <a:pt x="110" y="63"/>
                  </a:cubicBezTo>
                  <a:cubicBezTo>
                    <a:pt x="113" y="69"/>
                    <a:pt x="118" y="75"/>
                    <a:pt x="120" y="82"/>
                  </a:cubicBezTo>
                  <a:cubicBezTo>
                    <a:pt x="124" y="93"/>
                    <a:pt x="118" y="109"/>
                    <a:pt x="119" y="124"/>
                  </a:cubicBezTo>
                  <a:cubicBezTo>
                    <a:pt x="117" y="123"/>
                    <a:pt x="117" y="124"/>
                    <a:pt x="116" y="124"/>
                  </a:cubicBezTo>
                  <a:close/>
                  <a:moveTo>
                    <a:pt x="84" y="147"/>
                  </a:moveTo>
                  <a:cubicBezTo>
                    <a:pt x="86" y="148"/>
                    <a:pt x="86" y="150"/>
                    <a:pt x="89" y="149"/>
                  </a:cubicBezTo>
                  <a:cubicBezTo>
                    <a:pt x="88" y="154"/>
                    <a:pt x="83" y="150"/>
                    <a:pt x="84" y="147"/>
                  </a:cubicBezTo>
                  <a:close/>
                  <a:moveTo>
                    <a:pt x="86" y="170"/>
                  </a:moveTo>
                  <a:cubicBezTo>
                    <a:pt x="83" y="169"/>
                    <a:pt x="85" y="167"/>
                    <a:pt x="86" y="166"/>
                  </a:cubicBezTo>
                  <a:cubicBezTo>
                    <a:pt x="88" y="166"/>
                    <a:pt x="86" y="169"/>
                    <a:pt x="86" y="170"/>
                  </a:cubicBezTo>
                  <a:close/>
                  <a:moveTo>
                    <a:pt x="44" y="126"/>
                  </a:moveTo>
                  <a:cubicBezTo>
                    <a:pt x="42" y="124"/>
                    <a:pt x="41" y="121"/>
                    <a:pt x="38" y="118"/>
                  </a:cubicBezTo>
                  <a:cubicBezTo>
                    <a:pt x="39" y="116"/>
                    <a:pt x="40" y="116"/>
                    <a:pt x="41" y="114"/>
                  </a:cubicBezTo>
                  <a:cubicBezTo>
                    <a:pt x="43" y="116"/>
                    <a:pt x="45" y="120"/>
                    <a:pt x="47" y="122"/>
                  </a:cubicBezTo>
                  <a:cubicBezTo>
                    <a:pt x="47" y="124"/>
                    <a:pt x="45" y="124"/>
                    <a:pt x="44" y="126"/>
                  </a:cubicBezTo>
                  <a:close/>
                  <a:moveTo>
                    <a:pt x="45" y="135"/>
                  </a:moveTo>
                  <a:cubicBezTo>
                    <a:pt x="45" y="137"/>
                    <a:pt x="44" y="138"/>
                    <a:pt x="43" y="139"/>
                  </a:cubicBezTo>
                  <a:cubicBezTo>
                    <a:pt x="41" y="138"/>
                    <a:pt x="42" y="137"/>
                    <a:pt x="43" y="134"/>
                  </a:cubicBezTo>
                  <a:cubicBezTo>
                    <a:pt x="44" y="134"/>
                    <a:pt x="44" y="135"/>
                    <a:pt x="45" y="135"/>
                  </a:cubicBezTo>
                  <a:close/>
                  <a:moveTo>
                    <a:pt x="34" y="84"/>
                  </a:moveTo>
                  <a:cubicBezTo>
                    <a:pt x="34" y="81"/>
                    <a:pt x="37" y="82"/>
                    <a:pt x="37" y="79"/>
                  </a:cubicBezTo>
                  <a:cubicBezTo>
                    <a:pt x="40" y="80"/>
                    <a:pt x="40" y="83"/>
                    <a:pt x="42" y="86"/>
                  </a:cubicBezTo>
                  <a:cubicBezTo>
                    <a:pt x="42" y="88"/>
                    <a:pt x="39" y="88"/>
                    <a:pt x="39" y="90"/>
                  </a:cubicBezTo>
                  <a:cubicBezTo>
                    <a:pt x="37" y="88"/>
                    <a:pt x="36" y="86"/>
                    <a:pt x="34" y="84"/>
                  </a:cubicBezTo>
                  <a:close/>
                  <a:moveTo>
                    <a:pt x="36" y="114"/>
                  </a:moveTo>
                  <a:cubicBezTo>
                    <a:pt x="34" y="113"/>
                    <a:pt x="33" y="111"/>
                    <a:pt x="32" y="109"/>
                  </a:cubicBezTo>
                  <a:cubicBezTo>
                    <a:pt x="37" y="107"/>
                    <a:pt x="40" y="111"/>
                    <a:pt x="36" y="114"/>
                  </a:cubicBezTo>
                  <a:close/>
                  <a:moveTo>
                    <a:pt x="53" y="53"/>
                  </a:moveTo>
                  <a:cubicBezTo>
                    <a:pt x="52" y="54"/>
                    <a:pt x="51" y="55"/>
                    <a:pt x="50" y="56"/>
                  </a:cubicBezTo>
                  <a:cubicBezTo>
                    <a:pt x="47" y="55"/>
                    <a:pt x="47" y="52"/>
                    <a:pt x="45" y="50"/>
                  </a:cubicBezTo>
                  <a:cubicBezTo>
                    <a:pt x="47" y="43"/>
                    <a:pt x="51" y="49"/>
                    <a:pt x="53" y="53"/>
                  </a:cubicBezTo>
                  <a:close/>
                  <a:moveTo>
                    <a:pt x="47" y="29"/>
                  </a:moveTo>
                  <a:cubicBezTo>
                    <a:pt x="50" y="30"/>
                    <a:pt x="50" y="33"/>
                    <a:pt x="52" y="35"/>
                  </a:cubicBezTo>
                  <a:cubicBezTo>
                    <a:pt x="51" y="36"/>
                    <a:pt x="50" y="36"/>
                    <a:pt x="50" y="37"/>
                  </a:cubicBezTo>
                  <a:cubicBezTo>
                    <a:pt x="48" y="35"/>
                    <a:pt x="45" y="32"/>
                    <a:pt x="47" y="29"/>
                  </a:cubicBezTo>
                  <a:close/>
                  <a:moveTo>
                    <a:pt x="61" y="48"/>
                  </a:moveTo>
                  <a:cubicBezTo>
                    <a:pt x="62" y="49"/>
                    <a:pt x="60" y="52"/>
                    <a:pt x="64" y="51"/>
                  </a:cubicBezTo>
                  <a:cubicBezTo>
                    <a:pt x="64" y="53"/>
                    <a:pt x="63" y="55"/>
                    <a:pt x="66" y="56"/>
                  </a:cubicBezTo>
                  <a:cubicBezTo>
                    <a:pt x="64" y="59"/>
                    <a:pt x="63" y="53"/>
                    <a:pt x="60" y="53"/>
                  </a:cubicBezTo>
                  <a:cubicBezTo>
                    <a:pt x="61" y="51"/>
                    <a:pt x="59" y="50"/>
                    <a:pt x="61" y="48"/>
                  </a:cubicBezTo>
                  <a:close/>
                  <a:moveTo>
                    <a:pt x="59" y="33"/>
                  </a:moveTo>
                  <a:cubicBezTo>
                    <a:pt x="61" y="34"/>
                    <a:pt x="64" y="39"/>
                    <a:pt x="62" y="41"/>
                  </a:cubicBezTo>
                  <a:cubicBezTo>
                    <a:pt x="60" y="40"/>
                    <a:pt x="56" y="36"/>
                    <a:pt x="59" y="33"/>
                  </a:cubicBezTo>
                  <a:close/>
                  <a:moveTo>
                    <a:pt x="89" y="51"/>
                  </a:moveTo>
                  <a:cubicBezTo>
                    <a:pt x="92" y="53"/>
                    <a:pt x="93" y="56"/>
                    <a:pt x="95" y="59"/>
                  </a:cubicBezTo>
                  <a:cubicBezTo>
                    <a:pt x="94" y="59"/>
                    <a:pt x="93" y="60"/>
                    <a:pt x="93" y="61"/>
                  </a:cubicBezTo>
                  <a:cubicBezTo>
                    <a:pt x="91" y="59"/>
                    <a:pt x="89" y="56"/>
                    <a:pt x="87" y="53"/>
                  </a:cubicBezTo>
                  <a:cubicBezTo>
                    <a:pt x="88" y="52"/>
                    <a:pt x="89" y="52"/>
                    <a:pt x="89" y="51"/>
                  </a:cubicBezTo>
                  <a:close/>
                  <a:moveTo>
                    <a:pt x="87" y="36"/>
                  </a:moveTo>
                  <a:cubicBezTo>
                    <a:pt x="87" y="34"/>
                    <a:pt x="88" y="33"/>
                    <a:pt x="89" y="31"/>
                  </a:cubicBezTo>
                  <a:cubicBezTo>
                    <a:pt x="91" y="33"/>
                    <a:pt x="92" y="35"/>
                    <a:pt x="93" y="38"/>
                  </a:cubicBezTo>
                  <a:cubicBezTo>
                    <a:pt x="90" y="41"/>
                    <a:pt x="90" y="37"/>
                    <a:pt x="87" y="36"/>
                  </a:cubicBezTo>
                  <a:close/>
                  <a:moveTo>
                    <a:pt x="93" y="47"/>
                  </a:moveTo>
                  <a:cubicBezTo>
                    <a:pt x="94" y="46"/>
                    <a:pt x="94" y="45"/>
                    <a:pt x="95" y="44"/>
                  </a:cubicBezTo>
                  <a:cubicBezTo>
                    <a:pt x="97" y="46"/>
                    <a:pt x="99" y="50"/>
                    <a:pt x="99" y="53"/>
                  </a:cubicBezTo>
                  <a:cubicBezTo>
                    <a:pt x="97" y="51"/>
                    <a:pt x="96" y="48"/>
                    <a:pt x="93" y="47"/>
                  </a:cubicBezTo>
                  <a:close/>
                  <a:moveTo>
                    <a:pt x="99" y="69"/>
                  </a:moveTo>
                  <a:cubicBezTo>
                    <a:pt x="97" y="69"/>
                    <a:pt x="96" y="67"/>
                    <a:pt x="96" y="64"/>
                  </a:cubicBezTo>
                  <a:cubicBezTo>
                    <a:pt x="98" y="64"/>
                    <a:pt x="98" y="68"/>
                    <a:pt x="99" y="69"/>
                  </a:cubicBezTo>
                  <a:close/>
                  <a:moveTo>
                    <a:pt x="93" y="91"/>
                  </a:moveTo>
                  <a:cubicBezTo>
                    <a:pt x="93" y="93"/>
                    <a:pt x="94" y="92"/>
                    <a:pt x="93" y="93"/>
                  </a:cubicBezTo>
                  <a:cubicBezTo>
                    <a:pt x="91" y="94"/>
                    <a:pt x="91" y="90"/>
                    <a:pt x="93" y="91"/>
                  </a:cubicBezTo>
                  <a:close/>
                  <a:moveTo>
                    <a:pt x="95" y="106"/>
                  </a:moveTo>
                  <a:cubicBezTo>
                    <a:pt x="96" y="107"/>
                    <a:pt x="97" y="107"/>
                    <a:pt x="97" y="108"/>
                  </a:cubicBezTo>
                  <a:cubicBezTo>
                    <a:pt x="97" y="110"/>
                    <a:pt x="95" y="110"/>
                    <a:pt x="95" y="111"/>
                  </a:cubicBezTo>
                  <a:cubicBezTo>
                    <a:pt x="93" y="110"/>
                    <a:pt x="94" y="108"/>
                    <a:pt x="95" y="106"/>
                  </a:cubicBezTo>
                  <a:close/>
                  <a:moveTo>
                    <a:pt x="99" y="111"/>
                  </a:moveTo>
                  <a:cubicBezTo>
                    <a:pt x="101" y="112"/>
                    <a:pt x="99" y="114"/>
                    <a:pt x="99" y="115"/>
                  </a:cubicBezTo>
                  <a:cubicBezTo>
                    <a:pt x="98" y="115"/>
                    <a:pt x="98" y="115"/>
                    <a:pt x="97" y="115"/>
                  </a:cubicBezTo>
                  <a:cubicBezTo>
                    <a:pt x="97" y="113"/>
                    <a:pt x="99" y="113"/>
                    <a:pt x="99" y="111"/>
                  </a:cubicBezTo>
                  <a:close/>
                  <a:moveTo>
                    <a:pt x="89" y="26"/>
                  </a:moveTo>
                  <a:cubicBezTo>
                    <a:pt x="87" y="27"/>
                    <a:pt x="87" y="29"/>
                    <a:pt x="84" y="29"/>
                  </a:cubicBezTo>
                  <a:cubicBezTo>
                    <a:pt x="83" y="27"/>
                    <a:pt x="82" y="25"/>
                    <a:pt x="81" y="23"/>
                  </a:cubicBezTo>
                  <a:cubicBezTo>
                    <a:pt x="83" y="21"/>
                    <a:pt x="85" y="19"/>
                    <a:pt x="87" y="16"/>
                  </a:cubicBezTo>
                  <a:cubicBezTo>
                    <a:pt x="93" y="21"/>
                    <a:pt x="99" y="26"/>
                    <a:pt x="101" y="36"/>
                  </a:cubicBezTo>
                  <a:cubicBezTo>
                    <a:pt x="96" y="34"/>
                    <a:pt x="94" y="28"/>
                    <a:pt x="89" y="26"/>
                  </a:cubicBezTo>
                  <a:close/>
                  <a:moveTo>
                    <a:pt x="79" y="17"/>
                  </a:moveTo>
                  <a:cubicBezTo>
                    <a:pt x="78" y="16"/>
                    <a:pt x="77" y="14"/>
                    <a:pt x="77" y="12"/>
                  </a:cubicBezTo>
                  <a:cubicBezTo>
                    <a:pt x="79" y="12"/>
                    <a:pt x="80" y="13"/>
                    <a:pt x="82" y="14"/>
                  </a:cubicBezTo>
                  <a:cubicBezTo>
                    <a:pt x="81" y="15"/>
                    <a:pt x="80" y="16"/>
                    <a:pt x="79" y="17"/>
                  </a:cubicBezTo>
                  <a:close/>
                  <a:moveTo>
                    <a:pt x="78" y="39"/>
                  </a:moveTo>
                  <a:cubicBezTo>
                    <a:pt x="75" y="39"/>
                    <a:pt x="75" y="36"/>
                    <a:pt x="74" y="34"/>
                  </a:cubicBezTo>
                  <a:cubicBezTo>
                    <a:pt x="77" y="22"/>
                    <a:pt x="85" y="34"/>
                    <a:pt x="78" y="39"/>
                  </a:cubicBezTo>
                  <a:close/>
                  <a:moveTo>
                    <a:pt x="65" y="98"/>
                  </a:moveTo>
                  <a:cubicBezTo>
                    <a:pt x="62" y="99"/>
                    <a:pt x="59" y="92"/>
                    <a:pt x="59" y="90"/>
                  </a:cubicBezTo>
                  <a:cubicBezTo>
                    <a:pt x="62" y="92"/>
                    <a:pt x="64" y="95"/>
                    <a:pt x="65" y="98"/>
                  </a:cubicBezTo>
                  <a:close/>
                  <a:moveTo>
                    <a:pt x="62" y="68"/>
                  </a:moveTo>
                  <a:cubicBezTo>
                    <a:pt x="62" y="69"/>
                    <a:pt x="62" y="70"/>
                    <a:pt x="62" y="71"/>
                  </a:cubicBezTo>
                  <a:cubicBezTo>
                    <a:pt x="60" y="71"/>
                    <a:pt x="60" y="68"/>
                    <a:pt x="62" y="68"/>
                  </a:cubicBezTo>
                  <a:close/>
                  <a:moveTo>
                    <a:pt x="71" y="90"/>
                  </a:moveTo>
                  <a:cubicBezTo>
                    <a:pt x="69" y="92"/>
                    <a:pt x="67" y="88"/>
                    <a:pt x="67" y="87"/>
                  </a:cubicBezTo>
                  <a:cubicBezTo>
                    <a:pt x="69" y="87"/>
                    <a:pt x="69" y="90"/>
                    <a:pt x="71" y="90"/>
                  </a:cubicBezTo>
                  <a:close/>
                  <a:moveTo>
                    <a:pt x="69" y="76"/>
                  </a:moveTo>
                  <a:cubicBezTo>
                    <a:pt x="72" y="70"/>
                    <a:pt x="78" y="82"/>
                    <a:pt x="76" y="84"/>
                  </a:cubicBezTo>
                  <a:cubicBezTo>
                    <a:pt x="73" y="82"/>
                    <a:pt x="72" y="78"/>
                    <a:pt x="69" y="76"/>
                  </a:cubicBezTo>
                  <a:close/>
                  <a:moveTo>
                    <a:pt x="74" y="109"/>
                  </a:moveTo>
                  <a:cubicBezTo>
                    <a:pt x="74" y="110"/>
                    <a:pt x="74" y="111"/>
                    <a:pt x="74" y="112"/>
                  </a:cubicBezTo>
                  <a:cubicBezTo>
                    <a:pt x="71" y="109"/>
                    <a:pt x="67" y="105"/>
                    <a:pt x="67" y="101"/>
                  </a:cubicBezTo>
                  <a:cubicBezTo>
                    <a:pt x="70" y="103"/>
                    <a:pt x="71" y="107"/>
                    <a:pt x="74" y="109"/>
                  </a:cubicBezTo>
                  <a:close/>
                  <a:moveTo>
                    <a:pt x="68" y="80"/>
                  </a:moveTo>
                  <a:cubicBezTo>
                    <a:pt x="68" y="79"/>
                    <a:pt x="68" y="79"/>
                    <a:pt x="68" y="78"/>
                  </a:cubicBezTo>
                  <a:cubicBezTo>
                    <a:pt x="69" y="78"/>
                    <a:pt x="70" y="79"/>
                    <a:pt x="69" y="80"/>
                  </a:cubicBezTo>
                  <a:cubicBezTo>
                    <a:pt x="69" y="80"/>
                    <a:pt x="68" y="80"/>
                    <a:pt x="68" y="80"/>
                  </a:cubicBezTo>
                  <a:close/>
                  <a:moveTo>
                    <a:pt x="67" y="71"/>
                  </a:moveTo>
                  <a:cubicBezTo>
                    <a:pt x="65" y="70"/>
                    <a:pt x="66" y="70"/>
                    <a:pt x="67" y="68"/>
                  </a:cubicBezTo>
                  <a:cubicBezTo>
                    <a:pt x="69" y="68"/>
                    <a:pt x="69" y="72"/>
                    <a:pt x="67" y="71"/>
                  </a:cubicBezTo>
                  <a:close/>
                  <a:moveTo>
                    <a:pt x="67" y="86"/>
                  </a:moveTo>
                  <a:cubicBezTo>
                    <a:pt x="67" y="86"/>
                    <a:pt x="64" y="84"/>
                    <a:pt x="64" y="83"/>
                  </a:cubicBezTo>
                  <a:cubicBezTo>
                    <a:pt x="66" y="81"/>
                    <a:pt x="66" y="84"/>
                    <a:pt x="67" y="86"/>
                  </a:cubicBezTo>
                  <a:close/>
                  <a:moveTo>
                    <a:pt x="65" y="68"/>
                  </a:moveTo>
                  <a:cubicBezTo>
                    <a:pt x="64" y="68"/>
                    <a:pt x="63" y="65"/>
                    <a:pt x="64" y="65"/>
                  </a:cubicBezTo>
                  <a:cubicBezTo>
                    <a:pt x="66" y="64"/>
                    <a:pt x="65" y="66"/>
                    <a:pt x="65" y="68"/>
                  </a:cubicBezTo>
                  <a:close/>
                  <a:moveTo>
                    <a:pt x="65" y="74"/>
                  </a:moveTo>
                  <a:cubicBezTo>
                    <a:pt x="63" y="74"/>
                    <a:pt x="63" y="73"/>
                    <a:pt x="63" y="71"/>
                  </a:cubicBezTo>
                  <a:cubicBezTo>
                    <a:pt x="64" y="71"/>
                    <a:pt x="65" y="72"/>
                    <a:pt x="65" y="74"/>
                  </a:cubicBezTo>
                  <a:close/>
                  <a:moveTo>
                    <a:pt x="56" y="80"/>
                  </a:moveTo>
                  <a:cubicBezTo>
                    <a:pt x="55" y="79"/>
                    <a:pt x="55" y="77"/>
                    <a:pt x="55" y="75"/>
                  </a:cubicBezTo>
                  <a:cubicBezTo>
                    <a:pt x="57" y="77"/>
                    <a:pt x="58" y="79"/>
                    <a:pt x="59" y="81"/>
                  </a:cubicBezTo>
                  <a:cubicBezTo>
                    <a:pt x="57" y="82"/>
                    <a:pt x="57" y="78"/>
                    <a:pt x="56" y="80"/>
                  </a:cubicBezTo>
                  <a:close/>
                  <a:moveTo>
                    <a:pt x="59" y="105"/>
                  </a:moveTo>
                  <a:cubicBezTo>
                    <a:pt x="56" y="104"/>
                    <a:pt x="53" y="100"/>
                    <a:pt x="54" y="96"/>
                  </a:cubicBezTo>
                  <a:cubicBezTo>
                    <a:pt x="56" y="99"/>
                    <a:pt x="60" y="102"/>
                    <a:pt x="59" y="105"/>
                  </a:cubicBezTo>
                  <a:close/>
                  <a:moveTo>
                    <a:pt x="51" y="80"/>
                  </a:moveTo>
                  <a:cubicBezTo>
                    <a:pt x="53" y="80"/>
                    <a:pt x="53" y="81"/>
                    <a:pt x="54" y="83"/>
                  </a:cubicBezTo>
                  <a:cubicBezTo>
                    <a:pt x="53" y="82"/>
                    <a:pt x="51" y="82"/>
                    <a:pt x="51" y="80"/>
                  </a:cubicBezTo>
                  <a:close/>
                  <a:moveTo>
                    <a:pt x="52" y="73"/>
                  </a:moveTo>
                  <a:cubicBezTo>
                    <a:pt x="51" y="71"/>
                    <a:pt x="46" y="67"/>
                    <a:pt x="49" y="65"/>
                  </a:cubicBezTo>
                  <a:cubicBezTo>
                    <a:pt x="50" y="67"/>
                    <a:pt x="54" y="69"/>
                    <a:pt x="52" y="73"/>
                  </a:cubicBezTo>
                  <a:close/>
                  <a:moveTo>
                    <a:pt x="51" y="93"/>
                  </a:moveTo>
                  <a:cubicBezTo>
                    <a:pt x="50" y="93"/>
                    <a:pt x="49" y="92"/>
                    <a:pt x="48" y="90"/>
                  </a:cubicBezTo>
                  <a:cubicBezTo>
                    <a:pt x="49" y="89"/>
                    <a:pt x="51" y="92"/>
                    <a:pt x="51" y="93"/>
                  </a:cubicBezTo>
                  <a:close/>
                  <a:moveTo>
                    <a:pt x="50" y="100"/>
                  </a:moveTo>
                  <a:cubicBezTo>
                    <a:pt x="54" y="102"/>
                    <a:pt x="55" y="105"/>
                    <a:pt x="57" y="109"/>
                  </a:cubicBezTo>
                  <a:cubicBezTo>
                    <a:pt x="56" y="109"/>
                    <a:pt x="56" y="109"/>
                    <a:pt x="56" y="110"/>
                  </a:cubicBezTo>
                  <a:cubicBezTo>
                    <a:pt x="52" y="108"/>
                    <a:pt x="48" y="104"/>
                    <a:pt x="50" y="100"/>
                  </a:cubicBezTo>
                  <a:close/>
                  <a:moveTo>
                    <a:pt x="59" y="124"/>
                  </a:moveTo>
                  <a:cubicBezTo>
                    <a:pt x="58" y="125"/>
                    <a:pt x="56" y="123"/>
                    <a:pt x="56" y="121"/>
                  </a:cubicBezTo>
                  <a:cubicBezTo>
                    <a:pt x="57" y="120"/>
                    <a:pt x="58" y="123"/>
                    <a:pt x="59" y="124"/>
                  </a:cubicBezTo>
                  <a:close/>
                  <a:moveTo>
                    <a:pt x="58" y="112"/>
                  </a:moveTo>
                  <a:cubicBezTo>
                    <a:pt x="63" y="115"/>
                    <a:pt x="69" y="121"/>
                    <a:pt x="65" y="124"/>
                  </a:cubicBezTo>
                  <a:cubicBezTo>
                    <a:pt x="63" y="120"/>
                    <a:pt x="57" y="118"/>
                    <a:pt x="58" y="112"/>
                  </a:cubicBezTo>
                  <a:close/>
                  <a:moveTo>
                    <a:pt x="62" y="108"/>
                  </a:moveTo>
                  <a:cubicBezTo>
                    <a:pt x="65" y="110"/>
                    <a:pt x="70" y="116"/>
                    <a:pt x="68" y="119"/>
                  </a:cubicBezTo>
                  <a:cubicBezTo>
                    <a:pt x="66" y="116"/>
                    <a:pt x="63" y="113"/>
                    <a:pt x="62" y="108"/>
                  </a:cubicBezTo>
                  <a:close/>
                  <a:moveTo>
                    <a:pt x="68" y="126"/>
                  </a:moveTo>
                  <a:cubicBezTo>
                    <a:pt x="71" y="127"/>
                    <a:pt x="73" y="129"/>
                    <a:pt x="72" y="132"/>
                  </a:cubicBezTo>
                  <a:cubicBezTo>
                    <a:pt x="69" y="132"/>
                    <a:pt x="68" y="128"/>
                    <a:pt x="68" y="126"/>
                  </a:cubicBezTo>
                  <a:close/>
                  <a:moveTo>
                    <a:pt x="72" y="121"/>
                  </a:moveTo>
                  <a:cubicBezTo>
                    <a:pt x="74" y="123"/>
                    <a:pt x="76" y="124"/>
                    <a:pt x="76" y="127"/>
                  </a:cubicBezTo>
                  <a:cubicBezTo>
                    <a:pt x="73" y="129"/>
                    <a:pt x="70" y="124"/>
                    <a:pt x="72" y="121"/>
                  </a:cubicBezTo>
                  <a:close/>
                  <a:moveTo>
                    <a:pt x="73" y="95"/>
                  </a:moveTo>
                  <a:cubicBezTo>
                    <a:pt x="76" y="96"/>
                    <a:pt x="78" y="99"/>
                    <a:pt x="79" y="103"/>
                  </a:cubicBezTo>
                  <a:cubicBezTo>
                    <a:pt x="75" y="102"/>
                    <a:pt x="73" y="97"/>
                    <a:pt x="73" y="95"/>
                  </a:cubicBezTo>
                  <a:close/>
                  <a:moveTo>
                    <a:pt x="75" y="69"/>
                  </a:moveTo>
                  <a:cubicBezTo>
                    <a:pt x="77" y="69"/>
                    <a:pt x="82" y="74"/>
                    <a:pt x="81" y="77"/>
                  </a:cubicBezTo>
                  <a:cubicBezTo>
                    <a:pt x="78" y="76"/>
                    <a:pt x="76" y="73"/>
                    <a:pt x="75" y="69"/>
                  </a:cubicBezTo>
                  <a:close/>
                  <a:moveTo>
                    <a:pt x="77" y="48"/>
                  </a:moveTo>
                  <a:cubicBezTo>
                    <a:pt x="78" y="48"/>
                    <a:pt x="78" y="50"/>
                    <a:pt x="80" y="50"/>
                  </a:cubicBezTo>
                  <a:cubicBezTo>
                    <a:pt x="78" y="52"/>
                    <a:pt x="76" y="49"/>
                    <a:pt x="77" y="48"/>
                  </a:cubicBezTo>
                  <a:close/>
                  <a:moveTo>
                    <a:pt x="75" y="45"/>
                  </a:moveTo>
                  <a:cubicBezTo>
                    <a:pt x="72" y="44"/>
                    <a:pt x="71" y="40"/>
                    <a:pt x="69" y="38"/>
                  </a:cubicBezTo>
                  <a:cubicBezTo>
                    <a:pt x="73" y="38"/>
                    <a:pt x="73" y="42"/>
                    <a:pt x="75" y="45"/>
                  </a:cubicBezTo>
                  <a:close/>
                  <a:moveTo>
                    <a:pt x="70" y="60"/>
                  </a:moveTo>
                  <a:cubicBezTo>
                    <a:pt x="70" y="60"/>
                    <a:pt x="70" y="61"/>
                    <a:pt x="70" y="61"/>
                  </a:cubicBezTo>
                  <a:cubicBezTo>
                    <a:pt x="69" y="61"/>
                    <a:pt x="69" y="61"/>
                    <a:pt x="69" y="62"/>
                  </a:cubicBezTo>
                  <a:cubicBezTo>
                    <a:pt x="68" y="62"/>
                    <a:pt x="68" y="61"/>
                    <a:pt x="68" y="61"/>
                  </a:cubicBezTo>
                  <a:cubicBezTo>
                    <a:pt x="68" y="61"/>
                    <a:pt x="68" y="60"/>
                    <a:pt x="68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70" y="60"/>
                    <a:pt x="70" y="60"/>
                  </a:cubicBezTo>
                  <a:close/>
                  <a:moveTo>
                    <a:pt x="69" y="52"/>
                  </a:moveTo>
                  <a:cubicBezTo>
                    <a:pt x="68" y="49"/>
                    <a:pt x="65" y="48"/>
                    <a:pt x="65" y="44"/>
                  </a:cubicBezTo>
                  <a:cubicBezTo>
                    <a:pt x="67" y="45"/>
                    <a:pt x="70" y="49"/>
                    <a:pt x="69" y="52"/>
                  </a:cubicBezTo>
                  <a:close/>
                  <a:moveTo>
                    <a:pt x="64" y="27"/>
                  </a:moveTo>
                  <a:cubicBezTo>
                    <a:pt x="65" y="29"/>
                    <a:pt x="68" y="30"/>
                    <a:pt x="68" y="35"/>
                  </a:cubicBezTo>
                  <a:cubicBezTo>
                    <a:pt x="65" y="33"/>
                    <a:pt x="62" y="30"/>
                    <a:pt x="64" y="27"/>
                  </a:cubicBezTo>
                  <a:close/>
                  <a:moveTo>
                    <a:pt x="62" y="62"/>
                  </a:moveTo>
                  <a:cubicBezTo>
                    <a:pt x="59" y="62"/>
                    <a:pt x="58" y="60"/>
                    <a:pt x="58" y="57"/>
                  </a:cubicBezTo>
                  <a:cubicBezTo>
                    <a:pt x="61" y="57"/>
                    <a:pt x="61" y="60"/>
                    <a:pt x="62" y="62"/>
                  </a:cubicBezTo>
                  <a:close/>
                  <a:moveTo>
                    <a:pt x="59" y="65"/>
                  </a:moveTo>
                  <a:cubicBezTo>
                    <a:pt x="55" y="65"/>
                    <a:pt x="55" y="62"/>
                    <a:pt x="52" y="60"/>
                  </a:cubicBezTo>
                  <a:cubicBezTo>
                    <a:pt x="53" y="59"/>
                    <a:pt x="53" y="58"/>
                    <a:pt x="55" y="57"/>
                  </a:cubicBezTo>
                  <a:cubicBezTo>
                    <a:pt x="56" y="59"/>
                    <a:pt x="59" y="61"/>
                    <a:pt x="59" y="65"/>
                  </a:cubicBezTo>
                  <a:close/>
                  <a:moveTo>
                    <a:pt x="42" y="72"/>
                  </a:moveTo>
                  <a:cubicBezTo>
                    <a:pt x="44" y="73"/>
                    <a:pt x="46" y="76"/>
                    <a:pt x="47" y="79"/>
                  </a:cubicBezTo>
                  <a:cubicBezTo>
                    <a:pt x="44" y="78"/>
                    <a:pt x="42" y="74"/>
                    <a:pt x="42" y="72"/>
                  </a:cubicBezTo>
                  <a:close/>
                  <a:moveTo>
                    <a:pt x="46" y="90"/>
                  </a:moveTo>
                  <a:cubicBezTo>
                    <a:pt x="45" y="92"/>
                    <a:pt x="43" y="93"/>
                    <a:pt x="41" y="94"/>
                  </a:cubicBezTo>
                  <a:cubicBezTo>
                    <a:pt x="42" y="92"/>
                    <a:pt x="43" y="89"/>
                    <a:pt x="46" y="90"/>
                  </a:cubicBezTo>
                  <a:close/>
                  <a:moveTo>
                    <a:pt x="46" y="62"/>
                  </a:moveTo>
                  <a:cubicBezTo>
                    <a:pt x="42" y="61"/>
                    <a:pt x="41" y="58"/>
                    <a:pt x="40" y="55"/>
                  </a:cubicBezTo>
                  <a:cubicBezTo>
                    <a:pt x="40" y="55"/>
                    <a:pt x="41" y="55"/>
                    <a:pt x="41" y="54"/>
                  </a:cubicBezTo>
                  <a:cubicBezTo>
                    <a:pt x="43" y="56"/>
                    <a:pt x="47" y="59"/>
                    <a:pt x="46" y="62"/>
                  </a:cubicBezTo>
                  <a:close/>
                  <a:moveTo>
                    <a:pt x="40" y="69"/>
                  </a:moveTo>
                  <a:cubicBezTo>
                    <a:pt x="37" y="68"/>
                    <a:pt x="36" y="65"/>
                    <a:pt x="35" y="61"/>
                  </a:cubicBezTo>
                  <a:cubicBezTo>
                    <a:pt x="37" y="63"/>
                    <a:pt x="40" y="65"/>
                    <a:pt x="40" y="69"/>
                  </a:cubicBezTo>
                  <a:close/>
                  <a:moveTo>
                    <a:pt x="46" y="99"/>
                  </a:moveTo>
                  <a:cubicBezTo>
                    <a:pt x="44" y="100"/>
                    <a:pt x="46" y="97"/>
                    <a:pt x="44" y="98"/>
                  </a:cubicBezTo>
                  <a:cubicBezTo>
                    <a:pt x="43" y="94"/>
                    <a:pt x="47" y="93"/>
                    <a:pt x="49" y="96"/>
                  </a:cubicBezTo>
                  <a:cubicBezTo>
                    <a:pt x="48" y="97"/>
                    <a:pt x="47" y="98"/>
                    <a:pt x="46" y="99"/>
                  </a:cubicBezTo>
                  <a:close/>
                  <a:moveTo>
                    <a:pt x="49" y="126"/>
                  </a:moveTo>
                  <a:cubicBezTo>
                    <a:pt x="52" y="129"/>
                    <a:pt x="54" y="132"/>
                    <a:pt x="56" y="135"/>
                  </a:cubicBezTo>
                  <a:cubicBezTo>
                    <a:pt x="57" y="137"/>
                    <a:pt x="55" y="138"/>
                    <a:pt x="55" y="139"/>
                  </a:cubicBezTo>
                  <a:cubicBezTo>
                    <a:pt x="53" y="135"/>
                    <a:pt x="49" y="135"/>
                    <a:pt x="50" y="131"/>
                  </a:cubicBezTo>
                  <a:cubicBezTo>
                    <a:pt x="50" y="129"/>
                    <a:pt x="49" y="132"/>
                    <a:pt x="47" y="131"/>
                  </a:cubicBezTo>
                  <a:cubicBezTo>
                    <a:pt x="47" y="128"/>
                    <a:pt x="49" y="128"/>
                    <a:pt x="49" y="126"/>
                  </a:cubicBezTo>
                  <a:close/>
                  <a:moveTo>
                    <a:pt x="52" y="124"/>
                  </a:moveTo>
                  <a:cubicBezTo>
                    <a:pt x="54" y="127"/>
                    <a:pt x="57" y="129"/>
                    <a:pt x="59" y="133"/>
                  </a:cubicBezTo>
                  <a:cubicBezTo>
                    <a:pt x="55" y="131"/>
                    <a:pt x="53" y="128"/>
                    <a:pt x="52" y="124"/>
                  </a:cubicBezTo>
                  <a:close/>
                  <a:moveTo>
                    <a:pt x="58" y="140"/>
                  </a:moveTo>
                  <a:cubicBezTo>
                    <a:pt x="61" y="140"/>
                    <a:pt x="63" y="144"/>
                    <a:pt x="62" y="147"/>
                  </a:cubicBezTo>
                  <a:cubicBezTo>
                    <a:pt x="60" y="146"/>
                    <a:pt x="59" y="143"/>
                    <a:pt x="58" y="142"/>
                  </a:cubicBezTo>
                  <a:cubicBezTo>
                    <a:pt x="57" y="141"/>
                    <a:pt x="58" y="141"/>
                    <a:pt x="58" y="140"/>
                  </a:cubicBezTo>
                  <a:close/>
                  <a:moveTo>
                    <a:pt x="61" y="136"/>
                  </a:moveTo>
                  <a:cubicBezTo>
                    <a:pt x="63" y="138"/>
                    <a:pt x="66" y="138"/>
                    <a:pt x="66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2" y="141"/>
                    <a:pt x="62" y="139"/>
                    <a:pt x="61" y="136"/>
                  </a:cubicBezTo>
                  <a:close/>
                  <a:moveTo>
                    <a:pt x="65" y="150"/>
                  </a:moveTo>
                  <a:cubicBezTo>
                    <a:pt x="68" y="151"/>
                    <a:pt x="69" y="153"/>
                    <a:pt x="71" y="156"/>
                  </a:cubicBezTo>
                  <a:cubicBezTo>
                    <a:pt x="67" y="156"/>
                    <a:pt x="64" y="153"/>
                    <a:pt x="65" y="150"/>
                  </a:cubicBezTo>
                  <a:close/>
                  <a:moveTo>
                    <a:pt x="69" y="168"/>
                  </a:moveTo>
                  <a:cubicBezTo>
                    <a:pt x="71" y="169"/>
                    <a:pt x="74" y="173"/>
                    <a:pt x="69" y="173"/>
                  </a:cubicBezTo>
                  <a:cubicBezTo>
                    <a:pt x="70" y="170"/>
                    <a:pt x="67" y="170"/>
                    <a:pt x="69" y="168"/>
                  </a:cubicBezTo>
                  <a:close/>
                  <a:moveTo>
                    <a:pt x="68" y="146"/>
                  </a:moveTo>
                  <a:cubicBezTo>
                    <a:pt x="71" y="144"/>
                    <a:pt x="76" y="150"/>
                    <a:pt x="72" y="153"/>
                  </a:cubicBezTo>
                  <a:cubicBezTo>
                    <a:pt x="70" y="152"/>
                    <a:pt x="68" y="147"/>
                    <a:pt x="68" y="146"/>
                  </a:cubicBezTo>
                  <a:close/>
                  <a:moveTo>
                    <a:pt x="77" y="165"/>
                  </a:moveTo>
                  <a:cubicBezTo>
                    <a:pt x="75" y="165"/>
                    <a:pt x="75" y="163"/>
                    <a:pt x="73" y="163"/>
                  </a:cubicBezTo>
                  <a:cubicBezTo>
                    <a:pt x="74" y="160"/>
                    <a:pt x="77" y="163"/>
                    <a:pt x="77" y="165"/>
                  </a:cubicBezTo>
                  <a:close/>
                  <a:moveTo>
                    <a:pt x="75" y="135"/>
                  </a:moveTo>
                  <a:cubicBezTo>
                    <a:pt x="78" y="136"/>
                    <a:pt x="80" y="139"/>
                    <a:pt x="80" y="142"/>
                  </a:cubicBezTo>
                  <a:cubicBezTo>
                    <a:pt x="77" y="141"/>
                    <a:pt x="75" y="139"/>
                    <a:pt x="75" y="135"/>
                  </a:cubicBezTo>
                  <a:close/>
                  <a:moveTo>
                    <a:pt x="77" y="114"/>
                  </a:moveTo>
                  <a:cubicBezTo>
                    <a:pt x="78" y="116"/>
                    <a:pt x="81" y="118"/>
                    <a:pt x="80" y="120"/>
                  </a:cubicBezTo>
                  <a:cubicBezTo>
                    <a:pt x="78" y="120"/>
                    <a:pt x="75" y="117"/>
                    <a:pt x="77" y="114"/>
                  </a:cubicBezTo>
                  <a:close/>
                  <a:moveTo>
                    <a:pt x="80" y="86"/>
                  </a:moveTo>
                  <a:cubicBezTo>
                    <a:pt x="83" y="88"/>
                    <a:pt x="82" y="91"/>
                    <a:pt x="86" y="93"/>
                  </a:cubicBezTo>
                  <a:cubicBezTo>
                    <a:pt x="85" y="93"/>
                    <a:pt x="85" y="95"/>
                    <a:pt x="84" y="95"/>
                  </a:cubicBezTo>
                  <a:cubicBezTo>
                    <a:pt x="81" y="93"/>
                    <a:pt x="76" y="88"/>
                    <a:pt x="80" y="86"/>
                  </a:cubicBezTo>
                  <a:close/>
                  <a:moveTo>
                    <a:pt x="84" y="80"/>
                  </a:moveTo>
                  <a:cubicBezTo>
                    <a:pt x="86" y="79"/>
                    <a:pt x="86" y="83"/>
                    <a:pt x="85" y="84"/>
                  </a:cubicBezTo>
                  <a:cubicBezTo>
                    <a:pt x="83" y="83"/>
                    <a:pt x="82" y="81"/>
                    <a:pt x="84" y="80"/>
                  </a:cubicBezTo>
                  <a:close/>
                  <a:moveTo>
                    <a:pt x="81" y="65"/>
                  </a:moveTo>
                  <a:cubicBezTo>
                    <a:pt x="84" y="64"/>
                    <a:pt x="84" y="69"/>
                    <a:pt x="86" y="70"/>
                  </a:cubicBezTo>
                  <a:cubicBezTo>
                    <a:pt x="83" y="72"/>
                    <a:pt x="82" y="66"/>
                    <a:pt x="81" y="65"/>
                  </a:cubicBezTo>
                  <a:close/>
                  <a:moveTo>
                    <a:pt x="81" y="47"/>
                  </a:moveTo>
                  <a:cubicBezTo>
                    <a:pt x="80" y="43"/>
                    <a:pt x="82" y="42"/>
                    <a:pt x="83" y="39"/>
                  </a:cubicBezTo>
                  <a:cubicBezTo>
                    <a:pt x="85" y="39"/>
                    <a:pt x="84" y="42"/>
                    <a:pt x="87" y="42"/>
                  </a:cubicBezTo>
                  <a:cubicBezTo>
                    <a:pt x="86" y="45"/>
                    <a:pt x="84" y="48"/>
                    <a:pt x="81" y="47"/>
                  </a:cubicBezTo>
                  <a:close/>
                  <a:moveTo>
                    <a:pt x="89" y="89"/>
                  </a:moveTo>
                  <a:cubicBezTo>
                    <a:pt x="87" y="88"/>
                    <a:pt x="86" y="87"/>
                    <a:pt x="87" y="85"/>
                  </a:cubicBezTo>
                  <a:cubicBezTo>
                    <a:pt x="89" y="85"/>
                    <a:pt x="90" y="87"/>
                    <a:pt x="89" y="89"/>
                  </a:cubicBezTo>
                  <a:close/>
                  <a:moveTo>
                    <a:pt x="87" y="132"/>
                  </a:moveTo>
                  <a:cubicBezTo>
                    <a:pt x="87" y="130"/>
                    <a:pt x="84" y="128"/>
                    <a:pt x="86" y="126"/>
                  </a:cubicBezTo>
                  <a:cubicBezTo>
                    <a:pt x="87" y="127"/>
                    <a:pt x="89" y="130"/>
                    <a:pt x="87" y="132"/>
                  </a:cubicBezTo>
                  <a:close/>
                  <a:moveTo>
                    <a:pt x="88" y="145"/>
                  </a:moveTo>
                  <a:cubicBezTo>
                    <a:pt x="89" y="145"/>
                    <a:pt x="90" y="147"/>
                    <a:pt x="89" y="148"/>
                  </a:cubicBezTo>
                  <a:cubicBezTo>
                    <a:pt x="88" y="148"/>
                    <a:pt x="88" y="146"/>
                    <a:pt x="88" y="145"/>
                  </a:cubicBezTo>
                  <a:close/>
                  <a:moveTo>
                    <a:pt x="87" y="77"/>
                  </a:moveTo>
                  <a:cubicBezTo>
                    <a:pt x="87" y="75"/>
                    <a:pt x="88" y="75"/>
                    <a:pt x="88" y="74"/>
                  </a:cubicBezTo>
                  <a:cubicBezTo>
                    <a:pt x="90" y="73"/>
                    <a:pt x="90" y="76"/>
                    <a:pt x="90" y="77"/>
                  </a:cubicBezTo>
                  <a:cubicBezTo>
                    <a:pt x="89" y="78"/>
                    <a:pt x="89" y="77"/>
                    <a:pt x="87" y="77"/>
                  </a:cubicBezTo>
                  <a:close/>
                  <a:moveTo>
                    <a:pt x="90" y="101"/>
                  </a:moveTo>
                  <a:cubicBezTo>
                    <a:pt x="91" y="101"/>
                    <a:pt x="91" y="102"/>
                    <a:pt x="92" y="102"/>
                  </a:cubicBezTo>
                  <a:cubicBezTo>
                    <a:pt x="92" y="104"/>
                    <a:pt x="91" y="104"/>
                    <a:pt x="91" y="105"/>
                  </a:cubicBezTo>
                  <a:cubicBezTo>
                    <a:pt x="89" y="104"/>
                    <a:pt x="89" y="103"/>
                    <a:pt x="90" y="101"/>
                  </a:cubicBezTo>
                  <a:close/>
                  <a:moveTo>
                    <a:pt x="95" y="120"/>
                  </a:moveTo>
                  <a:cubicBezTo>
                    <a:pt x="95" y="122"/>
                    <a:pt x="93" y="121"/>
                    <a:pt x="93" y="123"/>
                  </a:cubicBezTo>
                  <a:cubicBezTo>
                    <a:pt x="92" y="122"/>
                    <a:pt x="91" y="122"/>
                    <a:pt x="91" y="119"/>
                  </a:cubicBezTo>
                  <a:cubicBezTo>
                    <a:pt x="93" y="119"/>
                    <a:pt x="93" y="120"/>
                    <a:pt x="95" y="120"/>
                  </a:cubicBezTo>
                  <a:close/>
                  <a:moveTo>
                    <a:pt x="93" y="139"/>
                  </a:moveTo>
                  <a:cubicBezTo>
                    <a:pt x="94" y="139"/>
                    <a:pt x="94" y="139"/>
                    <a:pt x="95" y="139"/>
                  </a:cubicBezTo>
                  <a:cubicBezTo>
                    <a:pt x="95" y="140"/>
                    <a:pt x="95" y="142"/>
                    <a:pt x="93" y="142"/>
                  </a:cubicBezTo>
                  <a:cubicBezTo>
                    <a:pt x="92" y="141"/>
                    <a:pt x="94" y="141"/>
                    <a:pt x="93" y="139"/>
                  </a:cubicBezTo>
                  <a:close/>
                  <a:moveTo>
                    <a:pt x="96" y="155"/>
                  </a:moveTo>
                  <a:cubicBezTo>
                    <a:pt x="96" y="155"/>
                    <a:pt x="95" y="155"/>
                    <a:pt x="95" y="156"/>
                  </a:cubicBezTo>
                  <a:cubicBezTo>
                    <a:pt x="94" y="155"/>
                    <a:pt x="94" y="154"/>
                    <a:pt x="94" y="153"/>
                  </a:cubicBezTo>
                  <a:cubicBezTo>
                    <a:pt x="96" y="153"/>
                    <a:pt x="96" y="153"/>
                    <a:pt x="96" y="155"/>
                  </a:cubicBezTo>
                  <a:close/>
                  <a:moveTo>
                    <a:pt x="95" y="126"/>
                  </a:moveTo>
                  <a:cubicBezTo>
                    <a:pt x="96" y="126"/>
                    <a:pt x="97" y="126"/>
                    <a:pt x="97" y="125"/>
                  </a:cubicBezTo>
                  <a:cubicBezTo>
                    <a:pt x="98" y="125"/>
                    <a:pt x="99" y="128"/>
                    <a:pt x="98" y="129"/>
                  </a:cubicBezTo>
                  <a:cubicBezTo>
                    <a:pt x="96" y="129"/>
                    <a:pt x="95" y="128"/>
                    <a:pt x="95" y="126"/>
                  </a:cubicBezTo>
                  <a:close/>
                  <a:moveTo>
                    <a:pt x="98" y="145"/>
                  </a:moveTo>
                  <a:cubicBezTo>
                    <a:pt x="100" y="145"/>
                    <a:pt x="101" y="147"/>
                    <a:pt x="101" y="148"/>
                  </a:cubicBezTo>
                  <a:cubicBezTo>
                    <a:pt x="100" y="150"/>
                    <a:pt x="99" y="147"/>
                    <a:pt x="98" y="148"/>
                  </a:cubicBezTo>
                  <a:cubicBezTo>
                    <a:pt x="98" y="148"/>
                    <a:pt x="97" y="146"/>
                    <a:pt x="98" y="145"/>
                  </a:cubicBezTo>
                  <a:close/>
                  <a:moveTo>
                    <a:pt x="99" y="132"/>
                  </a:moveTo>
                  <a:cubicBezTo>
                    <a:pt x="99" y="132"/>
                    <a:pt x="99" y="131"/>
                    <a:pt x="99" y="131"/>
                  </a:cubicBezTo>
                  <a:cubicBezTo>
                    <a:pt x="103" y="129"/>
                    <a:pt x="102" y="135"/>
                    <a:pt x="99" y="132"/>
                  </a:cubicBezTo>
                  <a:close/>
                  <a:moveTo>
                    <a:pt x="101" y="37"/>
                  </a:moveTo>
                  <a:cubicBezTo>
                    <a:pt x="102" y="38"/>
                    <a:pt x="103" y="40"/>
                    <a:pt x="103" y="43"/>
                  </a:cubicBezTo>
                  <a:cubicBezTo>
                    <a:pt x="102" y="41"/>
                    <a:pt x="99" y="39"/>
                    <a:pt x="101" y="37"/>
                  </a:cubicBezTo>
                  <a:close/>
                  <a:moveTo>
                    <a:pt x="103" y="117"/>
                  </a:moveTo>
                  <a:cubicBezTo>
                    <a:pt x="105" y="117"/>
                    <a:pt x="106" y="119"/>
                    <a:pt x="107" y="121"/>
                  </a:cubicBezTo>
                  <a:cubicBezTo>
                    <a:pt x="105" y="121"/>
                    <a:pt x="106" y="123"/>
                    <a:pt x="104" y="123"/>
                  </a:cubicBezTo>
                  <a:cubicBezTo>
                    <a:pt x="102" y="123"/>
                    <a:pt x="100" y="118"/>
                    <a:pt x="103" y="117"/>
                  </a:cubicBezTo>
                  <a:close/>
                  <a:moveTo>
                    <a:pt x="104" y="53"/>
                  </a:moveTo>
                  <a:cubicBezTo>
                    <a:pt x="105" y="54"/>
                    <a:pt x="107" y="56"/>
                    <a:pt x="107" y="59"/>
                  </a:cubicBezTo>
                  <a:cubicBezTo>
                    <a:pt x="105" y="58"/>
                    <a:pt x="103" y="57"/>
                    <a:pt x="104" y="53"/>
                  </a:cubicBezTo>
                  <a:close/>
                  <a:moveTo>
                    <a:pt x="106" y="136"/>
                  </a:moveTo>
                  <a:cubicBezTo>
                    <a:pt x="106" y="138"/>
                    <a:pt x="105" y="139"/>
                    <a:pt x="102" y="139"/>
                  </a:cubicBezTo>
                  <a:cubicBezTo>
                    <a:pt x="102" y="136"/>
                    <a:pt x="104" y="135"/>
                    <a:pt x="106" y="136"/>
                  </a:cubicBezTo>
                  <a:close/>
                  <a:moveTo>
                    <a:pt x="107" y="138"/>
                  </a:moveTo>
                  <a:cubicBezTo>
                    <a:pt x="109" y="139"/>
                    <a:pt x="107" y="142"/>
                    <a:pt x="105" y="142"/>
                  </a:cubicBezTo>
                  <a:cubicBezTo>
                    <a:pt x="105" y="139"/>
                    <a:pt x="106" y="139"/>
                    <a:pt x="107" y="138"/>
                  </a:cubicBezTo>
                  <a:close/>
                  <a:moveTo>
                    <a:pt x="72" y="11"/>
                  </a:moveTo>
                  <a:cubicBezTo>
                    <a:pt x="71" y="15"/>
                    <a:pt x="75" y="19"/>
                    <a:pt x="76" y="23"/>
                  </a:cubicBezTo>
                  <a:cubicBezTo>
                    <a:pt x="74" y="25"/>
                    <a:pt x="74" y="28"/>
                    <a:pt x="71" y="29"/>
                  </a:cubicBezTo>
                  <a:cubicBezTo>
                    <a:pt x="70" y="27"/>
                    <a:pt x="69" y="24"/>
                    <a:pt x="67" y="22"/>
                  </a:cubicBezTo>
                  <a:cubicBezTo>
                    <a:pt x="69" y="20"/>
                    <a:pt x="71" y="18"/>
                    <a:pt x="71" y="15"/>
                  </a:cubicBezTo>
                  <a:cubicBezTo>
                    <a:pt x="71" y="14"/>
                    <a:pt x="69" y="14"/>
                    <a:pt x="68" y="14"/>
                  </a:cubicBezTo>
                  <a:cubicBezTo>
                    <a:pt x="66" y="16"/>
                    <a:pt x="65" y="19"/>
                    <a:pt x="61" y="19"/>
                  </a:cubicBezTo>
                  <a:cubicBezTo>
                    <a:pt x="62" y="21"/>
                    <a:pt x="62" y="23"/>
                    <a:pt x="61" y="24"/>
                  </a:cubicBezTo>
                  <a:cubicBezTo>
                    <a:pt x="52" y="19"/>
                    <a:pt x="63" y="9"/>
                    <a:pt x="72" y="11"/>
                  </a:cubicBezTo>
                  <a:close/>
                  <a:moveTo>
                    <a:pt x="58" y="46"/>
                  </a:moveTo>
                  <a:cubicBezTo>
                    <a:pt x="56" y="47"/>
                    <a:pt x="55" y="43"/>
                    <a:pt x="53" y="43"/>
                  </a:cubicBezTo>
                  <a:cubicBezTo>
                    <a:pt x="53" y="41"/>
                    <a:pt x="53" y="40"/>
                    <a:pt x="53" y="39"/>
                  </a:cubicBezTo>
                  <a:cubicBezTo>
                    <a:pt x="54" y="39"/>
                    <a:pt x="55" y="39"/>
                    <a:pt x="55" y="39"/>
                  </a:cubicBezTo>
                  <a:cubicBezTo>
                    <a:pt x="55" y="43"/>
                    <a:pt x="58" y="43"/>
                    <a:pt x="58" y="46"/>
                  </a:cubicBezTo>
                  <a:close/>
                  <a:moveTo>
                    <a:pt x="55" y="31"/>
                  </a:moveTo>
                  <a:cubicBezTo>
                    <a:pt x="53" y="29"/>
                    <a:pt x="49" y="25"/>
                    <a:pt x="53" y="23"/>
                  </a:cubicBezTo>
                  <a:cubicBezTo>
                    <a:pt x="56" y="24"/>
                    <a:pt x="58" y="29"/>
                    <a:pt x="55" y="31"/>
                  </a:cubicBezTo>
                  <a:close/>
                  <a:moveTo>
                    <a:pt x="56" y="12"/>
                  </a:moveTo>
                  <a:cubicBezTo>
                    <a:pt x="54" y="16"/>
                    <a:pt x="52" y="18"/>
                    <a:pt x="49" y="22"/>
                  </a:cubicBezTo>
                  <a:cubicBezTo>
                    <a:pt x="48" y="21"/>
                    <a:pt x="47" y="19"/>
                    <a:pt x="46" y="17"/>
                  </a:cubicBezTo>
                  <a:cubicBezTo>
                    <a:pt x="49" y="15"/>
                    <a:pt x="51" y="12"/>
                    <a:pt x="56" y="12"/>
                  </a:cubicBezTo>
                  <a:close/>
                  <a:moveTo>
                    <a:pt x="43" y="21"/>
                  </a:moveTo>
                  <a:cubicBezTo>
                    <a:pt x="44" y="22"/>
                    <a:pt x="46" y="25"/>
                    <a:pt x="44" y="26"/>
                  </a:cubicBezTo>
                  <a:cubicBezTo>
                    <a:pt x="43" y="27"/>
                    <a:pt x="43" y="25"/>
                    <a:pt x="41" y="25"/>
                  </a:cubicBezTo>
                  <a:cubicBezTo>
                    <a:pt x="41" y="23"/>
                    <a:pt x="43" y="23"/>
                    <a:pt x="43" y="21"/>
                  </a:cubicBezTo>
                  <a:close/>
                  <a:moveTo>
                    <a:pt x="43" y="45"/>
                  </a:moveTo>
                  <a:cubicBezTo>
                    <a:pt x="40" y="45"/>
                    <a:pt x="39" y="42"/>
                    <a:pt x="38" y="40"/>
                  </a:cubicBezTo>
                  <a:cubicBezTo>
                    <a:pt x="39" y="38"/>
                    <a:pt x="41" y="38"/>
                    <a:pt x="41" y="35"/>
                  </a:cubicBezTo>
                  <a:cubicBezTo>
                    <a:pt x="45" y="37"/>
                    <a:pt x="47" y="43"/>
                    <a:pt x="43" y="45"/>
                  </a:cubicBezTo>
                  <a:close/>
                  <a:moveTo>
                    <a:pt x="38" y="29"/>
                  </a:moveTo>
                  <a:cubicBezTo>
                    <a:pt x="39" y="30"/>
                    <a:pt x="39" y="30"/>
                    <a:pt x="40" y="31"/>
                  </a:cubicBezTo>
                  <a:cubicBezTo>
                    <a:pt x="39" y="33"/>
                    <a:pt x="38" y="36"/>
                    <a:pt x="35" y="36"/>
                  </a:cubicBezTo>
                  <a:cubicBezTo>
                    <a:pt x="35" y="33"/>
                    <a:pt x="37" y="31"/>
                    <a:pt x="38" y="29"/>
                  </a:cubicBezTo>
                  <a:close/>
                  <a:moveTo>
                    <a:pt x="34" y="44"/>
                  </a:moveTo>
                  <a:cubicBezTo>
                    <a:pt x="36" y="46"/>
                    <a:pt x="38" y="48"/>
                    <a:pt x="38" y="51"/>
                  </a:cubicBezTo>
                  <a:cubicBezTo>
                    <a:pt x="35" y="53"/>
                    <a:pt x="35" y="47"/>
                    <a:pt x="31" y="50"/>
                  </a:cubicBezTo>
                  <a:cubicBezTo>
                    <a:pt x="31" y="47"/>
                    <a:pt x="34" y="47"/>
                    <a:pt x="34" y="44"/>
                  </a:cubicBezTo>
                  <a:close/>
                  <a:moveTo>
                    <a:pt x="32" y="54"/>
                  </a:moveTo>
                  <a:cubicBezTo>
                    <a:pt x="33" y="55"/>
                    <a:pt x="33" y="57"/>
                    <a:pt x="32" y="58"/>
                  </a:cubicBezTo>
                  <a:cubicBezTo>
                    <a:pt x="31" y="58"/>
                    <a:pt x="31" y="56"/>
                    <a:pt x="31" y="54"/>
                  </a:cubicBezTo>
                  <a:cubicBezTo>
                    <a:pt x="31" y="54"/>
                    <a:pt x="32" y="54"/>
                    <a:pt x="32" y="54"/>
                  </a:cubicBezTo>
                  <a:close/>
                  <a:moveTo>
                    <a:pt x="26" y="60"/>
                  </a:moveTo>
                  <a:cubicBezTo>
                    <a:pt x="29" y="60"/>
                    <a:pt x="29" y="65"/>
                    <a:pt x="26" y="64"/>
                  </a:cubicBezTo>
                  <a:cubicBezTo>
                    <a:pt x="25" y="62"/>
                    <a:pt x="26" y="62"/>
                    <a:pt x="26" y="60"/>
                  </a:cubicBezTo>
                  <a:close/>
                  <a:moveTo>
                    <a:pt x="30" y="67"/>
                  </a:moveTo>
                  <a:cubicBezTo>
                    <a:pt x="33" y="69"/>
                    <a:pt x="33" y="72"/>
                    <a:pt x="35" y="74"/>
                  </a:cubicBezTo>
                  <a:cubicBezTo>
                    <a:pt x="35" y="77"/>
                    <a:pt x="32" y="77"/>
                    <a:pt x="31" y="80"/>
                  </a:cubicBezTo>
                  <a:cubicBezTo>
                    <a:pt x="27" y="78"/>
                    <a:pt x="26" y="72"/>
                    <a:pt x="31" y="71"/>
                  </a:cubicBezTo>
                  <a:cubicBezTo>
                    <a:pt x="29" y="68"/>
                    <a:pt x="27" y="71"/>
                    <a:pt x="26" y="73"/>
                  </a:cubicBezTo>
                  <a:cubicBezTo>
                    <a:pt x="25" y="71"/>
                    <a:pt x="29" y="69"/>
                    <a:pt x="30" y="67"/>
                  </a:cubicBezTo>
                  <a:close/>
                  <a:moveTo>
                    <a:pt x="31" y="101"/>
                  </a:moveTo>
                  <a:cubicBezTo>
                    <a:pt x="29" y="102"/>
                    <a:pt x="30" y="104"/>
                    <a:pt x="28" y="103"/>
                  </a:cubicBezTo>
                  <a:cubicBezTo>
                    <a:pt x="26" y="101"/>
                    <a:pt x="24" y="98"/>
                    <a:pt x="26" y="96"/>
                  </a:cubicBezTo>
                  <a:cubicBezTo>
                    <a:pt x="28" y="97"/>
                    <a:pt x="30" y="98"/>
                    <a:pt x="31" y="101"/>
                  </a:cubicBezTo>
                  <a:close/>
                  <a:moveTo>
                    <a:pt x="24" y="81"/>
                  </a:moveTo>
                  <a:cubicBezTo>
                    <a:pt x="25" y="82"/>
                    <a:pt x="26" y="84"/>
                    <a:pt x="27" y="85"/>
                  </a:cubicBezTo>
                  <a:cubicBezTo>
                    <a:pt x="27" y="86"/>
                    <a:pt x="26" y="86"/>
                    <a:pt x="25" y="86"/>
                  </a:cubicBezTo>
                  <a:cubicBezTo>
                    <a:pt x="25" y="85"/>
                    <a:pt x="23" y="83"/>
                    <a:pt x="24" y="81"/>
                  </a:cubicBezTo>
                  <a:close/>
                  <a:moveTo>
                    <a:pt x="22" y="104"/>
                  </a:moveTo>
                  <a:cubicBezTo>
                    <a:pt x="24" y="105"/>
                    <a:pt x="24" y="106"/>
                    <a:pt x="25" y="108"/>
                  </a:cubicBezTo>
                  <a:cubicBezTo>
                    <a:pt x="23" y="109"/>
                    <a:pt x="24" y="112"/>
                    <a:pt x="21" y="112"/>
                  </a:cubicBezTo>
                  <a:cubicBezTo>
                    <a:pt x="22" y="108"/>
                    <a:pt x="19" y="107"/>
                    <a:pt x="22" y="104"/>
                  </a:cubicBezTo>
                  <a:close/>
                  <a:moveTo>
                    <a:pt x="23" y="65"/>
                  </a:moveTo>
                  <a:cubicBezTo>
                    <a:pt x="25" y="65"/>
                    <a:pt x="22" y="68"/>
                    <a:pt x="23" y="68"/>
                  </a:cubicBezTo>
                  <a:cubicBezTo>
                    <a:pt x="21" y="69"/>
                    <a:pt x="22" y="66"/>
                    <a:pt x="23" y="65"/>
                  </a:cubicBezTo>
                  <a:close/>
                  <a:moveTo>
                    <a:pt x="22" y="92"/>
                  </a:moveTo>
                  <a:cubicBezTo>
                    <a:pt x="20" y="91"/>
                    <a:pt x="19" y="90"/>
                    <a:pt x="19" y="87"/>
                  </a:cubicBezTo>
                  <a:cubicBezTo>
                    <a:pt x="21" y="89"/>
                    <a:pt x="23" y="89"/>
                    <a:pt x="22" y="92"/>
                  </a:cubicBezTo>
                  <a:close/>
                  <a:moveTo>
                    <a:pt x="22" y="132"/>
                  </a:moveTo>
                  <a:cubicBezTo>
                    <a:pt x="21" y="133"/>
                    <a:pt x="19" y="131"/>
                    <a:pt x="19" y="129"/>
                  </a:cubicBezTo>
                  <a:cubicBezTo>
                    <a:pt x="21" y="129"/>
                    <a:pt x="22" y="130"/>
                    <a:pt x="22" y="132"/>
                  </a:cubicBezTo>
                  <a:close/>
                  <a:moveTo>
                    <a:pt x="16" y="93"/>
                  </a:moveTo>
                  <a:cubicBezTo>
                    <a:pt x="16" y="95"/>
                    <a:pt x="17" y="102"/>
                    <a:pt x="13" y="103"/>
                  </a:cubicBezTo>
                  <a:cubicBezTo>
                    <a:pt x="10" y="99"/>
                    <a:pt x="16" y="96"/>
                    <a:pt x="16" y="93"/>
                  </a:cubicBezTo>
                  <a:close/>
                  <a:moveTo>
                    <a:pt x="7" y="134"/>
                  </a:moveTo>
                  <a:cubicBezTo>
                    <a:pt x="6" y="130"/>
                    <a:pt x="4" y="126"/>
                    <a:pt x="7" y="123"/>
                  </a:cubicBezTo>
                  <a:cubicBezTo>
                    <a:pt x="10" y="123"/>
                    <a:pt x="10" y="126"/>
                    <a:pt x="12" y="128"/>
                  </a:cubicBezTo>
                  <a:cubicBezTo>
                    <a:pt x="10" y="130"/>
                    <a:pt x="10" y="133"/>
                    <a:pt x="7" y="134"/>
                  </a:cubicBezTo>
                  <a:close/>
                  <a:moveTo>
                    <a:pt x="13" y="148"/>
                  </a:moveTo>
                  <a:cubicBezTo>
                    <a:pt x="11" y="146"/>
                    <a:pt x="8" y="143"/>
                    <a:pt x="11" y="141"/>
                  </a:cubicBezTo>
                  <a:cubicBezTo>
                    <a:pt x="13" y="141"/>
                    <a:pt x="14" y="143"/>
                    <a:pt x="14" y="145"/>
                  </a:cubicBezTo>
                  <a:cubicBezTo>
                    <a:pt x="14" y="146"/>
                    <a:pt x="13" y="147"/>
                    <a:pt x="13" y="148"/>
                  </a:cubicBezTo>
                  <a:close/>
                  <a:moveTo>
                    <a:pt x="12" y="118"/>
                  </a:moveTo>
                  <a:cubicBezTo>
                    <a:pt x="13" y="119"/>
                    <a:pt x="14" y="120"/>
                    <a:pt x="14" y="122"/>
                  </a:cubicBezTo>
                  <a:cubicBezTo>
                    <a:pt x="13" y="121"/>
                    <a:pt x="12" y="120"/>
                    <a:pt x="12" y="118"/>
                  </a:cubicBezTo>
                  <a:close/>
                  <a:moveTo>
                    <a:pt x="15" y="135"/>
                  </a:moveTo>
                  <a:cubicBezTo>
                    <a:pt x="17" y="135"/>
                    <a:pt x="17" y="137"/>
                    <a:pt x="18" y="138"/>
                  </a:cubicBezTo>
                  <a:cubicBezTo>
                    <a:pt x="17" y="140"/>
                    <a:pt x="15" y="137"/>
                    <a:pt x="15" y="135"/>
                  </a:cubicBezTo>
                  <a:close/>
                  <a:moveTo>
                    <a:pt x="18" y="151"/>
                  </a:moveTo>
                  <a:cubicBezTo>
                    <a:pt x="20" y="152"/>
                    <a:pt x="23" y="156"/>
                    <a:pt x="23" y="158"/>
                  </a:cubicBezTo>
                  <a:cubicBezTo>
                    <a:pt x="21" y="156"/>
                    <a:pt x="17" y="153"/>
                    <a:pt x="18" y="151"/>
                  </a:cubicBezTo>
                  <a:close/>
                  <a:moveTo>
                    <a:pt x="22" y="145"/>
                  </a:moveTo>
                  <a:cubicBezTo>
                    <a:pt x="24" y="146"/>
                    <a:pt x="27" y="148"/>
                    <a:pt x="27" y="151"/>
                  </a:cubicBezTo>
                  <a:cubicBezTo>
                    <a:pt x="25" y="152"/>
                    <a:pt x="22" y="148"/>
                    <a:pt x="22" y="145"/>
                  </a:cubicBezTo>
                  <a:close/>
                  <a:moveTo>
                    <a:pt x="29" y="147"/>
                  </a:moveTo>
                  <a:cubicBezTo>
                    <a:pt x="29" y="143"/>
                    <a:pt x="27" y="142"/>
                    <a:pt x="26" y="141"/>
                  </a:cubicBezTo>
                  <a:cubicBezTo>
                    <a:pt x="26" y="139"/>
                    <a:pt x="27" y="140"/>
                    <a:pt x="27" y="138"/>
                  </a:cubicBezTo>
                  <a:cubicBezTo>
                    <a:pt x="30" y="139"/>
                    <a:pt x="35" y="145"/>
                    <a:pt x="29" y="147"/>
                  </a:cubicBezTo>
                  <a:close/>
                  <a:moveTo>
                    <a:pt x="26" y="115"/>
                  </a:moveTo>
                  <a:cubicBezTo>
                    <a:pt x="29" y="116"/>
                    <a:pt x="29" y="115"/>
                    <a:pt x="31" y="115"/>
                  </a:cubicBezTo>
                  <a:cubicBezTo>
                    <a:pt x="37" y="122"/>
                    <a:pt x="21" y="125"/>
                    <a:pt x="26" y="115"/>
                  </a:cubicBezTo>
                  <a:close/>
                  <a:moveTo>
                    <a:pt x="35" y="123"/>
                  </a:moveTo>
                  <a:cubicBezTo>
                    <a:pt x="34" y="124"/>
                    <a:pt x="34" y="125"/>
                    <a:pt x="32" y="126"/>
                  </a:cubicBezTo>
                  <a:cubicBezTo>
                    <a:pt x="33" y="124"/>
                    <a:pt x="33" y="122"/>
                    <a:pt x="35" y="123"/>
                  </a:cubicBezTo>
                  <a:close/>
                  <a:moveTo>
                    <a:pt x="33" y="151"/>
                  </a:moveTo>
                  <a:cubicBezTo>
                    <a:pt x="33" y="149"/>
                    <a:pt x="34" y="149"/>
                    <a:pt x="34" y="148"/>
                  </a:cubicBezTo>
                  <a:cubicBezTo>
                    <a:pt x="36" y="148"/>
                    <a:pt x="35" y="151"/>
                    <a:pt x="33" y="151"/>
                  </a:cubicBezTo>
                  <a:close/>
                  <a:moveTo>
                    <a:pt x="37" y="124"/>
                  </a:moveTo>
                  <a:cubicBezTo>
                    <a:pt x="39" y="125"/>
                    <a:pt x="39" y="129"/>
                    <a:pt x="41" y="130"/>
                  </a:cubicBezTo>
                  <a:cubicBezTo>
                    <a:pt x="39" y="137"/>
                    <a:pt x="30" y="127"/>
                    <a:pt x="37" y="124"/>
                  </a:cubicBezTo>
                  <a:close/>
                  <a:moveTo>
                    <a:pt x="36" y="153"/>
                  </a:moveTo>
                  <a:cubicBezTo>
                    <a:pt x="40" y="153"/>
                    <a:pt x="39" y="157"/>
                    <a:pt x="41" y="159"/>
                  </a:cubicBezTo>
                  <a:cubicBezTo>
                    <a:pt x="38" y="158"/>
                    <a:pt x="36" y="156"/>
                    <a:pt x="36" y="153"/>
                  </a:cubicBezTo>
                  <a:close/>
                  <a:moveTo>
                    <a:pt x="38" y="176"/>
                  </a:moveTo>
                  <a:cubicBezTo>
                    <a:pt x="38" y="176"/>
                    <a:pt x="38" y="176"/>
                    <a:pt x="39" y="176"/>
                  </a:cubicBezTo>
                  <a:cubicBezTo>
                    <a:pt x="39" y="176"/>
                    <a:pt x="39" y="175"/>
                    <a:pt x="39" y="175"/>
                  </a:cubicBezTo>
                  <a:cubicBezTo>
                    <a:pt x="40" y="176"/>
                    <a:pt x="42" y="176"/>
                    <a:pt x="41" y="179"/>
                  </a:cubicBezTo>
                  <a:cubicBezTo>
                    <a:pt x="39" y="179"/>
                    <a:pt x="38" y="178"/>
                    <a:pt x="38" y="176"/>
                  </a:cubicBezTo>
                  <a:close/>
                  <a:moveTo>
                    <a:pt x="41" y="144"/>
                  </a:moveTo>
                  <a:cubicBezTo>
                    <a:pt x="43" y="146"/>
                    <a:pt x="46" y="147"/>
                    <a:pt x="46" y="151"/>
                  </a:cubicBezTo>
                  <a:cubicBezTo>
                    <a:pt x="43" y="150"/>
                    <a:pt x="43" y="146"/>
                    <a:pt x="41" y="144"/>
                  </a:cubicBezTo>
                  <a:close/>
                  <a:moveTo>
                    <a:pt x="50" y="146"/>
                  </a:moveTo>
                  <a:cubicBezTo>
                    <a:pt x="47" y="146"/>
                    <a:pt x="48" y="142"/>
                    <a:pt x="44" y="142"/>
                  </a:cubicBezTo>
                  <a:cubicBezTo>
                    <a:pt x="45" y="141"/>
                    <a:pt x="44" y="139"/>
                    <a:pt x="46" y="137"/>
                  </a:cubicBezTo>
                  <a:cubicBezTo>
                    <a:pt x="49" y="138"/>
                    <a:pt x="53" y="142"/>
                    <a:pt x="50" y="146"/>
                  </a:cubicBezTo>
                  <a:close/>
                  <a:moveTo>
                    <a:pt x="51" y="157"/>
                  </a:moveTo>
                  <a:cubicBezTo>
                    <a:pt x="52" y="156"/>
                    <a:pt x="54" y="159"/>
                    <a:pt x="54" y="160"/>
                  </a:cubicBezTo>
                  <a:cubicBezTo>
                    <a:pt x="52" y="160"/>
                    <a:pt x="52" y="158"/>
                    <a:pt x="51" y="157"/>
                  </a:cubicBezTo>
                  <a:close/>
                  <a:moveTo>
                    <a:pt x="53" y="151"/>
                  </a:moveTo>
                  <a:cubicBezTo>
                    <a:pt x="54" y="150"/>
                    <a:pt x="55" y="149"/>
                    <a:pt x="55" y="148"/>
                  </a:cubicBezTo>
                  <a:cubicBezTo>
                    <a:pt x="57" y="149"/>
                    <a:pt x="58" y="151"/>
                    <a:pt x="59" y="152"/>
                  </a:cubicBezTo>
                  <a:cubicBezTo>
                    <a:pt x="58" y="154"/>
                    <a:pt x="57" y="155"/>
                    <a:pt x="56" y="155"/>
                  </a:cubicBezTo>
                  <a:cubicBezTo>
                    <a:pt x="55" y="153"/>
                    <a:pt x="53" y="153"/>
                    <a:pt x="53" y="151"/>
                  </a:cubicBezTo>
                  <a:close/>
                  <a:moveTo>
                    <a:pt x="57" y="163"/>
                  </a:moveTo>
                  <a:cubicBezTo>
                    <a:pt x="59" y="164"/>
                    <a:pt x="60" y="167"/>
                    <a:pt x="61" y="168"/>
                  </a:cubicBezTo>
                  <a:cubicBezTo>
                    <a:pt x="60" y="171"/>
                    <a:pt x="55" y="165"/>
                    <a:pt x="57" y="163"/>
                  </a:cubicBezTo>
                  <a:close/>
                  <a:moveTo>
                    <a:pt x="59" y="161"/>
                  </a:moveTo>
                  <a:cubicBezTo>
                    <a:pt x="59" y="159"/>
                    <a:pt x="61" y="159"/>
                    <a:pt x="61" y="157"/>
                  </a:cubicBezTo>
                  <a:cubicBezTo>
                    <a:pt x="64" y="158"/>
                    <a:pt x="65" y="160"/>
                    <a:pt x="66" y="163"/>
                  </a:cubicBezTo>
                  <a:cubicBezTo>
                    <a:pt x="65" y="163"/>
                    <a:pt x="65" y="163"/>
                    <a:pt x="65" y="164"/>
                  </a:cubicBezTo>
                  <a:cubicBezTo>
                    <a:pt x="62" y="164"/>
                    <a:pt x="62" y="161"/>
                    <a:pt x="59" y="161"/>
                  </a:cubicBezTo>
                  <a:close/>
                  <a:moveTo>
                    <a:pt x="63" y="195"/>
                  </a:moveTo>
                  <a:cubicBezTo>
                    <a:pt x="65" y="195"/>
                    <a:pt x="65" y="196"/>
                    <a:pt x="65" y="198"/>
                  </a:cubicBezTo>
                  <a:cubicBezTo>
                    <a:pt x="64" y="197"/>
                    <a:pt x="62" y="197"/>
                    <a:pt x="63" y="195"/>
                  </a:cubicBezTo>
                  <a:close/>
                  <a:moveTo>
                    <a:pt x="65" y="173"/>
                  </a:moveTo>
                  <a:cubicBezTo>
                    <a:pt x="67" y="173"/>
                    <a:pt x="67" y="176"/>
                    <a:pt x="68" y="176"/>
                  </a:cubicBezTo>
                  <a:cubicBezTo>
                    <a:pt x="66" y="178"/>
                    <a:pt x="65" y="175"/>
                    <a:pt x="65" y="173"/>
                  </a:cubicBezTo>
                  <a:close/>
                  <a:moveTo>
                    <a:pt x="72" y="199"/>
                  </a:moveTo>
                  <a:cubicBezTo>
                    <a:pt x="70" y="195"/>
                    <a:pt x="68" y="192"/>
                    <a:pt x="67" y="188"/>
                  </a:cubicBezTo>
                  <a:cubicBezTo>
                    <a:pt x="72" y="189"/>
                    <a:pt x="73" y="194"/>
                    <a:pt x="75" y="197"/>
                  </a:cubicBezTo>
                  <a:cubicBezTo>
                    <a:pt x="75" y="198"/>
                    <a:pt x="73" y="197"/>
                    <a:pt x="72" y="199"/>
                  </a:cubicBezTo>
                  <a:close/>
                  <a:moveTo>
                    <a:pt x="72" y="182"/>
                  </a:moveTo>
                  <a:cubicBezTo>
                    <a:pt x="75" y="183"/>
                    <a:pt x="75" y="187"/>
                    <a:pt x="77" y="188"/>
                  </a:cubicBezTo>
                  <a:cubicBezTo>
                    <a:pt x="75" y="189"/>
                    <a:pt x="73" y="185"/>
                    <a:pt x="72" y="182"/>
                  </a:cubicBezTo>
                  <a:close/>
                  <a:moveTo>
                    <a:pt x="76" y="178"/>
                  </a:moveTo>
                  <a:cubicBezTo>
                    <a:pt x="79" y="179"/>
                    <a:pt x="78" y="183"/>
                    <a:pt x="81" y="184"/>
                  </a:cubicBezTo>
                  <a:cubicBezTo>
                    <a:pt x="80" y="185"/>
                    <a:pt x="75" y="180"/>
                    <a:pt x="76" y="178"/>
                  </a:cubicBezTo>
                  <a:close/>
                  <a:moveTo>
                    <a:pt x="80" y="162"/>
                  </a:moveTo>
                  <a:cubicBezTo>
                    <a:pt x="76" y="162"/>
                    <a:pt x="75" y="157"/>
                    <a:pt x="78" y="155"/>
                  </a:cubicBezTo>
                  <a:cubicBezTo>
                    <a:pt x="80" y="157"/>
                    <a:pt x="82" y="159"/>
                    <a:pt x="80" y="162"/>
                  </a:cubicBezTo>
                  <a:close/>
                  <a:moveTo>
                    <a:pt x="82" y="139"/>
                  </a:moveTo>
                  <a:cubicBezTo>
                    <a:pt x="80" y="136"/>
                    <a:pt x="79" y="133"/>
                    <a:pt x="78" y="130"/>
                  </a:cubicBezTo>
                  <a:cubicBezTo>
                    <a:pt x="80" y="132"/>
                    <a:pt x="84" y="135"/>
                    <a:pt x="82" y="139"/>
                  </a:cubicBezTo>
                  <a:close/>
                  <a:moveTo>
                    <a:pt x="81" y="107"/>
                  </a:moveTo>
                  <a:cubicBezTo>
                    <a:pt x="81" y="106"/>
                    <a:pt x="82" y="107"/>
                    <a:pt x="82" y="106"/>
                  </a:cubicBezTo>
                  <a:cubicBezTo>
                    <a:pt x="85" y="107"/>
                    <a:pt x="85" y="109"/>
                    <a:pt x="86" y="112"/>
                  </a:cubicBezTo>
                  <a:cubicBezTo>
                    <a:pt x="84" y="113"/>
                    <a:pt x="82" y="109"/>
                    <a:pt x="81" y="107"/>
                  </a:cubicBezTo>
                  <a:close/>
                  <a:moveTo>
                    <a:pt x="83" y="182"/>
                  </a:moveTo>
                  <a:cubicBezTo>
                    <a:pt x="86" y="184"/>
                    <a:pt x="91" y="187"/>
                    <a:pt x="90" y="191"/>
                  </a:cubicBezTo>
                  <a:cubicBezTo>
                    <a:pt x="87" y="189"/>
                    <a:pt x="86" y="184"/>
                    <a:pt x="83" y="182"/>
                  </a:cubicBezTo>
                  <a:close/>
                  <a:moveTo>
                    <a:pt x="90" y="179"/>
                  </a:moveTo>
                  <a:cubicBezTo>
                    <a:pt x="88" y="176"/>
                    <a:pt x="91" y="172"/>
                    <a:pt x="94" y="175"/>
                  </a:cubicBezTo>
                  <a:cubicBezTo>
                    <a:pt x="93" y="176"/>
                    <a:pt x="93" y="178"/>
                    <a:pt x="90" y="179"/>
                  </a:cubicBezTo>
                  <a:close/>
                  <a:moveTo>
                    <a:pt x="97" y="185"/>
                  </a:moveTo>
                  <a:cubicBezTo>
                    <a:pt x="95" y="185"/>
                    <a:pt x="95" y="183"/>
                    <a:pt x="93" y="182"/>
                  </a:cubicBezTo>
                  <a:cubicBezTo>
                    <a:pt x="94" y="181"/>
                    <a:pt x="95" y="181"/>
                    <a:pt x="96" y="179"/>
                  </a:cubicBezTo>
                  <a:cubicBezTo>
                    <a:pt x="97" y="180"/>
                    <a:pt x="98" y="182"/>
                    <a:pt x="99" y="182"/>
                  </a:cubicBezTo>
                  <a:cubicBezTo>
                    <a:pt x="99" y="184"/>
                    <a:pt x="98" y="184"/>
                    <a:pt x="97" y="185"/>
                  </a:cubicBezTo>
                  <a:close/>
                  <a:moveTo>
                    <a:pt x="100" y="165"/>
                  </a:moveTo>
                  <a:cubicBezTo>
                    <a:pt x="100" y="163"/>
                    <a:pt x="101" y="163"/>
                    <a:pt x="101" y="161"/>
                  </a:cubicBezTo>
                  <a:cubicBezTo>
                    <a:pt x="102" y="162"/>
                    <a:pt x="103" y="163"/>
                    <a:pt x="104" y="165"/>
                  </a:cubicBezTo>
                  <a:cubicBezTo>
                    <a:pt x="102" y="166"/>
                    <a:pt x="102" y="166"/>
                    <a:pt x="100" y="165"/>
                  </a:cubicBezTo>
                  <a:close/>
                  <a:moveTo>
                    <a:pt x="107" y="173"/>
                  </a:moveTo>
                  <a:cubicBezTo>
                    <a:pt x="106" y="172"/>
                    <a:pt x="105" y="171"/>
                    <a:pt x="104" y="170"/>
                  </a:cubicBezTo>
                  <a:cubicBezTo>
                    <a:pt x="105" y="168"/>
                    <a:pt x="106" y="167"/>
                    <a:pt x="109" y="167"/>
                  </a:cubicBezTo>
                  <a:cubicBezTo>
                    <a:pt x="109" y="170"/>
                    <a:pt x="108" y="171"/>
                    <a:pt x="107" y="173"/>
                  </a:cubicBezTo>
                  <a:close/>
                  <a:moveTo>
                    <a:pt x="108" y="159"/>
                  </a:moveTo>
                  <a:cubicBezTo>
                    <a:pt x="106" y="159"/>
                    <a:pt x="104" y="156"/>
                    <a:pt x="106" y="154"/>
                  </a:cubicBezTo>
                  <a:cubicBezTo>
                    <a:pt x="105" y="154"/>
                    <a:pt x="103" y="154"/>
                    <a:pt x="102" y="154"/>
                  </a:cubicBezTo>
                  <a:cubicBezTo>
                    <a:pt x="103" y="153"/>
                    <a:pt x="103" y="151"/>
                    <a:pt x="104" y="152"/>
                  </a:cubicBezTo>
                  <a:cubicBezTo>
                    <a:pt x="106" y="154"/>
                    <a:pt x="108" y="155"/>
                    <a:pt x="110" y="158"/>
                  </a:cubicBezTo>
                  <a:cubicBezTo>
                    <a:pt x="109" y="158"/>
                    <a:pt x="108" y="158"/>
                    <a:pt x="108" y="159"/>
                  </a:cubicBezTo>
                  <a:close/>
                  <a:moveTo>
                    <a:pt x="128" y="125"/>
                  </a:moveTo>
                  <a:cubicBezTo>
                    <a:pt x="125" y="147"/>
                    <a:pt x="125" y="165"/>
                    <a:pt x="111" y="178"/>
                  </a:cubicBezTo>
                  <a:cubicBezTo>
                    <a:pt x="114" y="169"/>
                    <a:pt x="118" y="157"/>
                    <a:pt x="122" y="146"/>
                  </a:cubicBezTo>
                  <a:cubicBezTo>
                    <a:pt x="121" y="144"/>
                    <a:pt x="121" y="144"/>
                    <a:pt x="119" y="144"/>
                  </a:cubicBezTo>
                  <a:cubicBezTo>
                    <a:pt x="122" y="127"/>
                    <a:pt x="125" y="107"/>
                    <a:pt x="126" y="95"/>
                  </a:cubicBezTo>
                  <a:cubicBezTo>
                    <a:pt x="127" y="93"/>
                    <a:pt x="125" y="93"/>
                    <a:pt x="125" y="93"/>
                  </a:cubicBezTo>
                  <a:cubicBezTo>
                    <a:pt x="126" y="92"/>
                    <a:pt x="128" y="91"/>
                    <a:pt x="127" y="88"/>
                  </a:cubicBezTo>
                  <a:cubicBezTo>
                    <a:pt x="133" y="98"/>
                    <a:pt x="130" y="112"/>
                    <a:pt x="128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4839855" y="3271524"/>
              <a:ext cx="2512290" cy="2507476"/>
            </a:xfrm>
            <a:custGeom>
              <a:avLst/>
              <a:gdLst>
                <a:gd name="T0" fmla="*/ 227 w 768"/>
                <a:gd name="T1" fmla="*/ 41 h 769"/>
                <a:gd name="T2" fmla="*/ 95 w 768"/>
                <a:gd name="T3" fmla="*/ 752 h 769"/>
                <a:gd name="T4" fmla="*/ 234 w 768"/>
                <a:gd name="T5" fmla="*/ 293 h 769"/>
                <a:gd name="T6" fmla="*/ 549 w 768"/>
                <a:gd name="T7" fmla="*/ 539 h 769"/>
                <a:gd name="T8" fmla="*/ 636 w 768"/>
                <a:gd name="T9" fmla="*/ 746 h 769"/>
                <a:gd name="T10" fmla="*/ 764 w 768"/>
                <a:gd name="T11" fmla="*/ 224 h 769"/>
                <a:gd name="T12" fmla="*/ 243 w 768"/>
                <a:gd name="T13" fmla="*/ 714 h 769"/>
                <a:gd name="T14" fmla="*/ 212 w 768"/>
                <a:gd name="T15" fmla="*/ 177 h 769"/>
                <a:gd name="T16" fmla="*/ 110 w 768"/>
                <a:gd name="T17" fmla="*/ 606 h 769"/>
                <a:gd name="T18" fmla="*/ 191 w 768"/>
                <a:gd name="T19" fmla="*/ 114 h 769"/>
                <a:gd name="T20" fmla="*/ 105 w 768"/>
                <a:gd name="T21" fmla="*/ 564 h 769"/>
                <a:gd name="T22" fmla="*/ 186 w 768"/>
                <a:gd name="T23" fmla="*/ 164 h 769"/>
                <a:gd name="T24" fmla="*/ 179 w 768"/>
                <a:gd name="T25" fmla="*/ 139 h 769"/>
                <a:gd name="T26" fmla="*/ 193 w 768"/>
                <a:gd name="T27" fmla="*/ 292 h 769"/>
                <a:gd name="T28" fmla="*/ 122 w 768"/>
                <a:gd name="T29" fmla="*/ 307 h 769"/>
                <a:gd name="T30" fmla="*/ 145 w 768"/>
                <a:gd name="T31" fmla="*/ 197 h 769"/>
                <a:gd name="T32" fmla="*/ 118 w 768"/>
                <a:gd name="T33" fmla="*/ 222 h 769"/>
                <a:gd name="T34" fmla="*/ 130 w 768"/>
                <a:gd name="T35" fmla="*/ 295 h 769"/>
                <a:gd name="T36" fmla="*/ 147 w 768"/>
                <a:gd name="T37" fmla="*/ 134 h 769"/>
                <a:gd name="T38" fmla="*/ 108 w 768"/>
                <a:gd name="T39" fmla="*/ 128 h 769"/>
                <a:gd name="T40" fmla="*/ 128 w 768"/>
                <a:gd name="T41" fmla="*/ 389 h 769"/>
                <a:gd name="T42" fmla="*/ 179 w 768"/>
                <a:gd name="T43" fmla="*/ 542 h 769"/>
                <a:gd name="T44" fmla="*/ 185 w 768"/>
                <a:gd name="T45" fmla="*/ 90 h 769"/>
                <a:gd name="T46" fmla="*/ 115 w 768"/>
                <a:gd name="T47" fmla="*/ 70 h 769"/>
                <a:gd name="T48" fmla="*/ 120 w 768"/>
                <a:gd name="T49" fmla="*/ 460 h 769"/>
                <a:gd name="T50" fmla="*/ 186 w 768"/>
                <a:gd name="T51" fmla="*/ 567 h 769"/>
                <a:gd name="T52" fmla="*/ 187 w 768"/>
                <a:gd name="T53" fmla="*/ 30 h 769"/>
                <a:gd name="T54" fmla="*/ 111 w 768"/>
                <a:gd name="T55" fmla="*/ 23 h 769"/>
                <a:gd name="T56" fmla="*/ 72 w 768"/>
                <a:gd name="T57" fmla="*/ 79 h 769"/>
                <a:gd name="T58" fmla="*/ 83 w 768"/>
                <a:gd name="T59" fmla="*/ 692 h 769"/>
                <a:gd name="T60" fmla="*/ 130 w 768"/>
                <a:gd name="T61" fmla="*/ 718 h 769"/>
                <a:gd name="T62" fmla="*/ 183 w 768"/>
                <a:gd name="T63" fmla="*/ 733 h 769"/>
                <a:gd name="T64" fmla="*/ 211 w 768"/>
                <a:gd name="T65" fmla="*/ 382 h 769"/>
                <a:gd name="T66" fmla="*/ 438 w 768"/>
                <a:gd name="T67" fmla="*/ 276 h 769"/>
                <a:gd name="T68" fmla="*/ 685 w 768"/>
                <a:gd name="T69" fmla="*/ 123 h 769"/>
                <a:gd name="T70" fmla="*/ 628 w 768"/>
                <a:gd name="T71" fmla="*/ 367 h 769"/>
                <a:gd name="T72" fmla="*/ 670 w 768"/>
                <a:gd name="T73" fmla="*/ 307 h 769"/>
                <a:gd name="T74" fmla="*/ 663 w 768"/>
                <a:gd name="T75" fmla="*/ 177 h 769"/>
                <a:gd name="T76" fmla="*/ 639 w 768"/>
                <a:gd name="T77" fmla="*/ 90 h 769"/>
                <a:gd name="T78" fmla="*/ 640 w 768"/>
                <a:gd name="T79" fmla="*/ 121 h 769"/>
                <a:gd name="T80" fmla="*/ 644 w 768"/>
                <a:gd name="T81" fmla="*/ 116 h 769"/>
                <a:gd name="T82" fmla="*/ 667 w 768"/>
                <a:gd name="T83" fmla="*/ 607 h 769"/>
                <a:gd name="T84" fmla="*/ 619 w 768"/>
                <a:gd name="T85" fmla="*/ 147 h 769"/>
                <a:gd name="T86" fmla="*/ 584 w 768"/>
                <a:gd name="T87" fmla="*/ 222 h 769"/>
                <a:gd name="T88" fmla="*/ 579 w 768"/>
                <a:gd name="T89" fmla="*/ 247 h 769"/>
                <a:gd name="T90" fmla="*/ 567 w 768"/>
                <a:gd name="T91" fmla="*/ 252 h 769"/>
                <a:gd name="T92" fmla="*/ 597 w 768"/>
                <a:gd name="T93" fmla="*/ 269 h 769"/>
                <a:gd name="T94" fmla="*/ 567 w 768"/>
                <a:gd name="T95" fmla="*/ 313 h 769"/>
                <a:gd name="T96" fmla="*/ 577 w 768"/>
                <a:gd name="T97" fmla="*/ 419 h 769"/>
                <a:gd name="T98" fmla="*/ 630 w 768"/>
                <a:gd name="T99" fmla="*/ 230 h 769"/>
                <a:gd name="T100" fmla="*/ 669 w 768"/>
                <a:gd name="T101" fmla="*/ 186 h 769"/>
                <a:gd name="T102" fmla="*/ 606 w 768"/>
                <a:gd name="T103" fmla="*/ 76 h 769"/>
                <a:gd name="T104" fmla="*/ 557 w 768"/>
                <a:gd name="T105" fmla="*/ 573 h 769"/>
                <a:gd name="T106" fmla="*/ 588 w 768"/>
                <a:gd name="T107" fmla="*/ 426 h 769"/>
                <a:gd name="T108" fmla="*/ 632 w 768"/>
                <a:gd name="T109" fmla="*/ 357 h 769"/>
                <a:gd name="T110" fmla="*/ 676 w 768"/>
                <a:gd name="T111" fmla="*/ 194 h 769"/>
                <a:gd name="T112" fmla="*/ 576 w 768"/>
                <a:gd name="T113" fmla="*/ 12 h 769"/>
                <a:gd name="T114" fmla="*/ 550 w 768"/>
                <a:gd name="T115" fmla="*/ 613 h 769"/>
                <a:gd name="T116" fmla="*/ 570 w 768"/>
                <a:gd name="T117" fmla="*/ 695 h 769"/>
                <a:gd name="T118" fmla="*/ 623 w 768"/>
                <a:gd name="T119" fmla="*/ 343 h 769"/>
                <a:gd name="T120" fmla="*/ 615 w 768"/>
                <a:gd name="T121" fmla="*/ 696 h 769"/>
                <a:gd name="T122" fmla="*/ 682 w 768"/>
                <a:gd name="T123" fmla="*/ 708 h 769"/>
                <a:gd name="T124" fmla="*/ 701 w 768"/>
                <a:gd name="T125" fmla="*/ 131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" h="769">
                  <a:moveTo>
                    <a:pt x="765" y="206"/>
                  </a:moveTo>
                  <a:cubicBezTo>
                    <a:pt x="761" y="205"/>
                    <a:pt x="760" y="202"/>
                    <a:pt x="759" y="197"/>
                  </a:cubicBezTo>
                  <a:cubicBezTo>
                    <a:pt x="761" y="197"/>
                    <a:pt x="762" y="198"/>
                    <a:pt x="764" y="198"/>
                  </a:cubicBezTo>
                  <a:cubicBezTo>
                    <a:pt x="765" y="192"/>
                    <a:pt x="761" y="191"/>
                    <a:pt x="759" y="188"/>
                  </a:cubicBezTo>
                  <a:cubicBezTo>
                    <a:pt x="757" y="183"/>
                    <a:pt x="754" y="176"/>
                    <a:pt x="752" y="169"/>
                  </a:cubicBezTo>
                  <a:cubicBezTo>
                    <a:pt x="747" y="159"/>
                    <a:pt x="744" y="150"/>
                    <a:pt x="741" y="140"/>
                  </a:cubicBezTo>
                  <a:cubicBezTo>
                    <a:pt x="738" y="126"/>
                    <a:pt x="736" y="116"/>
                    <a:pt x="733" y="105"/>
                  </a:cubicBezTo>
                  <a:cubicBezTo>
                    <a:pt x="729" y="91"/>
                    <a:pt x="727" y="80"/>
                    <a:pt x="722" y="71"/>
                  </a:cubicBezTo>
                  <a:cubicBezTo>
                    <a:pt x="722" y="70"/>
                    <a:pt x="723" y="70"/>
                    <a:pt x="722" y="68"/>
                  </a:cubicBezTo>
                  <a:cubicBezTo>
                    <a:pt x="718" y="62"/>
                    <a:pt x="714" y="56"/>
                    <a:pt x="712" y="47"/>
                  </a:cubicBezTo>
                  <a:cubicBezTo>
                    <a:pt x="711" y="45"/>
                    <a:pt x="710" y="48"/>
                    <a:pt x="707" y="48"/>
                  </a:cubicBezTo>
                  <a:cubicBezTo>
                    <a:pt x="708" y="47"/>
                    <a:pt x="710" y="47"/>
                    <a:pt x="709" y="45"/>
                  </a:cubicBezTo>
                  <a:cubicBezTo>
                    <a:pt x="708" y="45"/>
                    <a:pt x="706" y="45"/>
                    <a:pt x="706" y="42"/>
                  </a:cubicBezTo>
                  <a:cubicBezTo>
                    <a:pt x="708" y="42"/>
                    <a:pt x="708" y="43"/>
                    <a:pt x="710" y="43"/>
                  </a:cubicBezTo>
                  <a:cubicBezTo>
                    <a:pt x="708" y="38"/>
                    <a:pt x="705" y="35"/>
                    <a:pt x="700" y="33"/>
                  </a:cubicBezTo>
                  <a:cubicBezTo>
                    <a:pt x="696" y="28"/>
                    <a:pt x="691" y="25"/>
                    <a:pt x="683" y="24"/>
                  </a:cubicBezTo>
                  <a:cubicBezTo>
                    <a:pt x="681" y="29"/>
                    <a:pt x="688" y="31"/>
                    <a:pt x="686" y="36"/>
                  </a:cubicBezTo>
                  <a:cubicBezTo>
                    <a:pt x="683" y="35"/>
                    <a:pt x="682" y="30"/>
                    <a:pt x="678" y="29"/>
                  </a:cubicBezTo>
                  <a:cubicBezTo>
                    <a:pt x="675" y="31"/>
                    <a:pt x="676" y="34"/>
                    <a:pt x="677" y="38"/>
                  </a:cubicBezTo>
                  <a:cubicBezTo>
                    <a:pt x="675" y="39"/>
                    <a:pt x="674" y="41"/>
                    <a:pt x="673" y="40"/>
                  </a:cubicBezTo>
                  <a:cubicBezTo>
                    <a:pt x="671" y="38"/>
                    <a:pt x="668" y="34"/>
                    <a:pt x="667" y="30"/>
                  </a:cubicBezTo>
                  <a:cubicBezTo>
                    <a:pt x="669" y="27"/>
                    <a:pt x="671" y="25"/>
                    <a:pt x="672" y="21"/>
                  </a:cubicBezTo>
                  <a:cubicBezTo>
                    <a:pt x="671" y="20"/>
                    <a:pt x="669" y="20"/>
                    <a:pt x="669" y="19"/>
                  </a:cubicBezTo>
                  <a:cubicBezTo>
                    <a:pt x="670" y="18"/>
                    <a:pt x="670" y="16"/>
                    <a:pt x="672" y="15"/>
                  </a:cubicBezTo>
                  <a:cubicBezTo>
                    <a:pt x="672" y="13"/>
                    <a:pt x="668" y="12"/>
                    <a:pt x="670" y="10"/>
                  </a:cubicBezTo>
                  <a:cubicBezTo>
                    <a:pt x="658" y="17"/>
                    <a:pt x="638" y="13"/>
                    <a:pt x="625" y="20"/>
                  </a:cubicBezTo>
                  <a:cubicBezTo>
                    <a:pt x="624" y="19"/>
                    <a:pt x="623" y="18"/>
                    <a:pt x="622" y="17"/>
                  </a:cubicBezTo>
                  <a:cubicBezTo>
                    <a:pt x="620" y="18"/>
                    <a:pt x="618" y="21"/>
                    <a:pt x="616" y="21"/>
                  </a:cubicBezTo>
                  <a:cubicBezTo>
                    <a:pt x="614" y="19"/>
                    <a:pt x="613" y="17"/>
                    <a:pt x="612" y="15"/>
                  </a:cubicBezTo>
                  <a:cubicBezTo>
                    <a:pt x="609" y="14"/>
                    <a:pt x="609" y="17"/>
                    <a:pt x="607" y="17"/>
                  </a:cubicBezTo>
                  <a:cubicBezTo>
                    <a:pt x="603" y="13"/>
                    <a:pt x="599" y="8"/>
                    <a:pt x="593" y="6"/>
                  </a:cubicBezTo>
                  <a:cubicBezTo>
                    <a:pt x="592" y="6"/>
                    <a:pt x="594" y="9"/>
                    <a:pt x="592" y="9"/>
                  </a:cubicBezTo>
                  <a:cubicBezTo>
                    <a:pt x="587" y="5"/>
                    <a:pt x="580" y="6"/>
                    <a:pt x="575" y="4"/>
                  </a:cubicBezTo>
                  <a:cubicBezTo>
                    <a:pt x="572" y="3"/>
                    <a:pt x="570" y="1"/>
                    <a:pt x="567" y="1"/>
                  </a:cubicBezTo>
                  <a:cubicBezTo>
                    <a:pt x="561" y="0"/>
                    <a:pt x="558" y="5"/>
                    <a:pt x="555" y="9"/>
                  </a:cubicBezTo>
                  <a:cubicBezTo>
                    <a:pt x="552" y="12"/>
                    <a:pt x="546" y="14"/>
                    <a:pt x="545" y="19"/>
                  </a:cubicBezTo>
                  <a:cubicBezTo>
                    <a:pt x="546" y="21"/>
                    <a:pt x="546" y="22"/>
                    <a:pt x="548" y="23"/>
                  </a:cubicBezTo>
                  <a:cubicBezTo>
                    <a:pt x="544" y="27"/>
                    <a:pt x="543" y="35"/>
                    <a:pt x="541" y="41"/>
                  </a:cubicBezTo>
                  <a:cubicBezTo>
                    <a:pt x="540" y="37"/>
                    <a:pt x="541" y="34"/>
                    <a:pt x="541" y="30"/>
                  </a:cubicBezTo>
                  <a:cubicBezTo>
                    <a:pt x="538" y="28"/>
                    <a:pt x="537" y="32"/>
                    <a:pt x="536" y="30"/>
                  </a:cubicBezTo>
                  <a:cubicBezTo>
                    <a:pt x="537" y="26"/>
                    <a:pt x="538" y="24"/>
                    <a:pt x="540" y="21"/>
                  </a:cubicBezTo>
                  <a:cubicBezTo>
                    <a:pt x="537" y="22"/>
                    <a:pt x="538" y="20"/>
                    <a:pt x="536" y="20"/>
                  </a:cubicBezTo>
                  <a:cubicBezTo>
                    <a:pt x="531" y="25"/>
                    <a:pt x="531" y="31"/>
                    <a:pt x="530" y="38"/>
                  </a:cubicBezTo>
                  <a:cubicBezTo>
                    <a:pt x="521" y="76"/>
                    <a:pt x="510" y="116"/>
                    <a:pt x="501" y="153"/>
                  </a:cubicBezTo>
                  <a:cubicBezTo>
                    <a:pt x="495" y="174"/>
                    <a:pt x="491" y="197"/>
                    <a:pt x="483" y="216"/>
                  </a:cubicBezTo>
                  <a:cubicBezTo>
                    <a:pt x="474" y="227"/>
                    <a:pt x="466" y="240"/>
                    <a:pt x="456" y="250"/>
                  </a:cubicBezTo>
                  <a:cubicBezTo>
                    <a:pt x="445" y="261"/>
                    <a:pt x="430" y="268"/>
                    <a:pt x="420" y="279"/>
                  </a:cubicBezTo>
                  <a:cubicBezTo>
                    <a:pt x="417" y="280"/>
                    <a:pt x="413" y="280"/>
                    <a:pt x="411" y="283"/>
                  </a:cubicBezTo>
                  <a:cubicBezTo>
                    <a:pt x="413" y="285"/>
                    <a:pt x="418" y="284"/>
                    <a:pt x="420" y="285"/>
                  </a:cubicBezTo>
                  <a:cubicBezTo>
                    <a:pt x="419" y="286"/>
                    <a:pt x="419" y="287"/>
                    <a:pt x="418" y="287"/>
                  </a:cubicBezTo>
                  <a:cubicBezTo>
                    <a:pt x="416" y="286"/>
                    <a:pt x="413" y="286"/>
                    <a:pt x="411" y="287"/>
                  </a:cubicBezTo>
                  <a:cubicBezTo>
                    <a:pt x="411" y="290"/>
                    <a:pt x="413" y="293"/>
                    <a:pt x="412" y="293"/>
                  </a:cubicBezTo>
                  <a:cubicBezTo>
                    <a:pt x="409" y="288"/>
                    <a:pt x="402" y="288"/>
                    <a:pt x="398" y="292"/>
                  </a:cubicBezTo>
                  <a:cubicBezTo>
                    <a:pt x="396" y="290"/>
                    <a:pt x="394" y="290"/>
                    <a:pt x="390" y="290"/>
                  </a:cubicBezTo>
                  <a:cubicBezTo>
                    <a:pt x="387" y="287"/>
                    <a:pt x="383" y="285"/>
                    <a:pt x="381" y="280"/>
                  </a:cubicBezTo>
                  <a:cubicBezTo>
                    <a:pt x="377" y="278"/>
                    <a:pt x="373" y="277"/>
                    <a:pt x="368" y="276"/>
                  </a:cubicBezTo>
                  <a:cubicBezTo>
                    <a:pt x="358" y="274"/>
                    <a:pt x="349" y="270"/>
                    <a:pt x="341" y="268"/>
                  </a:cubicBezTo>
                  <a:cubicBezTo>
                    <a:pt x="341" y="266"/>
                    <a:pt x="340" y="267"/>
                    <a:pt x="338" y="267"/>
                  </a:cubicBezTo>
                  <a:cubicBezTo>
                    <a:pt x="326" y="257"/>
                    <a:pt x="311" y="251"/>
                    <a:pt x="298" y="243"/>
                  </a:cubicBezTo>
                  <a:cubicBezTo>
                    <a:pt x="294" y="244"/>
                    <a:pt x="294" y="241"/>
                    <a:pt x="291" y="240"/>
                  </a:cubicBezTo>
                  <a:cubicBezTo>
                    <a:pt x="291" y="237"/>
                    <a:pt x="293" y="239"/>
                    <a:pt x="293" y="237"/>
                  </a:cubicBezTo>
                  <a:cubicBezTo>
                    <a:pt x="290" y="236"/>
                    <a:pt x="287" y="236"/>
                    <a:pt x="285" y="238"/>
                  </a:cubicBezTo>
                  <a:cubicBezTo>
                    <a:pt x="280" y="232"/>
                    <a:pt x="272" y="230"/>
                    <a:pt x="265" y="226"/>
                  </a:cubicBezTo>
                  <a:cubicBezTo>
                    <a:pt x="259" y="214"/>
                    <a:pt x="254" y="199"/>
                    <a:pt x="250" y="184"/>
                  </a:cubicBezTo>
                  <a:cubicBezTo>
                    <a:pt x="249" y="181"/>
                    <a:pt x="249" y="177"/>
                    <a:pt x="248" y="173"/>
                  </a:cubicBezTo>
                  <a:cubicBezTo>
                    <a:pt x="245" y="162"/>
                    <a:pt x="239" y="149"/>
                    <a:pt x="242" y="139"/>
                  </a:cubicBezTo>
                  <a:cubicBezTo>
                    <a:pt x="241" y="126"/>
                    <a:pt x="244" y="111"/>
                    <a:pt x="240" y="101"/>
                  </a:cubicBezTo>
                  <a:cubicBezTo>
                    <a:pt x="240" y="85"/>
                    <a:pt x="240" y="71"/>
                    <a:pt x="236" y="59"/>
                  </a:cubicBezTo>
                  <a:cubicBezTo>
                    <a:pt x="237" y="53"/>
                    <a:pt x="234" y="43"/>
                    <a:pt x="227" y="41"/>
                  </a:cubicBezTo>
                  <a:cubicBezTo>
                    <a:pt x="226" y="45"/>
                    <a:pt x="225" y="47"/>
                    <a:pt x="224" y="50"/>
                  </a:cubicBezTo>
                  <a:cubicBezTo>
                    <a:pt x="222" y="50"/>
                    <a:pt x="223" y="47"/>
                    <a:pt x="222" y="46"/>
                  </a:cubicBezTo>
                  <a:cubicBezTo>
                    <a:pt x="219" y="46"/>
                    <a:pt x="219" y="48"/>
                    <a:pt x="217" y="48"/>
                  </a:cubicBezTo>
                  <a:cubicBezTo>
                    <a:pt x="215" y="43"/>
                    <a:pt x="209" y="43"/>
                    <a:pt x="208" y="36"/>
                  </a:cubicBezTo>
                  <a:cubicBezTo>
                    <a:pt x="207" y="36"/>
                    <a:pt x="205" y="38"/>
                    <a:pt x="205" y="36"/>
                  </a:cubicBezTo>
                  <a:cubicBezTo>
                    <a:pt x="207" y="34"/>
                    <a:pt x="209" y="32"/>
                    <a:pt x="212" y="31"/>
                  </a:cubicBezTo>
                  <a:cubicBezTo>
                    <a:pt x="215" y="34"/>
                    <a:pt x="217" y="34"/>
                    <a:pt x="221" y="35"/>
                  </a:cubicBezTo>
                  <a:cubicBezTo>
                    <a:pt x="220" y="25"/>
                    <a:pt x="203" y="28"/>
                    <a:pt x="193" y="27"/>
                  </a:cubicBezTo>
                  <a:cubicBezTo>
                    <a:pt x="180" y="27"/>
                    <a:pt x="164" y="26"/>
                    <a:pt x="153" y="25"/>
                  </a:cubicBezTo>
                  <a:cubicBezTo>
                    <a:pt x="140" y="17"/>
                    <a:pt x="118" y="11"/>
                    <a:pt x="101" y="15"/>
                  </a:cubicBezTo>
                  <a:cubicBezTo>
                    <a:pt x="101" y="13"/>
                    <a:pt x="99" y="13"/>
                    <a:pt x="98" y="12"/>
                  </a:cubicBezTo>
                  <a:cubicBezTo>
                    <a:pt x="92" y="18"/>
                    <a:pt x="84" y="21"/>
                    <a:pt x="77" y="26"/>
                  </a:cubicBezTo>
                  <a:cubicBezTo>
                    <a:pt x="73" y="36"/>
                    <a:pt x="69" y="47"/>
                    <a:pt x="66" y="57"/>
                  </a:cubicBezTo>
                  <a:cubicBezTo>
                    <a:pt x="67" y="55"/>
                    <a:pt x="65" y="56"/>
                    <a:pt x="64" y="56"/>
                  </a:cubicBezTo>
                  <a:cubicBezTo>
                    <a:pt x="63" y="56"/>
                    <a:pt x="64" y="58"/>
                    <a:pt x="63" y="58"/>
                  </a:cubicBezTo>
                  <a:cubicBezTo>
                    <a:pt x="70" y="72"/>
                    <a:pt x="61" y="85"/>
                    <a:pt x="60" y="103"/>
                  </a:cubicBezTo>
                  <a:cubicBezTo>
                    <a:pt x="52" y="136"/>
                    <a:pt x="42" y="169"/>
                    <a:pt x="32" y="202"/>
                  </a:cubicBezTo>
                  <a:cubicBezTo>
                    <a:pt x="27" y="214"/>
                    <a:pt x="21" y="225"/>
                    <a:pt x="17" y="237"/>
                  </a:cubicBezTo>
                  <a:cubicBezTo>
                    <a:pt x="18" y="238"/>
                    <a:pt x="20" y="237"/>
                    <a:pt x="21" y="238"/>
                  </a:cubicBezTo>
                  <a:cubicBezTo>
                    <a:pt x="21" y="242"/>
                    <a:pt x="20" y="243"/>
                    <a:pt x="20" y="245"/>
                  </a:cubicBezTo>
                  <a:cubicBezTo>
                    <a:pt x="19" y="242"/>
                    <a:pt x="16" y="241"/>
                    <a:pt x="14" y="242"/>
                  </a:cubicBezTo>
                  <a:cubicBezTo>
                    <a:pt x="15" y="246"/>
                    <a:pt x="17" y="257"/>
                    <a:pt x="14" y="263"/>
                  </a:cubicBezTo>
                  <a:cubicBezTo>
                    <a:pt x="18" y="276"/>
                    <a:pt x="15" y="294"/>
                    <a:pt x="14" y="307"/>
                  </a:cubicBezTo>
                  <a:cubicBezTo>
                    <a:pt x="13" y="329"/>
                    <a:pt x="19" y="354"/>
                    <a:pt x="10" y="371"/>
                  </a:cubicBezTo>
                  <a:cubicBezTo>
                    <a:pt x="11" y="373"/>
                    <a:pt x="10" y="374"/>
                    <a:pt x="10" y="377"/>
                  </a:cubicBezTo>
                  <a:cubicBezTo>
                    <a:pt x="9" y="379"/>
                    <a:pt x="7" y="384"/>
                    <a:pt x="9" y="387"/>
                  </a:cubicBezTo>
                  <a:cubicBezTo>
                    <a:pt x="7" y="399"/>
                    <a:pt x="4" y="409"/>
                    <a:pt x="0" y="421"/>
                  </a:cubicBezTo>
                  <a:cubicBezTo>
                    <a:pt x="14" y="430"/>
                    <a:pt x="15" y="458"/>
                    <a:pt x="22" y="470"/>
                  </a:cubicBezTo>
                  <a:cubicBezTo>
                    <a:pt x="24" y="470"/>
                    <a:pt x="22" y="468"/>
                    <a:pt x="24" y="468"/>
                  </a:cubicBezTo>
                  <a:cubicBezTo>
                    <a:pt x="26" y="470"/>
                    <a:pt x="26" y="475"/>
                    <a:pt x="28" y="476"/>
                  </a:cubicBezTo>
                  <a:cubicBezTo>
                    <a:pt x="28" y="476"/>
                    <a:pt x="29" y="476"/>
                    <a:pt x="30" y="476"/>
                  </a:cubicBezTo>
                  <a:cubicBezTo>
                    <a:pt x="27" y="464"/>
                    <a:pt x="31" y="450"/>
                    <a:pt x="29" y="436"/>
                  </a:cubicBezTo>
                  <a:cubicBezTo>
                    <a:pt x="31" y="430"/>
                    <a:pt x="31" y="423"/>
                    <a:pt x="35" y="418"/>
                  </a:cubicBezTo>
                  <a:cubicBezTo>
                    <a:pt x="38" y="418"/>
                    <a:pt x="39" y="415"/>
                    <a:pt x="41" y="412"/>
                  </a:cubicBezTo>
                  <a:cubicBezTo>
                    <a:pt x="35" y="402"/>
                    <a:pt x="26" y="387"/>
                    <a:pt x="26" y="371"/>
                  </a:cubicBezTo>
                  <a:cubicBezTo>
                    <a:pt x="27" y="366"/>
                    <a:pt x="29" y="360"/>
                    <a:pt x="25" y="356"/>
                  </a:cubicBezTo>
                  <a:cubicBezTo>
                    <a:pt x="23" y="327"/>
                    <a:pt x="24" y="289"/>
                    <a:pt x="27" y="260"/>
                  </a:cubicBezTo>
                  <a:cubicBezTo>
                    <a:pt x="30" y="252"/>
                    <a:pt x="31" y="242"/>
                    <a:pt x="37" y="237"/>
                  </a:cubicBezTo>
                  <a:cubicBezTo>
                    <a:pt x="42" y="226"/>
                    <a:pt x="45" y="212"/>
                    <a:pt x="48" y="199"/>
                  </a:cubicBezTo>
                  <a:cubicBezTo>
                    <a:pt x="50" y="198"/>
                    <a:pt x="52" y="194"/>
                    <a:pt x="51" y="191"/>
                  </a:cubicBezTo>
                  <a:cubicBezTo>
                    <a:pt x="59" y="178"/>
                    <a:pt x="63" y="162"/>
                    <a:pt x="72" y="146"/>
                  </a:cubicBezTo>
                  <a:cubicBezTo>
                    <a:pt x="79" y="187"/>
                    <a:pt x="80" y="217"/>
                    <a:pt x="83" y="262"/>
                  </a:cubicBezTo>
                  <a:cubicBezTo>
                    <a:pt x="82" y="264"/>
                    <a:pt x="80" y="264"/>
                    <a:pt x="80" y="266"/>
                  </a:cubicBezTo>
                  <a:cubicBezTo>
                    <a:pt x="83" y="269"/>
                    <a:pt x="85" y="276"/>
                    <a:pt x="82" y="281"/>
                  </a:cubicBezTo>
                  <a:cubicBezTo>
                    <a:pt x="86" y="295"/>
                    <a:pt x="85" y="314"/>
                    <a:pt x="86" y="328"/>
                  </a:cubicBezTo>
                  <a:cubicBezTo>
                    <a:pt x="89" y="328"/>
                    <a:pt x="87" y="322"/>
                    <a:pt x="89" y="320"/>
                  </a:cubicBezTo>
                  <a:cubicBezTo>
                    <a:pt x="89" y="338"/>
                    <a:pt x="87" y="354"/>
                    <a:pt x="90" y="366"/>
                  </a:cubicBezTo>
                  <a:cubicBezTo>
                    <a:pt x="89" y="367"/>
                    <a:pt x="88" y="369"/>
                    <a:pt x="86" y="369"/>
                  </a:cubicBezTo>
                  <a:cubicBezTo>
                    <a:pt x="84" y="363"/>
                    <a:pt x="89" y="350"/>
                    <a:pt x="80" y="349"/>
                  </a:cubicBezTo>
                  <a:cubicBezTo>
                    <a:pt x="80" y="362"/>
                    <a:pt x="80" y="380"/>
                    <a:pt x="81" y="396"/>
                  </a:cubicBezTo>
                  <a:cubicBezTo>
                    <a:pt x="84" y="459"/>
                    <a:pt x="82" y="523"/>
                    <a:pt x="85" y="579"/>
                  </a:cubicBezTo>
                  <a:cubicBezTo>
                    <a:pt x="86" y="605"/>
                    <a:pt x="79" y="633"/>
                    <a:pt x="81" y="664"/>
                  </a:cubicBezTo>
                  <a:cubicBezTo>
                    <a:pt x="81" y="665"/>
                    <a:pt x="83" y="664"/>
                    <a:pt x="83" y="665"/>
                  </a:cubicBezTo>
                  <a:cubicBezTo>
                    <a:pt x="83" y="666"/>
                    <a:pt x="81" y="666"/>
                    <a:pt x="81" y="668"/>
                  </a:cubicBezTo>
                  <a:cubicBezTo>
                    <a:pt x="81" y="677"/>
                    <a:pt x="77" y="689"/>
                    <a:pt x="78" y="696"/>
                  </a:cubicBezTo>
                  <a:cubicBezTo>
                    <a:pt x="79" y="697"/>
                    <a:pt x="82" y="696"/>
                    <a:pt x="82" y="698"/>
                  </a:cubicBezTo>
                  <a:cubicBezTo>
                    <a:pt x="80" y="703"/>
                    <a:pt x="78" y="708"/>
                    <a:pt x="78" y="713"/>
                  </a:cubicBezTo>
                  <a:cubicBezTo>
                    <a:pt x="80" y="714"/>
                    <a:pt x="81" y="712"/>
                    <a:pt x="82" y="713"/>
                  </a:cubicBezTo>
                  <a:cubicBezTo>
                    <a:pt x="83" y="722"/>
                    <a:pt x="83" y="731"/>
                    <a:pt x="90" y="738"/>
                  </a:cubicBezTo>
                  <a:cubicBezTo>
                    <a:pt x="90" y="741"/>
                    <a:pt x="91" y="742"/>
                    <a:pt x="90" y="745"/>
                  </a:cubicBezTo>
                  <a:cubicBezTo>
                    <a:pt x="93" y="746"/>
                    <a:pt x="94" y="744"/>
                    <a:pt x="95" y="744"/>
                  </a:cubicBezTo>
                  <a:cubicBezTo>
                    <a:pt x="96" y="745"/>
                    <a:pt x="96" y="747"/>
                    <a:pt x="95" y="748"/>
                  </a:cubicBezTo>
                  <a:cubicBezTo>
                    <a:pt x="87" y="746"/>
                    <a:pt x="81" y="743"/>
                    <a:pt x="77" y="738"/>
                  </a:cubicBezTo>
                  <a:cubicBezTo>
                    <a:pt x="77" y="734"/>
                    <a:pt x="78" y="728"/>
                    <a:pt x="73" y="729"/>
                  </a:cubicBezTo>
                  <a:cubicBezTo>
                    <a:pt x="74" y="733"/>
                    <a:pt x="73" y="736"/>
                    <a:pt x="74" y="740"/>
                  </a:cubicBezTo>
                  <a:cubicBezTo>
                    <a:pt x="74" y="741"/>
                    <a:pt x="71" y="740"/>
                    <a:pt x="72" y="742"/>
                  </a:cubicBezTo>
                  <a:cubicBezTo>
                    <a:pt x="73" y="742"/>
                    <a:pt x="72" y="743"/>
                    <a:pt x="72" y="743"/>
                  </a:cubicBezTo>
                  <a:cubicBezTo>
                    <a:pt x="73" y="745"/>
                    <a:pt x="75" y="745"/>
                    <a:pt x="78" y="744"/>
                  </a:cubicBezTo>
                  <a:cubicBezTo>
                    <a:pt x="82" y="750"/>
                    <a:pt x="90" y="749"/>
                    <a:pt x="95" y="752"/>
                  </a:cubicBezTo>
                  <a:cubicBezTo>
                    <a:pt x="95" y="755"/>
                    <a:pt x="94" y="756"/>
                    <a:pt x="95" y="758"/>
                  </a:cubicBezTo>
                  <a:cubicBezTo>
                    <a:pt x="100" y="758"/>
                    <a:pt x="100" y="754"/>
                    <a:pt x="103" y="752"/>
                  </a:cubicBezTo>
                  <a:cubicBezTo>
                    <a:pt x="109" y="754"/>
                    <a:pt x="114" y="746"/>
                    <a:pt x="118" y="752"/>
                  </a:cubicBezTo>
                  <a:cubicBezTo>
                    <a:pt x="125" y="750"/>
                    <a:pt x="126" y="743"/>
                    <a:pt x="130" y="738"/>
                  </a:cubicBezTo>
                  <a:cubicBezTo>
                    <a:pt x="132" y="739"/>
                    <a:pt x="134" y="741"/>
                    <a:pt x="135" y="744"/>
                  </a:cubicBezTo>
                  <a:cubicBezTo>
                    <a:pt x="133" y="744"/>
                    <a:pt x="131" y="745"/>
                    <a:pt x="129" y="746"/>
                  </a:cubicBezTo>
                  <a:cubicBezTo>
                    <a:pt x="135" y="749"/>
                    <a:pt x="137" y="757"/>
                    <a:pt x="144" y="758"/>
                  </a:cubicBezTo>
                  <a:cubicBezTo>
                    <a:pt x="144" y="756"/>
                    <a:pt x="146" y="757"/>
                    <a:pt x="145" y="755"/>
                  </a:cubicBezTo>
                  <a:cubicBezTo>
                    <a:pt x="141" y="751"/>
                    <a:pt x="138" y="749"/>
                    <a:pt x="135" y="744"/>
                  </a:cubicBezTo>
                  <a:cubicBezTo>
                    <a:pt x="138" y="745"/>
                    <a:pt x="140" y="745"/>
                    <a:pt x="142" y="743"/>
                  </a:cubicBezTo>
                  <a:cubicBezTo>
                    <a:pt x="143" y="747"/>
                    <a:pt x="149" y="746"/>
                    <a:pt x="148" y="752"/>
                  </a:cubicBezTo>
                  <a:cubicBezTo>
                    <a:pt x="151" y="752"/>
                    <a:pt x="154" y="751"/>
                    <a:pt x="155" y="748"/>
                  </a:cubicBezTo>
                  <a:cubicBezTo>
                    <a:pt x="154" y="746"/>
                    <a:pt x="155" y="740"/>
                    <a:pt x="158" y="739"/>
                  </a:cubicBezTo>
                  <a:cubicBezTo>
                    <a:pt x="159" y="746"/>
                    <a:pt x="166" y="747"/>
                    <a:pt x="170" y="752"/>
                  </a:cubicBezTo>
                  <a:cubicBezTo>
                    <a:pt x="164" y="755"/>
                    <a:pt x="155" y="757"/>
                    <a:pt x="153" y="762"/>
                  </a:cubicBezTo>
                  <a:cubicBezTo>
                    <a:pt x="166" y="760"/>
                    <a:pt x="172" y="747"/>
                    <a:pt x="187" y="752"/>
                  </a:cubicBezTo>
                  <a:cubicBezTo>
                    <a:pt x="188" y="750"/>
                    <a:pt x="186" y="748"/>
                    <a:pt x="188" y="748"/>
                  </a:cubicBezTo>
                  <a:cubicBezTo>
                    <a:pt x="190" y="748"/>
                    <a:pt x="189" y="751"/>
                    <a:pt x="190" y="751"/>
                  </a:cubicBezTo>
                  <a:cubicBezTo>
                    <a:pt x="197" y="749"/>
                    <a:pt x="205" y="745"/>
                    <a:pt x="212" y="746"/>
                  </a:cubicBezTo>
                  <a:cubicBezTo>
                    <a:pt x="210" y="748"/>
                    <a:pt x="207" y="750"/>
                    <a:pt x="203" y="751"/>
                  </a:cubicBezTo>
                  <a:cubicBezTo>
                    <a:pt x="209" y="769"/>
                    <a:pt x="240" y="757"/>
                    <a:pt x="254" y="760"/>
                  </a:cubicBezTo>
                  <a:cubicBezTo>
                    <a:pt x="254" y="759"/>
                    <a:pt x="255" y="759"/>
                    <a:pt x="255" y="757"/>
                  </a:cubicBezTo>
                  <a:cubicBezTo>
                    <a:pt x="243" y="752"/>
                    <a:pt x="222" y="761"/>
                    <a:pt x="209" y="754"/>
                  </a:cubicBezTo>
                  <a:cubicBezTo>
                    <a:pt x="225" y="750"/>
                    <a:pt x="248" y="755"/>
                    <a:pt x="254" y="739"/>
                  </a:cubicBezTo>
                  <a:cubicBezTo>
                    <a:pt x="252" y="735"/>
                    <a:pt x="250" y="733"/>
                    <a:pt x="251" y="730"/>
                  </a:cubicBezTo>
                  <a:cubicBezTo>
                    <a:pt x="244" y="727"/>
                    <a:pt x="254" y="711"/>
                    <a:pt x="242" y="713"/>
                  </a:cubicBezTo>
                  <a:cubicBezTo>
                    <a:pt x="240" y="711"/>
                    <a:pt x="240" y="709"/>
                    <a:pt x="239" y="707"/>
                  </a:cubicBezTo>
                  <a:cubicBezTo>
                    <a:pt x="244" y="708"/>
                    <a:pt x="244" y="705"/>
                    <a:pt x="248" y="704"/>
                  </a:cubicBezTo>
                  <a:cubicBezTo>
                    <a:pt x="248" y="715"/>
                    <a:pt x="256" y="722"/>
                    <a:pt x="259" y="731"/>
                  </a:cubicBezTo>
                  <a:cubicBezTo>
                    <a:pt x="261" y="736"/>
                    <a:pt x="259" y="741"/>
                    <a:pt x="263" y="744"/>
                  </a:cubicBezTo>
                  <a:cubicBezTo>
                    <a:pt x="267" y="741"/>
                    <a:pt x="265" y="736"/>
                    <a:pt x="263" y="731"/>
                  </a:cubicBezTo>
                  <a:cubicBezTo>
                    <a:pt x="260" y="722"/>
                    <a:pt x="252" y="713"/>
                    <a:pt x="252" y="703"/>
                  </a:cubicBezTo>
                  <a:cubicBezTo>
                    <a:pt x="250" y="701"/>
                    <a:pt x="248" y="700"/>
                    <a:pt x="244" y="700"/>
                  </a:cubicBezTo>
                  <a:cubicBezTo>
                    <a:pt x="242" y="701"/>
                    <a:pt x="241" y="704"/>
                    <a:pt x="237" y="704"/>
                  </a:cubicBezTo>
                  <a:cubicBezTo>
                    <a:pt x="235" y="702"/>
                    <a:pt x="231" y="698"/>
                    <a:pt x="231" y="694"/>
                  </a:cubicBezTo>
                  <a:cubicBezTo>
                    <a:pt x="229" y="694"/>
                    <a:pt x="228" y="692"/>
                    <a:pt x="226" y="692"/>
                  </a:cubicBezTo>
                  <a:cubicBezTo>
                    <a:pt x="224" y="695"/>
                    <a:pt x="218" y="695"/>
                    <a:pt x="216" y="698"/>
                  </a:cubicBezTo>
                  <a:cubicBezTo>
                    <a:pt x="214" y="698"/>
                    <a:pt x="214" y="696"/>
                    <a:pt x="212" y="696"/>
                  </a:cubicBezTo>
                  <a:cubicBezTo>
                    <a:pt x="210" y="700"/>
                    <a:pt x="206" y="704"/>
                    <a:pt x="200" y="705"/>
                  </a:cubicBezTo>
                  <a:cubicBezTo>
                    <a:pt x="200" y="703"/>
                    <a:pt x="203" y="700"/>
                    <a:pt x="200" y="698"/>
                  </a:cubicBezTo>
                  <a:cubicBezTo>
                    <a:pt x="199" y="696"/>
                    <a:pt x="197" y="702"/>
                    <a:pt x="196" y="700"/>
                  </a:cubicBezTo>
                  <a:cubicBezTo>
                    <a:pt x="195" y="697"/>
                    <a:pt x="193" y="694"/>
                    <a:pt x="193" y="690"/>
                  </a:cubicBezTo>
                  <a:cubicBezTo>
                    <a:pt x="194" y="689"/>
                    <a:pt x="195" y="687"/>
                    <a:pt x="197" y="687"/>
                  </a:cubicBezTo>
                  <a:cubicBezTo>
                    <a:pt x="200" y="679"/>
                    <a:pt x="190" y="671"/>
                    <a:pt x="193" y="662"/>
                  </a:cubicBezTo>
                  <a:cubicBezTo>
                    <a:pt x="194" y="663"/>
                    <a:pt x="194" y="664"/>
                    <a:pt x="196" y="664"/>
                  </a:cubicBezTo>
                  <a:cubicBezTo>
                    <a:pt x="198" y="661"/>
                    <a:pt x="197" y="660"/>
                    <a:pt x="197" y="656"/>
                  </a:cubicBezTo>
                  <a:cubicBezTo>
                    <a:pt x="199" y="655"/>
                    <a:pt x="201" y="655"/>
                    <a:pt x="202" y="653"/>
                  </a:cubicBezTo>
                  <a:cubicBezTo>
                    <a:pt x="199" y="652"/>
                    <a:pt x="202" y="650"/>
                    <a:pt x="202" y="647"/>
                  </a:cubicBezTo>
                  <a:cubicBezTo>
                    <a:pt x="200" y="621"/>
                    <a:pt x="203" y="595"/>
                    <a:pt x="204" y="569"/>
                  </a:cubicBezTo>
                  <a:cubicBezTo>
                    <a:pt x="204" y="560"/>
                    <a:pt x="206" y="551"/>
                    <a:pt x="206" y="542"/>
                  </a:cubicBezTo>
                  <a:cubicBezTo>
                    <a:pt x="206" y="538"/>
                    <a:pt x="205" y="535"/>
                    <a:pt x="205" y="531"/>
                  </a:cubicBezTo>
                  <a:cubicBezTo>
                    <a:pt x="206" y="525"/>
                    <a:pt x="210" y="518"/>
                    <a:pt x="208" y="511"/>
                  </a:cubicBezTo>
                  <a:cubicBezTo>
                    <a:pt x="209" y="512"/>
                    <a:pt x="207" y="514"/>
                    <a:pt x="206" y="512"/>
                  </a:cubicBezTo>
                  <a:cubicBezTo>
                    <a:pt x="208" y="506"/>
                    <a:pt x="205" y="505"/>
                    <a:pt x="209" y="500"/>
                  </a:cubicBezTo>
                  <a:cubicBezTo>
                    <a:pt x="208" y="496"/>
                    <a:pt x="211" y="491"/>
                    <a:pt x="207" y="490"/>
                  </a:cubicBezTo>
                  <a:cubicBezTo>
                    <a:pt x="209" y="489"/>
                    <a:pt x="208" y="488"/>
                    <a:pt x="207" y="486"/>
                  </a:cubicBezTo>
                  <a:cubicBezTo>
                    <a:pt x="208" y="486"/>
                    <a:pt x="209" y="486"/>
                    <a:pt x="209" y="485"/>
                  </a:cubicBezTo>
                  <a:cubicBezTo>
                    <a:pt x="207" y="482"/>
                    <a:pt x="210" y="479"/>
                    <a:pt x="210" y="475"/>
                  </a:cubicBezTo>
                  <a:cubicBezTo>
                    <a:pt x="210" y="473"/>
                    <a:pt x="209" y="471"/>
                    <a:pt x="209" y="469"/>
                  </a:cubicBezTo>
                  <a:cubicBezTo>
                    <a:pt x="209" y="469"/>
                    <a:pt x="210" y="468"/>
                    <a:pt x="211" y="467"/>
                  </a:cubicBezTo>
                  <a:cubicBezTo>
                    <a:pt x="212" y="464"/>
                    <a:pt x="211" y="455"/>
                    <a:pt x="212" y="449"/>
                  </a:cubicBezTo>
                  <a:cubicBezTo>
                    <a:pt x="212" y="443"/>
                    <a:pt x="213" y="433"/>
                    <a:pt x="214" y="429"/>
                  </a:cubicBezTo>
                  <a:cubicBezTo>
                    <a:pt x="214" y="424"/>
                    <a:pt x="213" y="416"/>
                    <a:pt x="216" y="420"/>
                  </a:cubicBezTo>
                  <a:cubicBezTo>
                    <a:pt x="217" y="410"/>
                    <a:pt x="216" y="407"/>
                    <a:pt x="220" y="399"/>
                  </a:cubicBezTo>
                  <a:cubicBezTo>
                    <a:pt x="220" y="401"/>
                    <a:pt x="219" y="405"/>
                    <a:pt x="221" y="406"/>
                  </a:cubicBezTo>
                  <a:cubicBezTo>
                    <a:pt x="222" y="385"/>
                    <a:pt x="225" y="366"/>
                    <a:pt x="229" y="347"/>
                  </a:cubicBezTo>
                  <a:cubicBezTo>
                    <a:pt x="231" y="347"/>
                    <a:pt x="231" y="346"/>
                    <a:pt x="231" y="345"/>
                  </a:cubicBezTo>
                  <a:cubicBezTo>
                    <a:pt x="231" y="330"/>
                    <a:pt x="233" y="320"/>
                    <a:pt x="234" y="308"/>
                  </a:cubicBezTo>
                  <a:cubicBezTo>
                    <a:pt x="231" y="304"/>
                    <a:pt x="234" y="297"/>
                    <a:pt x="234" y="293"/>
                  </a:cubicBezTo>
                  <a:cubicBezTo>
                    <a:pt x="235" y="291"/>
                    <a:pt x="233" y="290"/>
                    <a:pt x="233" y="287"/>
                  </a:cubicBezTo>
                  <a:cubicBezTo>
                    <a:pt x="232" y="281"/>
                    <a:pt x="236" y="273"/>
                    <a:pt x="234" y="265"/>
                  </a:cubicBezTo>
                  <a:cubicBezTo>
                    <a:pt x="235" y="265"/>
                    <a:pt x="237" y="265"/>
                    <a:pt x="236" y="264"/>
                  </a:cubicBezTo>
                  <a:cubicBezTo>
                    <a:pt x="235" y="263"/>
                    <a:pt x="237" y="262"/>
                    <a:pt x="236" y="260"/>
                  </a:cubicBezTo>
                  <a:cubicBezTo>
                    <a:pt x="237" y="259"/>
                    <a:pt x="238" y="257"/>
                    <a:pt x="239" y="255"/>
                  </a:cubicBezTo>
                  <a:cubicBezTo>
                    <a:pt x="236" y="238"/>
                    <a:pt x="240" y="221"/>
                    <a:pt x="240" y="209"/>
                  </a:cubicBezTo>
                  <a:cubicBezTo>
                    <a:pt x="246" y="213"/>
                    <a:pt x="241" y="224"/>
                    <a:pt x="249" y="228"/>
                  </a:cubicBezTo>
                  <a:cubicBezTo>
                    <a:pt x="251" y="229"/>
                    <a:pt x="251" y="225"/>
                    <a:pt x="252" y="227"/>
                  </a:cubicBezTo>
                  <a:cubicBezTo>
                    <a:pt x="252" y="232"/>
                    <a:pt x="255" y="236"/>
                    <a:pt x="257" y="240"/>
                  </a:cubicBezTo>
                  <a:cubicBezTo>
                    <a:pt x="258" y="243"/>
                    <a:pt x="257" y="249"/>
                    <a:pt x="261" y="250"/>
                  </a:cubicBezTo>
                  <a:cubicBezTo>
                    <a:pt x="267" y="246"/>
                    <a:pt x="257" y="240"/>
                    <a:pt x="261" y="235"/>
                  </a:cubicBezTo>
                  <a:cubicBezTo>
                    <a:pt x="263" y="239"/>
                    <a:pt x="263" y="244"/>
                    <a:pt x="266" y="248"/>
                  </a:cubicBezTo>
                  <a:cubicBezTo>
                    <a:pt x="280" y="247"/>
                    <a:pt x="286" y="259"/>
                    <a:pt x="295" y="265"/>
                  </a:cubicBezTo>
                  <a:cubicBezTo>
                    <a:pt x="297" y="262"/>
                    <a:pt x="290" y="261"/>
                    <a:pt x="291" y="259"/>
                  </a:cubicBezTo>
                  <a:cubicBezTo>
                    <a:pt x="326" y="270"/>
                    <a:pt x="352" y="290"/>
                    <a:pt x="386" y="301"/>
                  </a:cubicBezTo>
                  <a:cubicBezTo>
                    <a:pt x="387" y="303"/>
                    <a:pt x="390" y="304"/>
                    <a:pt x="391" y="307"/>
                  </a:cubicBezTo>
                  <a:cubicBezTo>
                    <a:pt x="389" y="316"/>
                    <a:pt x="379" y="331"/>
                    <a:pt x="385" y="341"/>
                  </a:cubicBezTo>
                  <a:cubicBezTo>
                    <a:pt x="388" y="341"/>
                    <a:pt x="387" y="336"/>
                    <a:pt x="389" y="338"/>
                  </a:cubicBezTo>
                  <a:cubicBezTo>
                    <a:pt x="390" y="329"/>
                    <a:pt x="393" y="319"/>
                    <a:pt x="397" y="311"/>
                  </a:cubicBezTo>
                  <a:cubicBezTo>
                    <a:pt x="399" y="313"/>
                    <a:pt x="395" y="313"/>
                    <a:pt x="397" y="315"/>
                  </a:cubicBezTo>
                  <a:cubicBezTo>
                    <a:pt x="393" y="319"/>
                    <a:pt x="394" y="324"/>
                    <a:pt x="393" y="329"/>
                  </a:cubicBezTo>
                  <a:cubicBezTo>
                    <a:pt x="391" y="339"/>
                    <a:pt x="385" y="349"/>
                    <a:pt x="389" y="362"/>
                  </a:cubicBezTo>
                  <a:cubicBezTo>
                    <a:pt x="397" y="359"/>
                    <a:pt x="403" y="360"/>
                    <a:pt x="411" y="360"/>
                  </a:cubicBezTo>
                  <a:cubicBezTo>
                    <a:pt x="413" y="354"/>
                    <a:pt x="421" y="349"/>
                    <a:pt x="419" y="343"/>
                  </a:cubicBezTo>
                  <a:cubicBezTo>
                    <a:pt x="422" y="340"/>
                    <a:pt x="422" y="340"/>
                    <a:pt x="425" y="335"/>
                  </a:cubicBezTo>
                  <a:cubicBezTo>
                    <a:pt x="424" y="334"/>
                    <a:pt x="421" y="335"/>
                    <a:pt x="420" y="334"/>
                  </a:cubicBezTo>
                  <a:cubicBezTo>
                    <a:pt x="421" y="333"/>
                    <a:pt x="420" y="331"/>
                    <a:pt x="420" y="330"/>
                  </a:cubicBezTo>
                  <a:cubicBezTo>
                    <a:pt x="413" y="327"/>
                    <a:pt x="409" y="322"/>
                    <a:pt x="405" y="316"/>
                  </a:cubicBezTo>
                  <a:cubicBezTo>
                    <a:pt x="411" y="316"/>
                    <a:pt x="414" y="321"/>
                    <a:pt x="419" y="325"/>
                  </a:cubicBezTo>
                  <a:cubicBezTo>
                    <a:pt x="422" y="327"/>
                    <a:pt x="426" y="329"/>
                    <a:pt x="429" y="331"/>
                  </a:cubicBezTo>
                  <a:cubicBezTo>
                    <a:pt x="428" y="338"/>
                    <a:pt x="435" y="338"/>
                    <a:pt x="435" y="345"/>
                  </a:cubicBezTo>
                  <a:cubicBezTo>
                    <a:pt x="434" y="346"/>
                    <a:pt x="433" y="347"/>
                    <a:pt x="434" y="350"/>
                  </a:cubicBezTo>
                  <a:cubicBezTo>
                    <a:pt x="436" y="352"/>
                    <a:pt x="437" y="350"/>
                    <a:pt x="441" y="350"/>
                  </a:cubicBezTo>
                  <a:cubicBezTo>
                    <a:pt x="442" y="345"/>
                    <a:pt x="450" y="342"/>
                    <a:pt x="450" y="335"/>
                  </a:cubicBezTo>
                  <a:cubicBezTo>
                    <a:pt x="445" y="329"/>
                    <a:pt x="447" y="323"/>
                    <a:pt x="440" y="319"/>
                  </a:cubicBezTo>
                  <a:cubicBezTo>
                    <a:pt x="441" y="317"/>
                    <a:pt x="443" y="316"/>
                    <a:pt x="444" y="314"/>
                  </a:cubicBezTo>
                  <a:cubicBezTo>
                    <a:pt x="441" y="305"/>
                    <a:pt x="443" y="293"/>
                    <a:pt x="440" y="285"/>
                  </a:cubicBezTo>
                  <a:cubicBezTo>
                    <a:pt x="438" y="285"/>
                    <a:pt x="437" y="283"/>
                    <a:pt x="435" y="284"/>
                  </a:cubicBezTo>
                  <a:cubicBezTo>
                    <a:pt x="434" y="293"/>
                    <a:pt x="439" y="299"/>
                    <a:pt x="437" y="308"/>
                  </a:cubicBezTo>
                  <a:cubicBezTo>
                    <a:pt x="433" y="305"/>
                    <a:pt x="429" y="302"/>
                    <a:pt x="426" y="298"/>
                  </a:cubicBezTo>
                  <a:cubicBezTo>
                    <a:pt x="427" y="297"/>
                    <a:pt x="427" y="295"/>
                    <a:pt x="429" y="295"/>
                  </a:cubicBezTo>
                  <a:cubicBezTo>
                    <a:pt x="427" y="289"/>
                    <a:pt x="428" y="281"/>
                    <a:pt x="436" y="279"/>
                  </a:cubicBezTo>
                  <a:cubicBezTo>
                    <a:pt x="436" y="281"/>
                    <a:pt x="437" y="281"/>
                    <a:pt x="438" y="282"/>
                  </a:cubicBezTo>
                  <a:cubicBezTo>
                    <a:pt x="449" y="280"/>
                    <a:pt x="455" y="270"/>
                    <a:pt x="462" y="264"/>
                  </a:cubicBezTo>
                  <a:cubicBezTo>
                    <a:pt x="470" y="255"/>
                    <a:pt x="481" y="248"/>
                    <a:pt x="484" y="237"/>
                  </a:cubicBezTo>
                  <a:cubicBezTo>
                    <a:pt x="492" y="228"/>
                    <a:pt x="503" y="222"/>
                    <a:pt x="507" y="208"/>
                  </a:cubicBezTo>
                  <a:cubicBezTo>
                    <a:pt x="507" y="207"/>
                    <a:pt x="505" y="209"/>
                    <a:pt x="505" y="207"/>
                  </a:cubicBezTo>
                  <a:cubicBezTo>
                    <a:pt x="507" y="201"/>
                    <a:pt x="513" y="195"/>
                    <a:pt x="508" y="191"/>
                  </a:cubicBezTo>
                  <a:cubicBezTo>
                    <a:pt x="513" y="162"/>
                    <a:pt x="522" y="139"/>
                    <a:pt x="527" y="114"/>
                  </a:cubicBezTo>
                  <a:cubicBezTo>
                    <a:pt x="533" y="101"/>
                    <a:pt x="532" y="88"/>
                    <a:pt x="538" y="75"/>
                  </a:cubicBezTo>
                  <a:cubicBezTo>
                    <a:pt x="542" y="66"/>
                    <a:pt x="540" y="60"/>
                    <a:pt x="547" y="57"/>
                  </a:cubicBezTo>
                  <a:cubicBezTo>
                    <a:pt x="548" y="66"/>
                    <a:pt x="549" y="74"/>
                    <a:pt x="541" y="76"/>
                  </a:cubicBezTo>
                  <a:cubicBezTo>
                    <a:pt x="540" y="81"/>
                    <a:pt x="539" y="84"/>
                    <a:pt x="539" y="90"/>
                  </a:cubicBezTo>
                  <a:cubicBezTo>
                    <a:pt x="540" y="90"/>
                    <a:pt x="542" y="90"/>
                    <a:pt x="541" y="92"/>
                  </a:cubicBezTo>
                  <a:cubicBezTo>
                    <a:pt x="543" y="91"/>
                    <a:pt x="540" y="86"/>
                    <a:pt x="544" y="84"/>
                  </a:cubicBezTo>
                  <a:cubicBezTo>
                    <a:pt x="542" y="103"/>
                    <a:pt x="551" y="127"/>
                    <a:pt x="544" y="141"/>
                  </a:cubicBezTo>
                  <a:cubicBezTo>
                    <a:pt x="545" y="142"/>
                    <a:pt x="547" y="142"/>
                    <a:pt x="547" y="144"/>
                  </a:cubicBezTo>
                  <a:cubicBezTo>
                    <a:pt x="548" y="160"/>
                    <a:pt x="546" y="185"/>
                    <a:pt x="548" y="201"/>
                  </a:cubicBezTo>
                  <a:cubicBezTo>
                    <a:pt x="545" y="226"/>
                    <a:pt x="552" y="245"/>
                    <a:pt x="546" y="269"/>
                  </a:cubicBezTo>
                  <a:cubicBezTo>
                    <a:pt x="551" y="274"/>
                    <a:pt x="549" y="278"/>
                    <a:pt x="550" y="285"/>
                  </a:cubicBezTo>
                  <a:cubicBezTo>
                    <a:pt x="553" y="289"/>
                    <a:pt x="554" y="296"/>
                    <a:pt x="554" y="302"/>
                  </a:cubicBezTo>
                  <a:cubicBezTo>
                    <a:pt x="553" y="321"/>
                    <a:pt x="553" y="343"/>
                    <a:pt x="551" y="361"/>
                  </a:cubicBezTo>
                  <a:cubicBezTo>
                    <a:pt x="553" y="365"/>
                    <a:pt x="551" y="368"/>
                    <a:pt x="552" y="372"/>
                  </a:cubicBezTo>
                  <a:cubicBezTo>
                    <a:pt x="550" y="374"/>
                    <a:pt x="547" y="377"/>
                    <a:pt x="548" y="380"/>
                  </a:cubicBezTo>
                  <a:cubicBezTo>
                    <a:pt x="548" y="383"/>
                    <a:pt x="550" y="381"/>
                    <a:pt x="551" y="382"/>
                  </a:cubicBezTo>
                  <a:cubicBezTo>
                    <a:pt x="551" y="387"/>
                    <a:pt x="552" y="396"/>
                    <a:pt x="550" y="401"/>
                  </a:cubicBezTo>
                  <a:cubicBezTo>
                    <a:pt x="552" y="411"/>
                    <a:pt x="550" y="423"/>
                    <a:pt x="550" y="435"/>
                  </a:cubicBezTo>
                  <a:cubicBezTo>
                    <a:pt x="549" y="459"/>
                    <a:pt x="554" y="483"/>
                    <a:pt x="553" y="508"/>
                  </a:cubicBezTo>
                  <a:cubicBezTo>
                    <a:pt x="553" y="517"/>
                    <a:pt x="550" y="528"/>
                    <a:pt x="549" y="539"/>
                  </a:cubicBezTo>
                  <a:cubicBezTo>
                    <a:pt x="549" y="542"/>
                    <a:pt x="550" y="546"/>
                    <a:pt x="549" y="549"/>
                  </a:cubicBezTo>
                  <a:cubicBezTo>
                    <a:pt x="549" y="551"/>
                    <a:pt x="547" y="553"/>
                    <a:pt x="547" y="555"/>
                  </a:cubicBezTo>
                  <a:cubicBezTo>
                    <a:pt x="545" y="566"/>
                    <a:pt x="551" y="579"/>
                    <a:pt x="546" y="590"/>
                  </a:cubicBezTo>
                  <a:cubicBezTo>
                    <a:pt x="549" y="594"/>
                    <a:pt x="548" y="599"/>
                    <a:pt x="545" y="603"/>
                  </a:cubicBezTo>
                  <a:cubicBezTo>
                    <a:pt x="548" y="618"/>
                    <a:pt x="544" y="634"/>
                    <a:pt x="545" y="647"/>
                  </a:cubicBezTo>
                  <a:cubicBezTo>
                    <a:pt x="544" y="649"/>
                    <a:pt x="543" y="651"/>
                    <a:pt x="544" y="654"/>
                  </a:cubicBezTo>
                  <a:cubicBezTo>
                    <a:pt x="545" y="661"/>
                    <a:pt x="546" y="671"/>
                    <a:pt x="546" y="679"/>
                  </a:cubicBezTo>
                  <a:cubicBezTo>
                    <a:pt x="546" y="685"/>
                    <a:pt x="544" y="691"/>
                    <a:pt x="539" y="695"/>
                  </a:cubicBezTo>
                  <a:cubicBezTo>
                    <a:pt x="537" y="695"/>
                    <a:pt x="538" y="692"/>
                    <a:pt x="535" y="692"/>
                  </a:cubicBezTo>
                  <a:cubicBezTo>
                    <a:pt x="535" y="693"/>
                    <a:pt x="534" y="693"/>
                    <a:pt x="533" y="693"/>
                  </a:cubicBezTo>
                  <a:cubicBezTo>
                    <a:pt x="533" y="695"/>
                    <a:pt x="534" y="696"/>
                    <a:pt x="534" y="698"/>
                  </a:cubicBezTo>
                  <a:cubicBezTo>
                    <a:pt x="521" y="702"/>
                    <a:pt x="521" y="682"/>
                    <a:pt x="504" y="686"/>
                  </a:cubicBezTo>
                  <a:cubicBezTo>
                    <a:pt x="501" y="690"/>
                    <a:pt x="500" y="695"/>
                    <a:pt x="496" y="698"/>
                  </a:cubicBezTo>
                  <a:cubicBezTo>
                    <a:pt x="495" y="696"/>
                    <a:pt x="495" y="695"/>
                    <a:pt x="493" y="695"/>
                  </a:cubicBezTo>
                  <a:cubicBezTo>
                    <a:pt x="492" y="694"/>
                    <a:pt x="492" y="696"/>
                    <a:pt x="490" y="695"/>
                  </a:cubicBezTo>
                  <a:cubicBezTo>
                    <a:pt x="484" y="709"/>
                    <a:pt x="482" y="722"/>
                    <a:pt x="476" y="736"/>
                  </a:cubicBezTo>
                  <a:cubicBezTo>
                    <a:pt x="481" y="738"/>
                    <a:pt x="487" y="743"/>
                    <a:pt x="495" y="741"/>
                  </a:cubicBezTo>
                  <a:cubicBezTo>
                    <a:pt x="495" y="739"/>
                    <a:pt x="491" y="739"/>
                    <a:pt x="493" y="738"/>
                  </a:cubicBezTo>
                  <a:cubicBezTo>
                    <a:pt x="497" y="737"/>
                    <a:pt x="494" y="740"/>
                    <a:pt x="496" y="741"/>
                  </a:cubicBezTo>
                  <a:cubicBezTo>
                    <a:pt x="499" y="744"/>
                    <a:pt x="510" y="743"/>
                    <a:pt x="511" y="741"/>
                  </a:cubicBezTo>
                  <a:cubicBezTo>
                    <a:pt x="516" y="743"/>
                    <a:pt x="524" y="742"/>
                    <a:pt x="530" y="741"/>
                  </a:cubicBezTo>
                  <a:cubicBezTo>
                    <a:pt x="534" y="741"/>
                    <a:pt x="540" y="743"/>
                    <a:pt x="542" y="738"/>
                  </a:cubicBezTo>
                  <a:cubicBezTo>
                    <a:pt x="541" y="738"/>
                    <a:pt x="541" y="737"/>
                    <a:pt x="541" y="737"/>
                  </a:cubicBezTo>
                  <a:cubicBezTo>
                    <a:pt x="534" y="735"/>
                    <a:pt x="524" y="738"/>
                    <a:pt x="517" y="735"/>
                  </a:cubicBezTo>
                  <a:cubicBezTo>
                    <a:pt x="525" y="734"/>
                    <a:pt x="536" y="726"/>
                    <a:pt x="546" y="732"/>
                  </a:cubicBezTo>
                  <a:cubicBezTo>
                    <a:pt x="544" y="733"/>
                    <a:pt x="542" y="731"/>
                    <a:pt x="542" y="734"/>
                  </a:cubicBezTo>
                  <a:cubicBezTo>
                    <a:pt x="544" y="736"/>
                    <a:pt x="546" y="735"/>
                    <a:pt x="548" y="734"/>
                  </a:cubicBezTo>
                  <a:cubicBezTo>
                    <a:pt x="550" y="736"/>
                    <a:pt x="551" y="738"/>
                    <a:pt x="554" y="737"/>
                  </a:cubicBezTo>
                  <a:cubicBezTo>
                    <a:pt x="556" y="735"/>
                    <a:pt x="554" y="734"/>
                    <a:pt x="554" y="731"/>
                  </a:cubicBezTo>
                  <a:cubicBezTo>
                    <a:pt x="556" y="731"/>
                    <a:pt x="556" y="730"/>
                    <a:pt x="557" y="729"/>
                  </a:cubicBezTo>
                  <a:cubicBezTo>
                    <a:pt x="560" y="731"/>
                    <a:pt x="560" y="734"/>
                    <a:pt x="565" y="734"/>
                  </a:cubicBezTo>
                  <a:cubicBezTo>
                    <a:pt x="565" y="733"/>
                    <a:pt x="565" y="731"/>
                    <a:pt x="566" y="730"/>
                  </a:cubicBezTo>
                  <a:cubicBezTo>
                    <a:pt x="569" y="730"/>
                    <a:pt x="570" y="733"/>
                    <a:pt x="573" y="733"/>
                  </a:cubicBezTo>
                  <a:cubicBezTo>
                    <a:pt x="583" y="733"/>
                    <a:pt x="582" y="715"/>
                    <a:pt x="579" y="708"/>
                  </a:cubicBezTo>
                  <a:cubicBezTo>
                    <a:pt x="579" y="706"/>
                    <a:pt x="582" y="707"/>
                    <a:pt x="581" y="705"/>
                  </a:cubicBezTo>
                  <a:cubicBezTo>
                    <a:pt x="582" y="699"/>
                    <a:pt x="578" y="698"/>
                    <a:pt x="576" y="693"/>
                  </a:cubicBezTo>
                  <a:cubicBezTo>
                    <a:pt x="575" y="690"/>
                    <a:pt x="577" y="688"/>
                    <a:pt x="577" y="685"/>
                  </a:cubicBezTo>
                  <a:cubicBezTo>
                    <a:pt x="577" y="677"/>
                    <a:pt x="575" y="669"/>
                    <a:pt x="574" y="661"/>
                  </a:cubicBezTo>
                  <a:cubicBezTo>
                    <a:pt x="576" y="660"/>
                    <a:pt x="575" y="658"/>
                    <a:pt x="574" y="656"/>
                  </a:cubicBezTo>
                  <a:cubicBezTo>
                    <a:pt x="576" y="639"/>
                    <a:pt x="574" y="623"/>
                    <a:pt x="584" y="610"/>
                  </a:cubicBezTo>
                  <a:cubicBezTo>
                    <a:pt x="583" y="610"/>
                    <a:pt x="583" y="609"/>
                    <a:pt x="582" y="609"/>
                  </a:cubicBezTo>
                  <a:cubicBezTo>
                    <a:pt x="580" y="610"/>
                    <a:pt x="580" y="615"/>
                    <a:pt x="576" y="615"/>
                  </a:cubicBezTo>
                  <a:cubicBezTo>
                    <a:pt x="582" y="605"/>
                    <a:pt x="580" y="592"/>
                    <a:pt x="585" y="582"/>
                  </a:cubicBezTo>
                  <a:cubicBezTo>
                    <a:pt x="586" y="580"/>
                    <a:pt x="582" y="582"/>
                    <a:pt x="583" y="579"/>
                  </a:cubicBezTo>
                  <a:cubicBezTo>
                    <a:pt x="590" y="525"/>
                    <a:pt x="598" y="485"/>
                    <a:pt x="606" y="438"/>
                  </a:cubicBezTo>
                  <a:cubicBezTo>
                    <a:pt x="608" y="429"/>
                    <a:pt x="609" y="419"/>
                    <a:pt x="617" y="412"/>
                  </a:cubicBezTo>
                  <a:cubicBezTo>
                    <a:pt x="617" y="410"/>
                    <a:pt x="618" y="409"/>
                    <a:pt x="618" y="406"/>
                  </a:cubicBezTo>
                  <a:cubicBezTo>
                    <a:pt x="617" y="404"/>
                    <a:pt x="613" y="405"/>
                    <a:pt x="614" y="401"/>
                  </a:cubicBezTo>
                  <a:cubicBezTo>
                    <a:pt x="615" y="399"/>
                    <a:pt x="619" y="401"/>
                    <a:pt x="618" y="399"/>
                  </a:cubicBezTo>
                  <a:cubicBezTo>
                    <a:pt x="619" y="396"/>
                    <a:pt x="615" y="398"/>
                    <a:pt x="615" y="395"/>
                  </a:cubicBezTo>
                  <a:cubicBezTo>
                    <a:pt x="615" y="391"/>
                    <a:pt x="617" y="388"/>
                    <a:pt x="619" y="386"/>
                  </a:cubicBezTo>
                  <a:cubicBezTo>
                    <a:pt x="624" y="392"/>
                    <a:pt x="627" y="401"/>
                    <a:pt x="630" y="409"/>
                  </a:cubicBezTo>
                  <a:cubicBezTo>
                    <a:pt x="629" y="411"/>
                    <a:pt x="628" y="408"/>
                    <a:pt x="628" y="411"/>
                  </a:cubicBezTo>
                  <a:cubicBezTo>
                    <a:pt x="628" y="415"/>
                    <a:pt x="628" y="423"/>
                    <a:pt x="628" y="429"/>
                  </a:cubicBezTo>
                  <a:cubicBezTo>
                    <a:pt x="629" y="436"/>
                    <a:pt x="631" y="444"/>
                    <a:pt x="632" y="451"/>
                  </a:cubicBezTo>
                  <a:cubicBezTo>
                    <a:pt x="635" y="474"/>
                    <a:pt x="637" y="501"/>
                    <a:pt x="639" y="521"/>
                  </a:cubicBezTo>
                  <a:cubicBezTo>
                    <a:pt x="641" y="532"/>
                    <a:pt x="644" y="543"/>
                    <a:pt x="640" y="552"/>
                  </a:cubicBezTo>
                  <a:cubicBezTo>
                    <a:pt x="641" y="553"/>
                    <a:pt x="642" y="554"/>
                    <a:pt x="643" y="555"/>
                  </a:cubicBezTo>
                  <a:cubicBezTo>
                    <a:pt x="645" y="581"/>
                    <a:pt x="651" y="618"/>
                    <a:pt x="646" y="643"/>
                  </a:cubicBezTo>
                  <a:cubicBezTo>
                    <a:pt x="646" y="644"/>
                    <a:pt x="648" y="644"/>
                    <a:pt x="648" y="646"/>
                  </a:cubicBezTo>
                  <a:cubicBezTo>
                    <a:pt x="647" y="650"/>
                    <a:pt x="647" y="655"/>
                    <a:pt x="649" y="658"/>
                  </a:cubicBezTo>
                  <a:cubicBezTo>
                    <a:pt x="648" y="665"/>
                    <a:pt x="646" y="675"/>
                    <a:pt x="641" y="683"/>
                  </a:cubicBezTo>
                  <a:cubicBezTo>
                    <a:pt x="637" y="678"/>
                    <a:pt x="629" y="678"/>
                    <a:pt x="623" y="679"/>
                  </a:cubicBezTo>
                  <a:cubicBezTo>
                    <a:pt x="617" y="682"/>
                    <a:pt x="617" y="690"/>
                    <a:pt x="609" y="691"/>
                  </a:cubicBezTo>
                  <a:cubicBezTo>
                    <a:pt x="605" y="700"/>
                    <a:pt x="600" y="710"/>
                    <a:pt x="597" y="719"/>
                  </a:cubicBezTo>
                  <a:cubicBezTo>
                    <a:pt x="601" y="724"/>
                    <a:pt x="596" y="732"/>
                    <a:pt x="596" y="737"/>
                  </a:cubicBezTo>
                  <a:cubicBezTo>
                    <a:pt x="602" y="742"/>
                    <a:pt x="614" y="744"/>
                    <a:pt x="624" y="743"/>
                  </a:cubicBezTo>
                  <a:cubicBezTo>
                    <a:pt x="626" y="743"/>
                    <a:pt x="626" y="745"/>
                    <a:pt x="628" y="746"/>
                  </a:cubicBezTo>
                  <a:cubicBezTo>
                    <a:pt x="631" y="743"/>
                    <a:pt x="632" y="746"/>
                    <a:pt x="636" y="746"/>
                  </a:cubicBezTo>
                  <a:cubicBezTo>
                    <a:pt x="636" y="745"/>
                    <a:pt x="636" y="745"/>
                    <a:pt x="637" y="745"/>
                  </a:cubicBezTo>
                  <a:cubicBezTo>
                    <a:pt x="637" y="743"/>
                    <a:pt x="637" y="742"/>
                    <a:pt x="637" y="740"/>
                  </a:cubicBezTo>
                  <a:cubicBezTo>
                    <a:pt x="642" y="738"/>
                    <a:pt x="644" y="741"/>
                    <a:pt x="648" y="742"/>
                  </a:cubicBezTo>
                  <a:cubicBezTo>
                    <a:pt x="649" y="741"/>
                    <a:pt x="650" y="739"/>
                    <a:pt x="650" y="738"/>
                  </a:cubicBezTo>
                  <a:cubicBezTo>
                    <a:pt x="653" y="739"/>
                    <a:pt x="659" y="737"/>
                    <a:pt x="659" y="740"/>
                  </a:cubicBezTo>
                  <a:cubicBezTo>
                    <a:pt x="656" y="740"/>
                    <a:pt x="654" y="741"/>
                    <a:pt x="652" y="743"/>
                  </a:cubicBezTo>
                  <a:cubicBezTo>
                    <a:pt x="663" y="745"/>
                    <a:pt x="674" y="739"/>
                    <a:pt x="687" y="741"/>
                  </a:cubicBezTo>
                  <a:cubicBezTo>
                    <a:pt x="688" y="743"/>
                    <a:pt x="690" y="744"/>
                    <a:pt x="690" y="747"/>
                  </a:cubicBezTo>
                  <a:cubicBezTo>
                    <a:pt x="692" y="747"/>
                    <a:pt x="692" y="748"/>
                    <a:pt x="694" y="748"/>
                  </a:cubicBezTo>
                  <a:cubicBezTo>
                    <a:pt x="699" y="729"/>
                    <a:pt x="688" y="716"/>
                    <a:pt x="691" y="697"/>
                  </a:cubicBezTo>
                  <a:cubicBezTo>
                    <a:pt x="690" y="696"/>
                    <a:pt x="688" y="696"/>
                    <a:pt x="686" y="697"/>
                  </a:cubicBezTo>
                  <a:cubicBezTo>
                    <a:pt x="685" y="692"/>
                    <a:pt x="681" y="689"/>
                    <a:pt x="680" y="682"/>
                  </a:cubicBezTo>
                  <a:cubicBezTo>
                    <a:pt x="681" y="683"/>
                    <a:pt x="682" y="684"/>
                    <a:pt x="685" y="683"/>
                  </a:cubicBezTo>
                  <a:cubicBezTo>
                    <a:pt x="686" y="677"/>
                    <a:pt x="682" y="674"/>
                    <a:pt x="681" y="670"/>
                  </a:cubicBezTo>
                  <a:cubicBezTo>
                    <a:pt x="681" y="669"/>
                    <a:pt x="682" y="668"/>
                    <a:pt x="682" y="667"/>
                  </a:cubicBezTo>
                  <a:cubicBezTo>
                    <a:pt x="682" y="665"/>
                    <a:pt x="682" y="665"/>
                    <a:pt x="682" y="664"/>
                  </a:cubicBezTo>
                  <a:cubicBezTo>
                    <a:pt x="683" y="661"/>
                    <a:pt x="680" y="656"/>
                    <a:pt x="681" y="654"/>
                  </a:cubicBezTo>
                  <a:cubicBezTo>
                    <a:pt x="683" y="654"/>
                    <a:pt x="683" y="653"/>
                    <a:pt x="685" y="653"/>
                  </a:cubicBezTo>
                  <a:cubicBezTo>
                    <a:pt x="679" y="636"/>
                    <a:pt x="682" y="629"/>
                    <a:pt x="682" y="611"/>
                  </a:cubicBezTo>
                  <a:cubicBezTo>
                    <a:pt x="683" y="611"/>
                    <a:pt x="685" y="611"/>
                    <a:pt x="685" y="610"/>
                  </a:cubicBezTo>
                  <a:cubicBezTo>
                    <a:pt x="686" y="606"/>
                    <a:pt x="682" y="601"/>
                    <a:pt x="682" y="595"/>
                  </a:cubicBezTo>
                  <a:cubicBezTo>
                    <a:pt x="681" y="592"/>
                    <a:pt x="683" y="588"/>
                    <a:pt x="684" y="585"/>
                  </a:cubicBezTo>
                  <a:cubicBezTo>
                    <a:pt x="684" y="582"/>
                    <a:pt x="683" y="578"/>
                    <a:pt x="683" y="574"/>
                  </a:cubicBezTo>
                  <a:cubicBezTo>
                    <a:pt x="683" y="572"/>
                    <a:pt x="685" y="569"/>
                    <a:pt x="685" y="567"/>
                  </a:cubicBezTo>
                  <a:cubicBezTo>
                    <a:pt x="684" y="561"/>
                    <a:pt x="684" y="552"/>
                    <a:pt x="685" y="544"/>
                  </a:cubicBezTo>
                  <a:cubicBezTo>
                    <a:pt x="685" y="534"/>
                    <a:pt x="685" y="527"/>
                    <a:pt x="688" y="520"/>
                  </a:cubicBezTo>
                  <a:cubicBezTo>
                    <a:pt x="686" y="520"/>
                    <a:pt x="685" y="520"/>
                    <a:pt x="685" y="518"/>
                  </a:cubicBezTo>
                  <a:cubicBezTo>
                    <a:pt x="688" y="469"/>
                    <a:pt x="684" y="425"/>
                    <a:pt x="689" y="386"/>
                  </a:cubicBezTo>
                  <a:cubicBezTo>
                    <a:pt x="688" y="366"/>
                    <a:pt x="693" y="346"/>
                    <a:pt x="692" y="329"/>
                  </a:cubicBezTo>
                  <a:cubicBezTo>
                    <a:pt x="697" y="330"/>
                    <a:pt x="691" y="325"/>
                    <a:pt x="695" y="326"/>
                  </a:cubicBezTo>
                  <a:cubicBezTo>
                    <a:pt x="695" y="322"/>
                    <a:pt x="698" y="320"/>
                    <a:pt x="695" y="317"/>
                  </a:cubicBezTo>
                  <a:cubicBezTo>
                    <a:pt x="693" y="317"/>
                    <a:pt x="692" y="318"/>
                    <a:pt x="691" y="318"/>
                  </a:cubicBezTo>
                  <a:cubicBezTo>
                    <a:pt x="692" y="322"/>
                    <a:pt x="691" y="327"/>
                    <a:pt x="690" y="331"/>
                  </a:cubicBezTo>
                  <a:cubicBezTo>
                    <a:pt x="687" y="325"/>
                    <a:pt x="688" y="310"/>
                    <a:pt x="686" y="302"/>
                  </a:cubicBezTo>
                  <a:cubicBezTo>
                    <a:pt x="689" y="302"/>
                    <a:pt x="689" y="299"/>
                    <a:pt x="691" y="298"/>
                  </a:cubicBezTo>
                  <a:cubicBezTo>
                    <a:pt x="689" y="297"/>
                    <a:pt x="688" y="297"/>
                    <a:pt x="689" y="295"/>
                  </a:cubicBezTo>
                  <a:cubicBezTo>
                    <a:pt x="691" y="294"/>
                    <a:pt x="692" y="292"/>
                    <a:pt x="693" y="290"/>
                  </a:cubicBezTo>
                  <a:cubicBezTo>
                    <a:pt x="692" y="260"/>
                    <a:pt x="694" y="232"/>
                    <a:pt x="696" y="202"/>
                  </a:cubicBezTo>
                  <a:cubicBezTo>
                    <a:pt x="697" y="201"/>
                    <a:pt x="697" y="199"/>
                    <a:pt x="698" y="198"/>
                  </a:cubicBezTo>
                  <a:cubicBezTo>
                    <a:pt x="699" y="183"/>
                    <a:pt x="702" y="160"/>
                    <a:pt x="705" y="144"/>
                  </a:cubicBezTo>
                  <a:cubicBezTo>
                    <a:pt x="706" y="141"/>
                    <a:pt x="706" y="137"/>
                    <a:pt x="709" y="136"/>
                  </a:cubicBezTo>
                  <a:cubicBezTo>
                    <a:pt x="709" y="142"/>
                    <a:pt x="705" y="150"/>
                    <a:pt x="707" y="155"/>
                  </a:cubicBezTo>
                  <a:cubicBezTo>
                    <a:pt x="711" y="147"/>
                    <a:pt x="708" y="136"/>
                    <a:pt x="713" y="129"/>
                  </a:cubicBezTo>
                  <a:cubicBezTo>
                    <a:pt x="713" y="128"/>
                    <a:pt x="712" y="127"/>
                    <a:pt x="712" y="125"/>
                  </a:cubicBezTo>
                  <a:cubicBezTo>
                    <a:pt x="715" y="123"/>
                    <a:pt x="712" y="119"/>
                    <a:pt x="715" y="117"/>
                  </a:cubicBezTo>
                  <a:cubicBezTo>
                    <a:pt x="726" y="142"/>
                    <a:pt x="737" y="167"/>
                    <a:pt x="749" y="191"/>
                  </a:cubicBezTo>
                  <a:cubicBezTo>
                    <a:pt x="748" y="194"/>
                    <a:pt x="745" y="194"/>
                    <a:pt x="745" y="197"/>
                  </a:cubicBezTo>
                  <a:cubicBezTo>
                    <a:pt x="745" y="202"/>
                    <a:pt x="740" y="222"/>
                    <a:pt x="747" y="225"/>
                  </a:cubicBezTo>
                  <a:cubicBezTo>
                    <a:pt x="747" y="226"/>
                    <a:pt x="747" y="226"/>
                    <a:pt x="747" y="227"/>
                  </a:cubicBezTo>
                  <a:cubicBezTo>
                    <a:pt x="744" y="252"/>
                    <a:pt x="740" y="275"/>
                    <a:pt x="737" y="299"/>
                  </a:cubicBezTo>
                  <a:cubicBezTo>
                    <a:pt x="736" y="309"/>
                    <a:pt x="737" y="318"/>
                    <a:pt x="733" y="328"/>
                  </a:cubicBezTo>
                  <a:cubicBezTo>
                    <a:pt x="733" y="329"/>
                    <a:pt x="735" y="331"/>
                    <a:pt x="734" y="332"/>
                  </a:cubicBezTo>
                  <a:cubicBezTo>
                    <a:pt x="725" y="348"/>
                    <a:pt x="720" y="368"/>
                    <a:pt x="713" y="387"/>
                  </a:cubicBezTo>
                  <a:cubicBezTo>
                    <a:pt x="713" y="388"/>
                    <a:pt x="716" y="387"/>
                    <a:pt x="716" y="388"/>
                  </a:cubicBezTo>
                  <a:cubicBezTo>
                    <a:pt x="719" y="403"/>
                    <a:pt x="720" y="425"/>
                    <a:pt x="723" y="444"/>
                  </a:cubicBezTo>
                  <a:cubicBezTo>
                    <a:pt x="726" y="444"/>
                    <a:pt x="727" y="444"/>
                    <a:pt x="729" y="445"/>
                  </a:cubicBezTo>
                  <a:cubicBezTo>
                    <a:pt x="731" y="438"/>
                    <a:pt x="730" y="431"/>
                    <a:pt x="736" y="426"/>
                  </a:cubicBezTo>
                  <a:cubicBezTo>
                    <a:pt x="737" y="432"/>
                    <a:pt x="736" y="439"/>
                    <a:pt x="740" y="442"/>
                  </a:cubicBezTo>
                  <a:cubicBezTo>
                    <a:pt x="741" y="434"/>
                    <a:pt x="740" y="427"/>
                    <a:pt x="740" y="419"/>
                  </a:cubicBezTo>
                  <a:cubicBezTo>
                    <a:pt x="743" y="415"/>
                    <a:pt x="746" y="411"/>
                    <a:pt x="748" y="406"/>
                  </a:cubicBezTo>
                  <a:cubicBezTo>
                    <a:pt x="746" y="404"/>
                    <a:pt x="745" y="400"/>
                    <a:pt x="743" y="398"/>
                  </a:cubicBezTo>
                  <a:cubicBezTo>
                    <a:pt x="742" y="389"/>
                    <a:pt x="736" y="374"/>
                    <a:pt x="741" y="365"/>
                  </a:cubicBezTo>
                  <a:cubicBezTo>
                    <a:pt x="735" y="358"/>
                    <a:pt x="739" y="349"/>
                    <a:pt x="738" y="338"/>
                  </a:cubicBezTo>
                  <a:cubicBezTo>
                    <a:pt x="739" y="337"/>
                    <a:pt x="740" y="335"/>
                    <a:pt x="741" y="333"/>
                  </a:cubicBezTo>
                  <a:cubicBezTo>
                    <a:pt x="737" y="327"/>
                    <a:pt x="738" y="316"/>
                    <a:pt x="742" y="310"/>
                  </a:cubicBezTo>
                  <a:cubicBezTo>
                    <a:pt x="742" y="311"/>
                    <a:pt x="742" y="312"/>
                    <a:pt x="743" y="311"/>
                  </a:cubicBezTo>
                  <a:cubicBezTo>
                    <a:pt x="744" y="302"/>
                    <a:pt x="745" y="293"/>
                    <a:pt x="748" y="286"/>
                  </a:cubicBezTo>
                  <a:cubicBezTo>
                    <a:pt x="749" y="286"/>
                    <a:pt x="750" y="289"/>
                    <a:pt x="751" y="287"/>
                  </a:cubicBezTo>
                  <a:cubicBezTo>
                    <a:pt x="750" y="268"/>
                    <a:pt x="758" y="247"/>
                    <a:pt x="764" y="224"/>
                  </a:cubicBezTo>
                  <a:cubicBezTo>
                    <a:pt x="763" y="222"/>
                    <a:pt x="760" y="222"/>
                    <a:pt x="760" y="220"/>
                  </a:cubicBezTo>
                  <a:cubicBezTo>
                    <a:pt x="761" y="220"/>
                    <a:pt x="761" y="218"/>
                    <a:pt x="762" y="218"/>
                  </a:cubicBezTo>
                  <a:cubicBezTo>
                    <a:pt x="763" y="220"/>
                    <a:pt x="765" y="221"/>
                    <a:pt x="767" y="220"/>
                  </a:cubicBezTo>
                  <a:cubicBezTo>
                    <a:pt x="768" y="216"/>
                    <a:pt x="763" y="210"/>
                    <a:pt x="765" y="206"/>
                  </a:cubicBezTo>
                  <a:close/>
                  <a:moveTo>
                    <a:pt x="14" y="432"/>
                  </a:moveTo>
                  <a:cubicBezTo>
                    <a:pt x="11" y="427"/>
                    <a:pt x="10" y="420"/>
                    <a:pt x="5" y="418"/>
                  </a:cubicBezTo>
                  <a:cubicBezTo>
                    <a:pt x="9" y="404"/>
                    <a:pt x="9" y="400"/>
                    <a:pt x="14" y="386"/>
                  </a:cubicBezTo>
                  <a:cubicBezTo>
                    <a:pt x="14" y="391"/>
                    <a:pt x="16" y="398"/>
                    <a:pt x="17" y="402"/>
                  </a:cubicBezTo>
                  <a:cubicBezTo>
                    <a:pt x="15" y="404"/>
                    <a:pt x="11" y="403"/>
                    <a:pt x="10" y="405"/>
                  </a:cubicBezTo>
                  <a:cubicBezTo>
                    <a:pt x="12" y="415"/>
                    <a:pt x="12" y="423"/>
                    <a:pt x="14" y="432"/>
                  </a:cubicBezTo>
                  <a:close/>
                  <a:moveTo>
                    <a:pt x="17" y="330"/>
                  </a:moveTo>
                  <a:cubicBezTo>
                    <a:pt x="21" y="337"/>
                    <a:pt x="20" y="347"/>
                    <a:pt x="20" y="358"/>
                  </a:cubicBezTo>
                  <a:cubicBezTo>
                    <a:pt x="21" y="365"/>
                    <a:pt x="24" y="371"/>
                    <a:pt x="17" y="373"/>
                  </a:cubicBezTo>
                  <a:cubicBezTo>
                    <a:pt x="19" y="358"/>
                    <a:pt x="17" y="346"/>
                    <a:pt x="17" y="330"/>
                  </a:cubicBezTo>
                  <a:close/>
                  <a:moveTo>
                    <a:pt x="19" y="414"/>
                  </a:moveTo>
                  <a:cubicBezTo>
                    <a:pt x="20" y="424"/>
                    <a:pt x="23" y="431"/>
                    <a:pt x="22" y="443"/>
                  </a:cubicBezTo>
                  <a:cubicBezTo>
                    <a:pt x="18" y="440"/>
                    <a:pt x="20" y="431"/>
                    <a:pt x="17" y="427"/>
                  </a:cubicBezTo>
                  <a:cubicBezTo>
                    <a:pt x="20" y="425"/>
                    <a:pt x="17" y="415"/>
                    <a:pt x="19" y="414"/>
                  </a:cubicBezTo>
                  <a:close/>
                  <a:moveTo>
                    <a:pt x="22" y="457"/>
                  </a:moveTo>
                  <a:cubicBezTo>
                    <a:pt x="20" y="455"/>
                    <a:pt x="19" y="451"/>
                    <a:pt x="21" y="449"/>
                  </a:cubicBezTo>
                  <a:cubicBezTo>
                    <a:pt x="24" y="450"/>
                    <a:pt x="22" y="454"/>
                    <a:pt x="22" y="457"/>
                  </a:cubicBezTo>
                  <a:close/>
                  <a:moveTo>
                    <a:pt x="20" y="380"/>
                  </a:moveTo>
                  <a:cubicBezTo>
                    <a:pt x="19" y="380"/>
                    <a:pt x="19" y="378"/>
                    <a:pt x="17" y="378"/>
                  </a:cubicBezTo>
                  <a:cubicBezTo>
                    <a:pt x="19" y="377"/>
                    <a:pt x="21" y="376"/>
                    <a:pt x="22" y="374"/>
                  </a:cubicBezTo>
                  <a:cubicBezTo>
                    <a:pt x="23" y="374"/>
                    <a:pt x="23" y="376"/>
                    <a:pt x="23" y="378"/>
                  </a:cubicBezTo>
                  <a:cubicBezTo>
                    <a:pt x="21" y="378"/>
                    <a:pt x="20" y="378"/>
                    <a:pt x="20" y="380"/>
                  </a:cubicBezTo>
                  <a:close/>
                  <a:moveTo>
                    <a:pt x="27" y="395"/>
                  </a:moveTo>
                  <a:cubicBezTo>
                    <a:pt x="30" y="398"/>
                    <a:pt x="30" y="404"/>
                    <a:pt x="34" y="406"/>
                  </a:cubicBezTo>
                  <a:cubicBezTo>
                    <a:pt x="34" y="408"/>
                    <a:pt x="33" y="410"/>
                    <a:pt x="35" y="411"/>
                  </a:cubicBezTo>
                  <a:cubicBezTo>
                    <a:pt x="34" y="414"/>
                    <a:pt x="31" y="414"/>
                    <a:pt x="30" y="417"/>
                  </a:cubicBezTo>
                  <a:cubicBezTo>
                    <a:pt x="28" y="413"/>
                    <a:pt x="29" y="409"/>
                    <a:pt x="27" y="405"/>
                  </a:cubicBezTo>
                  <a:cubicBezTo>
                    <a:pt x="28" y="403"/>
                    <a:pt x="27" y="401"/>
                    <a:pt x="28" y="399"/>
                  </a:cubicBezTo>
                  <a:cubicBezTo>
                    <a:pt x="28" y="398"/>
                    <a:pt x="27" y="397"/>
                    <a:pt x="27" y="395"/>
                  </a:cubicBezTo>
                  <a:close/>
                  <a:moveTo>
                    <a:pt x="29" y="238"/>
                  </a:moveTo>
                  <a:cubicBezTo>
                    <a:pt x="28" y="234"/>
                    <a:pt x="30" y="229"/>
                    <a:pt x="32" y="224"/>
                  </a:cubicBezTo>
                  <a:cubicBezTo>
                    <a:pt x="34" y="218"/>
                    <a:pt x="36" y="211"/>
                    <a:pt x="38" y="207"/>
                  </a:cubicBezTo>
                  <a:cubicBezTo>
                    <a:pt x="38" y="216"/>
                    <a:pt x="31" y="228"/>
                    <a:pt x="29" y="238"/>
                  </a:cubicBezTo>
                  <a:close/>
                  <a:moveTo>
                    <a:pt x="211" y="741"/>
                  </a:moveTo>
                  <a:cubicBezTo>
                    <a:pt x="210" y="740"/>
                    <a:pt x="209" y="742"/>
                    <a:pt x="207" y="742"/>
                  </a:cubicBezTo>
                  <a:cubicBezTo>
                    <a:pt x="207" y="740"/>
                    <a:pt x="207" y="740"/>
                    <a:pt x="206" y="738"/>
                  </a:cubicBezTo>
                  <a:cubicBezTo>
                    <a:pt x="208" y="738"/>
                    <a:pt x="209" y="736"/>
                    <a:pt x="209" y="735"/>
                  </a:cubicBezTo>
                  <a:cubicBezTo>
                    <a:pt x="211" y="734"/>
                    <a:pt x="211" y="736"/>
                    <a:pt x="212" y="736"/>
                  </a:cubicBezTo>
                  <a:cubicBezTo>
                    <a:pt x="212" y="738"/>
                    <a:pt x="212" y="740"/>
                    <a:pt x="211" y="741"/>
                  </a:cubicBezTo>
                  <a:close/>
                  <a:moveTo>
                    <a:pt x="215" y="713"/>
                  </a:moveTo>
                  <a:cubicBezTo>
                    <a:pt x="219" y="714"/>
                    <a:pt x="220" y="718"/>
                    <a:pt x="218" y="721"/>
                  </a:cubicBezTo>
                  <a:cubicBezTo>
                    <a:pt x="216" y="718"/>
                    <a:pt x="216" y="716"/>
                    <a:pt x="215" y="713"/>
                  </a:cubicBezTo>
                  <a:close/>
                  <a:moveTo>
                    <a:pt x="227" y="740"/>
                  </a:moveTo>
                  <a:cubicBezTo>
                    <a:pt x="226" y="742"/>
                    <a:pt x="228" y="742"/>
                    <a:pt x="227" y="743"/>
                  </a:cubicBezTo>
                  <a:cubicBezTo>
                    <a:pt x="224" y="744"/>
                    <a:pt x="220" y="747"/>
                    <a:pt x="217" y="747"/>
                  </a:cubicBezTo>
                  <a:cubicBezTo>
                    <a:pt x="220" y="744"/>
                    <a:pt x="222" y="741"/>
                    <a:pt x="227" y="740"/>
                  </a:cubicBezTo>
                  <a:close/>
                  <a:moveTo>
                    <a:pt x="221" y="712"/>
                  </a:moveTo>
                  <a:cubicBezTo>
                    <a:pt x="220" y="711"/>
                    <a:pt x="219" y="710"/>
                    <a:pt x="219" y="708"/>
                  </a:cubicBezTo>
                  <a:cubicBezTo>
                    <a:pt x="220" y="708"/>
                    <a:pt x="221" y="708"/>
                    <a:pt x="222" y="708"/>
                  </a:cubicBezTo>
                  <a:cubicBezTo>
                    <a:pt x="222" y="710"/>
                    <a:pt x="221" y="710"/>
                    <a:pt x="221" y="712"/>
                  </a:cubicBezTo>
                  <a:close/>
                  <a:moveTo>
                    <a:pt x="227" y="732"/>
                  </a:moveTo>
                  <a:cubicBezTo>
                    <a:pt x="225" y="734"/>
                    <a:pt x="224" y="736"/>
                    <a:pt x="221" y="735"/>
                  </a:cubicBezTo>
                  <a:cubicBezTo>
                    <a:pt x="221" y="733"/>
                    <a:pt x="220" y="733"/>
                    <a:pt x="221" y="732"/>
                  </a:cubicBezTo>
                  <a:cubicBezTo>
                    <a:pt x="223" y="734"/>
                    <a:pt x="224" y="732"/>
                    <a:pt x="227" y="732"/>
                  </a:cubicBezTo>
                  <a:close/>
                  <a:moveTo>
                    <a:pt x="248" y="738"/>
                  </a:moveTo>
                  <a:cubicBezTo>
                    <a:pt x="244" y="747"/>
                    <a:pt x="235" y="748"/>
                    <a:pt x="226" y="748"/>
                  </a:cubicBezTo>
                  <a:cubicBezTo>
                    <a:pt x="227" y="745"/>
                    <a:pt x="233" y="743"/>
                    <a:pt x="237" y="743"/>
                  </a:cubicBezTo>
                  <a:cubicBezTo>
                    <a:pt x="238" y="742"/>
                    <a:pt x="237" y="742"/>
                    <a:pt x="237" y="741"/>
                  </a:cubicBezTo>
                  <a:cubicBezTo>
                    <a:pt x="240" y="740"/>
                    <a:pt x="240" y="740"/>
                    <a:pt x="243" y="739"/>
                  </a:cubicBezTo>
                  <a:cubicBezTo>
                    <a:pt x="243" y="739"/>
                    <a:pt x="243" y="741"/>
                    <a:pt x="244" y="741"/>
                  </a:cubicBezTo>
                  <a:cubicBezTo>
                    <a:pt x="246" y="739"/>
                    <a:pt x="245" y="739"/>
                    <a:pt x="245" y="737"/>
                  </a:cubicBezTo>
                  <a:cubicBezTo>
                    <a:pt x="247" y="736"/>
                    <a:pt x="247" y="738"/>
                    <a:pt x="248" y="738"/>
                  </a:cubicBezTo>
                  <a:close/>
                  <a:moveTo>
                    <a:pt x="243" y="714"/>
                  </a:moveTo>
                  <a:cubicBezTo>
                    <a:pt x="245" y="714"/>
                    <a:pt x="245" y="716"/>
                    <a:pt x="245" y="719"/>
                  </a:cubicBezTo>
                  <a:cubicBezTo>
                    <a:pt x="244" y="718"/>
                    <a:pt x="242" y="716"/>
                    <a:pt x="243" y="714"/>
                  </a:cubicBezTo>
                  <a:close/>
                  <a:moveTo>
                    <a:pt x="240" y="722"/>
                  </a:moveTo>
                  <a:cubicBezTo>
                    <a:pt x="240" y="726"/>
                    <a:pt x="243" y="728"/>
                    <a:pt x="243" y="732"/>
                  </a:cubicBezTo>
                  <a:cubicBezTo>
                    <a:pt x="240" y="736"/>
                    <a:pt x="235" y="737"/>
                    <a:pt x="233" y="740"/>
                  </a:cubicBezTo>
                  <a:cubicBezTo>
                    <a:pt x="232" y="737"/>
                    <a:pt x="237" y="734"/>
                    <a:pt x="239" y="731"/>
                  </a:cubicBezTo>
                  <a:cubicBezTo>
                    <a:pt x="238" y="730"/>
                    <a:pt x="237" y="729"/>
                    <a:pt x="235" y="730"/>
                  </a:cubicBezTo>
                  <a:cubicBezTo>
                    <a:pt x="237" y="727"/>
                    <a:pt x="237" y="723"/>
                    <a:pt x="240" y="722"/>
                  </a:cubicBezTo>
                  <a:close/>
                  <a:moveTo>
                    <a:pt x="234" y="725"/>
                  </a:moveTo>
                  <a:cubicBezTo>
                    <a:pt x="232" y="721"/>
                    <a:pt x="236" y="717"/>
                    <a:pt x="234" y="714"/>
                  </a:cubicBezTo>
                  <a:cubicBezTo>
                    <a:pt x="239" y="716"/>
                    <a:pt x="236" y="722"/>
                    <a:pt x="234" y="725"/>
                  </a:cubicBezTo>
                  <a:close/>
                  <a:moveTo>
                    <a:pt x="233" y="708"/>
                  </a:moveTo>
                  <a:cubicBezTo>
                    <a:pt x="234" y="709"/>
                    <a:pt x="233" y="711"/>
                    <a:pt x="234" y="711"/>
                  </a:cubicBezTo>
                  <a:cubicBezTo>
                    <a:pt x="234" y="712"/>
                    <a:pt x="232" y="710"/>
                    <a:pt x="231" y="709"/>
                  </a:cubicBezTo>
                  <a:cubicBezTo>
                    <a:pt x="231" y="708"/>
                    <a:pt x="232" y="709"/>
                    <a:pt x="233" y="708"/>
                  </a:cubicBezTo>
                  <a:close/>
                  <a:moveTo>
                    <a:pt x="228" y="723"/>
                  </a:moveTo>
                  <a:cubicBezTo>
                    <a:pt x="226" y="723"/>
                    <a:pt x="226" y="721"/>
                    <a:pt x="225" y="720"/>
                  </a:cubicBezTo>
                  <a:cubicBezTo>
                    <a:pt x="226" y="718"/>
                    <a:pt x="228" y="718"/>
                    <a:pt x="228" y="716"/>
                  </a:cubicBezTo>
                  <a:cubicBezTo>
                    <a:pt x="230" y="717"/>
                    <a:pt x="230" y="722"/>
                    <a:pt x="228" y="723"/>
                  </a:cubicBezTo>
                  <a:close/>
                  <a:moveTo>
                    <a:pt x="224" y="716"/>
                  </a:moveTo>
                  <a:cubicBezTo>
                    <a:pt x="224" y="715"/>
                    <a:pt x="225" y="709"/>
                    <a:pt x="228" y="708"/>
                  </a:cubicBezTo>
                  <a:cubicBezTo>
                    <a:pt x="230" y="712"/>
                    <a:pt x="225" y="714"/>
                    <a:pt x="224" y="716"/>
                  </a:cubicBezTo>
                  <a:close/>
                  <a:moveTo>
                    <a:pt x="227" y="704"/>
                  </a:moveTo>
                  <a:cubicBezTo>
                    <a:pt x="226" y="704"/>
                    <a:pt x="225" y="703"/>
                    <a:pt x="224" y="702"/>
                  </a:cubicBezTo>
                  <a:cubicBezTo>
                    <a:pt x="222" y="703"/>
                    <a:pt x="219" y="703"/>
                    <a:pt x="220" y="705"/>
                  </a:cubicBezTo>
                  <a:cubicBezTo>
                    <a:pt x="217" y="706"/>
                    <a:pt x="216" y="705"/>
                    <a:pt x="215" y="704"/>
                  </a:cubicBezTo>
                  <a:cubicBezTo>
                    <a:pt x="216" y="700"/>
                    <a:pt x="230" y="694"/>
                    <a:pt x="227" y="704"/>
                  </a:cubicBezTo>
                  <a:close/>
                  <a:moveTo>
                    <a:pt x="213" y="720"/>
                  </a:moveTo>
                  <a:cubicBezTo>
                    <a:pt x="214" y="722"/>
                    <a:pt x="216" y="727"/>
                    <a:pt x="214" y="730"/>
                  </a:cubicBezTo>
                  <a:cubicBezTo>
                    <a:pt x="210" y="729"/>
                    <a:pt x="210" y="722"/>
                    <a:pt x="213" y="720"/>
                  </a:cubicBezTo>
                  <a:close/>
                  <a:moveTo>
                    <a:pt x="211" y="713"/>
                  </a:moveTo>
                  <a:cubicBezTo>
                    <a:pt x="213" y="716"/>
                    <a:pt x="210" y="720"/>
                    <a:pt x="209" y="722"/>
                  </a:cubicBezTo>
                  <a:cubicBezTo>
                    <a:pt x="207" y="719"/>
                    <a:pt x="211" y="716"/>
                    <a:pt x="211" y="713"/>
                  </a:cubicBezTo>
                  <a:close/>
                  <a:moveTo>
                    <a:pt x="208" y="709"/>
                  </a:moveTo>
                  <a:cubicBezTo>
                    <a:pt x="209" y="711"/>
                    <a:pt x="206" y="714"/>
                    <a:pt x="206" y="717"/>
                  </a:cubicBezTo>
                  <a:cubicBezTo>
                    <a:pt x="201" y="715"/>
                    <a:pt x="204" y="710"/>
                    <a:pt x="208" y="709"/>
                  </a:cubicBezTo>
                  <a:close/>
                  <a:moveTo>
                    <a:pt x="201" y="719"/>
                  </a:moveTo>
                  <a:cubicBezTo>
                    <a:pt x="202" y="720"/>
                    <a:pt x="203" y="721"/>
                    <a:pt x="203" y="723"/>
                  </a:cubicBezTo>
                  <a:cubicBezTo>
                    <a:pt x="201" y="725"/>
                    <a:pt x="200" y="721"/>
                    <a:pt x="201" y="719"/>
                  </a:cubicBezTo>
                  <a:close/>
                  <a:moveTo>
                    <a:pt x="197" y="726"/>
                  </a:moveTo>
                  <a:cubicBezTo>
                    <a:pt x="199" y="727"/>
                    <a:pt x="198" y="730"/>
                    <a:pt x="200" y="731"/>
                  </a:cubicBezTo>
                  <a:cubicBezTo>
                    <a:pt x="199" y="732"/>
                    <a:pt x="197" y="729"/>
                    <a:pt x="197" y="726"/>
                  </a:cubicBezTo>
                  <a:close/>
                  <a:moveTo>
                    <a:pt x="195" y="716"/>
                  </a:moveTo>
                  <a:cubicBezTo>
                    <a:pt x="198" y="718"/>
                    <a:pt x="197" y="721"/>
                    <a:pt x="196" y="724"/>
                  </a:cubicBezTo>
                  <a:cubicBezTo>
                    <a:pt x="192" y="723"/>
                    <a:pt x="194" y="719"/>
                    <a:pt x="195" y="716"/>
                  </a:cubicBezTo>
                  <a:close/>
                  <a:moveTo>
                    <a:pt x="223" y="96"/>
                  </a:moveTo>
                  <a:cubicBezTo>
                    <a:pt x="226" y="102"/>
                    <a:pt x="224" y="109"/>
                    <a:pt x="225" y="114"/>
                  </a:cubicBezTo>
                  <a:cubicBezTo>
                    <a:pt x="224" y="109"/>
                    <a:pt x="219" y="101"/>
                    <a:pt x="223" y="96"/>
                  </a:cubicBezTo>
                  <a:close/>
                  <a:moveTo>
                    <a:pt x="221" y="198"/>
                  </a:moveTo>
                  <a:cubicBezTo>
                    <a:pt x="223" y="200"/>
                    <a:pt x="224" y="203"/>
                    <a:pt x="224" y="206"/>
                  </a:cubicBezTo>
                  <a:cubicBezTo>
                    <a:pt x="222" y="205"/>
                    <a:pt x="221" y="201"/>
                    <a:pt x="221" y="198"/>
                  </a:cubicBezTo>
                  <a:close/>
                  <a:moveTo>
                    <a:pt x="221" y="230"/>
                  </a:moveTo>
                  <a:cubicBezTo>
                    <a:pt x="220" y="229"/>
                    <a:pt x="220" y="226"/>
                    <a:pt x="218" y="225"/>
                  </a:cubicBezTo>
                  <a:cubicBezTo>
                    <a:pt x="219" y="224"/>
                    <a:pt x="220" y="222"/>
                    <a:pt x="220" y="221"/>
                  </a:cubicBezTo>
                  <a:cubicBezTo>
                    <a:pt x="222" y="223"/>
                    <a:pt x="222" y="226"/>
                    <a:pt x="221" y="230"/>
                  </a:cubicBezTo>
                  <a:close/>
                  <a:moveTo>
                    <a:pt x="224" y="134"/>
                  </a:moveTo>
                  <a:cubicBezTo>
                    <a:pt x="223" y="132"/>
                    <a:pt x="221" y="132"/>
                    <a:pt x="222" y="129"/>
                  </a:cubicBezTo>
                  <a:cubicBezTo>
                    <a:pt x="224" y="130"/>
                    <a:pt x="224" y="131"/>
                    <a:pt x="224" y="134"/>
                  </a:cubicBezTo>
                  <a:close/>
                  <a:moveTo>
                    <a:pt x="222" y="179"/>
                  </a:moveTo>
                  <a:cubicBezTo>
                    <a:pt x="220" y="180"/>
                    <a:pt x="221" y="177"/>
                    <a:pt x="220" y="177"/>
                  </a:cubicBezTo>
                  <a:cubicBezTo>
                    <a:pt x="220" y="176"/>
                    <a:pt x="223" y="177"/>
                    <a:pt x="222" y="179"/>
                  </a:cubicBezTo>
                  <a:close/>
                  <a:moveTo>
                    <a:pt x="220" y="93"/>
                  </a:moveTo>
                  <a:cubicBezTo>
                    <a:pt x="218" y="89"/>
                    <a:pt x="215" y="79"/>
                    <a:pt x="217" y="72"/>
                  </a:cubicBezTo>
                  <a:cubicBezTo>
                    <a:pt x="219" y="77"/>
                    <a:pt x="222" y="87"/>
                    <a:pt x="220" y="93"/>
                  </a:cubicBezTo>
                  <a:close/>
                  <a:moveTo>
                    <a:pt x="210" y="188"/>
                  </a:moveTo>
                  <a:cubicBezTo>
                    <a:pt x="211" y="189"/>
                    <a:pt x="211" y="191"/>
                    <a:pt x="212" y="192"/>
                  </a:cubicBezTo>
                  <a:cubicBezTo>
                    <a:pt x="211" y="191"/>
                    <a:pt x="211" y="191"/>
                    <a:pt x="211" y="192"/>
                  </a:cubicBezTo>
                  <a:cubicBezTo>
                    <a:pt x="209" y="191"/>
                    <a:pt x="210" y="190"/>
                    <a:pt x="210" y="188"/>
                  </a:cubicBezTo>
                  <a:close/>
                  <a:moveTo>
                    <a:pt x="209" y="171"/>
                  </a:moveTo>
                  <a:cubicBezTo>
                    <a:pt x="210" y="171"/>
                    <a:pt x="211" y="171"/>
                    <a:pt x="212" y="171"/>
                  </a:cubicBezTo>
                  <a:cubicBezTo>
                    <a:pt x="213" y="173"/>
                    <a:pt x="212" y="174"/>
                    <a:pt x="212" y="177"/>
                  </a:cubicBezTo>
                  <a:cubicBezTo>
                    <a:pt x="210" y="176"/>
                    <a:pt x="211" y="173"/>
                    <a:pt x="209" y="171"/>
                  </a:cubicBezTo>
                  <a:close/>
                  <a:moveTo>
                    <a:pt x="211" y="195"/>
                  </a:moveTo>
                  <a:cubicBezTo>
                    <a:pt x="212" y="196"/>
                    <a:pt x="213" y="196"/>
                    <a:pt x="213" y="198"/>
                  </a:cubicBezTo>
                  <a:cubicBezTo>
                    <a:pt x="211" y="199"/>
                    <a:pt x="209" y="197"/>
                    <a:pt x="211" y="195"/>
                  </a:cubicBezTo>
                  <a:close/>
                  <a:moveTo>
                    <a:pt x="213" y="331"/>
                  </a:moveTo>
                  <a:cubicBezTo>
                    <a:pt x="214" y="333"/>
                    <a:pt x="215" y="333"/>
                    <a:pt x="215" y="335"/>
                  </a:cubicBezTo>
                  <a:cubicBezTo>
                    <a:pt x="214" y="336"/>
                    <a:pt x="215" y="341"/>
                    <a:pt x="212" y="341"/>
                  </a:cubicBezTo>
                  <a:cubicBezTo>
                    <a:pt x="211" y="338"/>
                    <a:pt x="212" y="335"/>
                    <a:pt x="213" y="331"/>
                  </a:cubicBezTo>
                  <a:close/>
                  <a:moveTo>
                    <a:pt x="216" y="296"/>
                  </a:moveTo>
                  <a:cubicBezTo>
                    <a:pt x="220" y="298"/>
                    <a:pt x="217" y="305"/>
                    <a:pt x="218" y="305"/>
                  </a:cubicBezTo>
                  <a:cubicBezTo>
                    <a:pt x="217" y="306"/>
                    <a:pt x="216" y="307"/>
                    <a:pt x="216" y="310"/>
                  </a:cubicBezTo>
                  <a:cubicBezTo>
                    <a:pt x="214" y="306"/>
                    <a:pt x="214" y="300"/>
                    <a:pt x="216" y="296"/>
                  </a:cubicBezTo>
                  <a:close/>
                  <a:moveTo>
                    <a:pt x="216" y="247"/>
                  </a:moveTo>
                  <a:cubicBezTo>
                    <a:pt x="217" y="248"/>
                    <a:pt x="217" y="251"/>
                    <a:pt x="218" y="252"/>
                  </a:cubicBezTo>
                  <a:cubicBezTo>
                    <a:pt x="217" y="253"/>
                    <a:pt x="215" y="250"/>
                    <a:pt x="216" y="247"/>
                  </a:cubicBezTo>
                  <a:close/>
                  <a:moveTo>
                    <a:pt x="218" y="51"/>
                  </a:moveTo>
                  <a:cubicBezTo>
                    <a:pt x="219" y="56"/>
                    <a:pt x="217" y="58"/>
                    <a:pt x="215" y="60"/>
                  </a:cubicBezTo>
                  <a:cubicBezTo>
                    <a:pt x="213" y="58"/>
                    <a:pt x="212" y="54"/>
                    <a:pt x="211" y="51"/>
                  </a:cubicBezTo>
                  <a:cubicBezTo>
                    <a:pt x="213" y="48"/>
                    <a:pt x="216" y="49"/>
                    <a:pt x="218" y="51"/>
                  </a:cubicBezTo>
                  <a:close/>
                  <a:moveTo>
                    <a:pt x="204" y="57"/>
                  </a:moveTo>
                  <a:cubicBezTo>
                    <a:pt x="202" y="53"/>
                    <a:pt x="198" y="46"/>
                    <a:pt x="201" y="43"/>
                  </a:cubicBezTo>
                  <a:cubicBezTo>
                    <a:pt x="202" y="43"/>
                    <a:pt x="203" y="44"/>
                    <a:pt x="205" y="44"/>
                  </a:cubicBezTo>
                  <a:cubicBezTo>
                    <a:pt x="205" y="49"/>
                    <a:pt x="207" y="53"/>
                    <a:pt x="204" y="57"/>
                  </a:cubicBezTo>
                  <a:close/>
                  <a:moveTo>
                    <a:pt x="202" y="214"/>
                  </a:moveTo>
                  <a:cubicBezTo>
                    <a:pt x="200" y="214"/>
                    <a:pt x="201" y="211"/>
                    <a:pt x="202" y="210"/>
                  </a:cubicBezTo>
                  <a:cubicBezTo>
                    <a:pt x="204" y="210"/>
                    <a:pt x="202" y="212"/>
                    <a:pt x="202" y="214"/>
                  </a:cubicBezTo>
                  <a:close/>
                  <a:moveTo>
                    <a:pt x="198" y="545"/>
                  </a:moveTo>
                  <a:cubicBezTo>
                    <a:pt x="199" y="543"/>
                    <a:pt x="198" y="541"/>
                    <a:pt x="199" y="539"/>
                  </a:cubicBezTo>
                  <a:cubicBezTo>
                    <a:pt x="200" y="540"/>
                    <a:pt x="200" y="545"/>
                    <a:pt x="198" y="545"/>
                  </a:cubicBezTo>
                  <a:close/>
                  <a:moveTo>
                    <a:pt x="199" y="521"/>
                  </a:moveTo>
                  <a:cubicBezTo>
                    <a:pt x="202" y="521"/>
                    <a:pt x="200" y="524"/>
                    <a:pt x="200" y="525"/>
                  </a:cubicBezTo>
                  <a:cubicBezTo>
                    <a:pt x="198" y="525"/>
                    <a:pt x="200" y="522"/>
                    <a:pt x="199" y="521"/>
                  </a:cubicBezTo>
                  <a:close/>
                  <a:moveTo>
                    <a:pt x="189" y="591"/>
                  </a:moveTo>
                  <a:cubicBezTo>
                    <a:pt x="186" y="590"/>
                    <a:pt x="189" y="588"/>
                    <a:pt x="190" y="586"/>
                  </a:cubicBezTo>
                  <a:cubicBezTo>
                    <a:pt x="192" y="587"/>
                    <a:pt x="189" y="589"/>
                    <a:pt x="189" y="591"/>
                  </a:cubicBezTo>
                  <a:close/>
                  <a:moveTo>
                    <a:pt x="190" y="637"/>
                  </a:moveTo>
                  <a:cubicBezTo>
                    <a:pt x="189" y="636"/>
                    <a:pt x="188" y="634"/>
                    <a:pt x="189" y="634"/>
                  </a:cubicBezTo>
                  <a:cubicBezTo>
                    <a:pt x="191" y="633"/>
                    <a:pt x="190" y="636"/>
                    <a:pt x="190" y="637"/>
                  </a:cubicBezTo>
                  <a:close/>
                  <a:moveTo>
                    <a:pt x="146" y="404"/>
                  </a:moveTo>
                  <a:cubicBezTo>
                    <a:pt x="145" y="394"/>
                    <a:pt x="140" y="389"/>
                    <a:pt x="139" y="381"/>
                  </a:cubicBezTo>
                  <a:cubicBezTo>
                    <a:pt x="144" y="391"/>
                    <a:pt x="153" y="402"/>
                    <a:pt x="157" y="414"/>
                  </a:cubicBezTo>
                  <a:cubicBezTo>
                    <a:pt x="154" y="415"/>
                    <a:pt x="155" y="410"/>
                    <a:pt x="152" y="409"/>
                  </a:cubicBezTo>
                  <a:cubicBezTo>
                    <a:pt x="146" y="416"/>
                    <a:pt x="162" y="425"/>
                    <a:pt x="152" y="432"/>
                  </a:cubicBezTo>
                  <a:cubicBezTo>
                    <a:pt x="150" y="423"/>
                    <a:pt x="147" y="417"/>
                    <a:pt x="150" y="406"/>
                  </a:cubicBezTo>
                  <a:cubicBezTo>
                    <a:pt x="150" y="405"/>
                    <a:pt x="147" y="405"/>
                    <a:pt x="146" y="404"/>
                  </a:cubicBezTo>
                  <a:close/>
                  <a:moveTo>
                    <a:pt x="120" y="486"/>
                  </a:moveTo>
                  <a:cubicBezTo>
                    <a:pt x="116" y="487"/>
                    <a:pt x="117" y="493"/>
                    <a:pt x="113" y="494"/>
                  </a:cubicBezTo>
                  <a:cubicBezTo>
                    <a:pt x="112" y="491"/>
                    <a:pt x="111" y="490"/>
                    <a:pt x="111" y="486"/>
                  </a:cubicBezTo>
                  <a:cubicBezTo>
                    <a:pt x="113" y="487"/>
                    <a:pt x="112" y="489"/>
                    <a:pt x="115" y="488"/>
                  </a:cubicBezTo>
                  <a:cubicBezTo>
                    <a:pt x="118" y="483"/>
                    <a:pt x="113" y="477"/>
                    <a:pt x="117" y="472"/>
                  </a:cubicBezTo>
                  <a:cubicBezTo>
                    <a:pt x="119" y="472"/>
                    <a:pt x="119" y="473"/>
                    <a:pt x="121" y="472"/>
                  </a:cubicBezTo>
                  <a:cubicBezTo>
                    <a:pt x="124" y="469"/>
                    <a:pt x="119" y="461"/>
                    <a:pt x="126" y="459"/>
                  </a:cubicBezTo>
                  <a:cubicBezTo>
                    <a:pt x="126" y="457"/>
                    <a:pt x="125" y="457"/>
                    <a:pt x="125" y="456"/>
                  </a:cubicBezTo>
                  <a:cubicBezTo>
                    <a:pt x="127" y="456"/>
                    <a:pt x="127" y="454"/>
                    <a:pt x="129" y="454"/>
                  </a:cubicBezTo>
                  <a:cubicBezTo>
                    <a:pt x="125" y="461"/>
                    <a:pt x="125" y="477"/>
                    <a:pt x="121" y="484"/>
                  </a:cubicBezTo>
                  <a:cubicBezTo>
                    <a:pt x="121" y="485"/>
                    <a:pt x="120" y="484"/>
                    <a:pt x="120" y="485"/>
                  </a:cubicBezTo>
                  <a:cubicBezTo>
                    <a:pt x="120" y="486"/>
                    <a:pt x="122" y="487"/>
                    <a:pt x="120" y="486"/>
                  </a:cubicBezTo>
                  <a:close/>
                  <a:moveTo>
                    <a:pt x="108" y="625"/>
                  </a:moveTo>
                  <a:cubicBezTo>
                    <a:pt x="109" y="634"/>
                    <a:pt x="108" y="639"/>
                    <a:pt x="107" y="646"/>
                  </a:cubicBezTo>
                  <a:cubicBezTo>
                    <a:pt x="105" y="645"/>
                    <a:pt x="106" y="643"/>
                    <a:pt x="102" y="644"/>
                  </a:cubicBezTo>
                  <a:cubicBezTo>
                    <a:pt x="102" y="643"/>
                    <a:pt x="101" y="642"/>
                    <a:pt x="101" y="640"/>
                  </a:cubicBezTo>
                  <a:cubicBezTo>
                    <a:pt x="102" y="639"/>
                    <a:pt x="105" y="639"/>
                    <a:pt x="106" y="638"/>
                  </a:cubicBezTo>
                  <a:cubicBezTo>
                    <a:pt x="104" y="634"/>
                    <a:pt x="106" y="628"/>
                    <a:pt x="108" y="625"/>
                  </a:cubicBezTo>
                  <a:close/>
                  <a:moveTo>
                    <a:pt x="106" y="625"/>
                  </a:moveTo>
                  <a:cubicBezTo>
                    <a:pt x="105" y="625"/>
                    <a:pt x="105" y="626"/>
                    <a:pt x="103" y="627"/>
                  </a:cubicBezTo>
                  <a:cubicBezTo>
                    <a:pt x="104" y="622"/>
                    <a:pt x="99" y="621"/>
                    <a:pt x="101" y="616"/>
                  </a:cubicBezTo>
                  <a:cubicBezTo>
                    <a:pt x="102" y="616"/>
                    <a:pt x="103" y="616"/>
                    <a:pt x="104" y="618"/>
                  </a:cubicBezTo>
                  <a:cubicBezTo>
                    <a:pt x="107" y="615"/>
                    <a:pt x="104" y="611"/>
                    <a:pt x="107" y="606"/>
                  </a:cubicBezTo>
                  <a:cubicBezTo>
                    <a:pt x="108" y="607"/>
                    <a:pt x="108" y="606"/>
                    <a:pt x="110" y="606"/>
                  </a:cubicBezTo>
                  <a:cubicBezTo>
                    <a:pt x="110" y="605"/>
                    <a:pt x="109" y="602"/>
                    <a:pt x="111" y="603"/>
                  </a:cubicBezTo>
                  <a:cubicBezTo>
                    <a:pt x="112" y="611"/>
                    <a:pt x="108" y="619"/>
                    <a:pt x="106" y="625"/>
                  </a:cubicBezTo>
                  <a:close/>
                  <a:moveTo>
                    <a:pt x="95" y="583"/>
                  </a:moveTo>
                  <a:cubicBezTo>
                    <a:pt x="93" y="582"/>
                    <a:pt x="95" y="582"/>
                    <a:pt x="95" y="580"/>
                  </a:cubicBezTo>
                  <a:cubicBezTo>
                    <a:pt x="96" y="584"/>
                    <a:pt x="98" y="587"/>
                    <a:pt x="99" y="591"/>
                  </a:cubicBezTo>
                  <a:cubicBezTo>
                    <a:pt x="96" y="590"/>
                    <a:pt x="97" y="584"/>
                    <a:pt x="95" y="583"/>
                  </a:cubicBezTo>
                  <a:close/>
                  <a:moveTo>
                    <a:pt x="98" y="652"/>
                  </a:moveTo>
                  <a:cubicBezTo>
                    <a:pt x="96" y="652"/>
                    <a:pt x="97" y="649"/>
                    <a:pt x="96" y="649"/>
                  </a:cubicBezTo>
                  <a:cubicBezTo>
                    <a:pt x="97" y="647"/>
                    <a:pt x="99" y="651"/>
                    <a:pt x="98" y="652"/>
                  </a:cubicBezTo>
                  <a:close/>
                  <a:moveTo>
                    <a:pt x="87" y="552"/>
                  </a:moveTo>
                  <a:cubicBezTo>
                    <a:pt x="87" y="546"/>
                    <a:pt x="86" y="542"/>
                    <a:pt x="86" y="538"/>
                  </a:cubicBezTo>
                  <a:cubicBezTo>
                    <a:pt x="87" y="538"/>
                    <a:pt x="87" y="538"/>
                    <a:pt x="87" y="539"/>
                  </a:cubicBezTo>
                  <a:cubicBezTo>
                    <a:pt x="89" y="551"/>
                    <a:pt x="95" y="559"/>
                    <a:pt x="96" y="570"/>
                  </a:cubicBezTo>
                  <a:cubicBezTo>
                    <a:pt x="92" y="565"/>
                    <a:pt x="91" y="557"/>
                    <a:pt x="87" y="552"/>
                  </a:cubicBezTo>
                  <a:close/>
                  <a:moveTo>
                    <a:pt x="89" y="616"/>
                  </a:moveTo>
                  <a:cubicBezTo>
                    <a:pt x="85" y="615"/>
                    <a:pt x="86" y="612"/>
                    <a:pt x="87" y="610"/>
                  </a:cubicBezTo>
                  <a:cubicBezTo>
                    <a:pt x="88" y="611"/>
                    <a:pt x="88" y="614"/>
                    <a:pt x="89" y="616"/>
                  </a:cubicBezTo>
                  <a:close/>
                  <a:moveTo>
                    <a:pt x="86" y="440"/>
                  </a:moveTo>
                  <a:cubicBezTo>
                    <a:pt x="88" y="440"/>
                    <a:pt x="87" y="442"/>
                    <a:pt x="87" y="444"/>
                  </a:cubicBezTo>
                  <a:cubicBezTo>
                    <a:pt x="85" y="444"/>
                    <a:pt x="87" y="441"/>
                    <a:pt x="86" y="440"/>
                  </a:cubicBezTo>
                  <a:close/>
                  <a:moveTo>
                    <a:pt x="87" y="446"/>
                  </a:moveTo>
                  <a:cubicBezTo>
                    <a:pt x="86" y="450"/>
                    <a:pt x="88" y="455"/>
                    <a:pt x="88" y="457"/>
                  </a:cubicBezTo>
                  <a:cubicBezTo>
                    <a:pt x="84" y="455"/>
                    <a:pt x="86" y="448"/>
                    <a:pt x="87" y="446"/>
                  </a:cubicBezTo>
                  <a:close/>
                  <a:moveTo>
                    <a:pt x="89" y="480"/>
                  </a:moveTo>
                  <a:cubicBezTo>
                    <a:pt x="86" y="475"/>
                    <a:pt x="85" y="469"/>
                    <a:pt x="86" y="464"/>
                  </a:cubicBezTo>
                  <a:cubicBezTo>
                    <a:pt x="88" y="469"/>
                    <a:pt x="91" y="476"/>
                    <a:pt x="89" y="480"/>
                  </a:cubicBezTo>
                  <a:close/>
                  <a:moveTo>
                    <a:pt x="87" y="537"/>
                  </a:moveTo>
                  <a:cubicBezTo>
                    <a:pt x="86" y="530"/>
                    <a:pt x="86" y="525"/>
                    <a:pt x="87" y="517"/>
                  </a:cubicBezTo>
                  <a:cubicBezTo>
                    <a:pt x="91" y="522"/>
                    <a:pt x="91" y="530"/>
                    <a:pt x="87" y="537"/>
                  </a:cubicBezTo>
                  <a:close/>
                  <a:moveTo>
                    <a:pt x="86" y="493"/>
                  </a:moveTo>
                  <a:cubicBezTo>
                    <a:pt x="88" y="497"/>
                    <a:pt x="88" y="501"/>
                    <a:pt x="89" y="505"/>
                  </a:cubicBezTo>
                  <a:cubicBezTo>
                    <a:pt x="88" y="505"/>
                    <a:pt x="87" y="504"/>
                    <a:pt x="86" y="505"/>
                  </a:cubicBezTo>
                  <a:cubicBezTo>
                    <a:pt x="87" y="501"/>
                    <a:pt x="85" y="497"/>
                    <a:pt x="86" y="493"/>
                  </a:cubicBezTo>
                  <a:close/>
                  <a:moveTo>
                    <a:pt x="93" y="506"/>
                  </a:moveTo>
                  <a:cubicBezTo>
                    <a:pt x="96" y="507"/>
                    <a:pt x="97" y="511"/>
                    <a:pt x="95" y="514"/>
                  </a:cubicBezTo>
                  <a:cubicBezTo>
                    <a:pt x="94" y="513"/>
                    <a:pt x="93" y="510"/>
                    <a:pt x="93" y="506"/>
                  </a:cubicBezTo>
                  <a:close/>
                  <a:moveTo>
                    <a:pt x="94" y="543"/>
                  </a:moveTo>
                  <a:cubicBezTo>
                    <a:pt x="92" y="541"/>
                    <a:pt x="93" y="537"/>
                    <a:pt x="92" y="534"/>
                  </a:cubicBezTo>
                  <a:cubicBezTo>
                    <a:pt x="95" y="535"/>
                    <a:pt x="95" y="541"/>
                    <a:pt x="94" y="543"/>
                  </a:cubicBezTo>
                  <a:close/>
                  <a:moveTo>
                    <a:pt x="95" y="466"/>
                  </a:moveTo>
                  <a:cubicBezTo>
                    <a:pt x="94" y="465"/>
                    <a:pt x="92" y="463"/>
                    <a:pt x="93" y="461"/>
                  </a:cubicBezTo>
                  <a:cubicBezTo>
                    <a:pt x="95" y="462"/>
                    <a:pt x="97" y="464"/>
                    <a:pt x="95" y="466"/>
                  </a:cubicBezTo>
                  <a:close/>
                  <a:moveTo>
                    <a:pt x="95" y="493"/>
                  </a:moveTo>
                  <a:cubicBezTo>
                    <a:pt x="93" y="491"/>
                    <a:pt x="90" y="487"/>
                    <a:pt x="92" y="485"/>
                  </a:cubicBezTo>
                  <a:cubicBezTo>
                    <a:pt x="94" y="486"/>
                    <a:pt x="94" y="489"/>
                    <a:pt x="95" y="493"/>
                  </a:cubicBezTo>
                  <a:close/>
                  <a:moveTo>
                    <a:pt x="124" y="67"/>
                  </a:moveTo>
                  <a:cubicBezTo>
                    <a:pt x="122" y="65"/>
                    <a:pt x="120" y="61"/>
                    <a:pt x="121" y="57"/>
                  </a:cubicBezTo>
                  <a:cubicBezTo>
                    <a:pt x="126" y="59"/>
                    <a:pt x="122" y="63"/>
                    <a:pt x="124" y="67"/>
                  </a:cubicBezTo>
                  <a:close/>
                  <a:moveTo>
                    <a:pt x="159" y="117"/>
                  </a:moveTo>
                  <a:cubicBezTo>
                    <a:pt x="158" y="119"/>
                    <a:pt x="157" y="120"/>
                    <a:pt x="157" y="122"/>
                  </a:cubicBezTo>
                  <a:cubicBezTo>
                    <a:pt x="153" y="120"/>
                    <a:pt x="150" y="112"/>
                    <a:pt x="152" y="109"/>
                  </a:cubicBezTo>
                  <a:cubicBezTo>
                    <a:pt x="154" y="108"/>
                    <a:pt x="154" y="110"/>
                    <a:pt x="154" y="111"/>
                  </a:cubicBezTo>
                  <a:cubicBezTo>
                    <a:pt x="155" y="112"/>
                    <a:pt x="154" y="112"/>
                    <a:pt x="153" y="112"/>
                  </a:cubicBezTo>
                  <a:cubicBezTo>
                    <a:pt x="156" y="112"/>
                    <a:pt x="156" y="116"/>
                    <a:pt x="159" y="117"/>
                  </a:cubicBezTo>
                  <a:close/>
                  <a:moveTo>
                    <a:pt x="156" y="79"/>
                  </a:moveTo>
                  <a:cubicBezTo>
                    <a:pt x="156" y="82"/>
                    <a:pt x="161" y="82"/>
                    <a:pt x="159" y="87"/>
                  </a:cubicBezTo>
                  <a:cubicBezTo>
                    <a:pt x="157" y="86"/>
                    <a:pt x="156" y="84"/>
                    <a:pt x="155" y="82"/>
                  </a:cubicBezTo>
                  <a:cubicBezTo>
                    <a:pt x="155" y="81"/>
                    <a:pt x="156" y="80"/>
                    <a:pt x="156" y="79"/>
                  </a:cubicBezTo>
                  <a:close/>
                  <a:moveTo>
                    <a:pt x="156" y="66"/>
                  </a:moveTo>
                  <a:cubicBezTo>
                    <a:pt x="157" y="66"/>
                    <a:pt x="157" y="67"/>
                    <a:pt x="157" y="69"/>
                  </a:cubicBezTo>
                  <a:cubicBezTo>
                    <a:pt x="156" y="69"/>
                    <a:pt x="156" y="66"/>
                    <a:pt x="156" y="66"/>
                  </a:cubicBezTo>
                  <a:close/>
                  <a:moveTo>
                    <a:pt x="159" y="50"/>
                  </a:moveTo>
                  <a:cubicBezTo>
                    <a:pt x="160" y="50"/>
                    <a:pt x="160" y="50"/>
                    <a:pt x="161" y="50"/>
                  </a:cubicBezTo>
                  <a:cubicBezTo>
                    <a:pt x="162" y="52"/>
                    <a:pt x="161" y="56"/>
                    <a:pt x="158" y="57"/>
                  </a:cubicBezTo>
                  <a:cubicBezTo>
                    <a:pt x="156" y="54"/>
                    <a:pt x="161" y="53"/>
                    <a:pt x="159" y="50"/>
                  </a:cubicBezTo>
                  <a:close/>
                  <a:moveTo>
                    <a:pt x="199" y="132"/>
                  </a:moveTo>
                  <a:cubicBezTo>
                    <a:pt x="199" y="134"/>
                    <a:pt x="198" y="135"/>
                    <a:pt x="197" y="136"/>
                  </a:cubicBezTo>
                  <a:cubicBezTo>
                    <a:pt x="192" y="134"/>
                    <a:pt x="193" y="124"/>
                    <a:pt x="189" y="120"/>
                  </a:cubicBezTo>
                  <a:cubicBezTo>
                    <a:pt x="190" y="118"/>
                    <a:pt x="189" y="115"/>
                    <a:pt x="191" y="114"/>
                  </a:cubicBezTo>
                  <a:cubicBezTo>
                    <a:pt x="194" y="120"/>
                    <a:pt x="194" y="128"/>
                    <a:pt x="199" y="132"/>
                  </a:cubicBezTo>
                  <a:close/>
                  <a:moveTo>
                    <a:pt x="199" y="60"/>
                  </a:moveTo>
                  <a:cubicBezTo>
                    <a:pt x="200" y="60"/>
                    <a:pt x="200" y="62"/>
                    <a:pt x="200" y="64"/>
                  </a:cubicBezTo>
                  <a:cubicBezTo>
                    <a:pt x="199" y="63"/>
                    <a:pt x="199" y="62"/>
                    <a:pt x="199" y="60"/>
                  </a:cubicBezTo>
                  <a:close/>
                  <a:moveTo>
                    <a:pt x="200" y="138"/>
                  </a:moveTo>
                  <a:cubicBezTo>
                    <a:pt x="202" y="138"/>
                    <a:pt x="201" y="141"/>
                    <a:pt x="200" y="143"/>
                  </a:cubicBezTo>
                  <a:cubicBezTo>
                    <a:pt x="200" y="143"/>
                    <a:pt x="199" y="142"/>
                    <a:pt x="199" y="142"/>
                  </a:cubicBezTo>
                  <a:cubicBezTo>
                    <a:pt x="198" y="140"/>
                    <a:pt x="200" y="140"/>
                    <a:pt x="200" y="138"/>
                  </a:cubicBezTo>
                  <a:close/>
                  <a:moveTo>
                    <a:pt x="200" y="460"/>
                  </a:moveTo>
                  <a:cubicBezTo>
                    <a:pt x="202" y="458"/>
                    <a:pt x="201" y="463"/>
                    <a:pt x="200" y="466"/>
                  </a:cubicBezTo>
                  <a:cubicBezTo>
                    <a:pt x="198" y="466"/>
                    <a:pt x="201" y="461"/>
                    <a:pt x="200" y="460"/>
                  </a:cubicBezTo>
                  <a:close/>
                  <a:moveTo>
                    <a:pt x="201" y="457"/>
                  </a:moveTo>
                  <a:cubicBezTo>
                    <a:pt x="199" y="457"/>
                    <a:pt x="200" y="453"/>
                    <a:pt x="200" y="452"/>
                  </a:cubicBezTo>
                  <a:cubicBezTo>
                    <a:pt x="202" y="453"/>
                    <a:pt x="201" y="454"/>
                    <a:pt x="201" y="457"/>
                  </a:cubicBezTo>
                  <a:close/>
                  <a:moveTo>
                    <a:pt x="200" y="389"/>
                  </a:moveTo>
                  <a:cubicBezTo>
                    <a:pt x="197" y="387"/>
                    <a:pt x="199" y="385"/>
                    <a:pt x="199" y="382"/>
                  </a:cubicBezTo>
                  <a:cubicBezTo>
                    <a:pt x="201" y="383"/>
                    <a:pt x="201" y="386"/>
                    <a:pt x="200" y="389"/>
                  </a:cubicBezTo>
                  <a:close/>
                  <a:moveTo>
                    <a:pt x="191" y="513"/>
                  </a:moveTo>
                  <a:cubicBezTo>
                    <a:pt x="192" y="513"/>
                    <a:pt x="193" y="514"/>
                    <a:pt x="194" y="514"/>
                  </a:cubicBezTo>
                  <a:cubicBezTo>
                    <a:pt x="192" y="516"/>
                    <a:pt x="192" y="518"/>
                    <a:pt x="191" y="520"/>
                  </a:cubicBezTo>
                  <a:cubicBezTo>
                    <a:pt x="187" y="519"/>
                    <a:pt x="191" y="515"/>
                    <a:pt x="191" y="513"/>
                  </a:cubicBezTo>
                  <a:close/>
                  <a:moveTo>
                    <a:pt x="194" y="540"/>
                  </a:moveTo>
                  <a:cubicBezTo>
                    <a:pt x="194" y="542"/>
                    <a:pt x="192" y="542"/>
                    <a:pt x="193" y="543"/>
                  </a:cubicBezTo>
                  <a:cubicBezTo>
                    <a:pt x="192" y="542"/>
                    <a:pt x="191" y="542"/>
                    <a:pt x="191" y="540"/>
                  </a:cubicBezTo>
                  <a:cubicBezTo>
                    <a:pt x="192" y="540"/>
                    <a:pt x="193" y="540"/>
                    <a:pt x="194" y="540"/>
                  </a:cubicBezTo>
                  <a:close/>
                  <a:moveTo>
                    <a:pt x="190" y="539"/>
                  </a:moveTo>
                  <a:cubicBezTo>
                    <a:pt x="189" y="538"/>
                    <a:pt x="189" y="537"/>
                    <a:pt x="189" y="535"/>
                  </a:cubicBezTo>
                  <a:cubicBezTo>
                    <a:pt x="191" y="534"/>
                    <a:pt x="190" y="537"/>
                    <a:pt x="190" y="539"/>
                  </a:cubicBezTo>
                  <a:close/>
                  <a:moveTo>
                    <a:pt x="187" y="513"/>
                  </a:moveTo>
                  <a:cubicBezTo>
                    <a:pt x="186" y="513"/>
                    <a:pt x="186" y="510"/>
                    <a:pt x="185" y="510"/>
                  </a:cubicBezTo>
                  <a:cubicBezTo>
                    <a:pt x="186" y="508"/>
                    <a:pt x="186" y="506"/>
                    <a:pt x="187" y="505"/>
                  </a:cubicBezTo>
                  <a:cubicBezTo>
                    <a:pt x="189" y="505"/>
                    <a:pt x="188" y="507"/>
                    <a:pt x="190" y="508"/>
                  </a:cubicBezTo>
                  <a:cubicBezTo>
                    <a:pt x="189" y="509"/>
                    <a:pt x="188" y="511"/>
                    <a:pt x="187" y="513"/>
                  </a:cubicBezTo>
                  <a:close/>
                  <a:moveTo>
                    <a:pt x="171" y="429"/>
                  </a:moveTo>
                  <a:cubicBezTo>
                    <a:pt x="172" y="433"/>
                    <a:pt x="176" y="435"/>
                    <a:pt x="173" y="439"/>
                  </a:cubicBezTo>
                  <a:cubicBezTo>
                    <a:pt x="172" y="439"/>
                    <a:pt x="171" y="436"/>
                    <a:pt x="171" y="438"/>
                  </a:cubicBezTo>
                  <a:cubicBezTo>
                    <a:pt x="170" y="438"/>
                    <a:pt x="171" y="438"/>
                    <a:pt x="171" y="438"/>
                  </a:cubicBezTo>
                  <a:cubicBezTo>
                    <a:pt x="170" y="434"/>
                    <a:pt x="166" y="431"/>
                    <a:pt x="171" y="429"/>
                  </a:cubicBezTo>
                  <a:close/>
                  <a:moveTo>
                    <a:pt x="165" y="287"/>
                  </a:moveTo>
                  <a:cubicBezTo>
                    <a:pt x="163" y="287"/>
                    <a:pt x="157" y="278"/>
                    <a:pt x="159" y="273"/>
                  </a:cubicBezTo>
                  <a:cubicBezTo>
                    <a:pt x="162" y="275"/>
                    <a:pt x="163" y="281"/>
                    <a:pt x="166" y="284"/>
                  </a:cubicBezTo>
                  <a:cubicBezTo>
                    <a:pt x="165" y="286"/>
                    <a:pt x="163" y="285"/>
                    <a:pt x="165" y="287"/>
                  </a:cubicBezTo>
                  <a:close/>
                  <a:moveTo>
                    <a:pt x="139" y="319"/>
                  </a:moveTo>
                  <a:cubicBezTo>
                    <a:pt x="141" y="321"/>
                    <a:pt x="141" y="317"/>
                    <a:pt x="138" y="319"/>
                  </a:cubicBezTo>
                  <a:cubicBezTo>
                    <a:pt x="137" y="317"/>
                    <a:pt x="136" y="314"/>
                    <a:pt x="136" y="312"/>
                  </a:cubicBezTo>
                  <a:cubicBezTo>
                    <a:pt x="138" y="313"/>
                    <a:pt x="136" y="308"/>
                    <a:pt x="138" y="307"/>
                  </a:cubicBezTo>
                  <a:cubicBezTo>
                    <a:pt x="142" y="312"/>
                    <a:pt x="150" y="321"/>
                    <a:pt x="143" y="326"/>
                  </a:cubicBezTo>
                  <a:cubicBezTo>
                    <a:pt x="143" y="324"/>
                    <a:pt x="143" y="322"/>
                    <a:pt x="141" y="322"/>
                  </a:cubicBezTo>
                  <a:cubicBezTo>
                    <a:pt x="142" y="319"/>
                    <a:pt x="139" y="322"/>
                    <a:pt x="139" y="319"/>
                  </a:cubicBezTo>
                  <a:close/>
                  <a:moveTo>
                    <a:pt x="135" y="349"/>
                  </a:moveTo>
                  <a:cubicBezTo>
                    <a:pt x="135" y="348"/>
                    <a:pt x="137" y="348"/>
                    <a:pt x="138" y="348"/>
                  </a:cubicBezTo>
                  <a:cubicBezTo>
                    <a:pt x="138" y="348"/>
                    <a:pt x="137" y="348"/>
                    <a:pt x="136" y="349"/>
                  </a:cubicBezTo>
                  <a:cubicBezTo>
                    <a:pt x="137" y="350"/>
                    <a:pt x="139" y="350"/>
                    <a:pt x="139" y="352"/>
                  </a:cubicBezTo>
                  <a:cubicBezTo>
                    <a:pt x="140" y="352"/>
                    <a:pt x="140" y="353"/>
                    <a:pt x="141" y="354"/>
                  </a:cubicBezTo>
                  <a:cubicBezTo>
                    <a:pt x="139" y="354"/>
                    <a:pt x="138" y="354"/>
                    <a:pt x="138" y="353"/>
                  </a:cubicBezTo>
                  <a:cubicBezTo>
                    <a:pt x="139" y="353"/>
                    <a:pt x="139" y="352"/>
                    <a:pt x="139" y="352"/>
                  </a:cubicBezTo>
                  <a:cubicBezTo>
                    <a:pt x="136" y="352"/>
                    <a:pt x="137" y="349"/>
                    <a:pt x="135" y="349"/>
                  </a:cubicBezTo>
                  <a:close/>
                  <a:moveTo>
                    <a:pt x="110" y="507"/>
                  </a:moveTo>
                  <a:cubicBezTo>
                    <a:pt x="106" y="504"/>
                    <a:pt x="111" y="501"/>
                    <a:pt x="111" y="498"/>
                  </a:cubicBezTo>
                  <a:cubicBezTo>
                    <a:pt x="109" y="498"/>
                    <a:pt x="110" y="501"/>
                    <a:pt x="108" y="502"/>
                  </a:cubicBezTo>
                  <a:cubicBezTo>
                    <a:pt x="106" y="501"/>
                    <a:pt x="105" y="497"/>
                    <a:pt x="106" y="494"/>
                  </a:cubicBezTo>
                  <a:cubicBezTo>
                    <a:pt x="108" y="495"/>
                    <a:pt x="110" y="496"/>
                    <a:pt x="112" y="497"/>
                  </a:cubicBezTo>
                  <a:cubicBezTo>
                    <a:pt x="113" y="494"/>
                    <a:pt x="116" y="492"/>
                    <a:pt x="119" y="487"/>
                  </a:cubicBezTo>
                  <a:cubicBezTo>
                    <a:pt x="118" y="493"/>
                    <a:pt x="112" y="501"/>
                    <a:pt x="110" y="507"/>
                  </a:cubicBezTo>
                  <a:close/>
                  <a:moveTo>
                    <a:pt x="114" y="515"/>
                  </a:moveTo>
                  <a:cubicBezTo>
                    <a:pt x="108" y="511"/>
                    <a:pt x="115" y="504"/>
                    <a:pt x="117" y="499"/>
                  </a:cubicBezTo>
                  <a:cubicBezTo>
                    <a:pt x="118" y="504"/>
                    <a:pt x="115" y="510"/>
                    <a:pt x="114" y="515"/>
                  </a:cubicBezTo>
                  <a:close/>
                  <a:moveTo>
                    <a:pt x="107" y="564"/>
                  </a:moveTo>
                  <a:cubicBezTo>
                    <a:pt x="106" y="565"/>
                    <a:pt x="106" y="564"/>
                    <a:pt x="105" y="564"/>
                  </a:cubicBezTo>
                  <a:cubicBezTo>
                    <a:pt x="105" y="562"/>
                    <a:pt x="104" y="559"/>
                    <a:pt x="105" y="558"/>
                  </a:cubicBezTo>
                  <a:cubicBezTo>
                    <a:pt x="108" y="559"/>
                    <a:pt x="105" y="563"/>
                    <a:pt x="107" y="564"/>
                  </a:cubicBezTo>
                  <a:close/>
                  <a:moveTo>
                    <a:pt x="105" y="584"/>
                  </a:moveTo>
                  <a:cubicBezTo>
                    <a:pt x="107" y="584"/>
                    <a:pt x="107" y="586"/>
                    <a:pt x="109" y="586"/>
                  </a:cubicBezTo>
                  <a:cubicBezTo>
                    <a:pt x="109" y="588"/>
                    <a:pt x="108" y="588"/>
                    <a:pt x="107" y="589"/>
                  </a:cubicBezTo>
                  <a:cubicBezTo>
                    <a:pt x="106" y="589"/>
                    <a:pt x="104" y="586"/>
                    <a:pt x="105" y="584"/>
                  </a:cubicBezTo>
                  <a:close/>
                  <a:moveTo>
                    <a:pt x="108" y="570"/>
                  </a:moveTo>
                  <a:cubicBezTo>
                    <a:pt x="109" y="566"/>
                    <a:pt x="109" y="562"/>
                    <a:pt x="113" y="561"/>
                  </a:cubicBezTo>
                  <a:cubicBezTo>
                    <a:pt x="111" y="564"/>
                    <a:pt x="110" y="568"/>
                    <a:pt x="108" y="570"/>
                  </a:cubicBezTo>
                  <a:close/>
                  <a:moveTo>
                    <a:pt x="104" y="538"/>
                  </a:moveTo>
                  <a:cubicBezTo>
                    <a:pt x="105" y="537"/>
                    <a:pt x="106" y="536"/>
                    <a:pt x="106" y="534"/>
                  </a:cubicBezTo>
                  <a:cubicBezTo>
                    <a:pt x="108" y="536"/>
                    <a:pt x="108" y="539"/>
                    <a:pt x="110" y="540"/>
                  </a:cubicBezTo>
                  <a:cubicBezTo>
                    <a:pt x="110" y="543"/>
                    <a:pt x="109" y="545"/>
                    <a:pt x="108" y="546"/>
                  </a:cubicBezTo>
                  <a:cubicBezTo>
                    <a:pt x="105" y="545"/>
                    <a:pt x="106" y="540"/>
                    <a:pt x="104" y="538"/>
                  </a:cubicBezTo>
                  <a:close/>
                  <a:moveTo>
                    <a:pt x="101" y="420"/>
                  </a:moveTo>
                  <a:cubicBezTo>
                    <a:pt x="99" y="420"/>
                    <a:pt x="100" y="417"/>
                    <a:pt x="99" y="416"/>
                  </a:cubicBezTo>
                  <a:cubicBezTo>
                    <a:pt x="101" y="415"/>
                    <a:pt x="100" y="418"/>
                    <a:pt x="101" y="420"/>
                  </a:cubicBezTo>
                  <a:close/>
                  <a:moveTo>
                    <a:pt x="99" y="362"/>
                  </a:moveTo>
                  <a:cubicBezTo>
                    <a:pt x="100" y="362"/>
                    <a:pt x="101" y="362"/>
                    <a:pt x="101" y="362"/>
                  </a:cubicBezTo>
                  <a:cubicBezTo>
                    <a:pt x="101" y="363"/>
                    <a:pt x="102" y="366"/>
                    <a:pt x="101" y="368"/>
                  </a:cubicBezTo>
                  <a:cubicBezTo>
                    <a:pt x="99" y="367"/>
                    <a:pt x="99" y="365"/>
                    <a:pt x="99" y="362"/>
                  </a:cubicBezTo>
                  <a:close/>
                  <a:moveTo>
                    <a:pt x="103" y="437"/>
                  </a:moveTo>
                  <a:cubicBezTo>
                    <a:pt x="105" y="440"/>
                    <a:pt x="108" y="444"/>
                    <a:pt x="105" y="448"/>
                  </a:cubicBezTo>
                  <a:cubicBezTo>
                    <a:pt x="102" y="446"/>
                    <a:pt x="104" y="443"/>
                    <a:pt x="101" y="442"/>
                  </a:cubicBezTo>
                  <a:cubicBezTo>
                    <a:pt x="101" y="440"/>
                    <a:pt x="102" y="438"/>
                    <a:pt x="103" y="437"/>
                  </a:cubicBezTo>
                  <a:close/>
                  <a:moveTo>
                    <a:pt x="129" y="112"/>
                  </a:moveTo>
                  <a:cubicBezTo>
                    <a:pt x="131" y="113"/>
                    <a:pt x="128" y="116"/>
                    <a:pt x="130" y="118"/>
                  </a:cubicBezTo>
                  <a:cubicBezTo>
                    <a:pt x="129" y="117"/>
                    <a:pt x="129" y="117"/>
                    <a:pt x="128" y="117"/>
                  </a:cubicBezTo>
                  <a:cubicBezTo>
                    <a:pt x="129" y="119"/>
                    <a:pt x="129" y="122"/>
                    <a:pt x="127" y="124"/>
                  </a:cubicBezTo>
                  <a:cubicBezTo>
                    <a:pt x="126" y="123"/>
                    <a:pt x="126" y="121"/>
                    <a:pt x="124" y="120"/>
                  </a:cubicBezTo>
                  <a:cubicBezTo>
                    <a:pt x="126" y="117"/>
                    <a:pt x="128" y="115"/>
                    <a:pt x="129" y="112"/>
                  </a:cubicBezTo>
                  <a:close/>
                  <a:moveTo>
                    <a:pt x="125" y="94"/>
                  </a:moveTo>
                  <a:cubicBezTo>
                    <a:pt x="127" y="93"/>
                    <a:pt x="131" y="100"/>
                    <a:pt x="129" y="102"/>
                  </a:cubicBezTo>
                  <a:cubicBezTo>
                    <a:pt x="127" y="102"/>
                    <a:pt x="127" y="101"/>
                    <a:pt x="125" y="100"/>
                  </a:cubicBezTo>
                  <a:cubicBezTo>
                    <a:pt x="125" y="98"/>
                    <a:pt x="124" y="95"/>
                    <a:pt x="125" y="94"/>
                  </a:cubicBezTo>
                  <a:close/>
                  <a:moveTo>
                    <a:pt x="161" y="112"/>
                  </a:moveTo>
                  <a:cubicBezTo>
                    <a:pt x="159" y="110"/>
                    <a:pt x="154" y="106"/>
                    <a:pt x="156" y="102"/>
                  </a:cubicBezTo>
                  <a:cubicBezTo>
                    <a:pt x="159" y="103"/>
                    <a:pt x="160" y="110"/>
                    <a:pt x="161" y="112"/>
                  </a:cubicBezTo>
                  <a:close/>
                  <a:moveTo>
                    <a:pt x="159" y="72"/>
                  </a:moveTo>
                  <a:cubicBezTo>
                    <a:pt x="161" y="71"/>
                    <a:pt x="160" y="74"/>
                    <a:pt x="161" y="74"/>
                  </a:cubicBezTo>
                  <a:cubicBezTo>
                    <a:pt x="160" y="76"/>
                    <a:pt x="158" y="73"/>
                    <a:pt x="159" y="72"/>
                  </a:cubicBezTo>
                  <a:close/>
                  <a:moveTo>
                    <a:pt x="160" y="121"/>
                  </a:moveTo>
                  <a:cubicBezTo>
                    <a:pt x="161" y="122"/>
                    <a:pt x="163" y="123"/>
                    <a:pt x="163" y="125"/>
                  </a:cubicBezTo>
                  <a:cubicBezTo>
                    <a:pt x="162" y="126"/>
                    <a:pt x="161" y="127"/>
                    <a:pt x="160" y="128"/>
                  </a:cubicBezTo>
                  <a:cubicBezTo>
                    <a:pt x="159" y="128"/>
                    <a:pt x="159" y="126"/>
                    <a:pt x="157" y="126"/>
                  </a:cubicBezTo>
                  <a:cubicBezTo>
                    <a:pt x="158" y="123"/>
                    <a:pt x="159" y="123"/>
                    <a:pt x="160" y="121"/>
                  </a:cubicBezTo>
                  <a:close/>
                  <a:moveTo>
                    <a:pt x="164" y="127"/>
                  </a:moveTo>
                  <a:cubicBezTo>
                    <a:pt x="165" y="127"/>
                    <a:pt x="165" y="129"/>
                    <a:pt x="166" y="129"/>
                  </a:cubicBezTo>
                  <a:cubicBezTo>
                    <a:pt x="165" y="130"/>
                    <a:pt x="166" y="132"/>
                    <a:pt x="164" y="132"/>
                  </a:cubicBezTo>
                  <a:cubicBezTo>
                    <a:pt x="164" y="130"/>
                    <a:pt x="164" y="129"/>
                    <a:pt x="164" y="127"/>
                  </a:cubicBezTo>
                  <a:close/>
                  <a:moveTo>
                    <a:pt x="168" y="133"/>
                  </a:moveTo>
                  <a:cubicBezTo>
                    <a:pt x="171" y="134"/>
                    <a:pt x="171" y="139"/>
                    <a:pt x="173" y="141"/>
                  </a:cubicBezTo>
                  <a:cubicBezTo>
                    <a:pt x="172" y="142"/>
                    <a:pt x="173" y="145"/>
                    <a:pt x="170" y="145"/>
                  </a:cubicBezTo>
                  <a:cubicBezTo>
                    <a:pt x="171" y="144"/>
                    <a:pt x="169" y="143"/>
                    <a:pt x="170" y="142"/>
                  </a:cubicBezTo>
                  <a:cubicBezTo>
                    <a:pt x="169" y="143"/>
                    <a:pt x="165" y="138"/>
                    <a:pt x="166" y="136"/>
                  </a:cubicBezTo>
                  <a:cubicBezTo>
                    <a:pt x="167" y="136"/>
                    <a:pt x="167" y="138"/>
                    <a:pt x="168" y="138"/>
                  </a:cubicBezTo>
                  <a:cubicBezTo>
                    <a:pt x="167" y="136"/>
                    <a:pt x="167" y="135"/>
                    <a:pt x="168" y="133"/>
                  </a:cubicBezTo>
                  <a:close/>
                  <a:moveTo>
                    <a:pt x="185" y="180"/>
                  </a:moveTo>
                  <a:cubicBezTo>
                    <a:pt x="187" y="181"/>
                    <a:pt x="189" y="184"/>
                    <a:pt x="189" y="186"/>
                  </a:cubicBezTo>
                  <a:cubicBezTo>
                    <a:pt x="187" y="186"/>
                    <a:pt x="187" y="184"/>
                    <a:pt x="185" y="185"/>
                  </a:cubicBezTo>
                  <a:cubicBezTo>
                    <a:pt x="186" y="183"/>
                    <a:pt x="184" y="181"/>
                    <a:pt x="185" y="180"/>
                  </a:cubicBezTo>
                  <a:close/>
                  <a:moveTo>
                    <a:pt x="187" y="155"/>
                  </a:moveTo>
                  <a:cubicBezTo>
                    <a:pt x="185" y="152"/>
                    <a:pt x="188" y="152"/>
                    <a:pt x="187" y="149"/>
                  </a:cubicBezTo>
                  <a:cubicBezTo>
                    <a:pt x="191" y="149"/>
                    <a:pt x="189" y="154"/>
                    <a:pt x="187" y="155"/>
                  </a:cubicBezTo>
                  <a:close/>
                  <a:moveTo>
                    <a:pt x="188" y="108"/>
                  </a:moveTo>
                  <a:cubicBezTo>
                    <a:pt x="189" y="109"/>
                    <a:pt x="190" y="110"/>
                    <a:pt x="188" y="111"/>
                  </a:cubicBezTo>
                  <a:cubicBezTo>
                    <a:pt x="187" y="111"/>
                    <a:pt x="188" y="109"/>
                    <a:pt x="188" y="108"/>
                  </a:cubicBezTo>
                  <a:close/>
                  <a:moveTo>
                    <a:pt x="193" y="179"/>
                  </a:moveTo>
                  <a:cubicBezTo>
                    <a:pt x="190" y="175"/>
                    <a:pt x="184" y="169"/>
                    <a:pt x="186" y="164"/>
                  </a:cubicBezTo>
                  <a:cubicBezTo>
                    <a:pt x="188" y="169"/>
                    <a:pt x="190" y="174"/>
                    <a:pt x="193" y="179"/>
                  </a:cubicBezTo>
                  <a:close/>
                  <a:moveTo>
                    <a:pt x="189" y="389"/>
                  </a:moveTo>
                  <a:cubicBezTo>
                    <a:pt x="190" y="391"/>
                    <a:pt x="189" y="396"/>
                    <a:pt x="190" y="399"/>
                  </a:cubicBezTo>
                  <a:cubicBezTo>
                    <a:pt x="187" y="397"/>
                    <a:pt x="186" y="392"/>
                    <a:pt x="189" y="389"/>
                  </a:cubicBezTo>
                  <a:close/>
                  <a:moveTo>
                    <a:pt x="187" y="427"/>
                  </a:moveTo>
                  <a:cubicBezTo>
                    <a:pt x="186" y="426"/>
                    <a:pt x="184" y="424"/>
                    <a:pt x="185" y="422"/>
                  </a:cubicBezTo>
                  <a:cubicBezTo>
                    <a:pt x="187" y="423"/>
                    <a:pt x="188" y="426"/>
                    <a:pt x="187" y="427"/>
                  </a:cubicBezTo>
                  <a:close/>
                  <a:moveTo>
                    <a:pt x="187" y="387"/>
                  </a:moveTo>
                  <a:cubicBezTo>
                    <a:pt x="186" y="386"/>
                    <a:pt x="185" y="385"/>
                    <a:pt x="185" y="383"/>
                  </a:cubicBezTo>
                  <a:cubicBezTo>
                    <a:pt x="186" y="383"/>
                    <a:pt x="186" y="384"/>
                    <a:pt x="187" y="384"/>
                  </a:cubicBezTo>
                  <a:cubicBezTo>
                    <a:pt x="187" y="385"/>
                    <a:pt x="187" y="386"/>
                    <a:pt x="187" y="387"/>
                  </a:cubicBezTo>
                  <a:close/>
                  <a:moveTo>
                    <a:pt x="185" y="320"/>
                  </a:moveTo>
                  <a:cubicBezTo>
                    <a:pt x="186" y="318"/>
                    <a:pt x="184" y="317"/>
                    <a:pt x="186" y="314"/>
                  </a:cubicBezTo>
                  <a:cubicBezTo>
                    <a:pt x="188" y="315"/>
                    <a:pt x="188" y="320"/>
                    <a:pt x="185" y="320"/>
                  </a:cubicBezTo>
                  <a:close/>
                  <a:moveTo>
                    <a:pt x="185" y="259"/>
                  </a:moveTo>
                  <a:cubicBezTo>
                    <a:pt x="186" y="257"/>
                    <a:pt x="189" y="260"/>
                    <a:pt x="188" y="262"/>
                  </a:cubicBezTo>
                  <a:cubicBezTo>
                    <a:pt x="187" y="261"/>
                    <a:pt x="187" y="260"/>
                    <a:pt x="185" y="259"/>
                  </a:cubicBezTo>
                  <a:close/>
                  <a:moveTo>
                    <a:pt x="186" y="529"/>
                  </a:moveTo>
                  <a:cubicBezTo>
                    <a:pt x="185" y="531"/>
                    <a:pt x="184" y="526"/>
                    <a:pt x="185" y="525"/>
                  </a:cubicBezTo>
                  <a:cubicBezTo>
                    <a:pt x="188" y="526"/>
                    <a:pt x="185" y="528"/>
                    <a:pt x="186" y="529"/>
                  </a:cubicBezTo>
                  <a:close/>
                  <a:moveTo>
                    <a:pt x="182" y="457"/>
                  </a:moveTo>
                  <a:cubicBezTo>
                    <a:pt x="182" y="455"/>
                    <a:pt x="180" y="453"/>
                    <a:pt x="179" y="451"/>
                  </a:cubicBezTo>
                  <a:cubicBezTo>
                    <a:pt x="179" y="449"/>
                    <a:pt x="182" y="449"/>
                    <a:pt x="181" y="447"/>
                  </a:cubicBezTo>
                  <a:cubicBezTo>
                    <a:pt x="184" y="450"/>
                    <a:pt x="187" y="455"/>
                    <a:pt x="182" y="457"/>
                  </a:cubicBezTo>
                  <a:close/>
                  <a:moveTo>
                    <a:pt x="181" y="494"/>
                  </a:moveTo>
                  <a:cubicBezTo>
                    <a:pt x="182" y="495"/>
                    <a:pt x="183" y="497"/>
                    <a:pt x="184" y="498"/>
                  </a:cubicBezTo>
                  <a:cubicBezTo>
                    <a:pt x="183" y="500"/>
                    <a:pt x="183" y="501"/>
                    <a:pt x="181" y="502"/>
                  </a:cubicBezTo>
                  <a:cubicBezTo>
                    <a:pt x="182" y="500"/>
                    <a:pt x="179" y="497"/>
                    <a:pt x="181" y="494"/>
                  </a:cubicBezTo>
                  <a:close/>
                  <a:moveTo>
                    <a:pt x="177" y="477"/>
                  </a:moveTo>
                  <a:cubicBezTo>
                    <a:pt x="177" y="475"/>
                    <a:pt x="178" y="473"/>
                    <a:pt x="179" y="472"/>
                  </a:cubicBezTo>
                  <a:cubicBezTo>
                    <a:pt x="182" y="472"/>
                    <a:pt x="180" y="477"/>
                    <a:pt x="177" y="477"/>
                  </a:cubicBezTo>
                  <a:close/>
                  <a:moveTo>
                    <a:pt x="177" y="489"/>
                  </a:moveTo>
                  <a:cubicBezTo>
                    <a:pt x="175" y="486"/>
                    <a:pt x="174" y="485"/>
                    <a:pt x="174" y="481"/>
                  </a:cubicBezTo>
                  <a:cubicBezTo>
                    <a:pt x="175" y="484"/>
                    <a:pt x="178" y="486"/>
                    <a:pt x="177" y="489"/>
                  </a:cubicBezTo>
                  <a:close/>
                  <a:moveTo>
                    <a:pt x="182" y="481"/>
                  </a:moveTo>
                  <a:cubicBezTo>
                    <a:pt x="182" y="481"/>
                    <a:pt x="181" y="481"/>
                    <a:pt x="181" y="482"/>
                  </a:cubicBezTo>
                  <a:cubicBezTo>
                    <a:pt x="180" y="483"/>
                    <a:pt x="180" y="481"/>
                    <a:pt x="179" y="481"/>
                  </a:cubicBezTo>
                  <a:cubicBezTo>
                    <a:pt x="178" y="479"/>
                    <a:pt x="180" y="479"/>
                    <a:pt x="180" y="477"/>
                  </a:cubicBezTo>
                  <a:cubicBezTo>
                    <a:pt x="181" y="478"/>
                    <a:pt x="182" y="479"/>
                    <a:pt x="182" y="481"/>
                  </a:cubicBezTo>
                  <a:close/>
                  <a:moveTo>
                    <a:pt x="179" y="524"/>
                  </a:moveTo>
                  <a:cubicBezTo>
                    <a:pt x="180" y="524"/>
                    <a:pt x="181" y="526"/>
                    <a:pt x="180" y="527"/>
                  </a:cubicBezTo>
                  <a:cubicBezTo>
                    <a:pt x="179" y="527"/>
                    <a:pt x="178" y="526"/>
                    <a:pt x="178" y="524"/>
                  </a:cubicBezTo>
                  <a:cubicBezTo>
                    <a:pt x="179" y="524"/>
                    <a:pt x="179" y="524"/>
                    <a:pt x="179" y="524"/>
                  </a:cubicBezTo>
                  <a:close/>
                  <a:moveTo>
                    <a:pt x="173" y="384"/>
                  </a:moveTo>
                  <a:cubicBezTo>
                    <a:pt x="175" y="384"/>
                    <a:pt x="175" y="388"/>
                    <a:pt x="174" y="389"/>
                  </a:cubicBezTo>
                  <a:cubicBezTo>
                    <a:pt x="173" y="389"/>
                    <a:pt x="172" y="388"/>
                    <a:pt x="172" y="387"/>
                  </a:cubicBezTo>
                  <a:cubicBezTo>
                    <a:pt x="171" y="385"/>
                    <a:pt x="174" y="386"/>
                    <a:pt x="173" y="384"/>
                  </a:cubicBezTo>
                  <a:close/>
                  <a:moveTo>
                    <a:pt x="172" y="317"/>
                  </a:moveTo>
                  <a:cubicBezTo>
                    <a:pt x="175" y="322"/>
                    <a:pt x="182" y="326"/>
                    <a:pt x="180" y="332"/>
                  </a:cubicBezTo>
                  <a:cubicBezTo>
                    <a:pt x="179" y="334"/>
                    <a:pt x="178" y="331"/>
                    <a:pt x="176" y="332"/>
                  </a:cubicBezTo>
                  <a:cubicBezTo>
                    <a:pt x="174" y="328"/>
                    <a:pt x="168" y="322"/>
                    <a:pt x="172" y="317"/>
                  </a:cubicBezTo>
                  <a:close/>
                  <a:moveTo>
                    <a:pt x="171" y="172"/>
                  </a:moveTo>
                  <a:cubicBezTo>
                    <a:pt x="168" y="170"/>
                    <a:pt x="167" y="163"/>
                    <a:pt x="168" y="161"/>
                  </a:cubicBezTo>
                  <a:cubicBezTo>
                    <a:pt x="168" y="159"/>
                    <a:pt x="169" y="162"/>
                    <a:pt x="169" y="163"/>
                  </a:cubicBezTo>
                  <a:cubicBezTo>
                    <a:pt x="166" y="165"/>
                    <a:pt x="173" y="168"/>
                    <a:pt x="171" y="172"/>
                  </a:cubicBezTo>
                  <a:close/>
                  <a:moveTo>
                    <a:pt x="172" y="238"/>
                  </a:moveTo>
                  <a:cubicBezTo>
                    <a:pt x="173" y="239"/>
                    <a:pt x="174" y="240"/>
                    <a:pt x="174" y="243"/>
                  </a:cubicBezTo>
                  <a:cubicBezTo>
                    <a:pt x="172" y="242"/>
                    <a:pt x="171" y="242"/>
                    <a:pt x="170" y="241"/>
                  </a:cubicBezTo>
                  <a:cubicBezTo>
                    <a:pt x="171" y="240"/>
                    <a:pt x="172" y="240"/>
                    <a:pt x="172" y="238"/>
                  </a:cubicBezTo>
                  <a:close/>
                  <a:moveTo>
                    <a:pt x="175" y="145"/>
                  </a:moveTo>
                  <a:cubicBezTo>
                    <a:pt x="179" y="149"/>
                    <a:pt x="183" y="155"/>
                    <a:pt x="182" y="160"/>
                  </a:cubicBezTo>
                  <a:cubicBezTo>
                    <a:pt x="177" y="159"/>
                    <a:pt x="178" y="152"/>
                    <a:pt x="173" y="151"/>
                  </a:cubicBezTo>
                  <a:cubicBezTo>
                    <a:pt x="173" y="149"/>
                    <a:pt x="174" y="147"/>
                    <a:pt x="175" y="145"/>
                  </a:cubicBezTo>
                  <a:close/>
                  <a:moveTo>
                    <a:pt x="175" y="110"/>
                  </a:moveTo>
                  <a:cubicBezTo>
                    <a:pt x="176" y="111"/>
                    <a:pt x="177" y="112"/>
                    <a:pt x="175" y="113"/>
                  </a:cubicBezTo>
                  <a:cubicBezTo>
                    <a:pt x="174" y="112"/>
                    <a:pt x="174" y="111"/>
                    <a:pt x="175" y="110"/>
                  </a:cubicBezTo>
                  <a:close/>
                  <a:moveTo>
                    <a:pt x="184" y="142"/>
                  </a:moveTo>
                  <a:cubicBezTo>
                    <a:pt x="184" y="144"/>
                    <a:pt x="183" y="147"/>
                    <a:pt x="184" y="147"/>
                  </a:cubicBezTo>
                  <a:cubicBezTo>
                    <a:pt x="181" y="147"/>
                    <a:pt x="180" y="140"/>
                    <a:pt x="179" y="139"/>
                  </a:cubicBezTo>
                  <a:cubicBezTo>
                    <a:pt x="182" y="137"/>
                    <a:pt x="181" y="142"/>
                    <a:pt x="184" y="142"/>
                  </a:cubicBezTo>
                  <a:close/>
                  <a:moveTo>
                    <a:pt x="182" y="131"/>
                  </a:moveTo>
                  <a:cubicBezTo>
                    <a:pt x="183" y="133"/>
                    <a:pt x="184" y="134"/>
                    <a:pt x="184" y="136"/>
                  </a:cubicBezTo>
                  <a:cubicBezTo>
                    <a:pt x="183" y="135"/>
                    <a:pt x="180" y="134"/>
                    <a:pt x="182" y="131"/>
                  </a:cubicBezTo>
                  <a:close/>
                  <a:moveTo>
                    <a:pt x="181" y="335"/>
                  </a:moveTo>
                  <a:cubicBezTo>
                    <a:pt x="183" y="336"/>
                    <a:pt x="182" y="337"/>
                    <a:pt x="182" y="339"/>
                  </a:cubicBezTo>
                  <a:cubicBezTo>
                    <a:pt x="178" y="337"/>
                    <a:pt x="182" y="338"/>
                    <a:pt x="181" y="335"/>
                  </a:cubicBezTo>
                  <a:close/>
                  <a:moveTo>
                    <a:pt x="181" y="357"/>
                  </a:moveTo>
                  <a:cubicBezTo>
                    <a:pt x="179" y="355"/>
                    <a:pt x="178" y="351"/>
                    <a:pt x="176" y="348"/>
                  </a:cubicBezTo>
                  <a:cubicBezTo>
                    <a:pt x="178" y="351"/>
                    <a:pt x="180" y="353"/>
                    <a:pt x="181" y="357"/>
                  </a:cubicBezTo>
                  <a:close/>
                  <a:moveTo>
                    <a:pt x="179" y="311"/>
                  </a:moveTo>
                  <a:cubicBezTo>
                    <a:pt x="176" y="308"/>
                    <a:pt x="178" y="306"/>
                    <a:pt x="179" y="303"/>
                  </a:cubicBezTo>
                  <a:cubicBezTo>
                    <a:pt x="181" y="305"/>
                    <a:pt x="181" y="309"/>
                    <a:pt x="181" y="313"/>
                  </a:cubicBezTo>
                  <a:cubicBezTo>
                    <a:pt x="180" y="312"/>
                    <a:pt x="180" y="310"/>
                    <a:pt x="179" y="309"/>
                  </a:cubicBezTo>
                  <a:cubicBezTo>
                    <a:pt x="178" y="309"/>
                    <a:pt x="179" y="310"/>
                    <a:pt x="179" y="311"/>
                  </a:cubicBezTo>
                  <a:close/>
                  <a:moveTo>
                    <a:pt x="172" y="211"/>
                  </a:moveTo>
                  <a:cubicBezTo>
                    <a:pt x="173" y="211"/>
                    <a:pt x="173" y="211"/>
                    <a:pt x="173" y="210"/>
                  </a:cubicBezTo>
                  <a:cubicBezTo>
                    <a:pt x="177" y="210"/>
                    <a:pt x="175" y="215"/>
                    <a:pt x="173" y="216"/>
                  </a:cubicBezTo>
                  <a:cubicBezTo>
                    <a:pt x="174" y="213"/>
                    <a:pt x="171" y="213"/>
                    <a:pt x="172" y="211"/>
                  </a:cubicBezTo>
                  <a:close/>
                  <a:moveTo>
                    <a:pt x="178" y="207"/>
                  </a:moveTo>
                  <a:cubicBezTo>
                    <a:pt x="174" y="204"/>
                    <a:pt x="172" y="196"/>
                    <a:pt x="175" y="190"/>
                  </a:cubicBezTo>
                  <a:cubicBezTo>
                    <a:pt x="177" y="195"/>
                    <a:pt x="183" y="201"/>
                    <a:pt x="178" y="207"/>
                  </a:cubicBezTo>
                  <a:close/>
                  <a:moveTo>
                    <a:pt x="177" y="181"/>
                  </a:moveTo>
                  <a:cubicBezTo>
                    <a:pt x="179" y="183"/>
                    <a:pt x="179" y="185"/>
                    <a:pt x="181" y="189"/>
                  </a:cubicBezTo>
                  <a:cubicBezTo>
                    <a:pt x="179" y="187"/>
                    <a:pt x="175" y="183"/>
                    <a:pt x="177" y="181"/>
                  </a:cubicBezTo>
                  <a:close/>
                  <a:moveTo>
                    <a:pt x="176" y="216"/>
                  </a:moveTo>
                  <a:cubicBezTo>
                    <a:pt x="177" y="216"/>
                    <a:pt x="178" y="216"/>
                    <a:pt x="178" y="216"/>
                  </a:cubicBezTo>
                  <a:cubicBezTo>
                    <a:pt x="179" y="220"/>
                    <a:pt x="180" y="224"/>
                    <a:pt x="180" y="229"/>
                  </a:cubicBezTo>
                  <a:cubicBezTo>
                    <a:pt x="178" y="227"/>
                    <a:pt x="178" y="223"/>
                    <a:pt x="175" y="222"/>
                  </a:cubicBezTo>
                  <a:cubicBezTo>
                    <a:pt x="175" y="220"/>
                    <a:pt x="177" y="217"/>
                    <a:pt x="176" y="216"/>
                  </a:cubicBezTo>
                  <a:close/>
                  <a:moveTo>
                    <a:pt x="178" y="243"/>
                  </a:moveTo>
                  <a:cubicBezTo>
                    <a:pt x="181" y="244"/>
                    <a:pt x="180" y="249"/>
                    <a:pt x="180" y="252"/>
                  </a:cubicBezTo>
                  <a:cubicBezTo>
                    <a:pt x="177" y="250"/>
                    <a:pt x="174" y="245"/>
                    <a:pt x="178" y="243"/>
                  </a:cubicBezTo>
                  <a:close/>
                  <a:moveTo>
                    <a:pt x="181" y="284"/>
                  </a:moveTo>
                  <a:cubicBezTo>
                    <a:pt x="179" y="283"/>
                    <a:pt x="179" y="280"/>
                    <a:pt x="178" y="279"/>
                  </a:cubicBezTo>
                  <a:cubicBezTo>
                    <a:pt x="179" y="278"/>
                    <a:pt x="181" y="282"/>
                    <a:pt x="181" y="284"/>
                  </a:cubicBezTo>
                  <a:close/>
                  <a:moveTo>
                    <a:pt x="179" y="296"/>
                  </a:moveTo>
                  <a:cubicBezTo>
                    <a:pt x="177" y="296"/>
                    <a:pt x="177" y="294"/>
                    <a:pt x="176" y="292"/>
                  </a:cubicBezTo>
                  <a:cubicBezTo>
                    <a:pt x="178" y="293"/>
                    <a:pt x="179" y="294"/>
                    <a:pt x="179" y="296"/>
                  </a:cubicBezTo>
                  <a:close/>
                  <a:moveTo>
                    <a:pt x="179" y="130"/>
                  </a:moveTo>
                  <a:cubicBezTo>
                    <a:pt x="178" y="129"/>
                    <a:pt x="178" y="127"/>
                    <a:pt x="177" y="126"/>
                  </a:cubicBezTo>
                  <a:cubicBezTo>
                    <a:pt x="179" y="125"/>
                    <a:pt x="180" y="127"/>
                    <a:pt x="179" y="130"/>
                  </a:cubicBezTo>
                  <a:close/>
                  <a:moveTo>
                    <a:pt x="178" y="115"/>
                  </a:moveTo>
                  <a:cubicBezTo>
                    <a:pt x="180" y="116"/>
                    <a:pt x="180" y="118"/>
                    <a:pt x="181" y="120"/>
                  </a:cubicBezTo>
                  <a:cubicBezTo>
                    <a:pt x="178" y="120"/>
                    <a:pt x="178" y="117"/>
                    <a:pt x="178" y="115"/>
                  </a:cubicBezTo>
                  <a:close/>
                  <a:moveTo>
                    <a:pt x="175" y="161"/>
                  </a:moveTo>
                  <a:cubicBezTo>
                    <a:pt x="172" y="160"/>
                    <a:pt x="172" y="157"/>
                    <a:pt x="171" y="154"/>
                  </a:cubicBezTo>
                  <a:cubicBezTo>
                    <a:pt x="173" y="156"/>
                    <a:pt x="174" y="159"/>
                    <a:pt x="175" y="161"/>
                  </a:cubicBezTo>
                  <a:close/>
                  <a:moveTo>
                    <a:pt x="176" y="302"/>
                  </a:moveTo>
                  <a:cubicBezTo>
                    <a:pt x="171" y="300"/>
                    <a:pt x="173" y="295"/>
                    <a:pt x="170" y="292"/>
                  </a:cubicBezTo>
                  <a:cubicBezTo>
                    <a:pt x="173" y="291"/>
                    <a:pt x="178" y="299"/>
                    <a:pt x="176" y="302"/>
                  </a:cubicBezTo>
                  <a:close/>
                  <a:moveTo>
                    <a:pt x="179" y="428"/>
                  </a:moveTo>
                  <a:cubicBezTo>
                    <a:pt x="177" y="427"/>
                    <a:pt x="177" y="425"/>
                    <a:pt x="176" y="424"/>
                  </a:cubicBezTo>
                  <a:cubicBezTo>
                    <a:pt x="177" y="423"/>
                    <a:pt x="179" y="426"/>
                    <a:pt x="179" y="428"/>
                  </a:cubicBezTo>
                  <a:close/>
                  <a:moveTo>
                    <a:pt x="178" y="412"/>
                  </a:moveTo>
                  <a:cubicBezTo>
                    <a:pt x="178" y="412"/>
                    <a:pt x="178" y="411"/>
                    <a:pt x="178" y="411"/>
                  </a:cubicBezTo>
                  <a:cubicBezTo>
                    <a:pt x="179" y="411"/>
                    <a:pt x="180" y="412"/>
                    <a:pt x="180" y="414"/>
                  </a:cubicBezTo>
                  <a:cubicBezTo>
                    <a:pt x="178" y="414"/>
                    <a:pt x="180" y="412"/>
                    <a:pt x="178" y="412"/>
                  </a:cubicBezTo>
                  <a:close/>
                  <a:moveTo>
                    <a:pt x="181" y="432"/>
                  </a:moveTo>
                  <a:cubicBezTo>
                    <a:pt x="183" y="431"/>
                    <a:pt x="185" y="432"/>
                    <a:pt x="185" y="434"/>
                  </a:cubicBezTo>
                  <a:cubicBezTo>
                    <a:pt x="184" y="434"/>
                    <a:pt x="184" y="435"/>
                    <a:pt x="184" y="435"/>
                  </a:cubicBezTo>
                  <a:cubicBezTo>
                    <a:pt x="181" y="435"/>
                    <a:pt x="181" y="433"/>
                    <a:pt x="181" y="432"/>
                  </a:cubicBezTo>
                  <a:close/>
                  <a:moveTo>
                    <a:pt x="184" y="240"/>
                  </a:moveTo>
                  <a:cubicBezTo>
                    <a:pt x="183" y="238"/>
                    <a:pt x="185" y="239"/>
                    <a:pt x="185" y="237"/>
                  </a:cubicBezTo>
                  <a:cubicBezTo>
                    <a:pt x="187" y="239"/>
                    <a:pt x="187" y="243"/>
                    <a:pt x="188" y="246"/>
                  </a:cubicBezTo>
                  <a:cubicBezTo>
                    <a:pt x="186" y="244"/>
                    <a:pt x="186" y="242"/>
                    <a:pt x="184" y="240"/>
                  </a:cubicBezTo>
                  <a:close/>
                  <a:moveTo>
                    <a:pt x="193" y="292"/>
                  </a:moveTo>
                  <a:cubicBezTo>
                    <a:pt x="191" y="292"/>
                    <a:pt x="189" y="287"/>
                    <a:pt x="188" y="285"/>
                  </a:cubicBezTo>
                  <a:cubicBezTo>
                    <a:pt x="190" y="286"/>
                    <a:pt x="191" y="290"/>
                    <a:pt x="193" y="292"/>
                  </a:cubicBezTo>
                  <a:close/>
                  <a:moveTo>
                    <a:pt x="190" y="222"/>
                  </a:moveTo>
                  <a:cubicBezTo>
                    <a:pt x="191" y="226"/>
                    <a:pt x="195" y="229"/>
                    <a:pt x="194" y="235"/>
                  </a:cubicBezTo>
                  <a:cubicBezTo>
                    <a:pt x="192" y="232"/>
                    <a:pt x="191" y="229"/>
                    <a:pt x="188" y="226"/>
                  </a:cubicBezTo>
                  <a:cubicBezTo>
                    <a:pt x="188" y="224"/>
                    <a:pt x="190" y="225"/>
                    <a:pt x="190" y="222"/>
                  </a:cubicBezTo>
                  <a:close/>
                  <a:moveTo>
                    <a:pt x="190" y="190"/>
                  </a:moveTo>
                  <a:cubicBezTo>
                    <a:pt x="193" y="192"/>
                    <a:pt x="194" y="197"/>
                    <a:pt x="195" y="201"/>
                  </a:cubicBezTo>
                  <a:cubicBezTo>
                    <a:pt x="192" y="199"/>
                    <a:pt x="191" y="194"/>
                    <a:pt x="190" y="190"/>
                  </a:cubicBezTo>
                  <a:close/>
                  <a:moveTo>
                    <a:pt x="187" y="221"/>
                  </a:moveTo>
                  <a:cubicBezTo>
                    <a:pt x="183" y="221"/>
                    <a:pt x="184" y="214"/>
                    <a:pt x="184" y="212"/>
                  </a:cubicBezTo>
                  <a:cubicBezTo>
                    <a:pt x="185" y="212"/>
                    <a:pt x="190" y="218"/>
                    <a:pt x="187" y="221"/>
                  </a:cubicBezTo>
                  <a:close/>
                  <a:moveTo>
                    <a:pt x="184" y="115"/>
                  </a:moveTo>
                  <a:cubicBezTo>
                    <a:pt x="181" y="113"/>
                    <a:pt x="183" y="110"/>
                    <a:pt x="181" y="108"/>
                  </a:cubicBezTo>
                  <a:cubicBezTo>
                    <a:pt x="181" y="108"/>
                    <a:pt x="182" y="108"/>
                    <a:pt x="182" y="106"/>
                  </a:cubicBezTo>
                  <a:cubicBezTo>
                    <a:pt x="184" y="108"/>
                    <a:pt x="185" y="113"/>
                    <a:pt x="184" y="115"/>
                  </a:cubicBezTo>
                  <a:close/>
                  <a:moveTo>
                    <a:pt x="178" y="102"/>
                  </a:moveTo>
                  <a:cubicBezTo>
                    <a:pt x="176" y="99"/>
                    <a:pt x="176" y="97"/>
                    <a:pt x="174" y="94"/>
                  </a:cubicBezTo>
                  <a:cubicBezTo>
                    <a:pt x="175" y="92"/>
                    <a:pt x="176" y="90"/>
                    <a:pt x="177" y="88"/>
                  </a:cubicBezTo>
                  <a:cubicBezTo>
                    <a:pt x="180" y="89"/>
                    <a:pt x="180" y="94"/>
                    <a:pt x="181" y="97"/>
                  </a:cubicBezTo>
                  <a:cubicBezTo>
                    <a:pt x="181" y="99"/>
                    <a:pt x="179" y="100"/>
                    <a:pt x="178" y="102"/>
                  </a:cubicBezTo>
                  <a:close/>
                  <a:moveTo>
                    <a:pt x="173" y="90"/>
                  </a:moveTo>
                  <a:cubicBezTo>
                    <a:pt x="171" y="85"/>
                    <a:pt x="165" y="78"/>
                    <a:pt x="170" y="73"/>
                  </a:cubicBezTo>
                  <a:cubicBezTo>
                    <a:pt x="173" y="78"/>
                    <a:pt x="178" y="84"/>
                    <a:pt x="173" y="90"/>
                  </a:cubicBezTo>
                  <a:close/>
                  <a:moveTo>
                    <a:pt x="173" y="109"/>
                  </a:moveTo>
                  <a:cubicBezTo>
                    <a:pt x="170" y="109"/>
                    <a:pt x="170" y="105"/>
                    <a:pt x="169" y="103"/>
                  </a:cubicBezTo>
                  <a:cubicBezTo>
                    <a:pt x="170" y="103"/>
                    <a:pt x="170" y="102"/>
                    <a:pt x="170" y="102"/>
                  </a:cubicBezTo>
                  <a:cubicBezTo>
                    <a:pt x="171" y="104"/>
                    <a:pt x="174" y="105"/>
                    <a:pt x="173" y="109"/>
                  </a:cubicBezTo>
                  <a:close/>
                  <a:moveTo>
                    <a:pt x="165" y="154"/>
                  </a:moveTo>
                  <a:cubicBezTo>
                    <a:pt x="166" y="155"/>
                    <a:pt x="165" y="157"/>
                    <a:pt x="165" y="158"/>
                  </a:cubicBezTo>
                  <a:cubicBezTo>
                    <a:pt x="163" y="155"/>
                    <a:pt x="159" y="152"/>
                    <a:pt x="161" y="147"/>
                  </a:cubicBezTo>
                  <a:cubicBezTo>
                    <a:pt x="164" y="149"/>
                    <a:pt x="163" y="155"/>
                    <a:pt x="165" y="154"/>
                  </a:cubicBezTo>
                  <a:close/>
                  <a:moveTo>
                    <a:pt x="156" y="270"/>
                  </a:moveTo>
                  <a:cubicBezTo>
                    <a:pt x="155" y="272"/>
                    <a:pt x="152" y="265"/>
                    <a:pt x="154" y="265"/>
                  </a:cubicBezTo>
                  <a:cubicBezTo>
                    <a:pt x="154" y="264"/>
                    <a:pt x="153" y="264"/>
                    <a:pt x="152" y="264"/>
                  </a:cubicBezTo>
                  <a:cubicBezTo>
                    <a:pt x="152" y="262"/>
                    <a:pt x="152" y="261"/>
                    <a:pt x="154" y="261"/>
                  </a:cubicBezTo>
                  <a:cubicBezTo>
                    <a:pt x="154" y="264"/>
                    <a:pt x="157" y="266"/>
                    <a:pt x="157" y="270"/>
                  </a:cubicBezTo>
                  <a:cubicBezTo>
                    <a:pt x="156" y="269"/>
                    <a:pt x="155" y="270"/>
                    <a:pt x="156" y="270"/>
                  </a:cubicBezTo>
                  <a:close/>
                  <a:moveTo>
                    <a:pt x="144" y="304"/>
                  </a:moveTo>
                  <a:cubicBezTo>
                    <a:pt x="143" y="303"/>
                    <a:pt x="143" y="301"/>
                    <a:pt x="143" y="299"/>
                  </a:cubicBezTo>
                  <a:cubicBezTo>
                    <a:pt x="145" y="300"/>
                    <a:pt x="145" y="303"/>
                    <a:pt x="147" y="305"/>
                  </a:cubicBezTo>
                  <a:cubicBezTo>
                    <a:pt x="145" y="308"/>
                    <a:pt x="144" y="302"/>
                    <a:pt x="144" y="304"/>
                  </a:cubicBezTo>
                  <a:close/>
                  <a:moveTo>
                    <a:pt x="145" y="309"/>
                  </a:moveTo>
                  <a:cubicBezTo>
                    <a:pt x="144" y="309"/>
                    <a:pt x="144" y="307"/>
                    <a:pt x="144" y="306"/>
                  </a:cubicBezTo>
                  <a:cubicBezTo>
                    <a:pt x="145" y="307"/>
                    <a:pt x="147" y="307"/>
                    <a:pt x="145" y="309"/>
                  </a:cubicBezTo>
                  <a:close/>
                  <a:moveTo>
                    <a:pt x="145" y="284"/>
                  </a:moveTo>
                  <a:cubicBezTo>
                    <a:pt x="144" y="284"/>
                    <a:pt x="145" y="286"/>
                    <a:pt x="144" y="286"/>
                  </a:cubicBezTo>
                  <a:cubicBezTo>
                    <a:pt x="143" y="286"/>
                    <a:pt x="143" y="286"/>
                    <a:pt x="142" y="286"/>
                  </a:cubicBezTo>
                  <a:cubicBezTo>
                    <a:pt x="141" y="284"/>
                    <a:pt x="146" y="281"/>
                    <a:pt x="142" y="279"/>
                  </a:cubicBezTo>
                  <a:cubicBezTo>
                    <a:pt x="145" y="278"/>
                    <a:pt x="146" y="284"/>
                    <a:pt x="147" y="287"/>
                  </a:cubicBezTo>
                  <a:cubicBezTo>
                    <a:pt x="145" y="288"/>
                    <a:pt x="147" y="284"/>
                    <a:pt x="145" y="284"/>
                  </a:cubicBezTo>
                  <a:close/>
                  <a:moveTo>
                    <a:pt x="139" y="247"/>
                  </a:moveTo>
                  <a:cubicBezTo>
                    <a:pt x="142" y="252"/>
                    <a:pt x="144" y="258"/>
                    <a:pt x="147" y="263"/>
                  </a:cubicBezTo>
                  <a:cubicBezTo>
                    <a:pt x="144" y="261"/>
                    <a:pt x="136" y="254"/>
                    <a:pt x="139" y="247"/>
                  </a:cubicBezTo>
                  <a:close/>
                  <a:moveTo>
                    <a:pt x="135" y="292"/>
                  </a:moveTo>
                  <a:cubicBezTo>
                    <a:pt x="135" y="289"/>
                    <a:pt x="137" y="290"/>
                    <a:pt x="138" y="288"/>
                  </a:cubicBezTo>
                  <a:cubicBezTo>
                    <a:pt x="140" y="291"/>
                    <a:pt x="142" y="293"/>
                    <a:pt x="141" y="297"/>
                  </a:cubicBezTo>
                  <a:cubicBezTo>
                    <a:pt x="137" y="297"/>
                    <a:pt x="139" y="291"/>
                    <a:pt x="135" y="292"/>
                  </a:cubicBezTo>
                  <a:close/>
                  <a:moveTo>
                    <a:pt x="138" y="298"/>
                  </a:moveTo>
                  <a:cubicBezTo>
                    <a:pt x="136" y="298"/>
                    <a:pt x="136" y="296"/>
                    <a:pt x="136" y="295"/>
                  </a:cubicBezTo>
                  <a:cubicBezTo>
                    <a:pt x="138" y="295"/>
                    <a:pt x="139" y="297"/>
                    <a:pt x="138" y="298"/>
                  </a:cubicBezTo>
                  <a:close/>
                  <a:moveTo>
                    <a:pt x="130" y="333"/>
                  </a:moveTo>
                  <a:cubicBezTo>
                    <a:pt x="132" y="335"/>
                    <a:pt x="133" y="339"/>
                    <a:pt x="135" y="342"/>
                  </a:cubicBezTo>
                  <a:cubicBezTo>
                    <a:pt x="133" y="341"/>
                    <a:pt x="131" y="336"/>
                    <a:pt x="130" y="333"/>
                  </a:cubicBezTo>
                  <a:close/>
                  <a:moveTo>
                    <a:pt x="135" y="357"/>
                  </a:moveTo>
                  <a:cubicBezTo>
                    <a:pt x="134" y="359"/>
                    <a:pt x="133" y="355"/>
                    <a:pt x="132" y="354"/>
                  </a:cubicBezTo>
                  <a:cubicBezTo>
                    <a:pt x="134" y="354"/>
                    <a:pt x="133" y="357"/>
                    <a:pt x="135" y="357"/>
                  </a:cubicBezTo>
                  <a:close/>
                  <a:moveTo>
                    <a:pt x="117" y="254"/>
                  </a:moveTo>
                  <a:cubicBezTo>
                    <a:pt x="120" y="258"/>
                    <a:pt x="125" y="262"/>
                    <a:pt x="124" y="268"/>
                  </a:cubicBezTo>
                  <a:cubicBezTo>
                    <a:pt x="120" y="265"/>
                    <a:pt x="117" y="258"/>
                    <a:pt x="117" y="254"/>
                  </a:cubicBezTo>
                  <a:close/>
                  <a:moveTo>
                    <a:pt x="122" y="307"/>
                  </a:moveTo>
                  <a:cubicBezTo>
                    <a:pt x="121" y="306"/>
                    <a:pt x="120" y="304"/>
                    <a:pt x="120" y="302"/>
                  </a:cubicBezTo>
                  <a:cubicBezTo>
                    <a:pt x="121" y="303"/>
                    <a:pt x="122" y="304"/>
                    <a:pt x="122" y="307"/>
                  </a:cubicBezTo>
                  <a:close/>
                  <a:moveTo>
                    <a:pt x="108" y="447"/>
                  </a:moveTo>
                  <a:cubicBezTo>
                    <a:pt x="111" y="449"/>
                    <a:pt x="107" y="453"/>
                    <a:pt x="107" y="454"/>
                  </a:cubicBezTo>
                  <a:cubicBezTo>
                    <a:pt x="104" y="453"/>
                    <a:pt x="107" y="449"/>
                    <a:pt x="108" y="447"/>
                  </a:cubicBezTo>
                  <a:close/>
                  <a:moveTo>
                    <a:pt x="106" y="470"/>
                  </a:moveTo>
                  <a:cubicBezTo>
                    <a:pt x="104" y="469"/>
                    <a:pt x="105" y="465"/>
                    <a:pt x="103" y="464"/>
                  </a:cubicBezTo>
                  <a:cubicBezTo>
                    <a:pt x="105" y="463"/>
                    <a:pt x="105" y="468"/>
                    <a:pt x="106" y="470"/>
                  </a:cubicBezTo>
                  <a:close/>
                  <a:moveTo>
                    <a:pt x="103" y="369"/>
                  </a:moveTo>
                  <a:cubicBezTo>
                    <a:pt x="107" y="374"/>
                    <a:pt x="108" y="380"/>
                    <a:pt x="110" y="386"/>
                  </a:cubicBezTo>
                  <a:cubicBezTo>
                    <a:pt x="106" y="384"/>
                    <a:pt x="108" y="378"/>
                    <a:pt x="102" y="377"/>
                  </a:cubicBezTo>
                  <a:cubicBezTo>
                    <a:pt x="105" y="375"/>
                    <a:pt x="100" y="372"/>
                    <a:pt x="103" y="369"/>
                  </a:cubicBezTo>
                  <a:close/>
                  <a:moveTo>
                    <a:pt x="102" y="240"/>
                  </a:moveTo>
                  <a:cubicBezTo>
                    <a:pt x="105" y="241"/>
                    <a:pt x="105" y="244"/>
                    <a:pt x="107" y="246"/>
                  </a:cubicBezTo>
                  <a:cubicBezTo>
                    <a:pt x="106" y="248"/>
                    <a:pt x="105" y="244"/>
                    <a:pt x="104" y="245"/>
                  </a:cubicBezTo>
                  <a:cubicBezTo>
                    <a:pt x="105" y="243"/>
                    <a:pt x="103" y="242"/>
                    <a:pt x="102" y="240"/>
                  </a:cubicBezTo>
                  <a:close/>
                  <a:moveTo>
                    <a:pt x="112" y="179"/>
                  </a:moveTo>
                  <a:cubicBezTo>
                    <a:pt x="111" y="177"/>
                    <a:pt x="110" y="175"/>
                    <a:pt x="109" y="173"/>
                  </a:cubicBezTo>
                  <a:cubicBezTo>
                    <a:pt x="110" y="173"/>
                    <a:pt x="110" y="173"/>
                    <a:pt x="111" y="173"/>
                  </a:cubicBezTo>
                  <a:cubicBezTo>
                    <a:pt x="111" y="174"/>
                    <a:pt x="111" y="174"/>
                    <a:pt x="111" y="175"/>
                  </a:cubicBezTo>
                  <a:cubicBezTo>
                    <a:pt x="112" y="174"/>
                    <a:pt x="113" y="177"/>
                    <a:pt x="112" y="179"/>
                  </a:cubicBezTo>
                  <a:close/>
                  <a:moveTo>
                    <a:pt x="105" y="202"/>
                  </a:moveTo>
                  <a:cubicBezTo>
                    <a:pt x="105" y="201"/>
                    <a:pt x="105" y="200"/>
                    <a:pt x="105" y="200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197"/>
                    <a:pt x="106" y="195"/>
                    <a:pt x="108" y="192"/>
                  </a:cubicBezTo>
                  <a:cubicBezTo>
                    <a:pt x="111" y="194"/>
                    <a:pt x="108" y="201"/>
                    <a:pt x="105" y="202"/>
                  </a:cubicBezTo>
                  <a:close/>
                  <a:moveTo>
                    <a:pt x="117" y="170"/>
                  </a:moveTo>
                  <a:cubicBezTo>
                    <a:pt x="115" y="168"/>
                    <a:pt x="112" y="165"/>
                    <a:pt x="114" y="162"/>
                  </a:cubicBezTo>
                  <a:cubicBezTo>
                    <a:pt x="116" y="163"/>
                    <a:pt x="118" y="167"/>
                    <a:pt x="117" y="170"/>
                  </a:cubicBezTo>
                  <a:close/>
                  <a:moveTo>
                    <a:pt x="115" y="158"/>
                  </a:moveTo>
                  <a:cubicBezTo>
                    <a:pt x="117" y="158"/>
                    <a:pt x="117" y="160"/>
                    <a:pt x="117" y="161"/>
                  </a:cubicBezTo>
                  <a:cubicBezTo>
                    <a:pt x="116" y="161"/>
                    <a:pt x="115" y="160"/>
                    <a:pt x="115" y="158"/>
                  </a:cubicBezTo>
                  <a:close/>
                  <a:moveTo>
                    <a:pt x="119" y="191"/>
                  </a:moveTo>
                  <a:cubicBezTo>
                    <a:pt x="118" y="189"/>
                    <a:pt x="116" y="188"/>
                    <a:pt x="116" y="185"/>
                  </a:cubicBezTo>
                  <a:cubicBezTo>
                    <a:pt x="117" y="186"/>
                    <a:pt x="119" y="188"/>
                    <a:pt x="119" y="191"/>
                  </a:cubicBezTo>
                  <a:close/>
                  <a:moveTo>
                    <a:pt x="119" y="151"/>
                  </a:moveTo>
                  <a:cubicBezTo>
                    <a:pt x="122" y="152"/>
                    <a:pt x="122" y="156"/>
                    <a:pt x="123" y="158"/>
                  </a:cubicBezTo>
                  <a:cubicBezTo>
                    <a:pt x="121" y="160"/>
                    <a:pt x="120" y="157"/>
                    <a:pt x="119" y="156"/>
                  </a:cubicBezTo>
                  <a:cubicBezTo>
                    <a:pt x="122" y="155"/>
                    <a:pt x="119" y="154"/>
                    <a:pt x="119" y="151"/>
                  </a:cubicBezTo>
                  <a:close/>
                  <a:moveTo>
                    <a:pt x="120" y="128"/>
                  </a:moveTo>
                  <a:cubicBezTo>
                    <a:pt x="123" y="130"/>
                    <a:pt x="123" y="132"/>
                    <a:pt x="123" y="136"/>
                  </a:cubicBezTo>
                  <a:cubicBezTo>
                    <a:pt x="121" y="134"/>
                    <a:pt x="119" y="131"/>
                    <a:pt x="120" y="128"/>
                  </a:cubicBezTo>
                  <a:close/>
                  <a:moveTo>
                    <a:pt x="154" y="247"/>
                  </a:moveTo>
                  <a:cubicBezTo>
                    <a:pt x="151" y="244"/>
                    <a:pt x="150" y="240"/>
                    <a:pt x="148" y="236"/>
                  </a:cubicBezTo>
                  <a:cubicBezTo>
                    <a:pt x="152" y="236"/>
                    <a:pt x="152" y="244"/>
                    <a:pt x="154" y="247"/>
                  </a:cubicBezTo>
                  <a:close/>
                  <a:moveTo>
                    <a:pt x="146" y="235"/>
                  </a:moveTo>
                  <a:cubicBezTo>
                    <a:pt x="146" y="233"/>
                    <a:pt x="147" y="233"/>
                    <a:pt x="147" y="232"/>
                  </a:cubicBezTo>
                  <a:cubicBezTo>
                    <a:pt x="148" y="232"/>
                    <a:pt x="149" y="234"/>
                    <a:pt x="149" y="235"/>
                  </a:cubicBezTo>
                  <a:cubicBezTo>
                    <a:pt x="148" y="235"/>
                    <a:pt x="147" y="235"/>
                    <a:pt x="146" y="235"/>
                  </a:cubicBezTo>
                  <a:close/>
                  <a:moveTo>
                    <a:pt x="149" y="195"/>
                  </a:moveTo>
                  <a:cubicBezTo>
                    <a:pt x="153" y="198"/>
                    <a:pt x="154" y="204"/>
                    <a:pt x="157" y="208"/>
                  </a:cubicBezTo>
                  <a:cubicBezTo>
                    <a:pt x="156" y="210"/>
                    <a:pt x="154" y="211"/>
                    <a:pt x="154" y="213"/>
                  </a:cubicBezTo>
                  <a:cubicBezTo>
                    <a:pt x="150" y="209"/>
                    <a:pt x="144" y="203"/>
                    <a:pt x="149" y="195"/>
                  </a:cubicBezTo>
                  <a:close/>
                  <a:moveTo>
                    <a:pt x="152" y="177"/>
                  </a:moveTo>
                  <a:cubicBezTo>
                    <a:pt x="150" y="176"/>
                    <a:pt x="149" y="173"/>
                    <a:pt x="148" y="170"/>
                  </a:cubicBezTo>
                  <a:cubicBezTo>
                    <a:pt x="149" y="170"/>
                    <a:pt x="150" y="170"/>
                    <a:pt x="150" y="170"/>
                  </a:cubicBezTo>
                  <a:cubicBezTo>
                    <a:pt x="150" y="173"/>
                    <a:pt x="153" y="173"/>
                    <a:pt x="152" y="177"/>
                  </a:cubicBezTo>
                  <a:close/>
                  <a:moveTo>
                    <a:pt x="145" y="156"/>
                  </a:moveTo>
                  <a:cubicBezTo>
                    <a:pt x="146" y="154"/>
                    <a:pt x="147" y="155"/>
                    <a:pt x="146" y="152"/>
                  </a:cubicBezTo>
                  <a:cubicBezTo>
                    <a:pt x="149" y="154"/>
                    <a:pt x="150" y="157"/>
                    <a:pt x="151" y="161"/>
                  </a:cubicBezTo>
                  <a:cubicBezTo>
                    <a:pt x="147" y="161"/>
                    <a:pt x="148" y="156"/>
                    <a:pt x="145" y="156"/>
                  </a:cubicBezTo>
                  <a:close/>
                  <a:moveTo>
                    <a:pt x="145" y="153"/>
                  </a:moveTo>
                  <a:cubicBezTo>
                    <a:pt x="143" y="153"/>
                    <a:pt x="145" y="151"/>
                    <a:pt x="145" y="150"/>
                  </a:cubicBezTo>
                  <a:cubicBezTo>
                    <a:pt x="147" y="150"/>
                    <a:pt x="146" y="153"/>
                    <a:pt x="145" y="153"/>
                  </a:cubicBezTo>
                  <a:close/>
                  <a:moveTo>
                    <a:pt x="147" y="167"/>
                  </a:moveTo>
                  <a:cubicBezTo>
                    <a:pt x="144" y="168"/>
                    <a:pt x="145" y="164"/>
                    <a:pt x="144" y="163"/>
                  </a:cubicBezTo>
                  <a:cubicBezTo>
                    <a:pt x="146" y="163"/>
                    <a:pt x="147" y="165"/>
                    <a:pt x="147" y="167"/>
                  </a:cubicBezTo>
                  <a:close/>
                  <a:moveTo>
                    <a:pt x="148" y="191"/>
                  </a:moveTo>
                  <a:cubicBezTo>
                    <a:pt x="146" y="193"/>
                    <a:pt x="146" y="196"/>
                    <a:pt x="145" y="197"/>
                  </a:cubicBezTo>
                  <a:cubicBezTo>
                    <a:pt x="144" y="196"/>
                    <a:pt x="144" y="196"/>
                    <a:pt x="142" y="197"/>
                  </a:cubicBezTo>
                  <a:cubicBezTo>
                    <a:pt x="142" y="194"/>
                    <a:pt x="141" y="193"/>
                    <a:pt x="142" y="191"/>
                  </a:cubicBezTo>
                  <a:cubicBezTo>
                    <a:pt x="140" y="194"/>
                    <a:pt x="139" y="190"/>
                    <a:pt x="139" y="188"/>
                  </a:cubicBezTo>
                  <a:cubicBezTo>
                    <a:pt x="141" y="187"/>
                    <a:pt x="141" y="184"/>
                    <a:pt x="142" y="182"/>
                  </a:cubicBezTo>
                  <a:cubicBezTo>
                    <a:pt x="145" y="184"/>
                    <a:pt x="145" y="189"/>
                    <a:pt x="148" y="191"/>
                  </a:cubicBezTo>
                  <a:close/>
                  <a:moveTo>
                    <a:pt x="128" y="228"/>
                  </a:moveTo>
                  <a:cubicBezTo>
                    <a:pt x="128" y="230"/>
                    <a:pt x="126" y="230"/>
                    <a:pt x="127" y="233"/>
                  </a:cubicBezTo>
                  <a:cubicBezTo>
                    <a:pt x="121" y="230"/>
                    <a:pt x="120" y="224"/>
                    <a:pt x="122" y="220"/>
                  </a:cubicBezTo>
                  <a:cubicBezTo>
                    <a:pt x="126" y="220"/>
                    <a:pt x="125" y="226"/>
                    <a:pt x="128" y="228"/>
                  </a:cubicBezTo>
                  <a:close/>
                  <a:moveTo>
                    <a:pt x="120" y="201"/>
                  </a:moveTo>
                  <a:cubicBezTo>
                    <a:pt x="122" y="204"/>
                    <a:pt x="126" y="208"/>
                    <a:pt x="124" y="212"/>
                  </a:cubicBezTo>
                  <a:cubicBezTo>
                    <a:pt x="121" y="209"/>
                    <a:pt x="120" y="206"/>
                    <a:pt x="120" y="201"/>
                  </a:cubicBezTo>
                  <a:close/>
                  <a:moveTo>
                    <a:pt x="126" y="213"/>
                  </a:moveTo>
                  <a:cubicBezTo>
                    <a:pt x="130" y="215"/>
                    <a:pt x="130" y="219"/>
                    <a:pt x="131" y="223"/>
                  </a:cubicBezTo>
                  <a:cubicBezTo>
                    <a:pt x="129" y="220"/>
                    <a:pt x="126" y="218"/>
                    <a:pt x="126" y="213"/>
                  </a:cubicBezTo>
                  <a:close/>
                  <a:moveTo>
                    <a:pt x="136" y="247"/>
                  </a:moveTo>
                  <a:cubicBezTo>
                    <a:pt x="132" y="244"/>
                    <a:pt x="127" y="239"/>
                    <a:pt x="130" y="232"/>
                  </a:cubicBezTo>
                  <a:cubicBezTo>
                    <a:pt x="132" y="236"/>
                    <a:pt x="138" y="242"/>
                    <a:pt x="136" y="247"/>
                  </a:cubicBezTo>
                  <a:close/>
                  <a:moveTo>
                    <a:pt x="122" y="239"/>
                  </a:moveTo>
                  <a:cubicBezTo>
                    <a:pt x="122" y="241"/>
                    <a:pt x="121" y="242"/>
                    <a:pt x="120" y="243"/>
                  </a:cubicBezTo>
                  <a:cubicBezTo>
                    <a:pt x="117" y="240"/>
                    <a:pt x="117" y="234"/>
                    <a:pt x="118" y="230"/>
                  </a:cubicBezTo>
                  <a:cubicBezTo>
                    <a:pt x="121" y="232"/>
                    <a:pt x="121" y="237"/>
                    <a:pt x="122" y="239"/>
                  </a:cubicBezTo>
                  <a:close/>
                  <a:moveTo>
                    <a:pt x="124" y="243"/>
                  </a:moveTo>
                  <a:cubicBezTo>
                    <a:pt x="127" y="246"/>
                    <a:pt x="130" y="252"/>
                    <a:pt x="130" y="256"/>
                  </a:cubicBezTo>
                  <a:cubicBezTo>
                    <a:pt x="129" y="256"/>
                    <a:pt x="130" y="253"/>
                    <a:pt x="129" y="253"/>
                  </a:cubicBezTo>
                  <a:cubicBezTo>
                    <a:pt x="127" y="255"/>
                    <a:pt x="131" y="258"/>
                    <a:pt x="129" y="260"/>
                  </a:cubicBezTo>
                  <a:cubicBezTo>
                    <a:pt x="126" y="255"/>
                    <a:pt x="123" y="251"/>
                    <a:pt x="121" y="245"/>
                  </a:cubicBezTo>
                  <a:cubicBezTo>
                    <a:pt x="123" y="245"/>
                    <a:pt x="123" y="243"/>
                    <a:pt x="124" y="243"/>
                  </a:cubicBezTo>
                  <a:close/>
                  <a:moveTo>
                    <a:pt x="127" y="269"/>
                  </a:moveTo>
                  <a:cubicBezTo>
                    <a:pt x="128" y="272"/>
                    <a:pt x="137" y="280"/>
                    <a:pt x="134" y="287"/>
                  </a:cubicBezTo>
                  <a:cubicBezTo>
                    <a:pt x="131" y="282"/>
                    <a:pt x="124" y="275"/>
                    <a:pt x="127" y="269"/>
                  </a:cubicBezTo>
                  <a:close/>
                  <a:moveTo>
                    <a:pt x="130" y="264"/>
                  </a:moveTo>
                  <a:cubicBezTo>
                    <a:pt x="130" y="262"/>
                    <a:pt x="132" y="260"/>
                    <a:pt x="132" y="259"/>
                  </a:cubicBezTo>
                  <a:cubicBezTo>
                    <a:pt x="134" y="260"/>
                    <a:pt x="136" y="262"/>
                    <a:pt x="136" y="265"/>
                  </a:cubicBezTo>
                  <a:cubicBezTo>
                    <a:pt x="133" y="266"/>
                    <a:pt x="135" y="262"/>
                    <a:pt x="133" y="262"/>
                  </a:cubicBezTo>
                  <a:cubicBezTo>
                    <a:pt x="131" y="264"/>
                    <a:pt x="134" y="265"/>
                    <a:pt x="134" y="267"/>
                  </a:cubicBezTo>
                  <a:cubicBezTo>
                    <a:pt x="135" y="267"/>
                    <a:pt x="135" y="266"/>
                    <a:pt x="135" y="265"/>
                  </a:cubicBezTo>
                  <a:cubicBezTo>
                    <a:pt x="135" y="270"/>
                    <a:pt x="137" y="274"/>
                    <a:pt x="139" y="277"/>
                  </a:cubicBezTo>
                  <a:cubicBezTo>
                    <a:pt x="137" y="277"/>
                    <a:pt x="130" y="266"/>
                    <a:pt x="130" y="264"/>
                  </a:cubicBezTo>
                  <a:close/>
                  <a:moveTo>
                    <a:pt x="137" y="268"/>
                  </a:moveTo>
                  <a:cubicBezTo>
                    <a:pt x="139" y="267"/>
                    <a:pt x="140" y="272"/>
                    <a:pt x="141" y="273"/>
                  </a:cubicBezTo>
                  <a:cubicBezTo>
                    <a:pt x="138" y="273"/>
                    <a:pt x="139" y="269"/>
                    <a:pt x="137" y="268"/>
                  </a:cubicBezTo>
                  <a:close/>
                  <a:moveTo>
                    <a:pt x="133" y="225"/>
                  </a:moveTo>
                  <a:cubicBezTo>
                    <a:pt x="138" y="226"/>
                    <a:pt x="137" y="234"/>
                    <a:pt x="141" y="235"/>
                  </a:cubicBezTo>
                  <a:cubicBezTo>
                    <a:pt x="142" y="238"/>
                    <a:pt x="139" y="237"/>
                    <a:pt x="139" y="239"/>
                  </a:cubicBezTo>
                  <a:cubicBezTo>
                    <a:pt x="137" y="235"/>
                    <a:pt x="132" y="231"/>
                    <a:pt x="133" y="225"/>
                  </a:cubicBezTo>
                  <a:close/>
                  <a:moveTo>
                    <a:pt x="139" y="215"/>
                  </a:moveTo>
                  <a:cubicBezTo>
                    <a:pt x="142" y="220"/>
                    <a:pt x="146" y="225"/>
                    <a:pt x="144" y="231"/>
                  </a:cubicBezTo>
                  <a:cubicBezTo>
                    <a:pt x="141" y="226"/>
                    <a:pt x="135" y="223"/>
                    <a:pt x="139" y="215"/>
                  </a:cubicBezTo>
                  <a:close/>
                  <a:moveTo>
                    <a:pt x="140" y="207"/>
                  </a:moveTo>
                  <a:cubicBezTo>
                    <a:pt x="137" y="205"/>
                    <a:pt x="135" y="199"/>
                    <a:pt x="135" y="197"/>
                  </a:cubicBezTo>
                  <a:cubicBezTo>
                    <a:pt x="138" y="198"/>
                    <a:pt x="139" y="203"/>
                    <a:pt x="140" y="207"/>
                  </a:cubicBezTo>
                  <a:close/>
                  <a:moveTo>
                    <a:pt x="136" y="214"/>
                  </a:moveTo>
                  <a:cubicBezTo>
                    <a:pt x="134" y="211"/>
                    <a:pt x="132" y="208"/>
                    <a:pt x="131" y="203"/>
                  </a:cubicBezTo>
                  <a:cubicBezTo>
                    <a:pt x="134" y="205"/>
                    <a:pt x="137" y="210"/>
                    <a:pt x="136" y="214"/>
                  </a:cubicBezTo>
                  <a:close/>
                  <a:moveTo>
                    <a:pt x="129" y="183"/>
                  </a:moveTo>
                  <a:cubicBezTo>
                    <a:pt x="131" y="185"/>
                    <a:pt x="133" y="190"/>
                    <a:pt x="133" y="192"/>
                  </a:cubicBezTo>
                  <a:cubicBezTo>
                    <a:pt x="131" y="190"/>
                    <a:pt x="127" y="186"/>
                    <a:pt x="129" y="183"/>
                  </a:cubicBezTo>
                  <a:close/>
                  <a:moveTo>
                    <a:pt x="125" y="163"/>
                  </a:moveTo>
                  <a:cubicBezTo>
                    <a:pt x="127" y="165"/>
                    <a:pt x="128" y="168"/>
                    <a:pt x="129" y="171"/>
                  </a:cubicBezTo>
                  <a:cubicBezTo>
                    <a:pt x="127" y="169"/>
                    <a:pt x="125" y="167"/>
                    <a:pt x="125" y="163"/>
                  </a:cubicBezTo>
                  <a:close/>
                  <a:moveTo>
                    <a:pt x="127" y="181"/>
                  </a:moveTo>
                  <a:cubicBezTo>
                    <a:pt x="124" y="179"/>
                    <a:pt x="123" y="174"/>
                    <a:pt x="122" y="170"/>
                  </a:cubicBezTo>
                  <a:cubicBezTo>
                    <a:pt x="124" y="173"/>
                    <a:pt x="128" y="177"/>
                    <a:pt x="127" y="181"/>
                  </a:cubicBezTo>
                  <a:close/>
                  <a:moveTo>
                    <a:pt x="123" y="179"/>
                  </a:moveTo>
                  <a:cubicBezTo>
                    <a:pt x="121" y="177"/>
                    <a:pt x="119" y="175"/>
                    <a:pt x="118" y="172"/>
                  </a:cubicBezTo>
                  <a:cubicBezTo>
                    <a:pt x="121" y="173"/>
                    <a:pt x="121" y="177"/>
                    <a:pt x="123" y="179"/>
                  </a:cubicBezTo>
                  <a:close/>
                  <a:moveTo>
                    <a:pt x="121" y="217"/>
                  </a:moveTo>
                  <a:cubicBezTo>
                    <a:pt x="120" y="218"/>
                    <a:pt x="119" y="220"/>
                    <a:pt x="118" y="222"/>
                  </a:cubicBezTo>
                  <a:cubicBezTo>
                    <a:pt x="114" y="219"/>
                    <a:pt x="113" y="212"/>
                    <a:pt x="117" y="209"/>
                  </a:cubicBezTo>
                  <a:cubicBezTo>
                    <a:pt x="119" y="211"/>
                    <a:pt x="121" y="214"/>
                    <a:pt x="121" y="217"/>
                  </a:cubicBezTo>
                  <a:close/>
                  <a:moveTo>
                    <a:pt x="115" y="252"/>
                  </a:moveTo>
                  <a:cubicBezTo>
                    <a:pt x="114" y="250"/>
                    <a:pt x="112" y="249"/>
                    <a:pt x="112" y="246"/>
                  </a:cubicBezTo>
                  <a:cubicBezTo>
                    <a:pt x="114" y="246"/>
                    <a:pt x="116" y="249"/>
                    <a:pt x="115" y="252"/>
                  </a:cubicBezTo>
                  <a:close/>
                  <a:moveTo>
                    <a:pt x="115" y="271"/>
                  </a:moveTo>
                  <a:cubicBezTo>
                    <a:pt x="115" y="271"/>
                    <a:pt x="113" y="270"/>
                    <a:pt x="114" y="268"/>
                  </a:cubicBezTo>
                  <a:cubicBezTo>
                    <a:pt x="117" y="273"/>
                    <a:pt x="118" y="278"/>
                    <a:pt x="115" y="271"/>
                  </a:cubicBezTo>
                  <a:close/>
                  <a:moveTo>
                    <a:pt x="114" y="231"/>
                  </a:moveTo>
                  <a:cubicBezTo>
                    <a:pt x="112" y="229"/>
                    <a:pt x="111" y="225"/>
                    <a:pt x="109" y="222"/>
                  </a:cubicBezTo>
                  <a:cubicBezTo>
                    <a:pt x="109" y="220"/>
                    <a:pt x="111" y="221"/>
                    <a:pt x="111" y="219"/>
                  </a:cubicBezTo>
                  <a:cubicBezTo>
                    <a:pt x="114" y="221"/>
                    <a:pt x="116" y="227"/>
                    <a:pt x="114" y="231"/>
                  </a:cubicBezTo>
                  <a:close/>
                  <a:moveTo>
                    <a:pt x="109" y="242"/>
                  </a:moveTo>
                  <a:cubicBezTo>
                    <a:pt x="108" y="240"/>
                    <a:pt x="106" y="238"/>
                    <a:pt x="106" y="235"/>
                  </a:cubicBezTo>
                  <a:cubicBezTo>
                    <a:pt x="108" y="236"/>
                    <a:pt x="111" y="239"/>
                    <a:pt x="109" y="242"/>
                  </a:cubicBezTo>
                  <a:close/>
                  <a:moveTo>
                    <a:pt x="109" y="219"/>
                  </a:moveTo>
                  <a:cubicBezTo>
                    <a:pt x="106" y="217"/>
                    <a:pt x="104" y="213"/>
                    <a:pt x="105" y="210"/>
                  </a:cubicBezTo>
                  <a:cubicBezTo>
                    <a:pt x="107" y="211"/>
                    <a:pt x="110" y="215"/>
                    <a:pt x="109" y="219"/>
                  </a:cubicBezTo>
                  <a:close/>
                  <a:moveTo>
                    <a:pt x="107" y="180"/>
                  </a:moveTo>
                  <a:cubicBezTo>
                    <a:pt x="108" y="180"/>
                    <a:pt x="109" y="182"/>
                    <a:pt x="109" y="184"/>
                  </a:cubicBezTo>
                  <a:cubicBezTo>
                    <a:pt x="106" y="184"/>
                    <a:pt x="108" y="182"/>
                    <a:pt x="107" y="180"/>
                  </a:cubicBezTo>
                  <a:close/>
                  <a:moveTo>
                    <a:pt x="104" y="162"/>
                  </a:moveTo>
                  <a:cubicBezTo>
                    <a:pt x="106" y="163"/>
                    <a:pt x="106" y="164"/>
                    <a:pt x="107" y="166"/>
                  </a:cubicBezTo>
                  <a:cubicBezTo>
                    <a:pt x="104" y="166"/>
                    <a:pt x="103" y="164"/>
                    <a:pt x="104" y="162"/>
                  </a:cubicBezTo>
                  <a:close/>
                  <a:moveTo>
                    <a:pt x="105" y="152"/>
                  </a:moveTo>
                  <a:cubicBezTo>
                    <a:pt x="103" y="149"/>
                    <a:pt x="99" y="143"/>
                    <a:pt x="104" y="138"/>
                  </a:cubicBezTo>
                  <a:cubicBezTo>
                    <a:pt x="106" y="140"/>
                    <a:pt x="106" y="144"/>
                    <a:pt x="108" y="146"/>
                  </a:cubicBezTo>
                  <a:cubicBezTo>
                    <a:pt x="107" y="148"/>
                    <a:pt x="106" y="150"/>
                    <a:pt x="105" y="152"/>
                  </a:cubicBezTo>
                  <a:close/>
                  <a:moveTo>
                    <a:pt x="104" y="184"/>
                  </a:moveTo>
                  <a:cubicBezTo>
                    <a:pt x="107" y="186"/>
                    <a:pt x="107" y="191"/>
                    <a:pt x="104" y="194"/>
                  </a:cubicBezTo>
                  <a:cubicBezTo>
                    <a:pt x="101" y="193"/>
                    <a:pt x="101" y="187"/>
                    <a:pt x="104" y="184"/>
                  </a:cubicBezTo>
                  <a:close/>
                  <a:moveTo>
                    <a:pt x="103" y="322"/>
                  </a:moveTo>
                  <a:cubicBezTo>
                    <a:pt x="106" y="323"/>
                    <a:pt x="104" y="326"/>
                    <a:pt x="107" y="328"/>
                  </a:cubicBezTo>
                  <a:cubicBezTo>
                    <a:pt x="105" y="328"/>
                    <a:pt x="106" y="326"/>
                    <a:pt x="103" y="326"/>
                  </a:cubicBezTo>
                  <a:cubicBezTo>
                    <a:pt x="104" y="324"/>
                    <a:pt x="104" y="325"/>
                    <a:pt x="103" y="322"/>
                  </a:cubicBezTo>
                  <a:close/>
                  <a:moveTo>
                    <a:pt x="107" y="368"/>
                  </a:moveTo>
                  <a:cubicBezTo>
                    <a:pt x="106" y="368"/>
                    <a:pt x="106" y="366"/>
                    <a:pt x="106" y="365"/>
                  </a:cubicBezTo>
                  <a:cubicBezTo>
                    <a:pt x="107" y="365"/>
                    <a:pt x="108" y="367"/>
                    <a:pt x="107" y="368"/>
                  </a:cubicBezTo>
                  <a:close/>
                  <a:moveTo>
                    <a:pt x="104" y="305"/>
                  </a:moveTo>
                  <a:cubicBezTo>
                    <a:pt x="107" y="310"/>
                    <a:pt x="111" y="316"/>
                    <a:pt x="113" y="323"/>
                  </a:cubicBezTo>
                  <a:cubicBezTo>
                    <a:pt x="109" y="318"/>
                    <a:pt x="106" y="312"/>
                    <a:pt x="104" y="305"/>
                  </a:cubicBezTo>
                  <a:close/>
                  <a:moveTo>
                    <a:pt x="107" y="293"/>
                  </a:moveTo>
                  <a:cubicBezTo>
                    <a:pt x="105" y="295"/>
                    <a:pt x="103" y="290"/>
                    <a:pt x="102" y="288"/>
                  </a:cubicBezTo>
                  <a:cubicBezTo>
                    <a:pt x="103" y="288"/>
                    <a:pt x="104" y="288"/>
                    <a:pt x="104" y="288"/>
                  </a:cubicBezTo>
                  <a:cubicBezTo>
                    <a:pt x="105" y="290"/>
                    <a:pt x="105" y="293"/>
                    <a:pt x="107" y="293"/>
                  </a:cubicBezTo>
                  <a:close/>
                  <a:moveTo>
                    <a:pt x="107" y="397"/>
                  </a:moveTo>
                  <a:cubicBezTo>
                    <a:pt x="108" y="398"/>
                    <a:pt x="109" y="399"/>
                    <a:pt x="109" y="401"/>
                  </a:cubicBezTo>
                  <a:cubicBezTo>
                    <a:pt x="106" y="401"/>
                    <a:pt x="107" y="399"/>
                    <a:pt x="107" y="397"/>
                  </a:cubicBezTo>
                  <a:close/>
                  <a:moveTo>
                    <a:pt x="107" y="432"/>
                  </a:moveTo>
                  <a:cubicBezTo>
                    <a:pt x="109" y="429"/>
                    <a:pt x="107" y="430"/>
                    <a:pt x="108" y="426"/>
                  </a:cubicBezTo>
                  <a:cubicBezTo>
                    <a:pt x="110" y="427"/>
                    <a:pt x="112" y="432"/>
                    <a:pt x="111" y="435"/>
                  </a:cubicBezTo>
                  <a:cubicBezTo>
                    <a:pt x="108" y="435"/>
                    <a:pt x="110" y="431"/>
                    <a:pt x="107" y="432"/>
                  </a:cubicBezTo>
                  <a:close/>
                  <a:moveTo>
                    <a:pt x="109" y="401"/>
                  </a:moveTo>
                  <a:cubicBezTo>
                    <a:pt x="111" y="404"/>
                    <a:pt x="113" y="407"/>
                    <a:pt x="114" y="412"/>
                  </a:cubicBezTo>
                  <a:cubicBezTo>
                    <a:pt x="110" y="410"/>
                    <a:pt x="110" y="405"/>
                    <a:pt x="109" y="401"/>
                  </a:cubicBezTo>
                  <a:close/>
                  <a:moveTo>
                    <a:pt x="111" y="389"/>
                  </a:moveTo>
                  <a:cubicBezTo>
                    <a:pt x="113" y="389"/>
                    <a:pt x="113" y="391"/>
                    <a:pt x="114" y="393"/>
                  </a:cubicBezTo>
                  <a:cubicBezTo>
                    <a:pt x="112" y="393"/>
                    <a:pt x="111" y="391"/>
                    <a:pt x="111" y="389"/>
                  </a:cubicBezTo>
                  <a:close/>
                  <a:moveTo>
                    <a:pt x="111" y="337"/>
                  </a:moveTo>
                  <a:cubicBezTo>
                    <a:pt x="113" y="339"/>
                    <a:pt x="114" y="341"/>
                    <a:pt x="114" y="344"/>
                  </a:cubicBezTo>
                  <a:cubicBezTo>
                    <a:pt x="112" y="343"/>
                    <a:pt x="112" y="339"/>
                    <a:pt x="111" y="337"/>
                  </a:cubicBezTo>
                  <a:close/>
                  <a:moveTo>
                    <a:pt x="108" y="280"/>
                  </a:moveTo>
                  <a:cubicBezTo>
                    <a:pt x="112" y="283"/>
                    <a:pt x="114" y="287"/>
                    <a:pt x="114" y="292"/>
                  </a:cubicBezTo>
                  <a:cubicBezTo>
                    <a:pt x="111" y="289"/>
                    <a:pt x="110" y="284"/>
                    <a:pt x="108" y="280"/>
                  </a:cubicBezTo>
                  <a:close/>
                  <a:moveTo>
                    <a:pt x="119" y="335"/>
                  </a:moveTo>
                  <a:cubicBezTo>
                    <a:pt x="117" y="332"/>
                    <a:pt x="116" y="329"/>
                    <a:pt x="114" y="326"/>
                  </a:cubicBezTo>
                  <a:cubicBezTo>
                    <a:pt x="117" y="328"/>
                    <a:pt x="118" y="332"/>
                    <a:pt x="119" y="335"/>
                  </a:cubicBezTo>
                  <a:close/>
                  <a:moveTo>
                    <a:pt x="123" y="284"/>
                  </a:moveTo>
                  <a:cubicBezTo>
                    <a:pt x="127" y="286"/>
                    <a:pt x="128" y="290"/>
                    <a:pt x="130" y="295"/>
                  </a:cubicBezTo>
                  <a:cubicBezTo>
                    <a:pt x="125" y="297"/>
                    <a:pt x="125" y="289"/>
                    <a:pt x="123" y="287"/>
                  </a:cubicBezTo>
                  <a:cubicBezTo>
                    <a:pt x="126" y="288"/>
                    <a:pt x="122" y="286"/>
                    <a:pt x="123" y="284"/>
                  </a:cubicBezTo>
                  <a:close/>
                  <a:moveTo>
                    <a:pt x="130" y="314"/>
                  </a:moveTo>
                  <a:cubicBezTo>
                    <a:pt x="128" y="313"/>
                    <a:pt x="127" y="311"/>
                    <a:pt x="127" y="309"/>
                  </a:cubicBezTo>
                  <a:cubicBezTo>
                    <a:pt x="128" y="308"/>
                    <a:pt x="130" y="312"/>
                    <a:pt x="130" y="314"/>
                  </a:cubicBezTo>
                  <a:close/>
                  <a:moveTo>
                    <a:pt x="129" y="319"/>
                  </a:moveTo>
                  <a:cubicBezTo>
                    <a:pt x="127" y="317"/>
                    <a:pt x="126" y="314"/>
                    <a:pt x="124" y="311"/>
                  </a:cubicBezTo>
                  <a:cubicBezTo>
                    <a:pt x="127" y="313"/>
                    <a:pt x="127" y="316"/>
                    <a:pt x="129" y="319"/>
                  </a:cubicBezTo>
                  <a:close/>
                  <a:moveTo>
                    <a:pt x="130" y="332"/>
                  </a:moveTo>
                  <a:cubicBezTo>
                    <a:pt x="128" y="331"/>
                    <a:pt x="127" y="329"/>
                    <a:pt x="127" y="327"/>
                  </a:cubicBezTo>
                  <a:cubicBezTo>
                    <a:pt x="129" y="328"/>
                    <a:pt x="129" y="330"/>
                    <a:pt x="130" y="332"/>
                  </a:cubicBezTo>
                  <a:close/>
                  <a:moveTo>
                    <a:pt x="130" y="320"/>
                  </a:moveTo>
                  <a:cubicBezTo>
                    <a:pt x="131" y="326"/>
                    <a:pt x="136" y="329"/>
                    <a:pt x="138" y="335"/>
                  </a:cubicBezTo>
                  <a:cubicBezTo>
                    <a:pt x="135" y="333"/>
                    <a:pt x="130" y="325"/>
                    <a:pt x="130" y="320"/>
                  </a:cubicBezTo>
                  <a:close/>
                  <a:moveTo>
                    <a:pt x="136" y="331"/>
                  </a:moveTo>
                  <a:cubicBezTo>
                    <a:pt x="136" y="328"/>
                    <a:pt x="135" y="327"/>
                    <a:pt x="137" y="329"/>
                  </a:cubicBezTo>
                  <a:cubicBezTo>
                    <a:pt x="137" y="327"/>
                    <a:pt x="135" y="323"/>
                    <a:pt x="133" y="323"/>
                  </a:cubicBezTo>
                  <a:cubicBezTo>
                    <a:pt x="134" y="320"/>
                    <a:pt x="132" y="320"/>
                    <a:pt x="132" y="317"/>
                  </a:cubicBezTo>
                  <a:cubicBezTo>
                    <a:pt x="136" y="320"/>
                    <a:pt x="137" y="326"/>
                    <a:pt x="139" y="330"/>
                  </a:cubicBezTo>
                  <a:cubicBezTo>
                    <a:pt x="138" y="330"/>
                    <a:pt x="138" y="331"/>
                    <a:pt x="136" y="331"/>
                  </a:cubicBezTo>
                  <a:close/>
                  <a:moveTo>
                    <a:pt x="133" y="306"/>
                  </a:moveTo>
                  <a:cubicBezTo>
                    <a:pt x="135" y="307"/>
                    <a:pt x="133" y="305"/>
                    <a:pt x="132" y="306"/>
                  </a:cubicBezTo>
                  <a:cubicBezTo>
                    <a:pt x="131" y="305"/>
                    <a:pt x="131" y="303"/>
                    <a:pt x="130" y="302"/>
                  </a:cubicBezTo>
                  <a:cubicBezTo>
                    <a:pt x="131" y="302"/>
                    <a:pt x="132" y="303"/>
                    <a:pt x="132" y="304"/>
                  </a:cubicBezTo>
                  <a:cubicBezTo>
                    <a:pt x="133" y="303"/>
                    <a:pt x="131" y="301"/>
                    <a:pt x="130" y="300"/>
                  </a:cubicBezTo>
                  <a:cubicBezTo>
                    <a:pt x="130" y="298"/>
                    <a:pt x="132" y="299"/>
                    <a:pt x="132" y="297"/>
                  </a:cubicBezTo>
                  <a:cubicBezTo>
                    <a:pt x="136" y="298"/>
                    <a:pt x="138" y="310"/>
                    <a:pt x="133" y="306"/>
                  </a:cubicBezTo>
                  <a:close/>
                  <a:moveTo>
                    <a:pt x="141" y="244"/>
                  </a:moveTo>
                  <a:cubicBezTo>
                    <a:pt x="142" y="243"/>
                    <a:pt x="142" y="242"/>
                    <a:pt x="143" y="240"/>
                  </a:cubicBezTo>
                  <a:cubicBezTo>
                    <a:pt x="145" y="246"/>
                    <a:pt x="148" y="251"/>
                    <a:pt x="151" y="257"/>
                  </a:cubicBezTo>
                  <a:cubicBezTo>
                    <a:pt x="145" y="257"/>
                    <a:pt x="145" y="248"/>
                    <a:pt x="141" y="244"/>
                  </a:cubicBezTo>
                  <a:close/>
                  <a:moveTo>
                    <a:pt x="152" y="279"/>
                  </a:moveTo>
                  <a:cubicBezTo>
                    <a:pt x="151" y="281"/>
                    <a:pt x="148" y="279"/>
                    <a:pt x="149" y="277"/>
                  </a:cubicBezTo>
                  <a:cubicBezTo>
                    <a:pt x="151" y="277"/>
                    <a:pt x="150" y="279"/>
                    <a:pt x="152" y="279"/>
                  </a:cubicBezTo>
                  <a:close/>
                  <a:moveTo>
                    <a:pt x="149" y="289"/>
                  </a:moveTo>
                  <a:cubicBezTo>
                    <a:pt x="151" y="291"/>
                    <a:pt x="149" y="292"/>
                    <a:pt x="150" y="294"/>
                  </a:cubicBezTo>
                  <a:cubicBezTo>
                    <a:pt x="148" y="293"/>
                    <a:pt x="147" y="291"/>
                    <a:pt x="149" y="289"/>
                  </a:cubicBezTo>
                  <a:close/>
                  <a:moveTo>
                    <a:pt x="151" y="294"/>
                  </a:moveTo>
                  <a:cubicBezTo>
                    <a:pt x="152" y="296"/>
                    <a:pt x="154" y="296"/>
                    <a:pt x="154" y="299"/>
                  </a:cubicBezTo>
                  <a:cubicBezTo>
                    <a:pt x="153" y="297"/>
                    <a:pt x="150" y="297"/>
                    <a:pt x="150" y="295"/>
                  </a:cubicBezTo>
                  <a:cubicBezTo>
                    <a:pt x="151" y="295"/>
                    <a:pt x="151" y="295"/>
                    <a:pt x="151" y="294"/>
                  </a:cubicBezTo>
                  <a:close/>
                  <a:moveTo>
                    <a:pt x="156" y="218"/>
                  </a:moveTo>
                  <a:cubicBezTo>
                    <a:pt x="156" y="215"/>
                    <a:pt x="158" y="215"/>
                    <a:pt x="159" y="212"/>
                  </a:cubicBezTo>
                  <a:cubicBezTo>
                    <a:pt x="160" y="216"/>
                    <a:pt x="163" y="219"/>
                    <a:pt x="165" y="224"/>
                  </a:cubicBezTo>
                  <a:cubicBezTo>
                    <a:pt x="165" y="225"/>
                    <a:pt x="164" y="226"/>
                    <a:pt x="163" y="228"/>
                  </a:cubicBezTo>
                  <a:cubicBezTo>
                    <a:pt x="159" y="226"/>
                    <a:pt x="159" y="220"/>
                    <a:pt x="156" y="218"/>
                  </a:cubicBezTo>
                  <a:close/>
                  <a:moveTo>
                    <a:pt x="155" y="185"/>
                  </a:moveTo>
                  <a:cubicBezTo>
                    <a:pt x="158" y="187"/>
                    <a:pt x="160" y="191"/>
                    <a:pt x="161" y="196"/>
                  </a:cubicBezTo>
                  <a:cubicBezTo>
                    <a:pt x="159" y="193"/>
                    <a:pt x="157" y="189"/>
                    <a:pt x="155" y="185"/>
                  </a:cubicBezTo>
                  <a:close/>
                  <a:moveTo>
                    <a:pt x="156" y="158"/>
                  </a:moveTo>
                  <a:cubicBezTo>
                    <a:pt x="158" y="161"/>
                    <a:pt x="163" y="164"/>
                    <a:pt x="160" y="167"/>
                  </a:cubicBezTo>
                  <a:cubicBezTo>
                    <a:pt x="158" y="165"/>
                    <a:pt x="157" y="162"/>
                    <a:pt x="156" y="158"/>
                  </a:cubicBezTo>
                  <a:close/>
                  <a:moveTo>
                    <a:pt x="159" y="145"/>
                  </a:moveTo>
                  <a:cubicBezTo>
                    <a:pt x="157" y="144"/>
                    <a:pt x="155" y="140"/>
                    <a:pt x="156" y="137"/>
                  </a:cubicBezTo>
                  <a:cubicBezTo>
                    <a:pt x="160" y="138"/>
                    <a:pt x="160" y="142"/>
                    <a:pt x="159" y="145"/>
                  </a:cubicBezTo>
                  <a:close/>
                  <a:moveTo>
                    <a:pt x="154" y="136"/>
                  </a:moveTo>
                  <a:cubicBezTo>
                    <a:pt x="153" y="135"/>
                    <a:pt x="154" y="132"/>
                    <a:pt x="156" y="131"/>
                  </a:cubicBezTo>
                  <a:cubicBezTo>
                    <a:pt x="156" y="134"/>
                    <a:pt x="157" y="136"/>
                    <a:pt x="154" y="136"/>
                  </a:cubicBezTo>
                  <a:close/>
                  <a:moveTo>
                    <a:pt x="156" y="171"/>
                  </a:moveTo>
                  <a:cubicBezTo>
                    <a:pt x="154" y="170"/>
                    <a:pt x="152" y="166"/>
                    <a:pt x="153" y="163"/>
                  </a:cubicBezTo>
                  <a:cubicBezTo>
                    <a:pt x="155" y="165"/>
                    <a:pt x="155" y="168"/>
                    <a:pt x="156" y="171"/>
                  </a:cubicBezTo>
                  <a:close/>
                  <a:moveTo>
                    <a:pt x="151" y="130"/>
                  </a:moveTo>
                  <a:cubicBezTo>
                    <a:pt x="149" y="127"/>
                    <a:pt x="145" y="123"/>
                    <a:pt x="147" y="118"/>
                  </a:cubicBezTo>
                  <a:cubicBezTo>
                    <a:pt x="150" y="120"/>
                    <a:pt x="152" y="124"/>
                    <a:pt x="153" y="127"/>
                  </a:cubicBezTo>
                  <a:cubicBezTo>
                    <a:pt x="150" y="127"/>
                    <a:pt x="152" y="129"/>
                    <a:pt x="151" y="130"/>
                  </a:cubicBezTo>
                  <a:close/>
                  <a:moveTo>
                    <a:pt x="150" y="106"/>
                  </a:moveTo>
                  <a:cubicBezTo>
                    <a:pt x="146" y="106"/>
                    <a:pt x="146" y="102"/>
                    <a:pt x="145" y="99"/>
                  </a:cubicBezTo>
                  <a:cubicBezTo>
                    <a:pt x="148" y="100"/>
                    <a:pt x="150" y="104"/>
                    <a:pt x="150" y="106"/>
                  </a:cubicBezTo>
                  <a:close/>
                  <a:moveTo>
                    <a:pt x="147" y="134"/>
                  </a:moveTo>
                  <a:cubicBezTo>
                    <a:pt x="145" y="132"/>
                    <a:pt x="142" y="128"/>
                    <a:pt x="143" y="126"/>
                  </a:cubicBezTo>
                  <a:cubicBezTo>
                    <a:pt x="144" y="129"/>
                    <a:pt x="146" y="131"/>
                    <a:pt x="147" y="134"/>
                  </a:cubicBezTo>
                  <a:close/>
                  <a:moveTo>
                    <a:pt x="144" y="147"/>
                  </a:moveTo>
                  <a:cubicBezTo>
                    <a:pt x="142" y="147"/>
                    <a:pt x="143" y="144"/>
                    <a:pt x="140" y="144"/>
                  </a:cubicBezTo>
                  <a:cubicBezTo>
                    <a:pt x="140" y="141"/>
                    <a:pt x="139" y="139"/>
                    <a:pt x="137" y="137"/>
                  </a:cubicBezTo>
                  <a:cubicBezTo>
                    <a:pt x="141" y="135"/>
                    <a:pt x="143" y="143"/>
                    <a:pt x="144" y="147"/>
                  </a:cubicBezTo>
                  <a:close/>
                  <a:moveTo>
                    <a:pt x="138" y="122"/>
                  </a:moveTo>
                  <a:cubicBezTo>
                    <a:pt x="138" y="119"/>
                    <a:pt x="135" y="117"/>
                    <a:pt x="138" y="115"/>
                  </a:cubicBezTo>
                  <a:cubicBezTo>
                    <a:pt x="139" y="118"/>
                    <a:pt x="141" y="120"/>
                    <a:pt x="141" y="124"/>
                  </a:cubicBezTo>
                  <a:cubicBezTo>
                    <a:pt x="138" y="124"/>
                    <a:pt x="141" y="122"/>
                    <a:pt x="138" y="122"/>
                  </a:cubicBezTo>
                  <a:close/>
                  <a:moveTo>
                    <a:pt x="141" y="179"/>
                  </a:moveTo>
                  <a:cubicBezTo>
                    <a:pt x="138" y="180"/>
                    <a:pt x="139" y="184"/>
                    <a:pt x="136" y="185"/>
                  </a:cubicBezTo>
                  <a:cubicBezTo>
                    <a:pt x="138" y="180"/>
                    <a:pt x="133" y="178"/>
                    <a:pt x="133" y="174"/>
                  </a:cubicBezTo>
                  <a:cubicBezTo>
                    <a:pt x="134" y="167"/>
                    <a:pt x="140" y="174"/>
                    <a:pt x="141" y="179"/>
                  </a:cubicBezTo>
                  <a:close/>
                  <a:moveTo>
                    <a:pt x="133" y="125"/>
                  </a:moveTo>
                  <a:cubicBezTo>
                    <a:pt x="136" y="125"/>
                    <a:pt x="134" y="128"/>
                    <a:pt x="135" y="128"/>
                  </a:cubicBezTo>
                  <a:cubicBezTo>
                    <a:pt x="134" y="130"/>
                    <a:pt x="132" y="128"/>
                    <a:pt x="133" y="125"/>
                  </a:cubicBezTo>
                  <a:close/>
                  <a:moveTo>
                    <a:pt x="132" y="106"/>
                  </a:moveTo>
                  <a:cubicBezTo>
                    <a:pt x="134" y="107"/>
                    <a:pt x="136" y="110"/>
                    <a:pt x="135" y="112"/>
                  </a:cubicBezTo>
                  <a:cubicBezTo>
                    <a:pt x="132" y="112"/>
                    <a:pt x="130" y="109"/>
                    <a:pt x="132" y="106"/>
                  </a:cubicBezTo>
                  <a:close/>
                  <a:moveTo>
                    <a:pt x="132" y="127"/>
                  </a:moveTo>
                  <a:cubicBezTo>
                    <a:pt x="133" y="130"/>
                    <a:pt x="134" y="133"/>
                    <a:pt x="135" y="135"/>
                  </a:cubicBezTo>
                  <a:cubicBezTo>
                    <a:pt x="132" y="134"/>
                    <a:pt x="132" y="131"/>
                    <a:pt x="130" y="128"/>
                  </a:cubicBezTo>
                  <a:cubicBezTo>
                    <a:pt x="131" y="128"/>
                    <a:pt x="131" y="127"/>
                    <a:pt x="132" y="127"/>
                  </a:cubicBezTo>
                  <a:close/>
                  <a:moveTo>
                    <a:pt x="134" y="155"/>
                  </a:moveTo>
                  <a:cubicBezTo>
                    <a:pt x="132" y="154"/>
                    <a:pt x="130" y="151"/>
                    <a:pt x="132" y="149"/>
                  </a:cubicBezTo>
                  <a:cubicBezTo>
                    <a:pt x="134" y="149"/>
                    <a:pt x="133" y="153"/>
                    <a:pt x="134" y="155"/>
                  </a:cubicBezTo>
                  <a:close/>
                  <a:moveTo>
                    <a:pt x="134" y="167"/>
                  </a:moveTo>
                  <a:cubicBezTo>
                    <a:pt x="134" y="168"/>
                    <a:pt x="133" y="170"/>
                    <a:pt x="131" y="170"/>
                  </a:cubicBezTo>
                  <a:cubicBezTo>
                    <a:pt x="130" y="168"/>
                    <a:pt x="129" y="165"/>
                    <a:pt x="126" y="161"/>
                  </a:cubicBezTo>
                  <a:cubicBezTo>
                    <a:pt x="125" y="159"/>
                    <a:pt x="129" y="158"/>
                    <a:pt x="127" y="157"/>
                  </a:cubicBezTo>
                  <a:cubicBezTo>
                    <a:pt x="130" y="157"/>
                    <a:pt x="132" y="164"/>
                    <a:pt x="134" y="167"/>
                  </a:cubicBezTo>
                  <a:close/>
                  <a:moveTo>
                    <a:pt x="125" y="140"/>
                  </a:moveTo>
                  <a:cubicBezTo>
                    <a:pt x="127" y="142"/>
                    <a:pt x="129" y="143"/>
                    <a:pt x="129" y="146"/>
                  </a:cubicBezTo>
                  <a:cubicBezTo>
                    <a:pt x="127" y="145"/>
                    <a:pt x="125" y="143"/>
                    <a:pt x="125" y="140"/>
                  </a:cubicBezTo>
                  <a:close/>
                  <a:moveTo>
                    <a:pt x="125" y="154"/>
                  </a:moveTo>
                  <a:cubicBezTo>
                    <a:pt x="124" y="154"/>
                    <a:pt x="123" y="154"/>
                    <a:pt x="123" y="154"/>
                  </a:cubicBezTo>
                  <a:cubicBezTo>
                    <a:pt x="122" y="151"/>
                    <a:pt x="123" y="151"/>
                    <a:pt x="121" y="150"/>
                  </a:cubicBezTo>
                  <a:cubicBezTo>
                    <a:pt x="121" y="148"/>
                    <a:pt x="121" y="147"/>
                    <a:pt x="122" y="145"/>
                  </a:cubicBezTo>
                  <a:cubicBezTo>
                    <a:pt x="125" y="147"/>
                    <a:pt x="126" y="152"/>
                    <a:pt x="125" y="154"/>
                  </a:cubicBezTo>
                  <a:close/>
                  <a:moveTo>
                    <a:pt x="122" y="115"/>
                  </a:moveTo>
                  <a:cubicBezTo>
                    <a:pt x="120" y="114"/>
                    <a:pt x="120" y="110"/>
                    <a:pt x="118" y="109"/>
                  </a:cubicBezTo>
                  <a:cubicBezTo>
                    <a:pt x="118" y="106"/>
                    <a:pt x="120" y="105"/>
                    <a:pt x="121" y="102"/>
                  </a:cubicBezTo>
                  <a:cubicBezTo>
                    <a:pt x="124" y="105"/>
                    <a:pt x="125" y="111"/>
                    <a:pt x="122" y="115"/>
                  </a:cubicBezTo>
                  <a:close/>
                  <a:moveTo>
                    <a:pt x="120" y="140"/>
                  </a:moveTo>
                  <a:cubicBezTo>
                    <a:pt x="119" y="143"/>
                    <a:pt x="117" y="144"/>
                    <a:pt x="117" y="146"/>
                  </a:cubicBezTo>
                  <a:cubicBezTo>
                    <a:pt x="115" y="145"/>
                    <a:pt x="114" y="143"/>
                    <a:pt x="114" y="140"/>
                  </a:cubicBezTo>
                  <a:cubicBezTo>
                    <a:pt x="114" y="140"/>
                    <a:pt x="116" y="140"/>
                    <a:pt x="116" y="139"/>
                  </a:cubicBezTo>
                  <a:cubicBezTo>
                    <a:pt x="118" y="139"/>
                    <a:pt x="116" y="142"/>
                    <a:pt x="118" y="141"/>
                  </a:cubicBezTo>
                  <a:cubicBezTo>
                    <a:pt x="119" y="140"/>
                    <a:pt x="116" y="139"/>
                    <a:pt x="117" y="136"/>
                  </a:cubicBezTo>
                  <a:cubicBezTo>
                    <a:pt x="118" y="137"/>
                    <a:pt x="118" y="139"/>
                    <a:pt x="120" y="140"/>
                  </a:cubicBezTo>
                  <a:close/>
                  <a:moveTo>
                    <a:pt x="113" y="117"/>
                  </a:moveTo>
                  <a:cubicBezTo>
                    <a:pt x="114" y="117"/>
                    <a:pt x="114" y="117"/>
                    <a:pt x="114" y="116"/>
                  </a:cubicBezTo>
                  <a:cubicBezTo>
                    <a:pt x="117" y="118"/>
                    <a:pt x="116" y="121"/>
                    <a:pt x="118" y="125"/>
                  </a:cubicBezTo>
                  <a:cubicBezTo>
                    <a:pt x="113" y="124"/>
                    <a:pt x="114" y="121"/>
                    <a:pt x="113" y="117"/>
                  </a:cubicBezTo>
                  <a:close/>
                  <a:moveTo>
                    <a:pt x="118" y="200"/>
                  </a:moveTo>
                  <a:cubicBezTo>
                    <a:pt x="116" y="197"/>
                    <a:pt x="113" y="193"/>
                    <a:pt x="113" y="191"/>
                  </a:cubicBezTo>
                  <a:cubicBezTo>
                    <a:pt x="116" y="193"/>
                    <a:pt x="117" y="196"/>
                    <a:pt x="118" y="200"/>
                  </a:cubicBezTo>
                  <a:close/>
                  <a:moveTo>
                    <a:pt x="115" y="204"/>
                  </a:moveTo>
                  <a:cubicBezTo>
                    <a:pt x="114" y="207"/>
                    <a:pt x="114" y="211"/>
                    <a:pt x="111" y="212"/>
                  </a:cubicBezTo>
                  <a:cubicBezTo>
                    <a:pt x="112" y="209"/>
                    <a:pt x="108" y="208"/>
                    <a:pt x="107" y="206"/>
                  </a:cubicBezTo>
                  <a:cubicBezTo>
                    <a:pt x="108" y="205"/>
                    <a:pt x="108" y="206"/>
                    <a:pt x="109" y="206"/>
                  </a:cubicBezTo>
                  <a:cubicBezTo>
                    <a:pt x="107" y="202"/>
                    <a:pt x="109" y="200"/>
                    <a:pt x="111" y="197"/>
                  </a:cubicBezTo>
                  <a:cubicBezTo>
                    <a:pt x="113" y="198"/>
                    <a:pt x="114" y="202"/>
                    <a:pt x="115" y="204"/>
                  </a:cubicBezTo>
                  <a:close/>
                  <a:moveTo>
                    <a:pt x="112" y="160"/>
                  </a:moveTo>
                  <a:cubicBezTo>
                    <a:pt x="108" y="160"/>
                    <a:pt x="105" y="152"/>
                    <a:pt x="110" y="151"/>
                  </a:cubicBezTo>
                  <a:cubicBezTo>
                    <a:pt x="110" y="155"/>
                    <a:pt x="114" y="157"/>
                    <a:pt x="112" y="160"/>
                  </a:cubicBezTo>
                  <a:close/>
                  <a:moveTo>
                    <a:pt x="112" y="137"/>
                  </a:moveTo>
                  <a:cubicBezTo>
                    <a:pt x="109" y="136"/>
                    <a:pt x="107" y="131"/>
                    <a:pt x="108" y="128"/>
                  </a:cubicBezTo>
                  <a:cubicBezTo>
                    <a:pt x="110" y="130"/>
                    <a:pt x="113" y="134"/>
                    <a:pt x="112" y="137"/>
                  </a:cubicBezTo>
                  <a:close/>
                  <a:moveTo>
                    <a:pt x="111" y="114"/>
                  </a:moveTo>
                  <a:cubicBezTo>
                    <a:pt x="108" y="112"/>
                    <a:pt x="106" y="107"/>
                    <a:pt x="108" y="104"/>
                  </a:cubicBezTo>
                  <a:cubicBezTo>
                    <a:pt x="110" y="106"/>
                    <a:pt x="113" y="110"/>
                    <a:pt x="111" y="114"/>
                  </a:cubicBezTo>
                  <a:close/>
                  <a:moveTo>
                    <a:pt x="110" y="81"/>
                  </a:moveTo>
                  <a:cubicBezTo>
                    <a:pt x="115" y="84"/>
                    <a:pt x="113" y="90"/>
                    <a:pt x="109" y="93"/>
                  </a:cubicBezTo>
                  <a:cubicBezTo>
                    <a:pt x="106" y="90"/>
                    <a:pt x="108" y="84"/>
                    <a:pt x="110" y="81"/>
                  </a:cubicBezTo>
                  <a:close/>
                  <a:moveTo>
                    <a:pt x="104" y="84"/>
                  </a:moveTo>
                  <a:cubicBezTo>
                    <a:pt x="102" y="78"/>
                    <a:pt x="105" y="77"/>
                    <a:pt x="106" y="72"/>
                  </a:cubicBezTo>
                  <a:cubicBezTo>
                    <a:pt x="108" y="71"/>
                    <a:pt x="106" y="75"/>
                    <a:pt x="108" y="75"/>
                  </a:cubicBezTo>
                  <a:cubicBezTo>
                    <a:pt x="108" y="79"/>
                    <a:pt x="107" y="82"/>
                    <a:pt x="104" y="84"/>
                  </a:cubicBezTo>
                  <a:close/>
                  <a:moveTo>
                    <a:pt x="104" y="94"/>
                  </a:moveTo>
                  <a:cubicBezTo>
                    <a:pt x="106" y="97"/>
                    <a:pt x="107" y="99"/>
                    <a:pt x="105" y="102"/>
                  </a:cubicBezTo>
                  <a:cubicBezTo>
                    <a:pt x="103" y="100"/>
                    <a:pt x="101" y="96"/>
                    <a:pt x="104" y="94"/>
                  </a:cubicBezTo>
                  <a:close/>
                  <a:moveTo>
                    <a:pt x="104" y="115"/>
                  </a:moveTo>
                  <a:cubicBezTo>
                    <a:pt x="105" y="118"/>
                    <a:pt x="108" y="121"/>
                    <a:pt x="106" y="125"/>
                  </a:cubicBezTo>
                  <a:cubicBezTo>
                    <a:pt x="104" y="124"/>
                    <a:pt x="104" y="121"/>
                    <a:pt x="102" y="121"/>
                  </a:cubicBezTo>
                  <a:cubicBezTo>
                    <a:pt x="102" y="119"/>
                    <a:pt x="103" y="117"/>
                    <a:pt x="104" y="115"/>
                  </a:cubicBezTo>
                  <a:close/>
                  <a:moveTo>
                    <a:pt x="105" y="273"/>
                  </a:moveTo>
                  <a:cubicBezTo>
                    <a:pt x="103" y="272"/>
                    <a:pt x="102" y="270"/>
                    <a:pt x="102" y="268"/>
                  </a:cubicBezTo>
                  <a:cubicBezTo>
                    <a:pt x="104" y="268"/>
                    <a:pt x="105" y="270"/>
                    <a:pt x="105" y="273"/>
                  </a:cubicBezTo>
                  <a:close/>
                  <a:moveTo>
                    <a:pt x="107" y="424"/>
                  </a:moveTo>
                  <a:cubicBezTo>
                    <a:pt x="104" y="421"/>
                    <a:pt x="101" y="417"/>
                    <a:pt x="102" y="413"/>
                  </a:cubicBezTo>
                  <a:cubicBezTo>
                    <a:pt x="104" y="416"/>
                    <a:pt x="107" y="421"/>
                    <a:pt x="107" y="424"/>
                  </a:cubicBezTo>
                  <a:close/>
                  <a:moveTo>
                    <a:pt x="103" y="482"/>
                  </a:moveTo>
                  <a:cubicBezTo>
                    <a:pt x="105" y="484"/>
                    <a:pt x="106" y="490"/>
                    <a:pt x="104" y="493"/>
                  </a:cubicBezTo>
                  <a:cubicBezTo>
                    <a:pt x="103" y="491"/>
                    <a:pt x="103" y="488"/>
                    <a:pt x="101" y="487"/>
                  </a:cubicBezTo>
                  <a:cubicBezTo>
                    <a:pt x="101" y="485"/>
                    <a:pt x="103" y="484"/>
                    <a:pt x="103" y="482"/>
                  </a:cubicBezTo>
                  <a:close/>
                  <a:moveTo>
                    <a:pt x="100" y="528"/>
                  </a:moveTo>
                  <a:cubicBezTo>
                    <a:pt x="99" y="527"/>
                    <a:pt x="99" y="524"/>
                    <a:pt x="98" y="523"/>
                  </a:cubicBezTo>
                  <a:cubicBezTo>
                    <a:pt x="98" y="521"/>
                    <a:pt x="99" y="521"/>
                    <a:pt x="100" y="519"/>
                  </a:cubicBezTo>
                  <a:cubicBezTo>
                    <a:pt x="102" y="521"/>
                    <a:pt x="101" y="526"/>
                    <a:pt x="100" y="528"/>
                  </a:cubicBezTo>
                  <a:close/>
                  <a:moveTo>
                    <a:pt x="104" y="529"/>
                  </a:moveTo>
                  <a:cubicBezTo>
                    <a:pt x="105" y="529"/>
                    <a:pt x="105" y="531"/>
                    <a:pt x="106" y="531"/>
                  </a:cubicBezTo>
                  <a:cubicBezTo>
                    <a:pt x="105" y="532"/>
                    <a:pt x="105" y="536"/>
                    <a:pt x="102" y="536"/>
                  </a:cubicBezTo>
                  <a:cubicBezTo>
                    <a:pt x="102" y="534"/>
                    <a:pt x="101" y="533"/>
                    <a:pt x="101" y="531"/>
                  </a:cubicBezTo>
                  <a:cubicBezTo>
                    <a:pt x="102" y="531"/>
                    <a:pt x="104" y="531"/>
                    <a:pt x="104" y="529"/>
                  </a:cubicBezTo>
                  <a:close/>
                  <a:moveTo>
                    <a:pt x="104" y="601"/>
                  </a:moveTo>
                  <a:cubicBezTo>
                    <a:pt x="105" y="602"/>
                    <a:pt x="104" y="604"/>
                    <a:pt x="104" y="606"/>
                  </a:cubicBezTo>
                  <a:cubicBezTo>
                    <a:pt x="102" y="606"/>
                    <a:pt x="102" y="602"/>
                    <a:pt x="104" y="601"/>
                  </a:cubicBezTo>
                  <a:close/>
                  <a:moveTo>
                    <a:pt x="108" y="521"/>
                  </a:moveTo>
                  <a:cubicBezTo>
                    <a:pt x="110" y="521"/>
                    <a:pt x="109" y="524"/>
                    <a:pt x="111" y="524"/>
                  </a:cubicBezTo>
                  <a:cubicBezTo>
                    <a:pt x="109" y="526"/>
                    <a:pt x="108" y="522"/>
                    <a:pt x="108" y="521"/>
                  </a:cubicBezTo>
                  <a:close/>
                  <a:moveTo>
                    <a:pt x="111" y="462"/>
                  </a:moveTo>
                  <a:cubicBezTo>
                    <a:pt x="107" y="463"/>
                    <a:pt x="106" y="454"/>
                    <a:pt x="109" y="452"/>
                  </a:cubicBezTo>
                  <a:cubicBezTo>
                    <a:pt x="111" y="453"/>
                    <a:pt x="113" y="456"/>
                    <a:pt x="113" y="459"/>
                  </a:cubicBezTo>
                  <a:cubicBezTo>
                    <a:pt x="112" y="459"/>
                    <a:pt x="110" y="461"/>
                    <a:pt x="111" y="462"/>
                  </a:cubicBezTo>
                  <a:close/>
                  <a:moveTo>
                    <a:pt x="114" y="462"/>
                  </a:moveTo>
                  <a:cubicBezTo>
                    <a:pt x="116" y="464"/>
                    <a:pt x="118" y="471"/>
                    <a:pt x="114" y="472"/>
                  </a:cubicBezTo>
                  <a:cubicBezTo>
                    <a:pt x="110" y="471"/>
                    <a:pt x="112" y="465"/>
                    <a:pt x="114" y="462"/>
                  </a:cubicBezTo>
                  <a:close/>
                  <a:moveTo>
                    <a:pt x="113" y="437"/>
                  </a:moveTo>
                  <a:cubicBezTo>
                    <a:pt x="115" y="441"/>
                    <a:pt x="119" y="446"/>
                    <a:pt x="117" y="450"/>
                  </a:cubicBezTo>
                  <a:cubicBezTo>
                    <a:pt x="113" y="447"/>
                    <a:pt x="111" y="442"/>
                    <a:pt x="113" y="437"/>
                  </a:cubicBezTo>
                  <a:close/>
                  <a:moveTo>
                    <a:pt x="116" y="424"/>
                  </a:moveTo>
                  <a:cubicBezTo>
                    <a:pt x="115" y="421"/>
                    <a:pt x="113" y="417"/>
                    <a:pt x="115" y="414"/>
                  </a:cubicBezTo>
                  <a:cubicBezTo>
                    <a:pt x="117" y="416"/>
                    <a:pt x="119" y="421"/>
                    <a:pt x="116" y="424"/>
                  </a:cubicBezTo>
                  <a:close/>
                  <a:moveTo>
                    <a:pt x="116" y="346"/>
                  </a:moveTo>
                  <a:cubicBezTo>
                    <a:pt x="119" y="351"/>
                    <a:pt x="122" y="356"/>
                    <a:pt x="124" y="362"/>
                  </a:cubicBezTo>
                  <a:cubicBezTo>
                    <a:pt x="120" y="358"/>
                    <a:pt x="118" y="352"/>
                    <a:pt x="116" y="346"/>
                  </a:cubicBezTo>
                  <a:close/>
                  <a:moveTo>
                    <a:pt x="120" y="424"/>
                  </a:moveTo>
                  <a:cubicBezTo>
                    <a:pt x="122" y="429"/>
                    <a:pt x="128" y="435"/>
                    <a:pt x="123" y="441"/>
                  </a:cubicBezTo>
                  <a:cubicBezTo>
                    <a:pt x="119" y="436"/>
                    <a:pt x="116" y="429"/>
                    <a:pt x="120" y="424"/>
                  </a:cubicBezTo>
                  <a:close/>
                  <a:moveTo>
                    <a:pt x="124" y="397"/>
                  </a:moveTo>
                  <a:cubicBezTo>
                    <a:pt x="127" y="397"/>
                    <a:pt x="125" y="400"/>
                    <a:pt x="125" y="402"/>
                  </a:cubicBezTo>
                  <a:cubicBezTo>
                    <a:pt x="124" y="401"/>
                    <a:pt x="123" y="398"/>
                    <a:pt x="124" y="397"/>
                  </a:cubicBezTo>
                  <a:close/>
                  <a:moveTo>
                    <a:pt x="125" y="414"/>
                  </a:moveTo>
                  <a:cubicBezTo>
                    <a:pt x="127" y="419"/>
                    <a:pt x="134" y="424"/>
                    <a:pt x="129" y="429"/>
                  </a:cubicBezTo>
                  <a:cubicBezTo>
                    <a:pt x="127" y="425"/>
                    <a:pt x="124" y="420"/>
                    <a:pt x="125" y="414"/>
                  </a:cubicBezTo>
                  <a:close/>
                  <a:moveTo>
                    <a:pt x="128" y="389"/>
                  </a:moveTo>
                  <a:cubicBezTo>
                    <a:pt x="129" y="389"/>
                    <a:pt x="129" y="389"/>
                    <a:pt x="130" y="389"/>
                  </a:cubicBezTo>
                  <a:cubicBezTo>
                    <a:pt x="130" y="389"/>
                    <a:pt x="131" y="390"/>
                    <a:pt x="130" y="392"/>
                  </a:cubicBezTo>
                  <a:cubicBezTo>
                    <a:pt x="129" y="392"/>
                    <a:pt x="128" y="390"/>
                    <a:pt x="128" y="389"/>
                  </a:cubicBezTo>
                  <a:close/>
                  <a:moveTo>
                    <a:pt x="128" y="361"/>
                  </a:moveTo>
                  <a:cubicBezTo>
                    <a:pt x="132" y="366"/>
                    <a:pt x="137" y="373"/>
                    <a:pt x="137" y="380"/>
                  </a:cubicBezTo>
                  <a:cubicBezTo>
                    <a:pt x="132" y="375"/>
                    <a:pt x="131" y="367"/>
                    <a:pt x="128" y="361"/>
                  </a:cubicBezTo>
                  <a:close/>
                  <a:moveTo>
                    <a:pt x="144" y="374"/>
                  </a:moveTo>
                  <a:cubicBezTo>
                    <a:pt x="146" y="376"/>
                    <a:pt x="149" y="378"/>
                    <a:pt x="150" y="382"/>
                  </a:cubicBezTo>
                  <a:cubicBezTo>
                    <a:pt x="150" y="383"/>
                    <a:pt x="149" y="384"/>
                    <a:pt x="147" y="385"/>
                  </a:cubicBezTo>
                  <a:cubicBezTo>
                    <a:pt x="146" y="381"/>
                    <a:pt x="141" y="377"/>
                    <a:pt x="144" y="374"/>
                  </a:cubicBezTo>
                  <a:close/>
                  <a:moveTo>
                    <a:pt x="147" y="326"/>
                  </a:moveTo>
                  <a:cubicBezTo>
                    <a:pt x="148" y="326"/>
                    <a:pt x="148" y="326"/>
                    <a:pt x="149" y="326"/>
                  </a:cubicBezTo>
                  <a:cubicBezTo>
                    <a:pt x="150" y="333"/>
                    <a:pt x="155" y="336"/>
                    <a:pt x="156" y="343"/>
                  </a:cubicBezTo>
                  <a:cubicBezTo>
                    <a:pt x="152" y="339"/>
                    <a:pt x="145" y="332"/>
                    <a:pt x="147" y="326"/>
                  </a:cubicBezTo>
                  <a:close/>
                  <a:moveTo>
                    <a:pt x="154" y="283"/>
                  </a:moveTo>
                  <a:cubicBezTo>
                    <a:pt x="156" y="285"/>
                    <a:pt x="158" y="287"/>
                    <a:pt x="159" y="290"/>
                  </a:cubicBezTo>
                  <a:cubicBezTo>
                    <a:pt x="156" y="290"/>
                    <a:pt x="153" y="286"/>
                    <a:pt x="154" y="283"/>
                  </a:cubicBezTo>
                  <a:close/>
                  <a:moveTo>
                    <a:pt x="163" y="328"/>
                  </a:moveTo>
                  <a:cubicBezTo>
                    <a:pt x="160" y="324"/>
                    <a:pt x="158" y="319"/>
                    <a:pt x="156" y="313"/>
                  </a:cubicBezTo>
                  <a:cubicBezTo>
                    <a:pt x="159" y="318"/>
                    <a:pt x="162" y="322"/>
                    <a:pt x="163" y="328"/>
                  </a:cubicBezTo>
                  <a:close/>
                  <a:moveTo>
                    <a:pt x="161" y="303"/>
                  </a:moveTo>
                  <a:cubicBezTo>
                    <a:pt x="164" y="304"/>
                    <a:pt x="165" y="307"/>
                    <a:pt x="164" y="308"/>
                  </a:cubicBezTo>
                  <a:cubicBezTo>
                    <a:pt x="162" y="308"/>
                    <a:pt x="162" y="305"/>
                    <a:pt x="161" y="303"/>
                  </a:cubicBezTo>
                  <a:close/>
                  <a:moveTo>
                    <a:pt x="162" y="402"/>
                  </a:moveTo>
                  <a:cubicBezTo>
                    <a:pt x="164" y="403"/>
                    <a:pt x="166" y="406"/>
                    <a:pt x="164" y="408"/>
                  </a:cubicBezTo>
                  <a:cubicBezTo>
                    <a:pt x="162" y="407"/>
                    <a:pt x="162" y="405"/>
                    <a:pt x="161" y="403"/>
                  </a:cubicBezTo>
                  <a:cubicBezTo>
                    <a:pt x="162" y="403"/>
                    <a:pt x="162" y="403"/>
                    <a:pt x="162" y="402"/>
                  </a:cubicBezTo>
                  <a:close/>
                  <a:moveTo>
                    <a:pt x="163" y="169"/>
                  </a:moveTo>
                  <a:cubicBezTo>
                    <a:pt x="166" y="174"/>
                    <a:pt x="172" y="179"/>
                    <a:pt x="169" y="187"/>
                  </a:cubicBezTo>
                  <a:cubicBezTo>
                    <a:pt x="167" y="182"/>
                    <a:pt x="162" y="176"/>
                    <a:pt x="163" y="169"/>
                  </a:cubicBezTo>
                  <a:close/>
                  <a:moveTo>
                    <a:pt x="168" y="313"/>
                  </a:moveTo>
                  <a:cubicBezTo>
                    <a:pt x="169" y="313"/>
                    <a:pt x="169" y="314"/>
                    <a:pt x="170" y="314"/>
                  </a:cubicBezTo>
                  <a:cubicBezTo>
                    <a:pt x="170" y="316"/>
                    <a:pt x="169" y="316"/>
                    <a:pt x="169" y="317"/>
                  </a:cubicBezTo>
                  <a:cubicBezTo>
                    <a:pt x="167" y="317"/>
                    <a:pt x="167" y="314"/>
                    <a:pt x="168" y="313"/>
                  </a:cubicBezTo>
                  <a:close/>
                  <a:moveTo>
                    <a:pt x="167" y="198"/>
                  </a:moveTo>
                  <a:cubicBezTo>
                    <a:pt x="169" y="198"/>
                    <a:pt x="170" y="202"/>
                    <a:pt x="169" y="204"/>
                  </a:cubicBezTo>
                  <a:cubicBezTo>
                    <a:pt x="168" y="202"/>
                    <a:pt x="165" y="200"/>
                    <a:pt x="167" y="198"/>
                  </a:cubicBezTo>
                  <a:close/>
                  <a:moveTo>
                    <a:pt x="166" y="410"/>
                  </a:moveTo>
                  <a:cubicBezTo>
                    <a:pt x="169" y="412"/>
                    <a:pt x="170" y="418"/>
                    <a:pt x="170" y="420"/>
                  </a:cubicBezTo>
                  <a:cubicBezTo>
                    <a:pt x="169" y="417"/>
                    <a:pt x="165" y="414"/>
                    <a:pt x="166" y="410"/>
                  </a:cubicBezTo>
                  <a:close/>
                  <a:moveTo>
                    <a:pt x="176" y="439"/>
                  </a:moveTo>
                  <a:cubicBezTo>
                    <a:pt x="176" y="437"/>
                    <a:pt x="178" y="442"/>
                    <a:pt x="179" y="443"/>
                  </a:cubicBezTo>
                  <a:cubicBezTo>
                    <a:pt x="179" y="445"/>
                    <a:pt x="178" y="446"/>
                    <a:pt x="178" y="448"/>
                  </a:cubicBezTo>
                  <a:cubicBezTo>
                    <a:pt x="176" y="447"/>
                    <a:pt x="177" y="443"/>
                    <a:pt x="174" y="442"/>
                  </a:cubicBezTo>
                  <a:cubicBezTo>
                    <a:pt x="176" y="441"/>
                    <a:pt x="176" y="441"/>
                    <a:pt x="176" y="439"/>
                  </a:cubicBezTo>
                  <a:close/>
                  <a:moveTo>
                    <a:pt x="175" y="462"/>
                  </a:moveTo>
                  <a:cubicBezTo>
                    <a:pt x="180" y="464"/>
                    <a:pt x="178" y="469"/>
                    <a:pt x="176" y="473"/>
                  </a:cubicBezTo>
                  <a:cubicBezTo>
                    <a:pt x="172" y="471"/>
                    <a:pt x="171" y="465"/>
                    <a:pt x="175" y="462"/>
                  </a:cubicBezTo>
                  <a:close/>
                  <a:moveTo>
                    <a:pt x="175" y="518"/>
                  </a:moveTo>
                  <a:cubicBezTo>
                    <a:pt x="172" y="516"/>
                    <a:pt x="172" y="511"/>
                    <a:pt x="173" y="508"/>
                  </a:cubicBezTo>
                  <a:cubicBezTo>
                    <a:pt x="175" y="510"/>
                    <a:pt x="176" y="514"/>
                    <a:pt x="175" y="518"/>
                  </a:cubicBezTo>
                  <a:close/>
                  <a:moveTo>
                    <a:pt x="176" y="531"/>
                  </a:moveTo>
                  <a:cubicBezTo>
                    <a:pt x="177" y="532"/>
                    <a:pt x="177" y="533"/>
                    <a:pt x="178" y="533"/>
                  </a:cubicBezTo>
                  <a:cubicBezTo>
                    <a:pt x="178" y="534"/>
                    <a:pt x="176" y="534"/>
                    <a:pt x="176" y="536"/>
                  </a:cubicBezTo>
                  <a:cubicBezTo>
                    <a:pt x="175" y="535"/>
                    <a:pt x="174" y="533"/>
                    <a:pt x="176" y="531"/>
                  </a:cubicBezTo>
                  <a:close/>
                  <a:moveTo>
                    <a:pt x="178" y="545"/>
                  </a:moveTo>
                  <a:cubicBezTo>
                    <a:pt x="177" y="546"/>
                    <a:pt x="177" y="548"/>
                    <a:pt x="175" y="548"/>
                  </a:cubicBezTo>
                  <a:cubicBezTo>
                    <a:pt x="175" y="546"/>
                    <a:pt x="176" y="545"/>
                    <a:pt x="176" y="543"/>
                  </a:cubicBezTo>
                  <a:cubicBezTo>
                    <a:pt x="178" y="543"/>
                    <a:pt x="177" y="545"/>
                    <a:pt x="178" y="545"/>
                  </a:cubicBezTo>
                  <a:close/>
                  <a:moveTo>
                    <a:pt x="177" y="570"/>
                  </a:moveTo>
                  <a:cubicBezTo>
                    <a:pt x="179" y="571"/>
                    <a:pt x="178" y="575"/>
                    <a:pt x="178" y="577"/>
                  </a:cubicBezTo>
                  <a:cubicBezTo>
                    <a:pt x="176" y="576"/>
                    <a:pt x="175" y="574"/>
                    <a:pt x="175" y="572"/>
                  </a:cubicBezTo>
                  <a:cubicBezTo>
                    <a:pt x="176" y="572"/>
                    <a:pt x="177" y="571"/>
                    <a:pt x="177" y="570"/>
                  </a:cubicBezTo>
                  <a:close/>
                  <a:moveTo>
                    <a:pt x="178" y="596"/>
                  </a:moveTo>
                  <a:cubicBezTo>
                    <a:pt x="180" y="594"/>
                    <a:pt x="178" y="598"/>
                    <a:pt x="179" y="599"/>
                  </a:cubicBezTo>
                  <a:cubicBezTo>
                    <a:pt x="178" y="599"/>
                    <a:pt x="178" y="598"/>
                    <a:pt x="177" y="598"/>
                  </a:cubicBezTo>
                  <a:cubicBezTo>
                    <a:pt x="176" y="597"/>
                    <a:pt x="179" y="597"/>
                    <a:pt x="178" y="596"/>
                  </a:cubicBezTo>
                  <a:close/>
                  <a:moveTo>
                    <a:pt x="179" y="537"/>
                  </a:moveTo>
                  <a:cubicBezTo>
                    <a:pt x="182" y="538"/>
                    <a:pt x="179" y="539"/>
                    <a:pt x="179" y="542"/>
                  </a:cubicBezTo>
                  <a:cubicBezTo>
                    <a:pt x="176" y="542"/>
                    <a:pt x="179" y="539"/>
                    <a:pt x="179" y="537"/>
                  </a:cubicBezTo>
                  <a:close/>
                  <a:moveTo>
                    <a:pt x="180" y="552"/>
                  </a:moveTo>
                  <a:cubicBezTo>
                    <a:pt x="183" y="553"/>
                    <a:pt x="180" y="555"/>
                    <a:pt x="180" y="557"/>
                  </a:cubicBezTo>
                  <a:cubicBezTo>
                    <a:pt x="178" y="556"/>
                    <a:pt x="181" y="555"/>
                    <a:pt x="180" y="552"/>
                  </a:cubicBezTo>
                  <a:close/>
                  <a:moveTo>
                    <a:pt x="181" y="584"/>
                  </a:moveTo>
                  <a:cubicBezTo>
                    <a:pt x="178" y="583"/>
                    <a:pt x="180" y="581"/>
                    <a:pt x="180" y="579"/>
                  </a:cubicBezTo>
                  <a:cubicBezTo>
                    <a:pt x="183" y="579"/>
                    <a:pt x="181" y="582"/>
                    <a:pt x="181" y="584"/>
                  </a:cubicBezTo>
                  <a:close/>
                  <a:moveTo>
                    <a:pt x="181" y="625"/>
                  </a:moveTo>
                  <a:cubicBezTo>
                    <a:pt x="180" y="623"/>
                    <a:pt x="179" y="621"/>
                    <a:pt x="179" y="619"/>
                  </a:cubicBezTo>
                  <a:cubicBezTo>
                    <a:pt x="181" y="620"/>
                    <a:pt x="181" y="623"/>
                    <a:pt x="181" y="625"/>
                  </a:cubicBezTo>
                  <a:close/>
                  <a:moveTo>
                    <a:pt x="182" y="558"/>
                  </a:moveTo>
                  <a:cubicBezTo>
                    <a:pt x="184" y="558"/>
                    <a:pt x="185" y="562"/>
                    <a:pt x="184" y="564"/>
                  </a:cubicBezTo>
                  <a:cubicBezTo>
                    <a:pt x="182" y="563"/>
                    <a:pt x="181" y="560"/>
                    <a:pt x="182" y="558"/>
                  </a:cubicBezTo>
                  <a:close/>
                  <a:moveTo>
                    <a:pt x="183" y="551"/>
                  </a:moveTo>
                  <a:cubicBezTo>
                    <a:pt x="181" y="550"/>
                    <a:pt x="183" y="547"/>
                    <a:pt x="184" y="545"/>
                  </a:cubicBezTo>
                  <a:cubicBezTo>
                    <a:pt x="185" y="546"/>
                    <a:pt x="186" y="546"/>
                    <a:pt x="185" y="548"/>
                  </a:cubicBezTo>
                  <a:cubicBezTo>
                    <a:pt x="183" y="548"/>
                    <a:pt x="185" y="551"/>
                    <a:pt x="183" y="551"/>
                  </a:cubicBezTo>
                  <a:close/>
                  <a:moveTo>
                    <a:pt x="186" y="549"/>
                  </a:moveTo>
                  <a:cubicBezTo>
                    <a:pt x="189" y="551"/>
                    <a:pt x="188" y="555"/>
                    <a:pt x="186" y="557"/>
                  </a:cubicBezTo>
                  <a:cubicBezTo>
                    <a:pt x="183" y="555"/>
                    <a:pt x="185" y="552"/>
                    <a:pt x="186" y="549"/>
                  </a:cubicBezTo>
                  <a:close/>
                  <a:moveTo>
                    <a:pt x="185" y="463"/>
                  </a:moveTo>
                  <a:cubicBezTo>
                    <a:pt x="184" y="460"/>
                    <a:pt x="186" y="459"/>
                    <a:pt x="187" y="457"/>
                  </a:cubicBezTo>
                  <a:cubicBezTo>
                    <a:pt x="190" y="459"/>
                    <a:pt x="191" y="463"/>
                    <a:pt x="190" y="467"/>
                  </a:cubicBezTo>
                  <a:cubicBezTo>
                    <a:pt x="185" y="467"/>
                    <a:pt x="189" y="462"/>
                    <a:pt x="185" y="463"/>
                  </a:cubicBezTo>
                  <a:close/>
                  <a:moveTo>
                    <a:pt x="184" y="439"/>
                  </a:moveTo>
                  <a:cubicBezTo>
                    <a:pt x="185" y="438"/>
                    <a:pt x="186" y="438"/>
                    <a:pt x="187" y="436"/>
                  </a:cubicBezTo>
                  <a:cubicBezTo>
                    <a:pt x="189" y="438"/>
                    <a:pt x="189" y="443"/>
                    <a:pt x="191" y="446"/>
                  </a:cubicBezTo>
                  <a:cubicBezTo>
                    <a:pt x="186" y="446"/>
                    <a:pt x="186" y="441"/>
                    <a:pt x="184" y="439"/>
                  </a:cubicBezTo>
                  <a:close/>
                  <a:moveTo>
                    <a:pt x="187" y="351"/>
                  </a:moveTo>
                  <a:cubicBezTo>
                    <a:pt x="189" y="350"/>
                    <a:pt x="188" y="349"/>
                    <a:pt x="188" y="348"/>
                  </a:cubicBezTo>
                  <a:cubicBezTo>
                    <a:pt x="191" y="349"/>
                    <a:pt x="191" y="352"/>
                    <a:pt x="191" y="355"/>
                  </a:cubicBezTo>
                  <a:cubicBezTo>
                    <a:pt x="189" y="355"/>
                    <a:pt x="191" y="351"/>
                    <a:pt x="187" y="351"/>
                  </a:cubicBezTo>
                  <a:close/>
                  <a:moveTo>
                    <a:pt x="187" y="325"/>
                  </a:moveTo>
                  <a:cubicBezTo>
                    <a:pt x="188" y="323"/>
                    <a:pt x="189" y="322"/>
                    <a:pt x="190" y="320"/>
                  </a:cubicBezTo>
                  <a:cubicBezTo>
                    <a:pt x="194" y="322"/>
                    <a:pt x="195" y="328"/>
                    <a:pt x="194" y="333"/>
                  </a:cubicBezTo>
                  <a:cubicBezTo>
                    <a:pt x="191" y="331"/>
                    <a:pt x="190" y="327"/>
                    <a:pt x="187" y="325"/>
                  </a:cubicBezTo>
                  <a:close/>
                  <a:moveTo>
                    <a:pt x="193" y="249"/>
                  </a:moveTo>
                  <a:cubicBezTo>
                    <a:pt x="194" y="247"/>
                    <a:pt x="192" y="247"/>
                    <a:pt x="193" y="244"/>
                  </a:cubicBezTo>
                  <a:cubicBezTo>
                    <a:pt x="195" y="245"/>
                    <a:pt x="195" y="247"/>
                    <a:pt x="196" y="249"/>
                  </a:cubicBezTo>
                  <a:cubicBezTo>
                    <a:pt x="195" y="249"/>
                    <a:pt x="194" y="249"/>
                    <a:pt x="193" y="249"/>
                  </a:cubicBezTo>
                  <a:close/>
                  <a:moveTo>
                    <a:pt x="195" y="168"/>
                  </a:moveTo>
                  <a:cubicBezTo>
                    <a:pt x="195" y="168"/>
                    <a:pt x="196" y="169"/>
                    <a:pt x="196" y="169"/>
                  </a:cubicBezTo>
                  <a:cubicBezTo>
                    <a:pt x="196" y="165"/>
                    <a:pt x="193" y="166"/>
                    <a:pt x="193" y="161"/>
                  </a:cubicBezTo>
                  <a:cubicBezTo>
                    <a:pt x="192" y="163"/>
                    <a:pt x="191" y="164"/>
                    <a:pt x="190" y="161"/>
                  </a:cubicBezTo>
                  <a:cubicBezTo>
                    <a:pt x="190" y="159"/>
                    <a:pt x="191" y="162"/>
                    <a:pt x="192" y="161"/>
                  </a:cubicBezTo>
                  <a:cubicBezTo>
                    <a:pt x="192" y="160"/>
                    <a:pt x="191" y="159"/>
                    <a:pt x="191" y="158"/>
                  </a:cubicBezTo>
                  <a:cubicBezTo>
                    <a:pt x="189" y="158"/>
                    <a:pt x="191" y="160"/>
                    <a:pt x="189" y="160"/>
                  </a:cubicBezTo>
                  <a:cubicBezTo>
                    <a:pt x="189" y="158"/>
                    <a:pt x="191" y="158"/>
                    <a:pt x="190" y="155"/>
                  </a:cubicBezTo>
                  <a:cubicBezTo>
                    <a:pt x="191" y="156"/>
                    <a:pt x="191" y="155"/>
                    <a:pt x="191" y="155"/>
                  </a:cubicBezTo>
                  <a:cubicBezTo>
                    <a:pt x="196" y="157"/>
                    <a:pt x="195" y="163"/>
                    <a:pt x="198" y="167"/>
                  </a:cubicBezTo>
                  <a:cubicBezTo>
                    <a:pt x="198" y="168"/>
                    <a:pt x="196" y="169"/>
                    <a:pt x="196" y="170"/>
                  </a:cubicBezTo>
                  <a:cubicBezTo>
                    <a:pt x="195" y="170"/>
                    <a:pt x="195" y="169"/>
                    <a:pt x="195" y="168"/>
                  </a:cubicBezTo>
                  <a:close/>
                  <a:moveTo>
                    <a:pt x="194" y="108"/>
                  </a:moveTo>
                  <a:cubicBezTo>
                    <a:pt x="196" y="110"/>
                    <a:pt x="197" y="113"/>
                    <a:pt x="199" y="116"/>
                  </a:cubicBezTo>
                  <a:cubicBezTo>
                    <a:pt x="196" y="114"/>
                    <a:pt x="195" y="111"/>
                    <a:pt x="194" y="108"/>
                  </a:cubicBezTo>
                  <a:close/>
                  <a:moveTo>
                    <a:pt x="197" y="95"/>
                  </a:moveTo>
                  <a:cubicBezTo>
                    <a:pt x="195" y="93"/>
                    <a:pt x="194" y="89"/>
                    <a:pt x="193" y="86"/>
                  </a:cubicBezTo>
                  <a:cubicBezTo>
                    <a:pt x="192" y="84"/>
                    <a:pt x="194" y="84"/>
                    <a:pt x="194" y="82"/>
                  </a:cubicBezTo>
                  <a:cubicBezTo>
                    <a:pt x="196" y="86"/>
                    <a:pt x="198" y="91"/>
                    <a:pt x="197" y="95"/>
                  </a:cubicBezTo>
                  <a:close/>
                  <a:moveTo>
                    <a:pt x="197" y="69"/>
                  </a:moveTo>
                  <a:cubicBezTo>
                    <a:pt x="195" y="69"/>
                    <a:pt x="196" y="64"/>
                    <a:pt x="193" y="64"/>
                  </a:cubicBezTo>
                  <a:cubicBezTo>
                    <a:pt x="193" y="60"/>
                    <a:pt x="192" y="58"/>
                    <a:pt x="194" y="56"/>
                  </a:cubicBezTo>
                  <a:cubicBezTo>
                    <a:pt x="196" y="59"/>
                    <a:pt x="198" y="65"/>
                    <a:pt x="197" y="69"/>
                  </a:cubicBezTo>
                  <a:close/>
                  <a:moveTo>
                    <a:pt x="193" y="77"/>
                  </a:moveTo>
                  <a:cubicBezTo>
                    <a:pt x="192" y="79"/>
                    <a:pt x="192" y="81"/>
                    <a:pt x="190" y="81"/>
                  </a:cubicBezTo>
                  <a:cubicBezTo>
                    <a:pt x="189" y="78"/>
                    <a:pt x="187" y="75"/>
                    <a:pt x="185" y="72"/>
                  </a:cubicBezTo>
                  <a:cubicBezTo>
                    <a:pt x="185" y="70"/>
                    <a:pt x="188" y="70"/>
                    <a:pt x="187" y="68"/>
                  </a:cubicBezTo>
                  <a:cubicBezTo>
                    <a:pt x="192" y="68"/>
                    <a:pt x="191" y="75"/>
                    <a:pt x="193" y="77"/>
                  </a:cubicBezTo>
                  <a:close/>
                  <a:moveTo>
                    <a:pt x="185" y="90"/>
                  </a:moveTo>
                  <a:cubicBezTo>
                    <a:pt x="184" y="87"/>
                    <a:pt x="183" y="84"/>
                    <a:pt x="181" y="83"/>
                  </a:cubicBezTo>
                  <a:cubicBezTo>
                    <a:pt x="180" y="80"/>
                    <a:pt x="182" y="80"/>
                    <a:pt x="182" y="78"/>
                  </a:cubicBezTo>
                  <a:cubicBezTo>
                    <a:pt x="185" y="80"/>
                    <a:pt x="187" y="86"/>
                    <a:pt x="185" y="90"/>
                  </a:cubicBezTo>
                  <a:close/>
                  <a:moveTo>
                    <a:pt x="179" y="77"/>
                  </a:moveTo>
                  <a:cubicBezTo>
                    <a:pt x="176" y="75"/>
                    <a:pt x="177" y="73"/>
                    <a:pt x="175" y="70"/>
                  </a:cubicBezTo>
                  <a:cubicBezTo>
                    <a:pt x="174" y="70"/>
                    <a:pt x="174" y="71"/>
                    <a:pt x="173" y="70"/>
                  </a:cubicBezTo>
                  <a:cubicBezTo>
                    <a:pt x="175" y="69"/>
                    <a:pt x="172" y="64"/>
                    <a:pt x="176" y="62"/>
                  </a:cubicBezTo>
                  <a:cubicBezTo>
                    <a:pt x="178" y="67"/>
                    <a:pt x="183" y="72"/>
                    <a:pt x="179" y="77"/>
                  </a:cubicBezTo>
                  <a:close/>
                  <a:moveTo>
                    <a:pt x="170" y="60"/>
                  </a:moveTo>
                  <a:cubicBezTo>
                    <a:pt x="170" y="58"/>
                    <a:pt x="167" y="57"/>
                    <a:pt x="166" y="55"/>
                  </a:cubicBezTo>
                  <a:cubicBezTo>
                    <a:pt x="168" y="53"/>
                    <a:pt x="170" y="50"/>
                    <a:pt x="169" y="46"/>
                  </a:cubicBezTo>
                  <a:cubicBezTo>
                    <a:pt x="173" y="48"/>
                    <a:pt x="176" y="58"/>
                    <a:pt x="170" y="60"/>
                  </a:cubicBezTo>
                  <a:close/>
                  <a:moveTo>
                    <a:pt x="166" y="73"/>
                  </a:moveTo>
                  <a:cubicBezTo>
                    <a:pt x="163" y="72"/>
                    <a:pt x="166" y="69"/>
                    <a:pt x="167" y="69"/>
                  </a:cubicBezTo>
                  <a:cubicBezTo>
                    <a:pt x="166" y="67"/>
                    <a:pt x="164" y="69"/>
                    <a:pt x="164" y="70"/>
                  </a:cubicBezTo>
                  <a:cubicBezTo>
                    <a:pt x="160" y="67"/>
                    <a:pt x="165" y="63"/>
                    <a:pt x="164" y="61"/>
                  </a:cubicBezTo>
                  <a:cubicBezTo>
                    <a:pt x="167" y="64"/>
                    <a:pt x="169" y="70"/>
                    <a:pt x="166" y="73"/>
                  </a:cubicBezTo>
                  <a:close/>
                  <a:moveTo>
                    <a:pt x="168" y="100"/>
                  </a:moveTo>
                  <a:cubicBezTo>
                    <a:pt x="164" y="98"/>
                    <a:pt x="160" y="93"/>
                    <a:pt x="162" y="89"/>
                  </a:cubicBezTo>
                  <a:cubicBezTo>
                    <a:pt x="164" y="92"/>
                    <a:pt x="168" y="96"/>
                    <a:pt x="168" y="100"/>
                  </a:cubicBezTo>
                  <a:close/>
                  <a:moveTo>
                    <a:pt x="160" y="61"/>
                  </a:moveTo>
                  <a:cubicBezTo>
                    <a:pt x="158" y="60"/>
                    <a:pt x="160" y="57"/>
                    <a:pt x="162" y="57"/>
                  </a:cubicBezTo>
                  <a:cubicBezTo>
                    <a:pt x="161" y="59"/>
                    <a:pt x="161" y="59"/>
                    <a:pt x="160" y="61"/>
                  </a:cubicBezTo>
                  <a:close/>
                  <a:moveTo>
                    <a:pt x="153" y="100"/>
                  </a:moveTo>
                  <a:cubicBezTo>
                    <a:pt x="150" y="99"/>
                    <a:pt x="151" y="95"/>
                    <a:pt x="148" y="94"/>
                  </a:cubicBezTo>
                  <a:cubicBezTo>
                    <a:pt x="148" y="92"/>
                    <a:pt x="151" y="93"/>
                    <a:pt x="150" y="90"/>
                  </a:cubicBezTo>
                  <a:cubicBezTo>
                    <a:pt x="153" y="92"/>
                    <a:pt x="155" y="97"/>
                    <a:pt x="153" y="100"/>
                  </a:cubicBezTo>
                  <a:close/>
                  <a:moveTo>
                    <a:pt x="148" y="87"/>
                  </a:moveTo>
                  <a:cubicBezTo>
                    <a:pt x="147" y="86"/>
                    <a:pt x="145" y="87"/>
                    <a:pt x="146" y="89"/>
                  </a:cubicBezTo>
                  <a:cubicBezTo>
                    <a:pt x="143" y="87"/>
                    <a:pt x="142" y="82"/>
                    <a:pt x="145" y="80"/>
                  </a:cubicBezTo>
                  <a:cubicBezTo>
                    <a:pt x="147" y="81"/>
                    <a:pt x="146" y="84"/>
                    <a:pt x="148" y="85"/>
                  </a:cubicBezTo>
                  <a:cubicBezTo>
                    <a:pt x="148" y="85"/>
                    <a:pt x="148" y="86"/>
                    <a:pt x="148" y="87"/>
                  </a:cubicBezTo>
                  <a:close/>
                  <a:moveTo>
                    <a:pt x="145" y="115"/>
                  </a:moveTo>
                  <a:cubicBezTo>
                    <a:pt x="144" y="116"/>
                    <a:pt x="145" y="118"/>
                    <a:pt x="143" y="117"/>
                  </a:cubicBezTo>
                  <a:cubicBezTo>
                    <a:pt x="143" y="114"/>
                    <a:pt x="137" y="109"/>
                    <a:pt x="143" y="108"/>
                  </a:cubicBezTo>
                  <a:cubicBezTo>
                    <a:pt x="142" y="112"/>
                    <a:pt x="145" y="112"/>
                    <a:pt x="145" y="115"/>
                  </a:cubicBezTo>
                  <a:close/>
                  <a:moveTo>
                    <a:pt x="140" y="80"/>
                  </a:moveTo>
                  <a:cubicBezTo>
                    <a:pt x="136" y="77"/>
                    <a:pt x="136" y="71"/>
                    <a:pt x="139" y="66"/>
                  </a:cubicBezTo>
                  <a:cubicBezTo>
                    <a:pt x="140" y="70"/>
                    <a:pt x="145" y="78"/>
                    <a:pt x="140" y="80"/>
                  </a:cubicBezTo>
                  <a:close/>
                  <a:moveTo>
                    <a:pt x="139" y="106"/>
                  </a:moveTo>
                  <a:cubicBezTo>
                    <a:pt x="137" y="105"/>
                    <a:pt x="134" y="102"/>
                    <a:pt x="136" y="99"/>
                  </a:cubicBezTo>
                  <a:cubicBezTo>
                    <a:pt x="137" y="101"/>
                    <a:pt x="140" y="103"/>
                    <a:pt x="139" y="106"/>
                  </a:cubicBezTo>
                  <a:close/>
                  <a:moveTo>
                    <a:pt x="133" y="68"/>
                  </a:moveTo>
                  <a:cubicBezTo>
                    <a:pt x="130" y="63"/>
                    <a:pt x="131" y="58"/>
                    <a:pt x="134" y="53"/>
                  </a:cubicBezTo>
                  <a:cubicBezTo>
                    <a:pt x="139" y="57"/>
                    <a:pt x="137" y="65"/>
                    <a:pt x="133" y="68"/>
                  </a:cubicBezTo>
                  <a:close/>
                  <a:moveTo>
                    <a:pt x="133" y="95"/>
                  </a:moveTo>
                  <a:cubicBezTo>
                    <a:pt x="130" y="93"/>
                    <a:pt x="129" y="90"/>
                    <a:pt x="129" y="87"/>
                  </a:cubicBezTo>
                  <a:cubicBezTo>
                    <a:pt x="131" y="88"/>
                    <a:pt x="132" y="92"/>
                    <a:pt x="133" y="95"/>
                  </a:cubicBezTo>
                  <a:close/>
                  <a:moveTo>
                    <a:pt x="126" y="70"/>
                  </a:moveTo>
                  <a:cubicBezTo>
                    <a:pt x="128" y="71"/>
                    <a:pt x="128" y="73"/>
                    <a:pt x="129" y="74"/>
                  </a:cubicBezTo>
                  <a:cubicBezTo>
                    <a:pt x="127" y="74"/>
                    <a:pt x="126" y="72"/>
                    <a:pt x="126" y="70"/>
                  </a:cubicBezTo>
                  <a:close/>
                  <a:moveTo>
                    <a:pt x="126" y="84"/>
                  </a:moveTo>
                  <a:cubicBezTo>
                    <a:pt x="125" y="82"/>
                    <a:pt x="123" y="79"/>
                    <a:pt x="124" y="76"/>
                  </a:cubicBezTo>
                  <a:cubicBezTo>
                    <a:pt x="125" y="78"/>
                    <a:pt x="128" y="81"/>
                    <a:pt x="126" y="84"/>
                  </a:cubicBezTo>
                  <a:close/>
                  <a:moveTo>
                    <a:pt x="123" y="91"/>
                  </a:moveTo>
                  <a:cubicBezTo>
                    <a:pt x="120" y="91"/>
                    <a:pt x="121" y="86"/>
                    <a:pt x="119" y="85"/>
                  </a:cubicBezTo>
                  <a:cubicBezTo>
                    <a:pt x="118" y="83"/>
                    <a:pt x="121" y="83"/>
                    <a:pt x="120" y="81"/>
                  </a:cubicBezTo>
                  <a:cubicBezTo>
                    <a:pt x="123" y="85"/>
                    <a:pt x="123" y="86"/>
                    <a:pt x="123" y="91"/>
                  </a:cubicBezTo>
                  <a:close/>
                  <a:moveTo>
                    <a:pt x="118" y="66"/>
                  </a:moveTo>
                  <a:cubicBezTo>
                    <a:pt x="119" y="65"/>
                    <a:pt x="120" y="68"/>
                    <a:pt x="120" y="70"/>
                  </a:cubicBezTo>
                  <a:cubicBezTo>
                    <a:pt x="119" y="69"/>
                    <a:pt x="119" y="67"/>
                    <a:pt x="118" y="66"/>
                  </a:cubicBezTo>
                  <a:close/>
                  <a:moveTo>
                    <a:pt x="119" y="55"/>
                  </a:moveTo>
                  <a:cubicBezTo>
                    <a:pt x="117" y="55"/>
                    <a:pt x="118" y="52"/>
                    <a:pt x="119" y="51"/>
                  </a:cubicBezTo>
                  <a:cubicBezTo>
                    <a:pt x="121" y="52"/>
                    <a:pt x="118" y="53"/>
                    <a:pt x="119" y="55"/>
                  </a:cubicBezTo>
                  <a:close/>
                  <a:moveTo>
                    <a:pt x="117" y="51"/>
                  </a:moveTo>
                  <a:cubicBezTo>
                    <a:pt x="115" y="49"/>
                    <a:pt x="117" y="48"/>
                    <a:pt x="117" y="46"/>
                  </a:cubicBezTo>
                  <a:cubicBezTo>
                    <a:pt x="120" y="46"/>
                    <a:pt x="119" y="52"/>
                    <a:pt x="117" y="51"/>
                  </a:cubicBezTo>
                  <a:close/>
                  <a:moveTo>
                    <a:pt x="117" y="79"/>
                  </a:moveTo>
                  <a:cubicBezTo>
                    <a:pt x="117" y="77"/>
                    <a:pt x="114" y="73"/>
                    <a:pt x="115" y="70"/>
                  </a:cubicBezTo>
                  <a:cubicBezTo>
                    <a:pt x="117" y="73"/>
                    <a:pt x="118" y="77"/>
                    <a:pt x="117" y="79"/>
                  </a:cubicBezTo>
                  <a:close/>
                  <a:moveTo>
                    <a:pt x="119" y="97"/>
                  </a:moveTo>
                  <a:cubicBezTo>
                    <a:pt x="119" y="100"/>
                    <a:pt x="117" y="101"/>
                    <a:pt x="116" y="105"/>
                  </a:cubicBezTo>
                  <a:cubicBezTo>
                    <a:pt x="115" y="102"/>
                    <a:pt x="112" y="101"/>
                    <a:pt x="112" y="98"/>
                  </a:cubicBezTo>
                  <a:cubicBezTo>
                    <a:pt x="111" y="90"/>
                    <a:pt x="119" y="90"/>
                    <a:pt x="119" y="97"/>
                  </a:cubicBezTo>
                  <a:close/>
                  <a:moveTo>
                    <a:pt x="109" y="62"/>
                  </a:moveTo>
                  <a:cubicBezTo>
                    <a:pt x="111" y="60"/>
                    <a:pt x="112" y="57"/>
                    <a:pt x="114" y="55"/>
                  </a:cubicBezTo>
                  <a:cubicBezTo>
                    <a:pt x="115" y="58"/>
                    <a:pt x="114" y="58"/>
                    <a:pt x="115" y="60"/>
                  </a:cubicBezTo>
                  <a:cubicBezTo>
                    <a:pt x="112" y="57"/>
                    <a:pt x="112" y="64"/>
                    <a:pt x="109" y="62"/>
                  </a:cubicBezTo>
                  <a:close/>
                  <a:moveTo>
                    <a:pt x="105" y="61"/>
                  </a:moveTo>
                  <a:cubicBezTo>
                    <a:pt x="105" y="59"/>
                    <a:pt x="105" y="57"/>
                    <a:pt x="104" y="56"/>
                  </a:cubicBezTo>
                  <a:cubicBezTo>
                    <a:pt x="104" y="53"/>
                    <a:pt x="107" y="52"/>
                    <a:pt x="107" y="49"/>
                  </a:cubicBezTo>
                  <a:cubicBezTo>
                    <a:pt x="105" y="49"/>
                    <a:pt x="105" y="49"/>
                    <a:pt x="107" y="49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8" y="48"/>
                    <a:pt x="109" y="47"/>
                    <a:pt x="109" y="46"/>
                  </a:cubicBezTo>
                  <a:cubicBezTo>
                    <a:pt x="114" y="51"/>
                    <a:pt x="109" y="58"/>
                    <a:pt x="105" y="61"/>
                  </a:cubicBezTo>
                  <a:close/>
                  <a:moveTo>
                    <a:pt x="102" y="49"/>
                  </a:moveTo>
                  <a:cubicBezTo>
                    <a:pt x="101" y="49"/>
                    <a:pt x="100" y="49"/>
                    <a:pt x="99" y="49"/>
                  </a:cubicBezTo>
                  <a:cubicBezTo>
                    <a:pt x="101" y="44"/>
                    <a:pt x="101" y="38"/>
                    <a:pt x="107" y="36"/>
                  </a:cubicBezTo>
                  <a:cubicBezTo>
                    <a:pt x="106" y="41"/>
                    <a:pt x="103" y="44"/>
                    <a:pt x="102" y="49"/>
                  </a:cubicBezTo>
                  <a:close/>
                  <a:moveTo>
                    <a:pt x="101" y="61"/>
                  </a:moveTo>
                  <a:cubicBezTo>
                    <a:pt x="104" y="63"/>
                    <a:pt x="104" y="69"/>
                    <a:pt x="101" y="72"/>
                  </a:cubicBezTo>
                  <a:cubicBezTo>
                    <a:pt x="99" y="69"/>
                    <a:pt x="98" y="64"/>
                    <a:pt x="101" y="61"/>
                  </a:cubicBezTo>
                  <a:close/>
                  <a:moveTo>
                    <a:pt x="100" y="87"/>
                  </a:moveTo>
                  <a:cubicBezTo>
                    <a:pt x="103" y="87"/>
                    <a:pt x="102" y="90"/>
                    <a:pt x="101" y="92"/>
                  </a:cubicBezTo>
                  <a:cubicBezTo>
                    <a:pt x="99" y="92"/>
                    <a:pt x="99" y="88"/>
                    <a:pt x="100" y="87"/>
                  </a:cubicBezTo>
                  <a:close/>
                  <a:moveTo>
                    <a:pt x="99" y="185"/>
                  </a:moveTo>
                  <a:cubicBezTo>
                    <a:pt x="97" y="183"/>
                    <a:pt x="99" y="180"/>
                    <a:pt x="99" y="177"/>
                  </a:cubicBezTo>
                  <a:cubicBezTo>
                    <a:pt x="103" y="177"/>
                    <a:pt x="102" y="185"/>
                    <a:pt x="99" y="185"/>
                  </a:cubicBezTo>
                  <a:close/>
                  <a:moveTo>
                    <a:pt x="98" y="159"/>
                  </a:moveTo>
                  <a:cubicBezTo>
                    <a:pt x="97" y="156"/>
                    <a:pt x="98" y="155"/>
                    <a:pt x="99" y="153"/>
                  </a:cubicBezTo>
                  <a:cubicBezTo>
                    <a:pt x="101" y="154"/>
                    <a:pt x="100" y="157"/>
                    <a:pt x="101" y="158"/>
                  </a:cubicBezTo>
                  <a:cubicBezTo>
                    <a:pt x="99" y="158"/>
                    <a:pt x="99" y="159"/>
                    <a:pt x="98" y="159"/>
                  </a:cubicBezTo>
                  <a:close/>
                  <a:moveTo>
                    <a:pt x="98" y="472"/>
                  </a:moveTo>
                  <a:cubicBezTo>
                    <a:pt x="101" y="474"/>
                    <a:pt x="103" y="478"/>
                    <a:pt x="101" y="481"/>
                  </a:cubicBezTo>
                  <a:cubicBezTo>
                    <a:pt x="98" y="479"/>
                    <a:pt x="96" y="476"/>
                    <a:pt x="98" y="472"/>
                  </a:cubicBezTo>
                  <a:close/>
                  <a:moveTo>
                    <a:pt x="98" y="552"/>
                  </a:moveTo>
                  <a:cubicBezTo>
                    <a:pt x="101" y="555"/>
                    <a:pt x="99" y="557"/>
                    <a:pt x="101" y="561"/>
                  </a:cubicBezTo>
                  <a:cubicBezTo>
                    <a:pt x="98" y="560"/>
                    <a:pt x="96" y="555"/>
                    <a:pt x="98" y="552"/>
                  </a:cubicBezTo>
                  <a:close/>
                  <a:moveTo>
                    <a:pt x="101" y="595"/>
                  </a:moveTo>
                  <a:cubicBezTo>
                    <a:pt x="102" y="597"/>
                    <a:pt x="103" y="598"/>
                    <a:pt x="102" y="600"/>
                  </a:cubicBezTo>
                  <a:cubicBezTo>
                    <a:pt x="100" y="600"/>
                    <a:pt x="100" y="597"/>
                    <a:pt x="101" y="595"/>
                  </a:cubicBezTo>
                  <a:close/>
                  <a:moveTo>
                    <a:pt x="110" y="598"/>
                  </a:moveTo>
                  <a:cubicBezTo>
                    <a:pt x="110" y="598"/>
                    <a:pt x="111" y="598"/>
                    <a:pt x="111" y="597"/>
                  </a:cubicBezTo>
                  <a:cubicBezTo>
                    <a:pt x="114" y="597"/>
                    <a:pt x="112" y="600"/>
                    <a:pt x="111" y="601"/>
                  </a:cubicBezTo>
                  <a:cubicBezTo>
                    <a:pt x="110" y="601"/>
                    <a:pt x="112" y="598"/>
                    <a:pt x="110" y="598"/>
                  </a:cubicBezTo>
                  <a:close/>
                  <a:moveTo>
                    <a:pt x="111" y="584"/>
                  </a:moveTo>
                  <a:cubicBezTo>
                    <a:pt x="108" y="577"/>
                    <a:pt x="111" y="572"/>
                    <a:pt x="114" y="567"/>
                  </a:cubicBezTo>
                  <a:cubicBezTo>
                    <a:pt x="116" y="571"/>
                    <a:pt x="115" y="580"/>
                    <a:pt x="111" y="584"/>
                  </a:cubicBezTo>
                  <a:close/>
                  <a:moveTo>
                    <a:pt x="113" y="560"/>
                  </a:moveTo>
                  <a:cubicBezTo>
                    <a:pt x="112" y="559"/>
                    <a:pt x="114" y="556"/>
                    <a:pt x="116" y="555"/>
                  </a:cubicBezTo>
                  <a:cubicBezTo>
                    <a:pt x="115" y="557"/>
                    <a:pt x="115" y="559"/>
                    <a:pt x="113" y="560"/>
                  </a:cubicBezTo>
                  <a:close/>
                  <a:moveTo>
                    <a:pt x="111" y="560"/>
                  </a:moveTo>
                  <a:cubicBezTo>
                    <a:pt x="107" y="551"/>
                    <a:pt x="115" y="544"/>
                    <a:pt x="117" y="537"/>
                  </a:cubicBezTo>
                  <a:cubicBezTo>
                    <a:pt x="121" y="544"/>
                    <a:pt x="113" y="556"/>
                    <a:pt x="111" y="560"/>
                  </a:cubicBezTo>
                  <a:close/>
                  <a:moveTo>
                    <a:pt x="114" y="536"/>
                  </a:moveTo>
                  <a:cubicBezTo>
                    <a:pt x="114" y="531"/>
                    <a:pt x="115" y="521"/>
                    <a:pt x="118" y="518"/>
                  </a:cubicBezTo>
                  <a:cubicBezTo>
                    <a:pt x="120" y="523"/>
                    <a:pt x="117" y="532"/>
                    <a:pt x="114" y="536"/>
                  </a:cubicBezTo>
                  <a:close/>
                  <a:moveTo>
                    <a:pt x="118" y="517"/>
                  </a:moveTo>
                  <a:cubicBezTo>
                    <a:pt x="117" y="512"/>
                    <a:pt x="120" y="507"/>
                    <a:pt x="120" y="502"/>
                  </a:cubicBezTo>
                  <a:cubicBezTo>
                    <a:pt x="121" y="505"/>
                    <a:pt x="121" y="514"/>
                    <a:pt x="118" y="517"/>
                  </a:cubicBezTo>
                  <a:close/>
                  <a:moveTo>
                    <a:pt x="120" y="460"/>
                  </a:moveTo>
                  <a:cubicBezTo>
                    <a:pt x="119" y="457"/>
                    <a:pt x="117" y="454"/>
                    <a:pt x="120" y="451"/>
                  </a:cubicBezTo>
                  <a:cubicBezTo>
                    <a:pt x="122" y="452"/>
                    <a:pt x="121" y="452"/>
                    <a:pt x="124" y="451"/>
                  </a:cubicBezTo>
                  <a:cubicBezTo>
                    <a:pt x="123" y="447"/>
                    <a:pt x="124" y="444"/>
                    <a:pt x="126" y="439"/>
                  </a:cubicBezTo>
                  <a:cubicBezTo>
                    <a:pt x="128" y="439"/>
                    <a:pt x="129" y="443"/>
                    <a:pt x="131" y="441"/>
                  </a:cubicBezTo>
                  <a:cubicBezTo>
                    <a:pt x="132" y="443"/>
                    <a:pt x="130" y="447"/>
                    <a:pt x="130" y="450"/>
                  </a:cubicBezTo>
                  <a:cubicBezTo>
                    <a:pt x="129" y="449"/>
                    <a:pt x="128" y="449"/>
                    <a:pt x="129" y="447"/>
                  </a:cubicBezTo>
                  <a:cubicBezTo>
                    <a:pt x="125" y="451"/>
                    <a:pt x="123" y="456"/>
                    <a:pt x="120" y="460"/>
                  </a:cubicBezTo>
                  <a:close/>
                  <a:moveTo>
                    <a:pt x="130" y="432"/>
                  </a:moveTo>
                  <a:cubicBezTo>
                    <a:pt x="132" y="431"/>
                    <a:pt x="133" y="430"/>
                    <a:pt x="133" y="428"/>
                  </a:cubicBezTo>
                  <a:cubicBezTo>
                    <a:pt x="134" y="428"/>
                    <a:pt x="135" y="428"/>
                    <a:pt x="135" y="428"/>
                  </a:cubicBezTo>
                  <a:cubicBezTo>
                    <a:pt x="135" y="432"/>
                    <a:pt x="134" y="434"/>
                    <a:pt x="132" y="436"/>
                  </a:cubicBezTo>
                  <a:cubicBezTo>
                    <a:pt x="131" y="436"/>
                    <a:pt x="131" y="434"/>
                    <a:pt x="130" y="432"/>
                  </a:cubicBezTo>
                  <a:close/>
                  <a:moveTo>
                    <a:pt x="133" y="421"/>
                  </a:moveTo>
                  <a:cubicBezTo>
                    <a:pt x="132" y="419"/>
                    <a:pt x="131" y="417"/>
                    <a:pt x="130" y="414"/>
                  </a:cubicBezTo>
                  <a:cubicBezTo>
                    <a:pt x="133" y="413"/>
                    <a:pt x="138" y="411"/>
                    <a:pt x="140" y="413"/>
                  </a:cubicBezTo>
                  <a:cubicBezTo>
                    <a:pt x="141" y="419"/>
                    <a:pt x="136" y="420"/>
                    <a:pt x="133" y="421"/>
                  </a:cubicBezTo>
                  <a:close/>
                  <a:moveTo>
                    <a:pt x="156" y="433"/>
                  </a:moveTo>
                  <a:cubicBezTo>
                    <a:pt x="153" y="440"/>
                    <a:pt x="159" y="445"/>
                    <a:pt x="156" y="451"/>
                  </a:cubicBezTo>
                  <a:cubicBezTo>
                    <a:pt x="154" y="445"/>
                    <a:pt x="153" y="441"/>
                    <a:pt x="153" y="433"/>
                  </a:cubicBezTo>
                  <a:cubicBezTo>
                    <a:pt x="154" y="433"/>
                    <a:pt x="155" y="433"/>
                    <a:pt x="156" y="433"/>
                  </a:cubicBezTo>
                  <a:close/>
                  <a:moveTo>
                    <a:pt x="154" y="390"/>
                  </a:moveTo>
                  <a:cubicBezTo>
                    <a:pt x="157" y="393"/>
                    <a:pt x="160" y="397"/>
                    <a:pt x="160" y="401"/>
                  </a:cubicBezTo>
                  <a:cubicBezTo>
                    <a:pt x="157" y="398"/>
                    <a:pt x="155" y="394"/>
                    <a:pt x="154" y="390"/>
                  </a:cubicBezTo>
                  <a:close/>
                  <a:moveTo>
                    <a:pt x="163" y="477"/>
                  </a:moveTo>
                  <a:cubicBezTo>
                    <a:pt x="163" y="479"/>
                    <a:pt x="160" y="479"/>
                    <a:pt x="160" y="476"/>
                  </a:cubicBezTo>
                  <a:cubicBezTo>
                    <a:pt x="161" y="475"/>
                    <a:pt x="162" y="477"/>
                    <a:pt x="163" y="477"/>
                  </a:cubicBezTo>
                  <a:close/>
                  <a:moveTo>
                    <a:pt x="165" y="490"/>
                  </a:moveTo>
                  <a:cubicBezTo>
                    <a:pt x="163" y="488"/>
                    <a:pt x="164" y="484"/>
                    <a:pt x="163" y="481"/>
                  </a:cubicBezTo>
                  <a:cubicBezTo>
                    <a:pt x="167" y="482"/>
                    <a:pt x="163" y="487"/>
                    <a:pt x="165" y="490"/>
                  </a:cubicBezTo>
                  <a:close/>
                  <a:moveTo>
                    <a:pt x="163" y="439"/>
                  </a:moveTo>
                  <a:cubicBezTo>
                    <a:pt x="165" y="443"/>
                    <a:pt x="170" y="449"/>
                    <a:pt x="166" y="453"/>
                  </a:cubicBezTo>
                  <a:cubicBezTo>
                    <a:pt x="161" y="450"/>
                    <a:pt x="164" y="443"/>
                    <a:pt x="163" y="439"/>
                  </a:cubicBezTo>
                  <a:close/>
                  <a:moveTo>
                    <a:pt x="164" y="430"/>
                  </a:moveTo>
                  <a:cubicBezTo>
                    <a:pt x="163" y="427"/>
                    <a:pt x="160" y="423"/>
                    <a:pt x="161" y="418"/>
                  </a:cubicBezTo>
                  <a:cubicBezTo>
                    <a:pt x="166" y="422"/>
                    <a:pt x="171" y="426"/>
                    <a:pt x="164" y="430"/>
                  </a:cubicBezTo>
                  <a:close/>
                  <a:moveTo>
                    <a:pt x="169" y="453"/>
                  </a:moveTo>
                  <a:cubicBezTo>
                    <a:pt x="170" y="451"/>
                    <a:pt x="171" y="457"/>
                    <a:pt x="173" y="457"/>
                  </a:cubicBezTo>
                  <a:cubicBezTo>
                    <a:pt x="173" y="459"/>
                    <a:pt x="171" y="461"/>
                    <a:pt x="170" y="463"/>
                  </a:cubicBezTo>
                  <a:cubicBezTo>
                    <a:pt x="168" y="462"/>
                    <a:pt x="167" y="459"/>
                    <a:pt x="168" y="455"/>
                  </a:cubicBezTo>
                  <a:cubicBezTo>
                    <a:pt x="169" y="456"/>
                    <a:pt x="170" y="453"/>
                    <a:pt x="169" y="453"/>
                  </a:cubicBezTo>
                  <a:close/>
                  <a:moveTo>
                    <a:pt x="169" y="476"/>
                  </a:moveTo>
                  <a:cubicBezTo>
                    <a:pt x="168" y="477"/>
                    <a:pt x="170" y="480"/>
                    <a:pt x="169" y="481"/>
                  </a:cubicBezTo>
                  <a:cubicBezTo>
                    <a:pt x="169" y="480"/>
                    <a:pt x="168" y="478"/>
                    <a:pt x="169" y="476"/>
                  </a:cubicBezTo>
                  <a:close/>
                  <a:moveTo>
                    <a:pt x="170" y="498"/>
                  </a:moveTo>
                  <a:cubicBezTo>
                    <a:pt x="172" y="499"/>
                    <a:pt x="171" y="501"/>
                    <a:pt x="171" y="504"/>
                  </a:cubicBezTo>
                  <a:cubicBezTo>
                    <a:pt x="170" y="503"/>
                    <a:pt x="169" y="502"/>
                    <a:pt x="169" y="500"/>
                  </a:cubicBezTo>
                  <a:cubicBezTo>
                    <a:pt x="170" y="501"/>
                    <a:pt x="170" y="499"/>
                    <a:pt x="170" y="498"/>
                  </a:cubicBezTo>
                  <a:close/>
                  <a:moveTo>
                    <a:pt x="169" y="473"/>
                  </a:moveTo>
                  <a:cubicBezTo>
                    <a:pt x="171" y="472"/>
                    <a:pt x="171" y="477"/>
                    <a:pt x="173" y="478"/>
                  </a:cubicBezTo>
                  <a:cubicBezTo>
                    <a:pt x="171" y="479"/>
                    <a:pt x="170" y="475"/>
                    <a:pt x="169" y="473"/>
                  </a:cubicBezTo>
                  <a:close/>
                  <a:moveTo>
                    <a:pt x="172" y="534"/>
                  </a:moveTo>
                  <a:cubicBezTo>
                    <a:pt x="174" y="535"/>
                    <a:pt x="173" y="538"/>
                    <a:pt x="175" y="537"/>
                  </a:cubicBezTo>
                  <a:cubicBezTo>
                    <a:pt x="174" y="538"/>
                    <a:pt x="175" y="542"/>
                    <a:pt x="172" y="542"/>
                  </a:cubicBezTo>
                  <a:cubicBezTo>
                    <a:pt x="171" y="539"/>
                    <a:pt x="172" y="538"/>
                    <a:pt x="172" y="534"/>
                  </a:cubicBezTo>
                  <a:close/>
                  <a:moveTo>
                    <a:pt x="173" y="673"/>
                  </a:moveTo>
                  <a:cubicBezTo>
                    <a:pt x="178" y="676"/>
                    <a:pt x="176" y="683"/>
                    <a:pt x="173" y="687"/>
                  </a:cubicBezTo>
                  <a:cubicBezTo>
                    <a:pt x="173" y="682"/>
                    <a:pt x="170" y="676"/>
                    <a:pt x="173" y="673"/>
                  </a:cubicBezTo>
                  <a:close/>
                  <a:moveTo>
                    <a:pt x="174" y="671"/>
                  </a:moveTo>
                  <a:cubicBezTo>
                    <a:pt x="175" y="669"/>
                    <a:pt x="177" y="667"/>
                    <a:pt x="177" y="663"/>
                  </a:cubicBezTo>
                  <a:cubicBezTo>
                    <a:pt x="180" y="666"/>
                    <a:pt x="178" y="672"/>
                    <a:pt x="174" y="671"/>
                  </a:cubicBezTo>
                  <a:close/>
                  <a:moveTo>
                    <a:pt x="179" y="696"/>
                  </a:moveTo>
                  <a:cubicBezTo>
                    <a:pt x="182" y="696"/>
                    <a:pt x="179" y="700"/>
                    <a:pt x="178" y="700"/>
                  </a:cubicBezTo>
                  <a:cubicBezTo>
                    <a:pt x="179" y="699"/>
                    <a:pt x="178" y="697"/>
                    <a:pt x="179" y="696"/>
                  </a:cubicBezTo>
                  <a:close/>
                  <a:moveTo>
                    <a:pt x="180" y="644"/>
                  </a:moveTo>
                  <a:cubicBezTo>
                    <a:pt x="182" y="644"/>
                    <a:pt x="182" y="648"/>
                    <a:pt x="181" y="649"/>
                  </a:cubicBezTo>
                  <a:cubicBezTo>
                    <a:pt x="178" y="648"/>
                    <a:pt x="179" y="645"/>
                    <a:pt x="180" y="644"/>
                  </a:cubicBezTo>
                  <a:close/>
                  <a:moveTo>
                    <a:pt x="182" y="650"/>
                  </a:moveTo>
                  <a:cubicBezTo>
                    <a:pt x="184" y="651"/>
                    <a:pt x="184" y="653"/>
                    <a:pt x="183" y="655"/>
                  </a:cubicBezTo>
                  <a:cubicBezTo>
                    <a:pt x="181" y="655"/>
                    <a:pt x="181" y="651"/>
                    <a:pt x="182" y="650"/>
                  </a:cubicBezTo>
                  <a:close/>
                  <a:moveTo>
                    <a:pt x="183" y="716"/>
                  </a:moveTo>
                  <a:cubicBezTo>
                    <a:pt x="185" y="718"/>
                    <a:pt x="186" y="723"/>
                    <a:pt x="184" y="726"/>
                  </a:cubicBezTo>
                  <a:cubicBezTo>
                    <a:pt x="180" y="724"/>
                    <a:pt x="183" y="720"/>
                    <a:pt x="183" y="716"/>
                  </a:cubicBezTo>
                  <a:close/>
                  <a:moveTo>
                    <a:pt x="184" y="609"/>
                  </a:moveTo>
                  <a:cubicBezTo>
                    <a:pt x="185" y="608"/>
                    <a:pt x="186" y="613"/>
                    <a:pt x="187" y="616"/>
                  </a:cubicBezTo>
                  <a:cubicBezTo>
                    <a:pt x="183" y="614"/>
                    <a:pt x="183" y="610"/>
                    <a:pt x="184" y="609"/>
                  </a:cubicBezTo>
                  <a:close/>
                  <a:moveTo>
                    <a:pt x="186" y="567"/>
                  </a:moveTo>
                  <a:cubicBezTo>
                    <a:pt x="188" y="567"/>
                    <a:pt x="187" y="569"/>
                    <a:pt x="187" y="570"/>
                  </a:cubicBezTo>
                  <a:cubicBezTo>
                    <a:pt x="185" y="570"/>
                    <a:pt x="186" y="568"/>
                    <a:pt x="186" y="567"/>
                  </a:cubicBezTo>
                  <a:close/>
                  <a:moveTo>
                    <a:pt x="189" y="583"/>
                  </a:moveTo>
                  <a:cubicBezTo>
                    <a:pt x="190" y="585"/>
                    <a:pt x="188" y="586"/>
                    <a:pt x="188" y="588"/>
                  </a:cubicBezTo>
                  <a:cubicBezTo>
                    <a:pt x="187" y="586"/>
                    <a:pt x="186" y="583"/>
                    <a:pt x="189" y="583"/>
                  </a:cubicBezTo>
                  <a:close/>
                  <a:moveTo>
                    <a:pt x="188" y="564"/>
                  </a:moveTo>
                  <a:cubicBezTo>
                    <a:pt x="187" y="560"/>
                    <a:pt x="190" y="560"/>
                    <a:pt x="190" y="556"/>
                  </a:cubicBezTo>
                  <a:cubicBezTo>
                    <a:pt x="191" y="556"/>
                    <a:pt x="191" y="557"/>
                    <a:pt x="192" y="557"/>
                  </a:cubicBezTo>
                  <a:cubicBezTo>
                    <a:pt x="191" y="560"/>
                    <a:pt x="191" y="563"/>
                    <a:pt x="188" y="564"/>
                  </a:cubicBezTo>
                  <a:close/>
                  <a:moveTo>
                    <a:pt x="192" y="592"/>
                  </a:moveTo>
                  <a:cubicBezTo>
                    <a:pt x="194" y="592"/>
                    <a:pt x="192" y="596"/>
                    <a:pt x="191" y="596"/>
                  </a:cubicBezTo>
                  <a:cubicBezTo>
                    <a:pt x="190" y="594"/>
                    <a:pt x="192" y="594"/>
                    <a:pt x="192" y="592"/>
                  </a:cubicBezTo>
                  <a:close/>
                  <a:moveTo>
                    <a:pt x="191" y="616"/>
                  </a:moveTo>
                  <a:cubicBezTo>
                    <a:pt x="193" y="616"/>
                    <a:pt x="193" y="618"/>
                    <a:pt x="193" y="619"/>
                  </a:cubicBezTo>
                  <a:cubicBezTo>
                    <a:pt x="191" y="619"/>
                    <a:pt x="191" y="618"/>
                    <a:pt x="191" y="616"/>
                  </a:cubicBezTo>
                  <a:close/>
                  <a:moveTo>
                    <a:pt x="193" y="640"/>
                  </a:moveTo>
                  <a:cubicBezTo>
                    <a:pt x="192" y="641"/>
                    <a:pt x="194" y="644"/>
                    <a:pt x="191" y="643"/>
                  </a:cubicBezTo>
                  <a:cubicBezTo>
                    <a:pt x="192" y="642"/>
                    <a:pt x="191" y="640"/>
                    <a:pt x="192" y="640"/>
                  </a:cubicBezTo>
                  <a:cubicBezTo>
                    <a:pt x="192" y="640"/>
                    <a:pt x="193" y="640"/>
                    <a:pt x="193" y="640"/>
                  </a:cubicBezTo>
                  <a:close/>
                  <a:moveTo>
                    <a:pt x="192" y="570"/>
                  </a:moveTo>
                  <a:cubicBezTo>
                    <a:pt x="193" y="570"/>
                    <a:pt x="193" y="570"/>
                    <a:pt x="193" y="570"/>
                  </a:cubicBezTo>
                  <a:cubicBezTo>
                    <a:pt x="194" y="570"/>
                    <a:pt x="194" y="573"/>
                    <a:pt x="193" y="574"/>
                  </a:cubicBezTo>
                  <a:cubicBezTo>
                    <a:pt x="192" y="573"/>
                    <a:pt x="193" y="571"/>
                    <a:pt x="192" y="570"/>
                  </a:cubicBezTo>
                  <a:close/>
                  <a:moveTo>
                    <a:pt x="194" y="524"/>
                  </a:moveTo>
                  <a:cubicBezTo>
                    <a:pt x="196" y="525"/>
                    <a:pt x="195" y="527"/>
                    <a:pt x="195" y="528"/>
                  </a:cubicBezTo>
                  <a:cubicBezTo>
                    <a:pt x="193" y="528"/>
                    <a:pt x="193" y="525"/>
                    <a:pt x="194" y="524"/>
                  </a:cubicBezTo>
                  <a:close/>
                  <a:moveTo>
                    <a:pt x="192" y="484"/>
                  </a:moveTo>
                  <a:cubicBezTo>
                    <a:pt x="188" y="481"/>
                    <a:pt x="187" y="475"/>
                    <a:pt x="190" y="470"/>
                  </a:cubicBezTo>
                  <a:cubicBezTo>
                    <a:pt x="191" y="470"/>
                    <a:pt x="192" y="471"/>
                    <a:pt x="193" y="471"/>
                  </a:cubicBezTo>
                  <a:cubicBezTo>
                    <a:pt x="192" y="469"/>
                    <a:pt x="193" y="468"/>
                    <a:pt x="192" y="466"/>
                  </a:cubicBezTo>
                  <a:cubicBezTo>
                    <a:pt x="194" y="467"/>
                    <a:pt x="194" y="468"/>
                    <a:pt x="193" y="470"/>
                  </a:cubicBezTo>
                  <a:cubicBezTo>
                    <a:pt x="194" y="470"/>
                    <a:pt x="194" y="469"/>
                    <a:pt x="195" y="469"/>
                  </a:cubicBezTo>
                  <a:cubicBezTo>
                    <a:pt x="196" y="476"/>
                    <a:pt x="194" y="479"/>
                    <a:pt x="192" y="484"/>
                  </a:cubicBezTo>
                  <a:close/>
                  <a:moveTo>
                    <a:pt x="194" y="456"/>
                  </a:moveTo>
                  <a:cubicBezTo>
                    <a:pt x="192" y="455"/>
                    <a:pt x="194" y="452"/>
                    <a:pt x="195" y="450"/>
                  </a:cubicBezTo>
                  <a:cubicBezTo>
                    <a:pt x="198" y="451"/>
                    <a:pt x="194" y="454"/>
                    <a:pt x="194" y="456"/>
                  </a:cubicBezTo>
                  <a:close/>
                  <a:moveTo>
                    <a:pt x="193" y="452"/>
                  </a:moveTo>
                  <a:cubicBezTo>
                    <a:pt x="191" y="452"/>
                    <a:pt x="191" y="451"/>
                    <a:pt x="191" y="449"/>
                  </a:cubicBezTo>
                  <a:cubicBezTo>
                    <a:pt x="192" y="448"/>
                    <a:pt x="193" y="445"/>
                    <a:pt x="196" y="445"/>
                  </a:cubicBezTo>
                  <a:cubicBezTo>
                    <a:pt x="196" y="448"/>
                    <a:pt x="193" y="448"/>
                    <a:pt x="193" y="452"/>
                  </a:cubicBezTo>
                  <a:close/>
                  <a:moveTo>
                    <a:pt x="194" y="424"/>
                  </a:moveTo>
                  <a:cubicBezTo>
                    <a:pt x="194" y="422"/>
                    <a:pt x="195" y="421"/>
                    <a:pt x="196" y="419"/>
                  </a:cubicBezTo>
                  <a:cubicBezTo>
                    <a:pt x="197" y="419"/>
                    <a:pt x="197" y="422"/>
                    <a:pt x="199" y="423"/>
                  </a:cubicBezTo>
                  <a:cubicBezTo>
                    <a:pt x="198" y="423"/>
                    <a:pt x="198" y="423"/>
                    <a:pt x="198" y="423"/>
                  </a:cubicBezTo>
                  <a:cubicBezTo>
                    <a:pt x="197" y="423"/>
                    <a:pt x="197" y="424"/>
                    <a:pt x="197" y="425"/>
                  </a:cubicBezTo>
                  <a:cubicBezTo>
                    <a:pt x="196" y="424"/>
                    <a:pt x="195" y="425"/>
                    <a:pt x="194" y="424"/>
                  </a:cubicBezTo>
                  <a:close/>
                  <a:moveTo>
                    <a:pt x="200" y="478"/>
                  </a:moveTo>
                  <a:cubicBezTo>
                    <a:pt x="198" y="477"/>
                    <a:pt x="200" y="474"/>
                    <a:pt x="200" y="473"/>
                  </a:cubicBezTo>
                  <a:cubicBezTo>
                    <a:pt x="201" y="473"/>
                    <a:pt x="202" y="473"/>
                    <a:pt x="202" y="473"/>
                  </a:cubicBezTo>
                  <a:cubicBezTo>
                    <a:pt x="203" y="476"/>
                    <a:pt x="201" y="476"/>
                    <a:pt x="200" y="478"/>
                  </a:cubicBezTo>
                  <a:close/>
                  <a:moveTo>
                    <a:pt x="200" y="487"/>
                  </a:moveTo>
                  <a:cubicBezTo>
                    <a:pt x="198" y="484"/>
                    <a:pt x="200" y="481"/>
                    <a:pt x="201" y="479"/>
                  </a:cubicBezTo>
                  <a:cubicBezTo>
                    <a:pt x="204" y="481"/>
                    <a:pt x="201" y="485"/>
                    <a:pt x="200" y="487"/>
                  </a:cubicBezTo>
                  <a:close/>
                  <a:moveTo>
                    <a:pt x="199" y="370"/>
                  </a:moveTo>
                  <a:cubicBezTo>
                    <a:pt x="201" y="371"/>
                    <a:pt x="202" y="373"/>
                    <a:pt x="202" y="375"/>
                  </a:cubicBezTo>
                  <a:cubicBezTo>
                    <a:pt x="201" y="374"/>
                    <a:pt x="199" y="373"/>
                    <a:pt x="199" y="370"/>
                  </a:cubicBezTo>
                  <a:close/>
                  <a:moveTo>
                    <a:pt x="199" y="287"/>
                  </a:moveTo>
                  <a:cubicBezTo>
                    <a:pt x="201" y="287"/>
                    <a:pt x="201" y="290"/>
                    <a:pt x="202" y="291"/>
                  </a:cubicBezTo>
                  <a:cubicBezTo>
                    <a:pt x="200" y="290"/>
                    <a:pt x="199" y="289"/>
                    <a:pt x="199" y="287"/>
                  </a:cubicBezTo>
                  <a:close/>
                  <a:moveTo>
                    <a:pt x="200" y="242"/>
                  </a:moveTo>
                  <a:cubicBezTo>
                    <a:pt x="201" y="243"/>
                    <a:pt x="202" y="245"/>
                    <a:pt x="202" y="247"/>
                  </a:cubicBezTo>
                  <a:cubicBezTo>
                    <a:pt x="200" y="246"/>
                    <a:pt x="200" y="244"/>
                    <a:pt x="200" y="242"/>
                  </a:cubicBezTo>
                  <a:close/>
                  <a:moveTo>
                    <a:pt x="199" y="98"/>
                  </a:moveTo>
                  <a:cubicBezTo>
                    <a:pt x="202" y="101"/>
                    <a:pt x="203" y="106"/>
                    <a:pt x="205" y="110"/>
                  </a:cubicBezTo>
                  <a:cubicBezTo>
                    <a:pt x="203" y="106"/>
                    <a:pt x="200" y="103"/>
                    <a:pt x="199" y="98"/>
                  </a:cubicBezTo>
                  <a:close/>
                  <a:moveTo>
                    <a:pt x="202" y="69"/>
                  </a:moveTo>
                  <a:cubicBezTo>
                    <a:pt x="204" y="69"/>
                    <a:pt x="204" y="72"/>
                    <a:pt x="205" y="74"/>
                  </a:cubicBezTo>
                  <a:cubicBezTo>
                    <a:pt x="203" y="73"/>
                    <a:pt x="202" y="71"/>
                    <a:pt x="202" y="69"/>
                  </a:cubicBezTo>
                  <a:close/>
                  <a:moveTo>
                    <a:pt x="187" y="30"/>
                  </a:moveTo>
                  <a:cubicBezTo>
                    <a:pt x="192" y="32"/>
                    <a:pt x="199" y="30"/>
                    <a:pt x="202" y="33"/>
                  </a:cubicBezTo>
                  <a:cubicBezTo>
                    <a:pt x="203" y="33"/>
                    <a:pt x="203" y="30"/>
                    <a:pt x="204" y="32"/>
                  </a:cubicBezTo>
                  <a:cubicBezTo>
                    <a:pt x="205" y="34"/>
                    <a:pt x="201" y="35"/>
                    <a:pt x="200" y="37"/>
                  </a:cubicBezTo>
                  <a:cubicBezTo>
                    <a:pt x="196" y="36"/>
                    <a:pt x="190" y="32"/>
                    <a:pt x="187" y="37"/>
                  </a:cubicBezTo>
                  <a:cubicBezTo>
                    <a:pt x="188" y="39"/>
                    <a:pt x="187" y="39"/>
                    <a:pt x="188" y="42"/>
                  </a:cubicBezTo>
                  <a:cubicBezTo>
                    <a:pt x="190" y="42"/>
                    <a:pt x="191" y="42"/>
                    <a:pt x="192" y="42"/>
                  </a:cubicBezTo>
                  <a:cubicBezTo>
                    <a:pt x="193" y="47"/>
                    <a:pt x="194" y="50"/>
                    <a:pt x="192" y="54"/>
                  </a:cubicBezTo>
                  <a:cubicBezTo>
                    <a:pt x="187" y="49"/>
                    <a:pt x="187" y="39"/>
                    <a:pt x="185" y="33"/>
                  </a:cubicBezTo>
                  <a:cubicBezTo>
                    <a:pt x="186" y="32"/>
                    <a:pt x="186" y="31"/>
                    <a:pt x="187" y="30"/>
                  </a:cubicBezTo>
                  <a:close/>
                  <a:moveTo>
                    <a:pt x="187" y="63"/>
                  </a:moveTo>
                  <a:cubicBezTo>
                    <a:pt x="187" y="65"/>
                    <a:pt x="185" y="66"/>
                    <a:pt x="184" y="68"/>
                  </a:cubicBezTo>
                  <a:cubicBezTo>
                    <a:pt x="181" y="65"/>
                    <a:pt x="181" y="61"/>
                    <a:pt x="179" y="57"/>
                  </a:cubicBezTo>
                  <a:cubicBezTo>
                    <a:pt x="180" y="54"/>
                    <a:pt x="183" y="51"/>
                    <a:pt x="184" y="48"/>
                  </a:cubicBezTo>
                  <a:cubicBezTo>
                    <a:pt x="186" y="53"/>
                    <a:pt x="184" y="58"/>
                    <a:pt x="187" y="63"/>
                  </a:cubicBezTo>
                  <a:close/>
                  <a:moveTo>
                    <a:pt x="154" y="31"/>
                  </a:moveTo>
                  <a:cubicBezTo>
                    <a:pt x="162" y="30"/>
                    <a:pt x="169" y="32"/>
                    <a:pt x="176" y="36"/>
                  </a:cubicBezTo>
                  <a:cubicBezTo>
                    <a:pt x="177" y="36"/>
                    <a:pt x="176" y="32"/>
                    <a:pt x="175" y="32"/>
                  </a:cubicBezTo>
                  <a:cubicBezTo>
                    <a:pt x="182" y="28"/>
                    <a:pt x="181" y="37"/>
                    <a:pt x="183" y="42"/>
                  </a:cubicBezTo>
                  <a:cubicBezTo>
                    <a:pt x="181" y="45"/>
                    <a:pt x="180" y="50"/>
                    <a:pt x="176" y="51"/>
                  </a:cubicBezTo>
                  <a:cubicBezTo>
                    <a:pt x="175" y="48"/>
                    <a:pt x="174" y="42"/>
                    <a:pt x="174" y="38"/>
                  </a:cubicBezTo>
                  <a:cubicBezTo>
                    <a:pt x="171" y="38"/>
                    <a:pt x="171" y="40"/>
                    <a:pt x="170" y="42"/>
                  </a:cubicBezTo>
                  <a:cubicBezTo>
                    <a:pt x="167" y="40"/>
                    <a:pt x="168" y="46"/>
                    <a:pt x="165" y="47"/>
                  </a:cubicBezTo>
                  <a:cubicBezTo>
                    <a:pt x="164" y="41"/>
                    <a:pt x="168" y="39"/>
                    <a:pt x="169" y="35"/>
                  </a:cubicBezTo>
                  <a:cubicBezTo>
                    <a:pt x="168" y="34"/>
                    <a:pt x="168" y="34"/>
                    <a:pt x="168" y="33"/>
                  </a:cubicBezTo>
                  <a:cubicBezTo>
                    <a:pt x="164" y="33"/>
                    <a:pt x="165" y="35"/>
                    <a:pt x="162" y="35"/>
                  </a:cubicBezTo>
                  <a:cubicBezTo>
                    <a:pt x="161" y="33"/>
                    <a:pt x="162" y="34"/>
                    <a:pt x="161" y="32"/>
                  </a:cubicBezTo>
                  <a:cubicBezTo>
                    <a:pt x="160" y="32"/>
                    <a:pt x="159" y="33"/>
                    <a:pt x="157" y="33"/>
                  </a:cubicBezTo>
                  <a:cubicBezTo>
                    <a:pt x="159" y="40"/>
                    <a:pt x="160" y="46"/>
                    <a:pt x="155" y="50"/>
                  </a:cubicBezTo>
                  <a:cubicBezTo>
                    <a:pt x="153" y="44"/>
                    <a:pt x="150" y="37"/>
                    <a:pt x="154" y="31"/>
                  </a:cubicBezTo>
                  <a:close/>
                  <a:moveTo>
                    <a:pt x="153" y="78"/>
                  </a:moveTo>
                  <a:cubicBezTo>
                    <a:pt x="151" y="76"/>
                    <a:pt x="150" y="74"/>
                    <a:pt x="149" y="71"/>
                  </a:cubicBezTo>
                  <a:cubicBezTo>
                    <a:pt x="150" y="70"/>
                    <a:pt x="150" y="68"/>
                    <a:pt x="152" y="68"/>
                  </a:cubicBezTo>
                  <a:cubicBezTo>
                    <a:pt x="152" y="73"/>
                    <a:pt x="156" y="74"/>
                    <a:pt x="153" y="78"/>
                  </a:cubicBezTo>
                  <a:close/>
                  <a:moveTo>
                    <a:pt x="150" y="47"/>
                  </a:moveTo>
                  <a:cubicBezTo>
                    <a:pt x="155" y="54"/>
                    <a:pt x="150" y="61"/>
                    <a:pt x="147" y="69"/>
                  </a:cubicBezTo>
                  <a:cubicBezTo>
                    <a:pt x="142" y="63"/>
                    <a:pt x="142" y="49"/>
                    <a:pt x="150" y="47"/>
                  </a:cubicBezTo>
                  <a:close/>
                  <a:moveTo>
                    <a:pt x="146" y="36"/>
                  </a:moveTo>
                  <a:cubicBezTo>
                    <a:pt x="146" y="40"/>
                    <a:pt x="144" y="41"/>
                    <a:pt x="142" y="42"/>
                  </a:cubicBezTo>
                  <a:cubicBezTo>
                    <a:pt x="143" y="44"/>
                    <a:pt x="144" y="42"/>
                    <a:pt x="145" y="43"/>
                  </a:cubicBezTo>
                  <a:cubicBezTo>
                    <a:pt x="144" y="45"/>
                    <a:pt x="142" y="47"/>
                    <a:pt x="142" y="50"/>
                  </a:cubicBezTo>
                  <a:cubicBezTo>
                    <a:pt x="139" y="49"/>
                    <a:pt x="140" y="48"/>
                    <a:pt x="136" y="48"/>
                  </a:cubicBezTo>
                  <a:cubicBezTo>
                    <a:pt x="139" y="43"/>
                    <a:pt x="139" y="37"/>
                    <a:pt x="142" y="33"/>
                  </a:cubicBezTo>
                  <a:cubicBezTo>
                    <a:pt x="144" y="34"/>
                    <a:pt x="143" y="37"/>
                    <a:pt x="146" y="36"/>
                  </a:cubicBezTo>
                  <a:close/>
                  <a:moveTo>
                    <a:pt x="138" y="30"/>
                  </a:moveTo>
                  <a:cubicBezTo>
                    <a:pt x="136" y="36"/>
                    <a:pt x="132" y="39"/>
                    <a:pt x="130" y="44"/>
                  </a:cubicBezTo>
                  <a:cubicBezTo>
                    <a:pt x="133" y="44"/>
                    <a:pt x="134" y="40"/>
                    <a:pt x="134" y="39"/>
                  </a:cubicBezTo>
                  <a:cubicBezTo>
                    <a:pt x="135" y="42"/>
                    <a:pt x="131" y="50"/>
                    <a:pt x="129" y="54"/>
                  </a:cubicBezTo>
                  <a:cubicBezTo>
                    <a:pt x="128" y="53"/>
                    <a:pt x="129" y="50"/>
                    <a:pt x="125" y="51"/>
                  </a:cubicBezTo>
                  <a:cubicBezTo>
                    <a:pt x="127" y="46"/>
                    <a:pt x="129" y="44"/>
                    <a:pt x="129" y="39"/>
                  </a:cubicBezTo>
                  <a:cubicBezTo>
                    <a:pt x="134" y="38"/>
                    <a:pt x="132" y="31"/>
                    <a:pt x="138" y="30"/>
                  </a:cubicBezTo>
                  <a:close/>
                  <a:moveTo>
                    <a:pt x="123" y="44"/>
                  </a:moveTo>
                  <a:cubicBezTo>
                    <a:pt x="121" y="44"/>
                    <a:pt x="122" y="42"/>
                    <a:pt x="120" y="42"/>
                  </a:cubicBezTo>
                  <a:cubicBezTo>
                    <a:pt x="121" y="39"/>
                    <a:pt x="122" y="35"/>
                    <a:pt x="124" y="31"/>
                  </a:cubicBezTo>
                  <a:cubicBezTo>
                    <a:pt x="126" y="31"/>
                    <a:pt x="128" y="31"/>
                    <a:pt x="130" y="31"/>
                  </a:cubicBezTo>
                  <a:cubicBezTo>
                    <a:pt x="128" y="35"/>
                    <a:pt x="126" y="41"/>
                    <a:pt x="123" y="44"/>
                  </a:cubicBezTo>
                  <a:close/>
                  <a:moveTo>
                    <a:pt x="116" y="25"/>
                  </a:moveTo>
                  <a:cubicBezTo>
                    <a:pt x="118" y="24"/>
                    <a:pt x="122" y="25"/>
                    <a:pt x="124" y="26"/>
                  </a:cubicBezTo>
                  <a:cubicBezTo>
                    <a:pt x="123" y="28"/>
                    <a:pt x="119" y="25"/>
                    <a:pt x="116" y="27"/>
                  </a:cubicBezTo>
                  <a:cubicBezTo>
                    <a:pt x="116" y="26"/>
                    <a:pt x="116" y="26"/>
                    <a:pt x="116" y="25"/>
                  </a:cubicBezTo>
                  <a:close/>
                  <a:moveTo>
                    <a:pt x="115" y="42"/>
                  </a:moveTo>
                  <a:cubicBezTo>
                    <a:pt x="112" y="42"/>
                    <a:pt x="115" y="38"/>
                    <a:pt x="116" y="37"/>
                  </a:cubicBezTo>
                  <a:cubicBezTo>
                    <a:pt x="118" y="38"/>
                    <a:pt x="115" y="40"/>
                    <a:pt x="115" y="42"/>
                  </a:cubicBezTo>
                  <a:close/>
                  <a:moveTo>
                    <a:pt x="115" y="35"/>
                  </a:moveTo>
                  <a:cubicBezTo>
                    <a:pt x="114" y="39"/>
                    <a:pt x="110" y="42"/>
                    <a:pt x="108" y="47"/>
                  </a:cubicBezTo>
                  <a:cubicBezTo>
                    <a:pt x="107" y="42"/>
                    <a:pt x="112" y="38"/>
                    <a:pt x="113" y="34"/>
                  </a:cubicBezTo>
                  <a:cubicBezTo>
                    <a:pt x="114" y="34"/>
                    <a:pt x="115" y="34"/>
                    <a:pt x="115" y="35"/>
                  </a:cubicBezTo>
                  <a:close/>
                  <a:moveTo>
                    <a:pt x="104" y="30"/>
                  </a:moveTo>
                  <a:cubicBezTo>
                    <a:pt x="104" y="28"/>
                    <a:pt x="105" y="27"/>
                    <a:pt x="105" y="25"/>
                  </a:cubicBezTo>
                  <a:cubicBezTo>
                    <a:pt x="107" y="24"/>
                    <a:pt x="108" y="23"/>
                    <a:pt x="111" y="23"/>
                  </a:cubicBezTo>
                  <a:cubicBezTo>
                    <a:pt x="110" y="26"/>
                    <a:pt x="109" y="30"/>
                    <a:pt x="104" y="30"/>
                  </a:cubicBezTo>
                  <a:close/>
                  <a:moveTo>
                    <a:pt x="105" y="20"/>
                  </a:moveTo>
                  <a:cubicBezTo>
                    <a:pt x="102" y="21"/>
                    <a:pt x="101" y="25"/>
                    <a:pt x="98" y="26"/>
                  </a:cubicBezTo>
                  <a:cubicBezTo>
                    <a:pt x="98" y="22"/>
                    <a:pt x="102" y="21"/>
                    <a:pt x="105" y="20"/>
                  </a:cubicBezTo>
                  <a:close/>
                  <a:moveTo>
                    <a:pt x="98" y="105"/>
                  </a:moveTo>
                  <a:cubicBezTo>
                    <a:pt x="101" y="105"/>
                    <a:pt x="103" y="112"/>
                    <a:pt x="99" y="112"/>
                  </a:cubicBezTo>
                  <a:cubicBezTo>
                    <a:pt x="97" y="109"/>
                    <a:pt x="97" y="107"/>
                    <a:pt x="98" y="105"/>
                  </a:cubicBezTo>
                  <a:close/>
                  <a:moveTo>
                    <a:pt x="99" y="129"/>
                  </a:moveTo>
                  <a:cubicBezTo>
                    <a:pt x="102" y="131"/>
                    <a:pt x="102" y="136"/>
                    <a:pt x="99" y="139"/>
                  </a:cubicBezTo>
                  <a:cubicBezTo>
                    <a:pt x="96" y="138"/>
                    <a:pt x="96" y="131"/>
                    <a:pt x="99" y="129"/>
                  </a:cubicBezTo>
                  <a:close/>
                  <a:moveTo>
                    <a:pt x="95" y="406"/>
                  </a:moveTo>
                  <a:cubicBezTo>
                    <a:pt x="92" y="404"/>
                    <a:pt x="96" y="401"/>
                    <a:pt x="95" y="397"/>
                  </a:cubicBezTo>
                  <a:cubicBezTo>
                    <a:pt x="99" y="401"/>
                    <a:pt x="95" y="401"/>
                    <a:pt x="95" y="406"/>
                  </a:cubicBezTo>
                  <a:close/>
                  <a:moveTo>
                    <a:pt x="93" y="377"/>
                  </a:moveTo>
                  <a:cubicBezTo>
                    <a:pt x="95" y="375"/>
                    <a:pt x="96" y="381"/>
                    <a:pt x="95" y="382"/>
                  </a:cubicBezTo>
                  <a:cubicBezTo>
                    <a:pt x="92" y="382"/>
                    <a:pt x="95" y="378"/>
                    <a:pt x="93" y="377"/>
                  </a:cubicBezTo>
                  <a:close/>
                  <a:moveTo>
                    <a:pt x="93" y="308"/>
                  </a:moveTo>
                  <a:cubicBezTo>
                    <a:pt x="95" y="309"/>
                    <a:pt x="97" y="312"/>
                    <a:pt x="95" y="313"/>
                  </a:cubicBezTo>
                  <a:cubicBezTo>
                    <a:pt x="94" y="312"/>
                    <a:pt x="93" y="310"/>
                    <a:pt x="93" y="308"/>
                  </a:cubicBezTo>
                  <a:close/>
                  <a:moveTo>
                    <a:pt x="93" y="154"/>
                  </a:moveTo>
                  <a:cubicBezTo>
                    <a:pt x="90" y="149"/>
                    <a:pt x="93" y="145"/>
                    <a:pt x="94" y="140"/>
                  </a:cubicBezTo>
                  <a:cubicBezTo>
                    <a:pt x="98" y="145"/>
                    <a:pt x="94" y="149"/>
                    <a:pt x="93" y="154"/>
                  </a:cubicBezTo>
                  <a:close/>
                  <a:moveTo>
                    <a:pt x="93" y="117"/>
                  </a:moveTo>
                  <a:cubicBezTo>
                    <a:pt x="95" y="119"/>
                    <a:pt x="95" y="122"/>
                    <a:pt x="94" y="125"/>
                  </a:cubicBezTo>
                  <a:cubicBezTo>
                    <a:pt x="90" y="124"/>
                    <a:pt x="92" y="120"/>
                    <a:pt x="93" y="117"/>
                  </a:cubicBezTo>
                  <a:close/>
                  <a:moveTo>
                    <a:pt x="92" y="53"/>
                  </a:moveTo>
                  <a:cubicBezTo>
                    <a:pt x="93" y="51"/>
                    <a:pt x="93" y="49"/>
                    <a:pt x="94" y="47"/>
                  </a:cubicBezTo>
                  <a:cubicBezTo>
                    <a:pt x="97" y="48"/>
                    <a:pt x="94" y="52"/>
                    <a:pt x="92" y="53"/>
                  </a:cubicBezTo>
                  <a:close/>
                  <a:moveTo>
                    <a:pt x="93" y="36"/>
                  </a:moveTo>
                  <a:cubicBezTo>
                    <a:pt x="95" y="36"/>
                    <a:pt x="93" y="38"/>
                    <a:pt x="93" y="39"/>
                  </a:cubicBezTo>
                  <a:cubicBezTo>
                    <a:pt x="91" y="38"/>
                    <a:pt x="93" y="37"/>
                    <a:pt x="93" y="36"/>
                  </a:cubicBezTo>
                  <a:close/>
                  <a:moveTo>
                    <a:pt x="89" y="57"/>
                  </a:moveTo>
                  <a:cubicBezTo>
                    <a:pt x="90" y="61"/>
                    <a:pt x="91" y="59"/>
                    <a:pt x="93" y="58"/>
                  </a:cubicBezTo>
                  <a:cubicBezTo>
                    <a:pt x="93" y="61"/>
                    <a:pt x="92" y="62"/>
                    <a:pt x="90" y="64"/>
                  </a:cubicBezTo>
                  <a:cubicBezTo>
                    <a:pt x="90" y="62"/>
                    <a:pt x="87" y="60"/>
                    <a:pt x="89" y="57"/>
                  </a:cubicBezTo>
                  <a:close/>
                  <a:moveTo>
                    <a:pt x="90" y="162"/>
                  </a:moveTo>
                  <a:cubicBezTo>
                    <a:pt x="89" y="160"/>
                    <a:pt x="86" y="156"/>
                    <a:pt x="89" y="153"/>
                  </a:cubicBezTo>
                  <a:cubicBezTo>
                    <a:pt x="89" y="156"/>
                    <a:pt x="92" y="159"/>
                    <a:pt x="90" y="162"/>
                  </a:cubicBezTo>
                  <a:close/>
                  <a:moveTo>
                    <a:pt x="89" y="64"/>
                  </a:moveTo>
                  <a:cubicBezTo>
                    <a:pt x="90" y="67"/>
                    <a:pt x="89" y="70"/>
                    <a:pt x="87" y="70"/>
                  </a:cubicBezTo>
                  <a:cubicBezTo>
                    <a:pt x="87" y="68"/>
                    <a:pt x="88" y="66"/>
                    <a:pt x="89" y="64"/>
                  </a:cubicBezTo>
                  <a:close/>
                  <a:moveTo>
                    <a:pt x="86" y="42"/>
                  </a:moveTo>
                  <a:cubicBezTo>
                    <a:pt x="86" y="41"/>
                    <a:pt x="87" y="45"/>
                    <a:pt x="84" y="45"/>
                  </a:cubicBezTo>
                  <a:cubicBezTo>
                    <a:pt x="84" y="43"/>
                    <a:pt x="85" y="43"/>
                    <a:pt x="86" y="42"/>
                  </a:cubicBezTo>
                  <a:close/>
                  <a:moveTo>
                    <a:pt x="83" y="45"/>
                  </a:moveTo>
                  <a:cubicBezTo>
                    <a:pt x="85" y="45"/>
                    <a:pt x="85" y="45"/>
                    <a:pt x="85" y="47"/>
                  </a:cubicBezTo>
                  <a:cubicBezTo>
                    <a:pt x="85" y="47"/>
                    <a:pt x="83" y="47"/>
                    <a:pt x="83" y="48"/>
                  </a:cubicBezTo>
                  <a:cubicBezTo>
                    <a:pt x="82" y="48"/>
                    <a:pt x="83" y="47"/>
                    <a:pt x="84" y="47"/>
                  </a:cubicBezTo>
                  <a:cubicBezTo>
                    <a:pt x="83" y="46"/>
                    <a:pt x="83" y="46"/>
                    <a:pt x="83" y="45"/>
                  </a:cubicBezTo>
                  <a:close/>
                  <a:moveTo>
                    <a:pt x="84" y="56"/>
                  </a:moveTo>
                  <a:cubicBezTo>
                    <a:pt x="85" y="62"/>
                    <a:pt x="79" y="71"/>
                    <a:pt x="76" y="76"/>
                  </a:cubicBezTo>
                  <a:cubicBezTo>
                    <a:pt x="76" y="74"/>
                    <a:pt x="76" y="72"/>
                    <a:pt x="76" y="70"/>
                  </a:cubicBezTo>
                  <a:cubicBezTo>
                    <a:pt x="81" y="68"/>
                    <a:pt x="82" y="61"/>
                    <a:pt x="84" y="56"/>
                  </a:cubicBezTo>
                  <a:close/>
                  <a:moveTo>
                    <a:pt x="83" y="48"/>
                  </a:moveTo>
                  <a:cubicBezTo>
                    <a:pt x="82" y="49"/>
                    <a:pt x="83" y="52"/>
                    <a:pt x="81" y="53"/>
                  </a:cubicBezTo>
                  <a:cubicBezTo>
                    <a:pt x="82" y="51"/>
                    <a:pt x="80" y="48"/>
                    <a:pt x="83" y="48"/>
                  </a:cubicBezTo>
                  <a:close/>
                  <a:moveTo>
                    <a:pt x="80" y="36"/>
                  </a:moveTo>
                  <a:cubicBezTo>
                    <a:pt x="82" y="38"/>
                    <a:pt x="79" y="43"/>
                    <a:pt x="78" y="45"/>
                  </a:cubicBezTo>
                  <a:cubicBezTo>
                    <a:pt x="77" y="43"/>
                    <a:pt x="79" y="40"/>
                    <a:pt x="80" y="36"/>
                  </a:cubicBezTo>
                  <a:close/>
                  <a:moveTo>
                    <a:pt x="75" y="51"/>
                  </a:moveTo>
                  <a:cubicBezTo>
                    <a:pt x="75" y="50"/>
                    <a:pt x="76" y="50"/>
                    <a:pt x="76" y="50"/>
                  </a:cubicBezTo>
                  <a:cubicBezTo>
                    <a:pt x="76" y="50"/>
                    <a:pt x="77" y="50"/>
                    <a:pt x="77" y="50"/>
                  </a:cubicBezTo>
                  <a:cubicBezTo>
                    <a:pt x="77" y="52"/>
                    <a:pt x="76" y="54"/>
                    <a:pt x="74" y="54"/>
                  </a:cubicBezTo>
                  <a:cubicBezTo>
                    <a:pt x="73" y="52"/>
                    <a:pt x="77" y="52"/>
                    <a:pt x="75" y="51"/>
                  </a:cubicBezTo>
                  <a:close/>
                  <a:moveTo>
                    <a:pt x="64" y="100"/>
                  </a:moveTo>
                  <a:cubicBezTo>
                    <a:pt x="64" y="99"/>
                    <a:pt x="64" y="91"/>
                    <a:pt x="68" y="90"/>
                  </a:cubicBezTo>
                  <a:cubicBezTo>
                    <a:pt x="69" y="94"/>
                    <a:pt x="64" y="96"/>
                    <a:pt x="64" y="100"/>
                  </a:cubicBezTo>
                  <a:close/>
                  <a:moveTo>
                    <a:pt x="73" y="86"/>
                  </a:moveTo>
                  <a:cubicBezTo>
                    <a:pt x="70" y="84"/>
                    <a:pt x="72" y="82"/>
                    <a:pt x="72" y="79"/>
                  </a:cubicBezTo>
                  <a:cubicBezTo>
                    <a:pt x="74" y="79"/>
                    <a:pt x="72" y="84"/>
                    <a:pt x="73" y="86"/>
                  </a:cubicBezTo>
                  <a:close/>
                  <a:moveTo>
                    <a:pt x="75" y="123"/>
                  </a:moveTo>
                  <a:cubicBezTo>
                    <a:pt x="74" y="122"/>
                    <a:pt x="74" y="119"/>
                    <a:pt x="74" y="118"/>
                  </a:cubicBezTo>
                  <a:cubicBezTo>
                    <a:pt x="76" y="119"/>
                    <a:pt x="75" y="121"/>
                    <a:pt x="75" y="123"/>
                  </a:cubicBezTo>
                  <a:close/>
                  <a:moveTo>
                    <a:pt x="75" y="127"/>
                  </a:moveTo>
                  <a:cubicBezTo>
                    <a:pt x="77" y="128"/>
                    <a:pt x="75" y="130"/>
                    <a:pt x="75" y="132"/>
                  </a:cubicBezTo>
                  <a:cubicBezTo>
                    <a:pt x="74" y="131"/>
                    <a:pt x="74" y="128"/>
                    <a:pt x="75" y="127"/>
                  </a:cubicBezTo>
                  <a:close/>
                  <a:moveTo>
                    <a:pt x="75" y="133"/>
                  </a:moveTo>
                  <a:cubicBezTo>
                    <a:pt x="77" y="136"/>
                    <a:pt x="76" y="137"/>
                    <a:pt x="76" y="141"/>
                  </a:cubicBezTo>
                  <a:cubicBezTo>
                    <a:pt x="74" y="139"/>
                    <a:pt x="75" y="136"/>
                    <a:pt x="75" y="133"/>
                  </a:cubicBezTo>
                  <a:close/>
                  <a:moveTo>
                    <a:pt x="77" y="150"/>
                  </a:moveTo>
                  <a:cubicBezTo>
                    <a:pt x="75" y="148"/>
                    <a:pt x="76" y="144"/>
                    <a:pt x="75" y="143"/>
                  </a:cubicBezTo>
                  <a:cubicBezTo>
                    <a:pt x="77" y="142"/>
                    <a:pt x="77" y="150"/>
                    <a:pt x="77" y="150"/>
                  </a:cubicBezTo>
                  <a:close/>
                  <a:moveTo>
                    <a:pt x="79" y="84"/>
                  </a:moveTo>
                  <a:cubicBezTo>
                    <a:pt x="81" y="84"/>
                    <a:pt x="80" y="95"/>
                    <a:pt x="78" y="99"/>
                  </a:cubicBezTo>
                  <a:cubicBezTo>
                    <a:pt x="75" y="94"/>
                    <a:pt x="79" y="87"/>
                    <a:pt x="79" y="84"/>
                  </a:cubicBezTo>
                  <a:close/>
                  <a:moveTo>
                    <a:pt x="80" y="110"/>
                  </a:moveTo>
                  <a:cubicBezTo>
                    <a:pt x="83" y="113"/>
                    <a:pt x="77" y="120"/>
                    <a:pt x="81" y="124"/>
                  </a:cubicBezTo>
                  <a:cubicBezTo>
                    <a:pt x="81" y="129"/>
                    <a:pt x="81" y="132"/>
                    <a:pt x="80" y="136"/>
                  </a:cubicBezTo>
                  <a:cubicBezTo>
                    <a:pt x="79" y="129"/>
                    <a:pt x="77" y="119"/>
                    <a:pt x="80" y="110"/>
                  </a:cubicBezTo>
                  <a:close/>
                  <a:moveTo>
                    <a:pt x="82" y="160"/>
                  </a:moveTo>
                  <a:cubicBezTo>
                    <a:pt x="81" y="156"/>
                    <a:pt x="78" y="145"/>
                    <a:pt x="83" y="142"/>
                  </a:cubicBezTo>
                  <a:cubicBezTo>
                    <a:pt x="85" y="147"/>
                    <a:pt x="82" y="154"/>
                    <a:pt x="82" y="160"/>
                  </a:cubicBezTo>
                  <a:close/>
                  <a:moveTo>
                    <a:pt x="86" y="217"/>
                  </a:moveTo>
                  <a:cubicBezTo>
                    <a:pt x="83" y="209"/>
                    <a:pt x="87" y="203"/>
                    <a:pt x="84" y="198"/>
                  </a:cubicBezTo>
                  <a:cubicBezTo>
                    <a:pt x="86" y="194"/>
                    <a:pt x="83" y="192"/>
                    <a:pt x="84" y="189"/>
                  </a:cubicBezTo>
                  <a:cubicBezTo>
                    <a:pt x="84" y="188"/>
                    <a:pt x="82" y="188"/>
                    <a:pt x="83" y="186"/>
                  </a:cubicBezTo>
                  <a:cubicBezTo>
                    <a:pt x="85" y="185"/>
                    <a:pt x="84" y="182"/>
                    <a:pt x="85" y="180"/>
                  </a:cubicBezTo>
                  <a:cubicBezTo>
                    <a:pt x="88" y="180"/>
                    <a:pt x="89" y="179"/>
                    <a:pt x="90" y="177"/>
                  </a:cubicBezTo>
                  <a:cubicBezTo>
                    <a:pt x="92" y="184"/>
                    <a:pt x="89" y="190"/>
                    <a:pt x="90" y="195"/>
                  </a:cubicBezTo>
                  <a:cubicBezTo>
                    <a:pt x="92" y="196"/>
                    <a:pt x="92" y="193"/>
                    <a:pt x="93" y="195"/>
                  </a:cubicBezTo>
                  <a:cubicBezTo>
                    <a:pt x="93" y="197"/>
                    <a:pt x="94" y="198"/>
                    <a:pt x="94" y="200"/>
                  </a:cubicBezTo>
                  <a:cubicBezTo>
                    <a:pt x="94" y="201"/>
                    <a:pt x="92" y="202"/>
                    <a:pt x="91" y="203"/>
                  </a:cubicBezTo>
                  <a:cubicBezTo>
                    <a:pt x="91" y="206"/>
                    <a:pt x="94" y="206"/>
                    <a:pt x="93" y="209"/>
                  </a:cubicBezTo>
                  <a:cubicBezTo>
                    <a:pt x="88" y="209"/>
                    <a:pt x="93" y="217"/>
                    <a:pt x="91" y="217"/>
                  </a:cubicBezTo>
                  <a:cubicBezTo>
                    <a:pt x="91" y="216"/>
                    <a:pt x="91" y="215"/>
                    <a:pt x="90" y="215"/>
                  </a:cubicBezTo>
                  <a:cubicBezTo>
                    <a:pt x="88" y="216"/>
                    <a:pt x="86" y="218"/>
                    <a:pt x="87" y="221"/>
                  </a:cubicBezTo>
                  <a:cubicBezTo>
                    <a:pt x="86" y="221"/>
                    <a:pt x="83" y="217"/>
                    <a:pt x="86" y="217"/>
                  </a:cubicBezTo>
                  <a:close/>
                  <a:moveTo>
                    <a:pt x="88" y="263"/>
                  </a:moveTo>
                  <a:cubicBezTo>
                    <a:pt x="88" y="261"/>
                    <a:pt x="86" y="260"/>
                    <a:pt x="87" y="257"/>
                  </a:cubicBezTo>
                  <a:cubicBezTo>
                    <a:pt x="87" y="257"/>
                    <a:pt x="87" y="258"/>
                    <a:pt x="88" y="258"/>
                  </a:cubicBezTo>
                  <a:cubicBezTo>
                    <a:pt x="89" y="254"/>
                    <a:pt x="88" y="252"/>
                    <a:pt x="86" y="248"/>
                  </a:cubicBezTo>
                  <a:cubicBezTo>
                    <a:pt x="88" y="245"/>
                    <a:pt x="89" y="243"/>
                    <a:pt x="86" y="241"/>
                  </a:cubicBezTo>
                  <a:cubicBezTo>
                    <a:pt x="88" y="238"/>
                    <a:pt x="86" y="233"/>
                    <a:pt x="87" y="231"/>
                  </a:cubicBezTo>
                  <a:cubicBezTo>
                    <a:pt x="88" y="232"/>
                    <a:pt x="89" y="234"/>
                    <a:pt x="90" y="235"/>
                  </a:cubicBezTo>
                  <a:cubicBezTo>
                    <a:pt x="90" y="238"/>
                    <a:pt x="88" y="237"/>
                    <a:pt x="88" y="239"/>
                  </a:cubicBezTo>
                  <a:cubicBezTo>
                    <a:pt x="89" y="241"/>
                    <a:pt x="90" y="242"/>
                    <a:pt x="91" y="244"/>
                  </a:cubicBezTo>
                  <a:cubicBezTo>
                    <a:pt x="90" y="251"/>
                    <a:pt x="92" y="260"/>
                    <a:pt x="88" y="263"/>
                  </a:cubicBezTo>
                  <a:close/>
                  <a:moveTo>
                    <a:pt x="90" y="268"/>
                  </a:moveTo>
                  <a:cubicBezTo>
                    <a:pt x="91" y="270"/>
                    <a:pt x="90" y="273"/>
                    <a:pt x="90" y="276"/>
                  </a:cubicBezTo>
                  <a:cubicBezTo>
                    <a:pt x="88" y="273"/>
                    <a:pt x="89" y="272"/>
                    <a:pt x="90" y="268"/>
                  </a:cubicBezTo>
                  <a:close/>
                  <a:moveTo>
                    <a:pt x="84" y="395"/>
                  </a:moveTo>
                  <a:cubicBezTo>
                    <a:pt x="88" y="396"/>
                    <a:pt x="89" y="405"/>
                    <a:pt x="92" y="410"/>
                  </a:cubicBezTo>
                  <a:cubicBezTo>
                    <a:pt x="90" y="410"/>
                    <a:pt x="90" y="409"/>
                    <a:pt x="90" y="408"/>
                  </a:cubicBezTo>
                  <a:cubicBezTo>
                    <a:pt x="82" y="411"/>
                    <a:pt x="91" y="422"/>
                    <a:pt x="89" y="430"/>
                  </a:cubicBezTo>
                  <a:cubicBezTo>
                    <a:pt x="89" y="431"/>
                    <a:pt x="91" y="432"/>
                    <a:pt x="92" y="433"/>
                  </a:cubicBezTo>
                  <a:cubicBezTo>
                    <a:pt x="91" y="439"/>
                    <a:pt x="96" y="443"/>
                    <a:pt x="95" y="448"/>
                  </a:cubicBezTo>
                  <a:cubicBezTo>
                    <a:pt x="90" y="444"/>
                    <a:pt x="90" y="431"/>
                    <a:pt x="86" y="427"/>
                  </a:cubicBezTo>
                  <a:cubicBezTo>
                    <a:pt x="85" y="415"/>
                    <a:pt x="85" y="408"/>
                    <a:pt x="84" y="395"/>
                  </a:cubicBezTo>
                  <a:close/>
                  <a:moveTo>
                    <a:pt x="86" y="626"/>
                  </a:moveTo>
                  <a:cubicBezTo>
                    <a:pt x="87" y="628"/>
                    <a:pt x="88" y="631"/>
                    <a:pt x="88" y="634"/>
                  </a:cubicBezTo>
                  <a:cubicBezTo>
                    <a:pt x="87" y="634"/>
                    <a:pt x="86" y="635"/>
                    <a:pt x="86" y="635"/>
                  </a:cubicBezTo>
                  <a:cubicBezTo>
                    <a:pt x="84" y="635"/>
                    <a:pt x="85" y="628"/>
                    <a:pt x="86" y="626"/>
                  </a:cubicBezTo>
                  <a:close/>
                  <a:moveTo>
                    <a:pt x="85" y="639"/>
                  </a:moveTo>
                  <a:cubicBezTo>
                    <a:pt x="88" y="644"/>
                    <a:pt x="85" y="649"/>
                    <a:pt x="89" y="653"/>
                  </a:cubicBezTo>
                  <a:cubicBezTo>
                    <a:pt x="88" y="656"/>
                    <a:pt x="86" y="656"/>
                    <a:pt x="86" y="658"/>
                  </a:cubicBezTo>
                  <a:cubicBezTo>
                    <a:pt x="87" y="660"/>
                    <a:pt x="86" y="663"/>
                    <a:pt x="86" y="666"/>
                  </a:cubicBezTo>
                  <a:cubicBezTo>
                    <a:pt x="84" y="655"/>
                    <a:pt x="84" y="648"/>
                    <a:pt x="85" y="639"/>
                  </a:cubicBezTo>
                  <a:close/>
                  <a:moveTo>
                    <a:pt x="83" y="692"/>
                  </a:moveTo>
                  <a:cubicBezTo>
                    <a:pt x="81" y="691"/>
                    <a:pt x="82" y="689"/>
                    <a:pt x="83" y="688"/>
                  </a:cubicBezTo>
                  <a:cubicBezTo>
                    <a:pt x="86" y="689"/>
                    <a:pt x="83" y="690"/>
                    <a:pt x="83" y="692"/>
                  </a:cubicBezTo>
                  <a:close/>
                  <a:moveTo>
                    <a:pt x="89" y="682"/>
                  </a:moveTo>
                  <a:cubicBezTo>
                    <a:pt x="86" y="679"/>
                    <a:pt x="85" y="676"/>
                    <a:pt x="84" y="672"/>
                  </a:cubicBezTo>
                  <a:cubicBezTo>
                    <a:pt x="87" y="674"/>
                    <a:pt x="88" y="674"/>
                    <a:pt x="91" y="673"/>
                  </a:cubicBezTo>
                  <a:cubicBezTo>
                    <a:pt x="90" y="675"/>
                    <a:pt x="91" y="680"/>
                    <a:pt x="89" y="682"/>
                  </a:cubicBezTo>
                  <a:close/>
                  <a:moveTo>
                    <a:pt x="92" y="719"/>
                  </a:moveTo>
                  <a:cubicBezTo>
                    <a:pt x="93" y="720"/>
                    <a:pt x="93" y="722"/>
                    <a:pt x="94" y="724"/>
                  </a:cubicBezTo>
                  <a:cubicBezTo>
                    <a:pt x="92" y="724"/>
                    <a:pt x="92" y="721"/>
                    <a:pt x="92" y="719"/>
                  </a:cubicBezTo>
                  <a:close/>
                  <a:moveTo>
                    <a:pt x="93" y="706"/>
                  </a:moveTo>
                  <a:cubicBezTo>
                    <a:pt x="95" y="704"/>
                    <a:pt x="95" y="709"/>
                    <a:pt x="96" y="710"/>
                  </a:cubicBezTo>
                  <a:cubicBezTo>
                    <a:pt x="93" y="710"/>
                    <a:pt x="95" y="707"/>
                    <a:pt x="93" y="706"/>
                  </a:cubicBezTo>
                  <a:close/>
                  <a:moveTo>
                    <a:pt x="95" y="697"/>
                  </a:moveTo>
                  <a:cubicBezTo>
                    <a:pt x="93" y="694"/>
                    <a:pt x="91" y="691"/>
                    <a:pt x="90" y="686"/>
                  </a:cubicBezTo>
                  <a:cubicBezTo>
                    <a:pt x="92" y="684"/>
                    <a:pt x="94" y="683"/>
                    <a:pt x="94" y="679"/>
                  </a:cubicBezTo>
                  <a:cubicBezTo>
                    <a:pt x="98" y="680"/>
                    <a:pt x="95" y="683"/>
                    <a:pt x="95" y="686"/>
                  </a:cubicBezTo>
                  <a:cubicBezTo>
                    <a:pt x="96" y="690"/>
                    <a:pt x="100" y="694"/>
                    <a:pt x="95" y="697"/>
                  </a:cubicBezTo>
                  <a:close/>
                  <a:moveTo>
                    <a:pt x="98" y="697"/>
                  </a:moveTo>
                  <a:cubicBezTo>
                    <a:pt x="100" y="700"/>
                    <a:pt x="103" y="706"/>
                    <a:pt x="101" y="710"/>
                  </a:cubicBezTo>
                  <a:cubicBezTo>
                    <a:pt x="100" y="706"/>
                    <a:pt x="95" y="703"/>
                    <a:pt x="98" y="697"/>
                  </a:cubicBezTo>
                  <a:close/>
                  <a:moveTo>
                    <a:pt x="98" y="734"/>
                  </a:moveTo>
                  <a:cubicBezTo>
                    <a:pt x="98" y="734"/>
                    <a:pt x="99" y="734"/>
                    <a:pt x="99" y="734"/>
                  </a:cubicBezTo>
                  <a:cubicBezTo>
                    <a:pt x="100" y="736"/>
                    <a:pt x="98" y="736"/>
                    <a:pt x="99" y="737"/>
                  </a:cubicBezTo>
                  <a:cubicBezTo>
                    <a:pt x="98" y="737"/>
                    <a:pt x="98" y="735"/>
                    <a:pt x="98" y="734"/>
                  </a:cubicBezTo>
                  <a:close/>
                  <a:moveTo>
                    <a:pt x="102" y="747"/>
                  </a:moveTo>
                  <a:cubicBezTo>
                    <a:pt x="102" y="749"/>
                    <a:pt x="99" y="747"/>
                    <a:pt x="99" y="746"/>
                  </a:cubicBezTo>
                  <a:cubicBezTo>
                    <a:pt x="99" y="743"/>
                    <a:pt x="102" y="744"/>
                    <a:pt x="102" y="741"/>
                  </a:cubicBezTo>
                  <a:cubicBezTo>
                    <a:pt x="106" y="741"/>
                    <a:pt x="99" y="747"/>
                    <a:pt x="102" y="747"/>
                  </a:cubicBezTo>
                  <a:close/>
                  <a:moveTo>
                    <a:pt x="105" y="717"/>
                  </a:moveTo>
                  <a:cubicBezTo>
                    <a:pt x="103" y="717"/>
                    <a:pt x="103" y="713"/>
                    <a:pt x="104" y="712"/>
                  </a:cubicBezTo>
                  <a:cubicBezTo>
                    <a:pt x="105" y="713"/>
                    <a:pt x="106" y="715"/>
                    <a:pt x="105" y="717"/>
                  </a:cubicBezTo>
                  <a:close/>
                  <a:moveTo>
                    <a:pt x="102" y="683"/>
                  </a:moveTo>
                  <a:cubicBezTo>
                    <a:pt x="101" y="680"/>
                    <a:pt x="100" y="678"/>
                    <a:pt x="99" y="674"/>
                  </a:cubicBezTo>
                  <a:cubicBezTo>
                    <a:pt x="100" y="674"/>
                    <a:pt x="101" y="675"/>
                    <a:pt x="102" y="675"/>
                  </a:cubicBezTo>
                  <a:cubicBezTo>
                    <a:pt x="104" y="671"/>
                    <a:pt x="101" y="667"/>
                    <a:pt x="102" y="664"/>
                  </a:cubicBezTo>
                  <a:cubicBezTo>
                    <a:pt x="102" y="659"/>
                    <a:pt x="107" y="656"/>
                    <a:pt x="105" y="653"/>
                  </a:cubicBezTo>
                  <a:cubicBezTo>
                    <a:pt x="104" y="652"/>
                    <a:pt x="106" y="652"/>
                    <a:pt x="107" y="652"/>
                  </a:cubicBezTo>
                  <a:cubicBezTo>
                    <a:pt x="107" y="650"/>
                    <a:pt x="105" y="648"/>
                    <a:pt x="107" y="647"/>
                  </a:cubicBezTo>
                  <a:cubicBezTo>
                    <a:pt x="109" y="659"/>
                    <a:pt x="110" y="674"/>
                    <a:pt x="102" y="683"/>
                  </a:cubicBezTo>
                  <a:close/>
                  <a:moveTo>
                    <a:pt x="105" y="718"/>
                  </a:moveTo>
                  <a:cubicBezTo>
                    <a:pt x="107" y="718"/>
                    <a:pt x="107" y="720"/>
                    <a:pt x="107" y="722"/>
                  </a:cubicBezTo>
                  <a:cubicBezTo>
                    <a:pt x="105" y="722"/>
                    <a:pt x="105" y="720"/>
                    <a:pt x="105" y="718"/>
                  </a:cubicBezTo>
                  <a:close/>
                  <a:moveTo>
                    <a:pt x="107" y="735"/>
                  </a:moveTo>
                  <a:cubicBezTo>
                    <a:pt x="106" y="735"/>
                    <a:pt x="105" y="733"/>
                    <a:pt x="106" y="732"/>
                  </a:cubicBezTo>
                  <a:cubicBezTo>
                    <a:pt x="107" y="732"/>
                    <a:pt x="108" y="734"/>
                    <a:pt x="107" y="735"/>
                  </a:cubicBezTo>
                  <a:close/>
                  <a:moveTo>
                    <a:pt x="111" y="720"/>
                  </a:moveTo>
                  <a:cubicBezTo>
                    <a:pt x="112" y="720"/>
                    <a:pt x="113" y="720"/>
                    <a:pt x="113" y="720"/>
                  </a:cubicBezTo>
                  <a:cubicBezTo>
                    <a:pt x="113" y="723"/>
                    <a:pt x="114" y="723"/>
                    <a:pt x="114" y="725"/>
                  </a:cubicBezTo>
                  <a:cubicBezTo>
                    <a:pt x="112" y="725"/>
                    <a:pt x="111" y="723"/>
                    <a:pt x="111" y="720"/>
                  </a:cubicBezTo>
                  <a:close/>
                  <a:moveTo>
                    <a:pt x="111" y="710"/>
                  </a:moveTo>
                  <a:cubicBezTo>
                    <a:pt x="111" y="707"/>
                    <a:pt x="108" y="706"/>
                    <a:pt x="108" y="702"/>
                  </a:cubicBezTo>
                  <a:cubicBezTo>
                    <a:pt x="111" y="701"/>
                    <a:pt x="112" y="702"/>
                    <a:pt x="116" y="702"/>
                  </a:cubicBezTo>
                  <a:cubicBezTo>
                    <a:pt x="116" y="705"/>
                    <a:pt x="114" y="709"/>
                    <a:pt x="111" y="710"/>
                  </a:cubicBezTo>
                  <a:close/>
                  <a:moveTo>
                    <a:pt x="116" y="711"/>
                  </a:moveTo>
                  <a:cubicBezTo>
                    <a:pt x="118" y="713"/>
                    <a:pt x="121" y="718"/>
                    <a:pt x="118" y="720"/>
                  </a:cubicBezTo>
                  <a:cubicBezTo>
                    <a:pt x="114" y="720"/>
                    <a:pt x="115" y="714"/>
                    <a:pt x="116" y="711"/>
                  </a:cubicBezTo>
                  <a:close/>
                  <a:moveTo>
                    <a:pt x="116" y="735"/>
                  </a:moveTo>
                  <a:cubicBezTo>
                    <a:pt x="116" y="733"/>
                    <a:pt x="117" y="732"/>
                    <a:pt x="118" y="732"/>
                  </a:cubicBezTo>
                  <a:cubicBezTo>
                    <a:pt x="118" y="733"/>
                    <a:pt x="118" y="735"/>
                    <a:pt x="116" y="735"/>
                  </a:cubicBezTo>
                  <a:close/>
                  <a:moveTo>
                    <a:pt x="118" y="741"/>
                  </a:moveTo>
                  <a:cubicBezTo>
                    <a:pt x="119" y="739"/>
                    <a:pt x="117" y="739"/>
                    <a:pt x="118" y="737"/>
                  </a:cubicBezTo>
                  <a:cubicBezTo>
                    <a:pt x="119" y="737"/>
                    <a:pt x="120" y="736"/>
                    <a:pt x="121" y="737"/>
                  </a:cubicBezTo>
                  <a:cubicBezTo>
                    <a:pt x="120" y="739"/>
                    <a:pt x="121" y="741"/>
                    <a:pt x="118" y="741"/>
                  </a:cubicBezTo>
                  <a:close/>
                  <a:moveTo>
                    <a:pt x="127" y="717"/>
                  </a:moveTo>
                  <a:cubicBezTo>
                    <a:pt x="126" y="715"/>
                    <a:pt x="129" y="715"/>
                    <a:pt x="129" y="713"/>
                  </a:cubicBezTo>
                  <a:cubicBezTo>
                    <a:pt x="129" y="711"/>
                    <a:pt x="126" y="711"/>
                    <a:pt x="124" y="711"/>
                  </a:cubicBezTo>
                  <a:cubicBezTo>
                    <a:pt x="123" y="709"/>
                    <a:pt x="122" y="706"/>
                    <a:pt x="120" y="702"/>
                  </a:cubicBezTo>
                  <a:cubicBezTo>
                    <a:pt x="126" y="703"/>
                    <a:pt x="132" y="703"/>
                    <a:pt x="136" y="705"/>
                  </a:cubicBezTo>
                  <a:cubicBezTo>
                    <a:pt x="136" y="712"/>
                    <a:pt x="128" y="713"/>
                    <a:pt x="130" y="718"/>
                  </a:cubicBezTo>
                  <a:cubicBezTo>
                    <a:pt x="129" y="717"/>
                    <a:pt x="128" y="719"/>
                    <a:pt x="127" y="717"/>
                  </a:cubicBezTo>
                  <a:close/>
                  <a:moveTo>
                    <a:pt x="136" y="722"/>
                  </a:moveTo>
                  <a:cubicBezTo>
                    <a:pt x="133" y="723"/>
                    <a:pt x="133" y="726"/>
                    <a:pt x="133" y="729"/>
                  </a:cubicBezTo>
                  <a:cubicBezTo>
                    <a:pt x="132" y="728"/>
                    <a:pt x="131" y="727"/>
                    <a:pt x="131" y="725"/>
                  </a:cubicBezTo>
                  <a:cubicBezTo>
                    <a:pt x="133" y="718"/>
                    <a:pt x="137" y="714"/>
                    <a:pt x="138" y="708"/>
                  </a:cubicBezTo>
                  <a:cubicBezTo>
                    <a:pt x="140" y="709"/>
                    <a:pt x="141" y="708"/>
                    <a:pt x="141" y="706"/>
                  </a:cubicBezTo>
                  <a:cubicBezTo>
                    <a:pt x="143" y="706"/>
                    <a:pt x="147" y="705"/>
                    <a:pt x="148" y="707"/>
                  </a:cubicBezTo>
                  <a:cubicBezTo>
                    <a:pt x="146" y="713"/>
                    <a:pt x="141" y="720"/>
                    <a:pt x="136" y="722"/>
                  </a:cubicBezTo>
                  <a:close/>
                  <a:moveTo>
                    <a:pt x="141" y="726"/>
                  </a:moveTo>
                  <a:cubicBezTo>
                    <a:pt x="136" y="721"/>
                    <a:pt x="144" y="716"/>
                    <a:pt x="147" y="713"/>
                  </a:cubicBezTo>
                  <a:cubicBezTo>
                    <a:pt x="148" y="719"/>
                    <a:pt x="141" y="721"/>
                    <a:pt x="141" y="726"/>
                  </a:cubicBezTo>
                  <a:close/>
                  <a:moveTo>
                    <a:pt x="173" y="746"/>
                  </a:moveTo>
                  <a:cubicBezTo>
                    <a:pt x="170" y="745"/>
                    <a:pt x="169" y="745"/>
                    <a:pt x="166" y="744"/>
                  </a:cubicBezTo>
                  <a:cubicBezTo>
                    <a:pt x="166" y="741"/>
                    <a:pt x="163" y="740"/>
                    <a:pt x="161" y="737"/>
                  </a:cubicBezTo>
                  <a:cubicBezTo>
                    <a:pt x="163" y="729"/>
                    <a:pt x="162" y="717"/>
                    <a:pt x="166" y="710"/>
                  </a:cubicBezTo>
                  <a:cubicBezTo>
                    <a:pt x="162" y="706"/>
                    <a:pt x="157" y="708"/>
                    <a:pt x="156" y="713"/>
                  </a:cubicBezTo>
                  <a:cubicBezTo>
                    <a:pt x="158" y="713"/>
                    <a:pt x="159" y="709"/>
                    <a:pt x="161" y="711"/>
                  </a:cubicBezTo>
                  <a:cubicBezTo>
                    <a:pt x="159" y="720"/>
                    <a:pt x="149" y="725"/>
                    <a:pt x="151" y="737"/>
                  </a:cubicBezTo>
                  <a:cubicBezTo>
                    <a:pt x="149" y="742"/>
                    <a:pt x="145" y="740"/>
                    <a:pt x="145" y="735"/>
                  </a:cubicBezTo>
                  <a:cubicBezTo>
                    <a:pt x="147" y="732"/>
                    <a:pt x="148" y="725"/>
                    <a:pt x="152" y="725"/>
                  </a:cubicBezTo>
                  <a:cubicBezTo>
                    <a:pt x="150" y="720"/>
                    <a:pt x="155" y="717"/>
                    <a:pt x="156" y="713"/>
                  </a:cubicBezTo>
                  <a:cubicBezTo>
                    <a:pt x="155" y="713"/>
                    <a:pt x="154" y="713"/>
                    <a:pt x="154" y="714"/>
                  </a:cubicBezTo>
                  <a:cubicBezTo>
                    <a:pt x="153" y="712"/>
                    <a:pt x="156" y="710"/>
                    <a:pt x="156" y="707"/>
                  </a:cubicBezTo>
                  <a:cubicBezTo>
                    <a:pt x="155" y="706"/>
                    <a:pt x="154" y="706"/>
                    <a:pt x="155" y="704"/>
                  </a:cubicBezTo>
                  <a:cubicBezTo>
                    <a:pt x="144" y="701"/>
                    <a:pt x="124" y="700"/>
                    <a:pt x="111" y="696"/>
                  </a:cubicBezTo>
                  <a:cubicBezTo>
                    <a:pt x="112" y="695"/>
                    <a:pt x="112" y="693"/>
                    <a:pt x="115" y="693"/>
                  </a:cubicBezTo>
                  <a:cubicBezTo>
                    <a:pt x="113" y="691"/>
                    <a:pt x="116" y="690"/>
                    <a:pt x="114" y="688"/>
                  </a:cubicBezTo>
                  <a:cubicBezTo>
                    <a:pt x="113" y="692"/>
                    <a:pt x="109" y="693"/>
                    <a:pt x="108" y="697"/>
                  </a:cubicBezTo>
                  <a:cubicBezTo>
                    <a:pt x="105" y="691"/>
                    <a:pt x="114" y="682"/>
                    <a:pt x="109" y="678"/>
                  </a:cubicBezTo>
                  <a:cubicBezTo>
                    <a:pt x="110" y="677"/>
                    <a:pt x="112" y="677"/>
                    <a:pt x="111" y="676"/>
                  </a:cubicBezTo>
                  <a:cubicBezTo>
                    <a:pt x="111" y="667"/>
                    <a:pt x="110" y="658"/>
                    <a:pt x="110" y="649"/>
                  </a:cubicBezTo>
                  <a:cubicBezTo>
                    <a:pt x="110" y="646"/>
                    <a:pt x="112" y="643"/>
                    <a:pt x="112" y="640"/>
                  </a:cubicBezTo>
                  <a:cubicBezTo>
                    <a:pt x="112" y="628"/>
                    <a:pt x="110" y="617"/>
                    <a:pt x="117" y="609"/>
                  </a:cubicBezTo>
                  <a:cubicBezTo>
                    <a:pt x="117" y="607"/>
                    <a:pt x="115" y="607"/>
                    <a:pt x="114" y="606"/>
                  </a:cubicBezTo>
                  <a:cubicBezTo>
                    <a:pt x="118" y="589"/>
                    <a:pt x="116" y="569"/>
                    <a:pt x="121" y="553"/>
                  </a:cubicBezTo>
                  <a:cubicBezTo>
                    <a:pt x="119" y="547"/>
                    <a:pt x="120" y="531"/>
                    <a:pt x="121" y="527"/>
                  </a:cubicBezTo>
                  <a:cubicBezTo>
                    <a:pt x="122" y="524"/>
                    <a:pt x="125" y="523"/>
                    <a:pt x="124" y="520"/>
                  </a:cubicBezTo>
                  <a:cubicBezTo>
                    <a:pt x="124" y="519"/>
                    <a:pt x="124" y="517"/>
                    <a:pt x="123" y="516"/>
                  </a:cubicBezTo>
                  <a:cubicBezTo>
                    <a:pt x="124" y="491"/>
                    <a:pt x="129" y="470"/>
                    <a:pt x="132" y="451"/>
                  </a:cubicBezTo>
                  <a:cubicBezTo>
                    <a:pt x="133" y="450"/>
                    <a:pt x="133" y="449"/>
                    <a:pt x="134" y="450"/>
                  </a:cubicBezTo>
                  <a:cubicBezTo>
                    <a:pt x="134" y="439"/>
                    <a:pt x="141" y="434"/>
                    <a:pt x="142" y="420"/>
                  </a:cubicBezTo>
                  <a:cubicBezTo>
                    <a:pt x="144" y="420"/>
                    <a:pt x="143" y="416"/>
                    <a:pt x="145" y="417"/>
                  </a:cubicBezTo>
                  <a:cubicBezTo>
                    <a:pt x="147" y="424"/>
                    <a:pt x="148" y="433"/>
                    <a:pt x="151" y="439"/>
                  </a:cubicBezTo>
                  <a:cubicBezTo>
                    <a:pt x="149" y="441"/>
                    <a:pt x="152" y="446"/>
                    <a:pt x="153" y="449"/>
                  </a:cubicBezTo>
                  <a:cubicBezTo>
                    <a:pt x="159" y="481"/>
                    <a:pt x="155" y="520"/>
                    <a:pt x="162" y="555"/>
                  </a:cubicBezTo>
                  <a:cubicBezTo>
                    <a:pt x="161" y="572"/>
                    <a:pt x="164" y="594"/>
                    <a:pt x="166" y="615"/>
                  </a:cubicBezTo>
                  <a:cubicBezTo>
                    <a:pt x="167" y="641"/>
                    <a:pt x="168" y="660"/>
                    <a:pt x="166" y="689"/>
                  </a:cubicBezTo>
                  <a:cubicBezTo>
                    <a:pt x="168" y="688"/>
                    <a:pt x="166" y="686"/>
                    <a:pt x="168" y="684"/>
                  </a:cubicBezTo>
                  <a:cubicBezTo>
                    <a:pt x="170" y="693"/>
                    <a:pt x="172" y="705"/>
                    <a:pt x="168" y="711"/>
                  </a:cubicBezTo>
                  <a:cubicBezTo>
                    <a:pt x="171" y="716"/>
                    <a:pt x="167" y="721"/>
                    <a:pt x="169" y="726"/>
                  </a:cubicBezTo>
                  <a:cubicBezTo>
                    <a:pt x="169" y="727"/>
                    <a:pt x="172" y="722"/>
                    <a:pt x="173" y="724"/>
                  </a:cubicBezTo>
                  <a:cubicBezTo>
                    <a:pt x="172" y="726"/>
                    <a:pt x="174" y="726"/>
                    <a:pt x="173" y="727"/>
                  </a:cubicBezTo>
                  <a:cubicBezTo>
                    <a:pt x="171" y="726"/>
                    <a:pt x="168" y="727"/>
                    <a:pt x="167" y="729"/>
                  </a:cubicBezTo>
                  <a:cubicBezTo>
                    <a:pt x="168" y="736"/>
                    <a:pt x="178" y="737"/>
                    <a:pt x="173" y="746"/>
                  </a:cubicBezTo>
                  <a:close/>
                  <a:moveTo>
                    <a:pt x="175" y="695"/>
                  </a:moveTo>
                  <a:cubicBezTo>
                    <a:pt x="174" y="695"/>
                    <a:pt x="176" y="692"/>
                    <a:pt x="176" y="690"/>
                  </a:cubicBezTo>
                  <a:cubicBezTo>
                    <a:pt x="178" y="691"/>
                    <a:pt x="176" y="694"/>
                    <a:pt x="177" y="693"/>
                  </a:cubicBezTo>
                  <a:cubicBezTo>
                    <a:pt x="177" y="695"/>
                    <a:pt x="175" y="694"/>
                    <a:pt x="175" y="695"/>
                  </a:cubicBezTo>
                  <a:close/>
                  <a:moveTo>
                    <a:pt x="179" y="704"/>
                  </a:moveTo>
                  <a:cubicBezTo>
                    <a:pt x="180" y="706"/>
                    <a:pt x="181" y="708"/>
                    <a:pt x="181" y="710"/>
                  </a:cubicBezTo>
                  <a:cubicBezTo>
                    <a:pt x="179" y="709"/>
                    <a:pt x="179" y="710"/>
                    <a:pt x="178" y="711"/>
                  </a:cubicBezTo>
                  <a:cubicBezTo>
                    <a:pt x="179" y="714"/>
                    <a:pt x="181" y="715"/>
                    <a:pt x="179" y="719"/>
                  </a:cubicBezTo>
                  <a:cubicBezTo>
                    <a:pt x="175" y="715"/>
                    <a:pt x="175" y="708"/>
                    <a:pt x="179" y="704"/>
                  </a:cubicBezTo>
                  <a:close/>
                  <a:moveTo>
                    <a:pt x="179" y="729"/>
                  </a:moveTo>
                  <a:cubicBezTo>
                    <a:pt x="181" y="729"/>
                    <a:pt x="181" y="730"/>
                    <a:pt x="181" y="732"/>
                  </a:cubicBezTo>
                  <a:cubicBezTo>
                    <a:pt x="179" y="732"/>
                    <a:pt x="179" y="730"/>
                    <a:pt x="179" y="729"/>
                  </a:cubicBezTo>
                  <a:close/>
                  <a:moveTo>
                    <a:pt x="179" y="745"/>
                  </a:moveTo>
                  <a:cubicBezTo>
                    <a:pt x="179" y="742"/>
                    <a:pt x="180" y="741"/>
                    <a:pt x="182" y="741"/>
                  </a:cubicBezTo>
                  <a:cubicBezTo>
                    <a:pt x="180" y="739"/>
                    <a:pt x="183" y="736"/>
                    <a:pt x="183" y="733"/>
                  </a:cubicBezTo>
                  <a:cubicBezTo>
                    <a:pt x="184" y="734"/>
                    <a:pt x="185" y="735"/>
                    <a:pt x="185" y="737"/>
                  </a:cubicBezTo>
                  <a:cubicBezTo>
                    <a:pt x="182" y="738"/>
                    <a:pt x="185" y="748"/>
                    <a:pt x="179" y="745"/>
                  </a:cubicBezTo>
                  <a:close/>
                  <a:moveTo>
                    <a:pt x="186" y="726"/>
                  </a:moveTo>
                  <a:cubicBezTo>
                    <a:pt x="187" y="726"/>
                    <a:pt x="187" y="727"/>
                    <a:pt x="187" y="729"/>
                  </a:cubicBezTo>
                  <a:cubicBezTo>
                    <a:pt x="185" y="729"/>
                    <a:pt x="186" y="727"/>
                    <a:pt x="186" y="726"/>
                  </a:cubicBezTo>
                  <a:close/>
                  <a:moveTo>
                    <a:pt x="187" y="676"/>
                  </a:moveTo>
                  <a:cubicBezTo>
                    <a:pt x="189" y="679"/>
                    <a:pt x="191" y="682"/>
                    <a:pt x="191" y="686"/>
                  </a:cubicBezTo>
                  <a:cubicBezTo>
                    <a:pt x="190" y="686"/>
                    <a:pt x="191" y="683"/>
                    <a:pt x="188" y="684"/>
                  </a:cubicBezTo>
                  <a:cubicBezTo>
                    <a:pt x="190" y="680"/>
                    <a:pt x="185" y="678"/>
                    <a:pt x="187" y="676"/>
                  </a:cubicBezTo>
                  <a:close/>
                  <a:moveTo>
                    <a:pt x="188" y="710"/>
                  </a:moveTo>
                  <a:cubicBezTo>
                    <a:pt x="187" y="708"/>
                    <a:pt x="189" y="704"/>
                    <a:pt x="189" y="702"/>
                  </a:cubicBezTo>
                  <a:cubicBezTo>
                    <a:pt x="192" y="703"/>
                    <a:pt x="193" y="706"/>
                    <a:pt x="192" y="710"/>
                  </a:cubicBezTo>
                  <a:cubicBezTo>
                    <a:pt x="190" y="709"/>
                    <a:pt x="191" y="710"/>
                    <a:pt x="188" y="710"/>
                  </a:cubicBezTo>
                  <a:close/>
                  <a:moveTo>
                    <a:pt x="198" y="650"/>
                  </a:moveTo>
                  <a:cubicBezTo>
                    <a:pt x="196" y="650"/>
                    <a:pt x="197" y="648"/>
                    <a:pt x="197" y="647"/>
                  </a:cubicBezTo>
                  <a:cubicBezTo>
                    <a:pt x="195" y="646"/>
                    <a:pt x="195" y="648"/>
                    <a:pt x="193" y="647"/>
                  </a:cubicBezTo>
                  <a:cubicBezTo>
                    <a:pt x="192" y="647"/>
                    <a:pt x="193" y="645"/>
                    <a:pt x="192" y="644"/>
                  </a:cubicBezTo>
                  <a:cubicBezTo>
                    <a:pt x="193" y="643"/>
                    <a:pt x="193" y="646"/>
                    <a:pt x="194" y="646"/>
                  </a:cubicBezTo>
                  <a:cubicBezTo>
                    <a:pt x="194" y="645"/>
                    <a:pt x="195" y="642"/>
                    <a:pt x="194" y="643"/>
                  </a:cubicBezTo>
                  <a:cubicBezTo>
                    <a:pt x="196" y="642"/>
                    <a:pt x="199" y="648"/>
                    <a:pt x="198" y="650"/>
                  </a:cubicBezTo>
                  <a:close/>
                  <a:moveTo>
                    <a:pt x="198" y="624"/>
                  </a:moveTo>
                  <a:cubicBezTo>
                    <a:pt x="200" y="626"/>
                    <a:pt x="197" y="630"/>
                    <a:pt x="199" y="635"/>
                  </a:cubicBezTo>
                  <a:cubicBezTo>
                    <a:pt x="196" y="632"/>
                    <a:pt x="197" y="627"/>
                    <a:pt x="198" y="624"/>
                  </a:cubicBezTo>
                  <a:close/>
                  <a:moveTo>
                    <a:pt x="198" y="612"/>
                  </a:moveTo>
                  <a:cubicBezTo>
                    <a:pt x="197" y="610"/>
                    <a:pt x="195" y="605"/>
                    <a:pt x="198" y="604"/>
                  </a:cubicBezTo>
                  <a:cubicBezTo>
                    <a:pt x="197" y="602"/>
                    <a:pt x="196" y="601"/>
                    <a:pt x="196" y="598"/>
                  </a:cubicBezTo>
                  <a:cubicBezTo>
                    <a:pt x="199" y="597"/>
                    <a:pt x="199" y="600"/>
                    <a:pt x="200" y="601"/>
                  </a:cubicBezTo>
                  <a:cubicBezTo>
                    <a:pt x="198" y="601"/>
                    <a:pt x="199" y="608"/>
                    <a:pt x="198" y="612"/>
                  </a:cubicBezTo>
                  <a:close/>
                  <a:moveTo>
                    <a:pt x="200" y="588"/>
                  </a:moveTo>
                  <a:cubicBezTo>
                    <a:pt x="196" y="586"/>
                    <a:pt x="197" y="580"/>
                    <a:pt x="200" y="578"/>
                  </a:cubicBezTo>
                  <a:cubicBezTo>
                    <a:pt x="202" y="581"/>
                    <a:pt x="199" y="583"/>
                    <a:pt x="200" y="588"/>
                  </a:cubicBezTo>
                  <a:close/>
                  <a:moveTo>
                    <a:pt x="201" y="518"/>
                  </a:moveTo>
                  <a:cubicBezTo>
                    <a:pt x="200" y="518"/>
                    <a:pt x="199" y="517"/>
                    <a:pt x="199" y="515"/>
                  </a:cubicBezTo>
                  <a:cubicBezTo>
                    <a:pt x="200" y="515"/>
                    <a:pt x="200" y="515"/>
                    <a:pt x="201" y="515"/>
                  </a:cubicBezTo>
                  <a:cubicBezTo>
                    <a:pt x="201" y="517"/>
                    <a:pt x="200" y="516"/>
                    <a:pt x="201" y="518"/>
                  </a:cubicBezTo>
                  <a:close/>
                  <a:moveTo>
                    <a:pt x="202" y="505"/>
                  </a:moveTo>
                  <a:cubicBezTo>
                    <a:pt x="196" y="500"/>
                    <a:pt x="201" y="495"/>
                    <a:pt x="202" y="489"/>
                  </a:cubicBezTo>
                  <a:cubicBezTo>
                    <a:pt x="204" y="492"/>
                    <a:pt x="201" y="499"/>
                    <a:pt x="202" y="505"/>
                  </a:cubicBezTo>
                  <a:close/>
                  <a:moveTo>
                    <a:pt x="205" y="350"/>
                  </a:moveTo>
                  <a:cubicBezTo>
                    <a:pt x="202" y="347"/>
                    <a:pt x="201" y="343"/>
                    <a:pt x="203" y="339"/>
                  </a:cubicBezTo>
                  <a:cubicBezTo>
                    <a:pt x="205" y="339"/>
                    <a:pt x="205" y="340"/>
                    <a:pt x="206" y="341"/>
                  </a:cubicBezTo>
                  <a:cubicBezTo>
                    <a:pt x="205" y="344"/>
                    <a:pt x="205" y="347"/>
                    <a:pt x="205" y="350"/>
                  </a:cubicBezTo>
                  <a:close/>
                  <a:moveTo>
                    <a:pt x="208" y="516"/>
                  </a:moveTo>
                  <a:cubicBezTo>
                    <a:pt x="207" y="518"/>
                    <a:pt x="207" y="520"/>
                    <a:pt x="206" y="521"/>
                  </a:cubicBezTo>
                  <a:cubicBezTo>
                    <a:pt x="207" y="523"/>
                    <a:pt x="205" y="516"/>
                    <a:pt x="208" y="516"/>
                  </a:cubicBezTo>
                  <a:close/>
                  <a:moveTo>
                    <a:pt x="203" y="90"/>
                  </a:moveTo>
                  <a:cubicBezTo>
                    <a:pt x="206" y="90"/>
                    <a:pt x="205" y="94"/>
                    <a:pt x="206" y="96"/>
                  </a:cubicBezTo>
                  <a:cubicBezTo>
                    <a:pt x="205" y="96"/>
                    <a:pt x="204" y="91"/>
                    <a:pt x="203" y="90"/>
                  </a:cubicBezTo>
                  <a:close/>
                  <a:moveTo>
                    <a:pt x="209" y="90"/>
                  </a:moveTo>
                  <a:cubicBezTo>
                    <a:pt x="207" y="89"/>
                    <a:pt x="207" y="85"/>
                    <a:pt x="206" y="83"/>
                  </a:cubicBezTo>
                  <a:cubicBezTo>
                    <a:pt x="209" y="84"/>
                    <a:pt x="208" y="88"/>
                    <a:pt x="209" y="90"/>
                  </a:cubicBezTo>
                  <a:close/>
                  <a:moveTo>
                    <a:pt x="207" y="127"/>
                  </a:moveTo>
                  <a:cubicBezTo>
                    <a:pt x="210" y="126"/>
                    <a:pt x="208" y="132"/>
                    <a:pt x="211" y="132"/>
                  </a:cubicBezTo>
                  <a:cubicBezTo>
                    <a:pt x="212" y="134"/>
                    <a:pt x="210" y="135"/>
                    <a:pt x="211" y="137"/>
                  </a:cubicBezTo>
                  <a:cubicBezTo>
                    <a:pt x="209" y="134"/>
                    <a:pt x="206" y="131"/>
                    <a:pt x="207" y="127"/>
                  </a:cubicBezTo>
                  <a:close/>
                  <a:moveTo>
                    <a:pt x="209" y="259"/>
                  </a:moveTo>
                  <a:cubicBezTo>
                    <a:pt x="212" y="260"/>
                    <a:pt x="210" y="264"/>
                    <a:pt x="211" y="268"/>
                  </a:cubicBezTo>
                  <a:cubicBezTo>
                    <a:pt x="208" y="268"/>
                    <a:pt x="209" y="262"/>
                    <a:pt x="209" y="259"/>
                  </a:cubicBezTo>
                  <a:close/>
                  <a:moveTo>
                    <a:pt x="211" y="351"/>
                  </a:moveTo>
                  <a:cubicBezTo>
                    <a:pt x="217" y="355"/>
                    <a:pt x="214" y="362"/>
                    <a:pt x="211" y="367"/>
                  </a:cubicBezTo>
                  <a:cubicBezTo>
                    <a:pt x="210" y="366"/>
                    <a:pt x="210" y="367"/>
                    <a:pt x="209" y="366"/>
                  </a:cubicBezTo>
                  <a:cubicBezTo>
                    <a:pt x="209" y="362"/>
                    <a:pt x="210" y="358"/>
                    <a:pt x="211" y="351"/>
                  </a:cubicBezTo>
                  <a:close/>
                  <a:moveTo>
                    <a:pt x="213" y="389"/>
                  </a:moveTo>
                  <a:cubicBezTo>
                    <a:pt x="211" y="389"/>
                    <a:pt x="212" y="384"/>
                    <a:pt x="213" y="384"/>
                  </a:cubicBezTo>
                  <a:cubicBezTo>
                    <a:pt x="214" y="384"/>
                    <a:pt x="214" y="388"/>
                    <a:pt x="213" y="389"/>
                  </a:cubicBezTo>
                  <a:close/>
                  <a:moveTo>
                    <a:pt x="211" y="382"/>
                  </a:moveTo>
                  <a:cubicBezTo>
                    <a:pt x="209" y="380"/>
                    <a:pt x="211" y="377"/>
                    <a:pt x="213" y="377"/>
                  </a:cubicBezTo>
                  <a:cubicBezTo>
                    <a:pt x="210" y="373"/>
                    <a:pt x="213" y="367"/>
                    <a:pt x="216" y="365"/>
                  </a:cubicBezTo>
                  <a:cubicBezTo>
                    <a:pt x="217" y="371"/>
                    <a:pt x="213" y="379"/>
                    <a:pt x="211" y="382"/>
                  </a:cubicBezTo>
                  <a:close/>
                  <a:moveTo>
                    <a:pt x="214" y="344"/>
                  </a:moveTo>
                  <a:cubicBezTo>
                    <a:pt x="216" y="345"/>
                    <a:pt x="217" y="348"/>
                    <a:pt x="217" y="349"/>
                  </a:cubicBezTo>
                  <a:cubicBezTo>
                    <a:pt x="216" y="347"/>
                    <a:pt x="213" y="346"/>
                    <a:pt x="214" y="344"/>
                  </a:cubicBezTo>
                  <a:close/>
                  <a:moveTo>
                    <a:pt x="218" y="325"/>
                  </a:moveTo>
                  <a:cubicBezTo>
                    <a:pt x="217" y="321"/>
                    <a:pt x="215" y="314"/>
                    <a:pt x="218" y="311"/>
                  </a:cubicBezTo>
                  <a:cubicBezTo>
                    <a:pt x="220" y="315"/>
                    <a:pt x="219" y="318"/>
                    <a:pt x="221" y="322"/>
                  </a:cubicBezTo>
                  <a:cubicBezTo>
                    <a:pt x="218" y="322"/>
                    <a:pt x="221" y="325"/>
                    <a:pt x="218" y="325"/>
                  </a:cubicBezTo>
                  <a:close/>
                  <a:moveTo>
                    <a:pt x="221" y="275"/>
                  </a:moveTo>
                  <a:cubicBezTo>
                    <a:pt x="219" y="274"/>
                    <a:pt x="219" y="273"/>
                    <a:pt x="220" y="271"/>
                  </a:cubicBezTo>
                  <a:cubicBezTo>
                    <a:pt x="221" y="271"/>
                    <a:pt x="222" y="272"/>
                    <a:pt x="221" y="273"/>
                  </a:cubicBezTo>
                  <a:cubicBezTo>
                    <a:pt x="221" y="273"/>
                    <a:pt x="222" y="273"/>
                    <a:pt x="222" y="273"/>
                  </a:cubicBezTo>
                  <a:cubicBezTo>
                    <a:pt x="223" y="275"/>
                    <a:pt x="221" y="273"/>
                    <a:pt x="221" y="275"/>
                  </a:cubicBezTo>
                  <a:close/>
                  <a:moveTo>
                    <a:pt x="224" y="290"/>
                  </a:moveTo>
                  <a:cubicBezTo>
                    <a:pt x="225" y="291"/>
                    <a:pt x="225" y="293"/>
                    <a:pt x="225" y="295"/>
                  </a:cubicBezTo>
                  <a:cubicBezTo>
                    <a:pt x="223" y="295"/>
                    <a:pt x="224" y="292"/>
                    <a:pt x="224" y="290"/>
                  </a:cubicBezTo>
                  <a:close/>
                  <a:moveTo>
                    <a:pt x="225" y="349"/>
                  </a:moveTo>
                  <a:cubicBezTo>
                    <a:pt x="223" y="348"/>
                    <a:pt x="226" y="346"/>
                    <a:pt x="225" y="343"/>
                  </a:cubicBezTo>
                  <a:cubicBezTo>
                    <a:pt x="227" y="342"/>
                    <a:pt x="226" y="348"/>
                    <a:pt x="225" y="349"/>
                  </a:cubicBezTo>
                  <a:close/>
                  <a:moveTo>
                    <a:pt x="226" y="271"/>
                  </a:moveTo>
                  <a:cubicBezTo>
                    <a:pt x="224" y="267"/>
                    <a:pt x="224" y="261"/>
                    <a:pt x="225" y="258"/>
                  </a:cubicBezTo>
                  <a:cubicBezTo>
                    <a:pt x="227" y="262"/>
                    <a:pt x="227" y="265"/>
                    <a:pt x="226" y="271"/>
                  </a:cubicBezTo>
                  <a:close/>
                  <a:moveTo>
                    <a:pt x="230" y="255"/>
                  </a:moveTo>
                  <a:cubicBezTo>
                    <a:pt x="230" y="251"/>
                    <a:pt x="228" y="246"/>
                    <a:pt x="230" y="244"/>
                  </a:cubicBezTo>
                  <a:cubicBezTo>
                    <a:pt x="234" y="245"/>
                    <a:pt x="236" y="255"/>
                    <a:pt x="230" y="255"/>
                  </a:cubicBezTo>
                  <a:close/>
                  <a:moveTo>
                    <a:pt x="229" y="81"/>
                  </a:moveTo>
                  <a:cubicBezTo>
                    <a:pt x="229" y="79"/>
                    <a:pt x="231" y="80"/>
                    <a:pt x="231" y="78"/>
                  </a:cubicBezTo>
                  <a:cubicBezTo>
                    <a:pt x="229" y="71"/>
                    <a:pt x="230" y="66"/>
                    <a:pt x="228" y="60"/>
                  </a:cubicBezTo>
                  <a:cubicBezTo>
                    <a:pt x="226" y="59"/>
                    <a:pt x="224" y="62"/>
                    <a:pt x="224" y="60"/>
                  </a:cubicBezTo>
                  <a:cubicBezTo>
                    <a:pt x="221" y="60"/>
                    <a:pt x="225" y="58"/>
                    <a:pt x="224" y="56"/>
                  </a:cubicBezTo>
                  <a:cubicBezTo>
                    <a:pt x="225" y="54"/>
                    <a:pt x="225" y="56"/>
                    <a:pt x="227" y="56"/>
                  </a:cubicBezTo>
                  <a:cubicBezTo>
                    <a:pt x="227" y="53"/>
                    <a:pt x="228" y="49"/>
                    <a:pt x="228" y="47"/>
                  </a:cubicBezTo>
                  <a:cubicBezTo>
                    <a:pt x="230" y="46"/>
                    <a:pt x="228" y="49"/>
                    <a:pt x="230" y="48"/>
                  </a:cubicBezTo>
                  <a:cubicBezTo>
                    <a:pt x="237" y="72"/>
                    <a:pt x="238" y="100"/>
                    <a:pt x="238" y="128"/>
                  </a:cubicBezTo>
                  <a:cubicBezTo>
                    <a:pt x="234" y="113"/>
                    <a:pt x="231" y="97"/>
                    <a:pt x="229" y="81"/>
                  </a:cubicBezTo>
                  <a:close/>
                  <a:moveTo>
                    <a:pt x="258" y="226"/>
                  </a:moveTo>
                  <a:cubicBezTo>
                    <a:pt x="258" y="225"/>
                    <a:pt x="257" y="226"/>
                    <a:pt x="256" y="226"/>
                  </a:cubicBezTo>
                  <a:cubicBezTo>
                    <a:pt x="256" y="224"/>
                    <a:pt x="255" y="221"/>
                    <a:pt x="257" y="223"/>
                  </a:cubicBezTo>
                  <a:cubicBezTo>
                    <a:pt x="256" y="219"/>
                    <a:pt x="255" y="213"/>
                    <a:pt x="254" y="209"/>
                  </a:cubicBezTo>
                  <a:cubicBezTo>
                    <a:pt x="258" y="215"/>
                    <a:pt x="260" y="227"/>
                    <a:pt x="263" y="234"/>
                  </a:cubicBezTo>
                  <a:cubicBezTo>
                    <a:pt x="260" y="232"/>
                    <a:pt x="256" y="230"/>
                    <a:pt x="258" y="226"/>
                  </a:cubicBezTo>
                  <a:close/>
                  <a:moveTo>
                    <a:pt x="287" y="256"/>
                  </a:moveTo>
                  <a:cubicBezTo>
                    <a:pt x="286" y="256"/>
                    <a:pt x="286" y="254"/>
                    <a:pt x="286" y="253"/>
                  </a:cubicBezTo>
                  <a:cubicBezTo>
                    <a:pt x="287" y="253"/>
                    <a:pt x="288" y="255"/>
                    <a:pt x="287" y="256"/>
                  </a:cubicBezTo>
                  <a:close/>
                  <a:moveTo>
                    <a:pt x="368" y="281"/>
                  </a:moveTo>
                  <a:cubicBezTo>
                    <a:pt x="373" y="279"/>
                    <a:pt x="376" y="284"/>
                    <a:pt x="380" y="285"/>
                  </a:cubicBezTo>
                  <a:cubicBezTo>
                    <a:pt x="376" y="286"/>
                    <a:pt x="372" y="282"/>
                    <a:pt x="368" y="281"/>
                  </a:cubicBezTo>
                  <a:close/>
                  <a:moveTo>
                    <a:pt x="409" y="353"/>
                  </a:moveTo>
                  <a:cubicBezTo>
                    <a:pt x="408" y="353"/>
                    <a:pt x="408" y="352"/>
                    <a:pt x="407" y="351"/>
                  </a:cubicBezTo>
                  <a:cubicBezTo>
                    <a:pt x="407" y="355"/>
                    <a:pt x="397" y="355"/>
                    <a:pt x="395" y="353"/>
                  </a:cubicBezTo>
                  <a:cubicBezTo>
                    <a:pt x="397" y="345"/>
                    <a:pt x="408" y="352"/>
                    <a:pt x="412" y="347"/>
                  </a:cubicBezTo>
                  <a:cubicBezTo>
                    <a:pt x="413" y="349"/>
                    <a:pt x="410" y="351"/>
                    <a:pt x="409" y="353"/>
                  </a:cubicBezTo>
                  <a:close/>
                  <a:moveTo>
                    <a:pt x="414" y="332"/>
                  </a:moveTo>
                  <a:cubicBezTo>
                    <a:pt x="413" y="341"/>
                    <a:pt x="407" y="346"/>
                    <a:pt x="399" y="344"/>
                  </a:cubicBezTo>
                  <a:cubicBezTo>
                    <a:pt x="399" y="336"/>
                    <a:pt x="405" y="334"/>
                    <a:pt x="405" y="325"/>
                  </a:cubicBezTo>
                  <a:cubicBezTo>
                    <a:pt x="409" y="327"/>
                    <a:pt x="410" y="331"/>
                    <a:pt x="414" y="332"/>
                  </a:cubicBezTo>
                  <a:close/>
                  <a:moveTo>
                    <a:pt x="400" y="299"/>
                  </a:moveTo>
                  <a:cubicBezTo>
                    <a:pt x="404" y="301"/>
                    <a:pt x="408" y="303"/>
                    <a:pt x="411" y="307"/>
                  </a:cubicBezTo>
                  <a:cubicBezTo>
                    <a:pt x="406" y="305"/>
                    <a:pt x="401" y="304"/>
                    <a:pt x="400" y="299"/>
                  </a:cubicBezTo>
                  <a:close/>
                  <a:moveTo>
                    <a:pt x="443" y="339"/>
                  </a:moveTo>
                  <a:cubicBezTo>
                    <a:pt x="442" y="340"/>
                    <a:pt x="442" y="341"/>
                    <a:pt x="440" y="341"/>
                  </a:cubicBezTo>
                  <a:cubicBezTo>
                    <a:pt x="439" y="339"/>
                    <a:pt x="441" y="339"/>
                    <a:pt x="439" y="338"/>
                  </a:cubicBezTo>
                  <a:cubicBezTo>
                    <a:pt x="440" y="336"/>
                    <a:pt x="441" y="339"/>
                    <a:pt x="443" y="339"/>
                  </a:cubicBezTo>
                  <a:close/>
                  <a:moveTo>
                    <a:pt x="422" y="293"/>
                  </a:moveTo>
                  <a:cubicBezTo>
                    <a:pt x="422" y="291"/>
                    <a:pt x="422" y="291"/>
                    <a:pt x="424" y="290"/>
                  </a:cubicBezTo>
                  <a:cubicBezTo>
                    <a:pt x="424" y="292"/>
                    <a:pt x="424" y="293"/>
                    <a:pt x="422" y="293"/>
                  </a:cubicBezTo>
                  <a:close/>
                  <a:moveTo>
                    <a:pt x="428" y="313"/>
                  </a:moveTo>
                  <a:cubicBezTo>
                    <a:pt x="426" y="313"/>
                    <a:pt x="426" y="312"/>
                    <a:pt x="425" y="311"/>
                  </a:cubicBezTo>
                  <a:cubicBezTo>
                    <a:pt x="425" y="309"/>
                    <a:pt x="428" y="311"/>
                    <a:pt x="428" y="313"/>
                  </a:cubicBezTo>
                  <a:close/>
                  <a:moveTo>
                    <a:pt x="438" y="276"/>
                  </a:moveTo>
                  <a:cubicBezTo>
                    <a:pt x="446" y="268"/>
                    <a:pt x="455" y="262"/>
                    <a:pt x="463" y="255"/>
                  </a:cubicBezTo>
                  <a:cubicBezTo>
                    <a:pt x="463" y="254"/>
                    <a:pt x="464" y="254"/>
                    <a:pt x="464" y="254"/>
                  </a:cubicBezTo>
                  <a:cubicBezTo>
                    <a:pt x="456" y="262"/>
                    <a:pt x="448" y="273"/>
                    <a:pt x="438" y="276"/>
                  </a:cubicBezTo>
                  <a:close/>
                  <a:moveTo>
                    <a:pt x="469" y="249"/>
                  </a:moveTo>
                  <a:cubicBezTo>
                    <a:pt x="469" y="246"/>
                    <a:pt x="471" y="246"/>
                    <a:pt x="472" y="244"/>
                  </a:cubicBezTo>
                  <a:cubicBezTo>
                    <a:pt x="473" y="245"/>
                    <a:pt x="471" y="248"/>
                    <a:pt x="469" y="249"/>
                  </a:cubicBezTo>
                  <a:close/>
                  <a:moveTo>
                    <a:pt x="481" y="231"/>
                  </a:moveTo>
                  <a:cubicBezTo>
                    <a:pt x="482" y="228"/>
                    <a:pt x="479" y="229"/>
                    <a:pt x="478" y="228"/>
                  </a:cubicBezTo>
                  <a:cubicBezTo>
                    <a:pt x="478" y="224"/>
                    <a:pt x="482" y="224"/>
                    <a:pt x="483" y="222"/>
                  </a:cubicBezTo>
                  <a:cubicBezTo>
                    <a:pt x="484" y="224"/>
                    <a:pt x="485" y="223"/>
                    <a:pt x="487" y="224"/>
                  </a:cubicBezTo>
                  <a:cubicBezTo>
                    <a:pt x="490" y="221"/>
                    <a:pt x="489" y="214"/>
                    <a:pt x="490" y="210"/>
                  </a:cubicBezTo>
                  <a:cubicBezTo>
                    <a:pt x="494" y="208"/>
                    <a:pt x="496" y="207"/>
                    <a:pt x="497" y="204"/>
                  </a:cubicBezTo>
                  <a:cubicBezTo>
                    <a:pt x="498" y="217"/>
                    <a:pt x="488" y="223"/>
                    <a:pt x="481" y="231"/>
                  </a:cubicBezTo>
                  <a:close/>
                  <a:moveTo>
                    <a:pt x="501" y="189"/>
                  </a:moveTo>
                  <a:cubicBezTo>
                    <a:pt x="496" y="189"/>
                    <a:pt x="495" y="193"/>
                    <a:pt x="494" y="195"/>
                  </a:cubicBezTo>
                  <a:cubicBezTo>
                    <a:pt x="496" y="180"/>
                    <a:pt x="503" y="162"/>
                    <a:pt x="506" y="148"/>
                  </a:cubicBezTo>
                  <a:cubicBezTo>
                    <a:pt x="508" y="160"/>
                    <a:pt x="502" y="175"/>
                    <a:pt x="501" y="189"/>
                  </a:cubicBezTo>
                  <a:close/>
                  <a:moveTo>
                    <a:pt x="510" y="140"/>
                  </a:moveTo>
                  <a:cubicBezTo>
                    <a:pt x="510" y="138"/>
                    <a:pt x="511" y="138"/>
                    <a:pt x="511" y="136"/>
                  </a:cubicBezTo>
                  <a:cubicBezTo>
                    <a:pt x="512" y="136"/>
                    <a:pt x="512" y="141"/>
                    <a:pt x="510" y="140"/>
                  </a:cubicBezTo>
                  <a:close/>
                  <a:moveTo>
                    <a:pt x="511" y="133"/>
                  </a:moveTo>
                  <a:cubicBezTo>
                    <a:pt x="512" y="129"/>
                    <a:pt x="512" y="124"/>
                    <a:pt x="514" y="120"/>
                  </a:cubicBezTo>
                  <a:cubicBezTo>
                    <a:pt x="515" y="124"/>
                    <a:pt x="514" y="130"/>
                    <a:pt x="511" y="133"/>
                  </a:cubicBezTo>
                  <a:close/>
                  <a:moveTo>
                    <a:pt x="527" y="87"/>
                  </a:moveTo>
                  <a:cubicBezTo>
                    <a:pt x="527" y="76"/>
                    <a:pt x="531" y="68"/>
                    <a:pt x="533" y="59"/>
                  </a:cubicBezTo>
                  <a:cubicBezTo>
                    <a:pt x="533" y="56"/>
                    <a:pt x="534" y="51"/>
                    <a:pt x="536" y="48"/>
                  </a:cubicBezTo>
                  <a:cubicBezTo>
                    <a:pt x="536" y="60"/>
                    <a:pt x="531" y="75"/>
                    <a:pt x="527" y="87"/>
                  </a:cubicBezTo>
                  <a:close/>
                  <a:moveTo>
                    <a:pt x="484" y="732"/>
                  </a:moveTo>
                  <a:cubicBezTo>
                    <a:pt x="484" y="731"/>
                    <a:pt x="485" y="731"/>
                    <a:pt x="486" y="731"/>
                  </a:cubicBezTo>
                  <a:cubicBezTo>
                    <a:pt x="489" y="731"/>
                    <a:pt x="490" y="720"/>
                    <a:pt x="493" y="713"/>
                  </a:cubicBezTo>
                  <a:cubicBezTo>
                    <a:pt x="495" y="710"/>
                    <a:pt x="499" y="706"/>
                    <a:pt x="501" y="702"/>
                  </a:cubicBezTo>
                  <a:cubicBezTo>
                    <a:pt x="505" y="694"/>
                    <a:pt x="511" y="688"/>
                    <a:pt x="520" y="697"/>
                  </a:cubicBezTo>
                  <a:cubicBezTo>
                    <a:pt x="506" y="695"/>
                    <a:pt x="503" y="704"/>
                    <a:pt x="498" y="714"/>
                  </a:cubicBezTo>
                  <a:cubicBezTo>
                    <a:pt x="494" y="722"/>
                    <a:pt x="491" y="732"/>
                    <a:pt x="484" y="732"/>
                  </a:cubicBezTo>
                  <a:close/>
                  <a:moveTo>
                    <a:pt x="495" y="730"/>
                  </a:moveTo>
                  <a:cubicBezTo>
                    <a:pt x="497" y="727"/>
                    <a:pt x="500" y="721"/>
                    <a:pt x="502" y="716"/>
                  </a:cubicBezTo>
                  <a:cubicBezTo>
                    <a:pt x="507" y="719"/>
                    <a:pt x="506" y="724"/>
                    <a:pt x="508" y="729"/>
                  </a:cubicBezTo>
                  <a:cubicBezTo>
                    <a:pt x="505" y="730"/>
                    <a:pt x="498" y="733"/>
                    <a:pt x="495" y="730"/>
                  </a:cubicBezTo>
                  <a:close/>
                  <a:moveTo>
                    <a:pt x="511" y="721"/>
                  </a:moveTo>
                  <a:cubicBezTo>
                    <a:pt x="513" y="720"/>
                    <a:pt x="513" y="724"/>
                    <a:pt x="515" y="725"/>
                  </a:cubicBezTo>
                  <a:cubicBezTo>
                    <a:pt x="513" y="727"/>
                    <a:pt x="512" y="722"/>
                    <a:pt x="511" y="721"/>
                  </a:cubicBezTo>
                  <a:close/>
                  <a:moveTo>
                    <a:pt x="508" y="706"/>
                  </a:moveTo>
                  <a:cubicBezTo>
                    <a:pt x="514" y="698"/>
                    <a:pt x="516" y="715"/>
                    <a:pt x="518" y="720"/>
                  </a:cubicBezTo>
                  <a:cubicBezTo>
                    <a:pt x="514" y="716"/>
                    <a:pt x="512" y="710"/>
                    <a:pt x="508" y="706"/>
                  </a:cubicBezTo>
                  <a:close/>
                  <a:moveTo>
                    <a:pt x="518" y="702"/>
                  </a:moveTo>
                  <a:cubicBezTo>
                    <a:pt x="519" y="702"/>
                    <a:pt x="521" y="702"/>
                    <a:pt x="521" y="703"/>
                  </a:cubicBezTo>
                  <a:cubicBezTo>
                    <a:pt x="521" y="705"/>
                    <a:pt x="517" y="706"/>
                    <a:pt x="518" y="702"/>
                  </a:cubicBezTo>
                  <a:close/>
                  <a:moveTo>
                    <a:pt x="522" y="709"/>
                  </a:moveTo>
                  <a:cubicBezTo>
                    <a:pt x="528" y="705"/>
                    <a:pt x="529" y="715"/>
                    <a:pt x="529" y="719"/>
                  </a:cubicBezTo>
                  <a:cubicBezTo>
                    <a:pt x="525" y="717"/>
                    <a:pt x="523" y="714"/>
                    <a:pt x="522" y="709"/>
                  </a:cubicBezTo>
                  <a:close/>
                  <a:moveTo>
                    <a:pt x="686" y="48"/>
                  </a:moveTo>
                  <a:cubicBezTo>
                    <a:pt x="690" y="49"/>
                    <a:pt x="690" y="54"/>
                    <a:pt x="692" y="57"/>
                  </a:cubicBezTo>
                  <a:cubicBezTo>
                    <a:pt x="692" y="59"/>
                    <a:pt x="689" y="62"/>
                    <a:pt x="686" y="60"/>
                  </a:cubicBezTo>
                  <a:cubicBezTo>
                    <a:pt x="688" y="59"/>
                    <a:pt x="689" y="60"/>
                    <a:pt x="690" y="59"/>
                  </a:cubicBezTo>
                  <a:cubicBezTo>
                    <a:pt x="688" y="55"/>
                    <a:pt x="686" y="52"/>
                    <a:pt x="686" y="48"/>
                  </a:cubicBezTo>
                  <a:close/>
                  <a:moveTo>
                    <a:pt x="688" y="74"/>
                  </a:moveTo>
                  <a:cubicBezTo>
                    <a:pt x="688" y="74"/>
                    <a:pt x="687" y="77"/>
                    <a:pt x="688" y="77"/>
                  </a:cubicBezTo>
                  <a:cubicBezTo>
                    <a:pt x="687" y="79"/>
                    <a:pt x="687" y="75"/>
                    <a:pt x="686" y="74"/>
                  </a:cubicBezTo>
                  <a:cubicBezTo>
                    <a:pt x="687" y="74"/>
                    <a:pt x="688" y="74"/>
                    <a:pt x="688" y="74"/>
                  </a:cubicBezTo>
                  <a:close/>
                  <a:moveTo>
                    <a:pt x="686" y="112"/>
                  </a:moveTo>
                  <a:cubicBezTo>
                    <a:pt x="683" y="110"/>
                    <a:pt x="683" y="105"/>
                    <a:pt x="682" y="102"/>
                  </a:cubicBezTo>
                  <a:cubicBezTo>
                    <a:pt x="684" y="104"/>
                    <a:pt x="687" y="109"/>
                    <a:pt x="686" y="112"/>
                  </a:cubicBezTo>
                  <a:close/>
                  <a:moveTo>
                    <a:pt x="685" y="179"/>
                  </a:moveTo>
                  <a:cubicBezTo>
                    <a:pt x="683" y="179"/>
                    <a:pt x="684" y="176"/>
                    <a:pt x="685" y="176"/>
                  </a:cubicBezTo>
                  <a:cubicBezTo>
                    <a:pt x="686" y="176"/>
                    <a:pt x="685" y="179"/>
                    <a:pt x="685" y="179"/>
                  </a:cubicBezTo>
                  <a:close/>
                  <a:moveTo>
                    <a:pt x="686" y="227"/>
                  </a:moveTo>
                  <a:cubicBezTo>
                    <a:pt x="685" y="224"/>
                    <a:pt x="685" y="222"/>
                    <a:pt x="685" y="219"/>
                  </a:cubicBezTo>
                  <a:cubicBezTo>
                    <a:pt x="687" y="222"/>
                    <a:pt x="686" y="224"/>
                    <a:pt x="686" y="227"/>
                  </a:cubicBezTo>
                  <a:close/>
                  <a:moveTo>
                    <a:pt x="685" y="123"/>
                  </a:moveTo>
                  <a:cubicBezTo>
                    <a:pt x="684" y="125"/>
                    <a:pt x="684" y="121"/>
                    <a:pt x="683" y="121"/>
                  </a:cubicBezTo>
                  <a:cubicBezTo>
                    <a:pt x="683" y="121"/>
                    <a:pt x="684" y="121"/>
                    <a:pt x="685" y="121"/>
                  </a:cubicBezTo>
                  <a:cubicBezTo>
                    <a:pt x="686" y="122"/>
                    <a:pt x="684" y="123"/>
                    <a:pt x="685" y="123"/>
                  </a:cubicBezTo>
                  <a:close/>
                  <a:moveTo>
                    <a:pt x="684" y="44"/>
                  </a:moveTo>
                  <a:cubicBezTo>
                    <a:pt x="683" y="44"/>
                    <a:pt x="682" y="44"/>
                    <a:pt x="682" y="44"/>
                  </a:cubicBezTo>
                  <a:cubicBezTo>
                    <a:pt x="683" y="41"/>
                    <a:pt x="682" y="41"/>
                    <a:pt x="680" y="40"/>
                  </a:cubicBezTo>
                  <a:cubicBezTo>
                    <a:pt x="681" y="37"/>
                    <a:pt x="683" y="41"/>
                    <a:pt x="684" y="44"/>
                  </a:cubicBezTo>
                  <a:close/>
                  <a:moveTo>
                    <a:pt x="682" y="142"/>
                  </a:moveTo>
                  <a:cubicBezTo>
                    <a:pt x="685" y="143"/>
                    <a:pt x="683" y="148"/>
                    <a:pt x="683" y="150"/>
                  </a:cubicBezTo>
                  <a:cubicBezTo>
                    <a:pt x="682" y="148"/>
                    <a:pt x="680" y="147"/>
                    <a:pt x="679" y="145"/>
                  </a:cubicBezTo>
                  <a:cubicBezTo>
                    <a:pt x="679" y="142"/>
                    <a:pt x="682" y="143"/>
                    <a:pt x="682" y="142"/>
                  </a:cubicBezTo>
                  <a:close/>
                  <a:moveTo>
                    <a:pt x="679" y="137"/>
                  </a:moveTo>
                  <a:cubicBezTo>
                    <a:pt x="679" y="138"/>
                    <a:pt x="677" y="138"/>
                    <a:pt x="677" y="139"/>
                  </a:cubicBezTo>
                  <a:cubicBezTo>
                    <a:pt x="674" y="138"/>
                    <a:pt x="677" y="135"/>
                    <a:pt x="676" y="134"/>
                  </a:cubicBezTo>
                  <a:cubicBezTo>
                    <a:pt x="677" y="132"/>
                    <a:pt x="678" y="137"/>
                    <a:pt x="679" y="137"/>
                  </a:cubicBezTo>
                  <a:close/>
                  <a:moveTo>
                    <a:pt x="676" y="159"/>
                  </a:moveTo>
                  <a:cubicBezTo>
                    <a:pt x="674" y="159"/>
                    <a:pt x="674" y="158"/>
                    <a:pt x="674" y="156"/>
                  </a:cubicBezTo>
                  <a:cubicBezTo>
                    <a:pt x="676" y="156"/>
                    <a:pt x="676" y="157"/>
                    <a:pt x="676" y="159"/>
                  </a:cubicBezTo>
                  <a:close/>
                  <a:moveTo>
                    <a:pt x="674" y="170"/>
                  </a:moveTo>
                  <a:cubicBezTo>
                    <a:pt x="679" y="172"/>
                    <a:pt x="681" y="179"/>
                    <a:pt x="679" y="184"/>
                  </a:cubicBezTo>
                  <a:cubicBezTo>
                    <a:pt x="675" y="181"/>
                    <a:pt x="670" y="175"/>
                    <a:pt x="674" y="170"/>
                  </a:cubicBezTo>
                  <a:close/>
                  <a:moveTo>
                    <a:pt x="679" y="589"/>
                  </a:moveTo>
                  <a:cubicBezTo>
                    <a:pt x="674" y="587"/>
                    <a:pt x="676" y="581"/>
                    <a:pt x="679" y="578"/>
                  </a:cubicBezTo>
                  <a:cubicBezTo>
                    <a:pt x="680" y="578"/>
                    <a:pt x="679" y="585"/>
                    <a:pt x="679" y="589"/>
                  </a:cubicBezTo>
                  <a:close/>
                  <a:moveTo>
                    <a:pt x="673" y="711"/>
                  </a:moveTo>
                  <a:cubicBezTo>
                    <a:pt x="672" y="710"/>
                    <a:pt x="671" y="710"/>
                    <a:pt x="670" y="708"/>
                  </a:cubicBezTo>
                  <a:cubicBezTo>
                    <a:pt x="671" y="708"/>
                    <a:pt x="672" y="708"/>
                    <a:pt x="672" y="708"/>
                  </a:cubicBezTo>
                  <a:cubicBezTo>
                    <a:pt x="671" y="710"/>
                    <a:pt x="674" y="710"/>
                    <a:pt x="673" y="711"/>
                  </a:cubicBezTo>
                  <a:close/>
                  <a:moveTo>
                    <a:pt x="671" y="689"/>
                  </a:moveTo>
                  <a:cubicBezTo>
                    <a:pt x="672" y="688"/>
                    <a:pt x="674" y="691"/>
                    <a:pt x="674" y="693"/>
                  </a:cubicBezTo>
                  <a:cubicBezTo>
                    <a:pt x="672" y="692"/>
                    <a:pt x="672" y="690"/>
                    <a:pt x="671" y="689"/>
                  </a:cubicBezTo>
                  <a:close/>
                  <a:moveTo>
                    <a:pt x="663" y="667"/>
                  </a:moveTo>
                  <a:cubicBezTo>
                    <a:pt x="661" y="665"/>
                    <a:pt x="660" y="661"/>
                    <a:pt x="658" y="658"/>
                  </a:cubicBezTo>
                  <a:cubicBezTo>
                    <a:pt x="658" y="656"/>
                    <a:pt x="659" y="656"/>
                    <a:pt x="660" y="654"/>
                  </a:cubicBezTo>
                  <a:cubicBezTo>
                    <a:pt x="663" y="657"/>
                    <a:pt x="666" y="663"/>
                    <a:pt x="663" y="667"/>
                  </a:cubicBezTo>
                  <a:close/>
                  <a:moveTo>
                    <a:pt x="666" y="697"/>
                  </a:moveTo>
                  <a:cubicBezTo>
                    <a:pt x="666" y="700"/>
                    <a:pt x="669" y="701"/>
                    <a:pt x="667" y="704"/>
                  </a:cubicBezTo>
                  <a:cubicBezTo>
                    <a:pt x="665" y="703"/>
                    <a:pt x="663" y="700"/>
                    <a:pt x="664" y="697"/>
                  </a:cubicBezTo>
                  <a:cubicBezTo>
                    <a:pt x="665" y="697"/>
                    <a:pt x="666" y="697"/>
                    <a:pt x="666" y="697"/>
                  </a:cubicBezTo>
                  <a:close/>
                  <a:moveTo>
                    <a:pt x="652" y="640"/>
                  </a:moveTo>
                  <a:cubicBezTo>
                    <a:pt x="650" y="640"/>
                    <a:pt x="651" y="637"/>
                    <a:pt x="651" y="635"/>
                  </a:cubicBezTo>
                  <a:cubicBezTo>
                    <a:pt x="654" y="636"/>
                    <a:pt x="653" y="639"/>
                    <a:pt x="655" y="641"/>
                  </a:cubicBezTo>
                  <a:cubicBezTo>
                    <a:pt x="654" y="644"/>
                    <a:pt x="652" y="646"/>
                    <a:pt x="652" y="649"/>
                  </a:cubicBezTo>
                  <a:cubicBezTo>
                    <a:pt x="650" y="645"/>
                    <a:pt x="654" y="644"/>
                    <a:pt x="652" y="640"/>
                  </a:cubicBezTo>
                  <a:close/>
                  <a:moveTo>
                    <a:pt x="652" y="613"/>
                  </a:moveTo>
                  <a:cubicBezTo>
                    <a:pt x="652" y="614"/>
                    <a:pt x="653" y="614"/>
                    <a:pt x="654" y="614"/>
                  </a:cubicBezTo>
                  <a:cubicBezTo>
                    <a:pt x="654" y="617"/>
                    <a:pt x="653" y="619"/>
                    <a:pt x="652" y="620"/>
                  </a:cubicBezTo>
                  <a:cubicBezTo>
                    <a:pt x="650" y="619"/>
                    <a:pt x="650" y="615"/>
                    <a:pt x="652" y="613"/>
                  </a:cubicBezTo>
                  <a:close/>
                  <a:moveTo>
                    <a:pt x="651" y="606"/>
                  </a:moveTo>
                  <a:cubicBezTo>
                    <a:pt x="647" y="600"/>
                    <a:pt x="654" y="597"/>
                    <a:pt x="656" y="591"/>
                  </a:cubicBezTo>
                  <a:cubicBezTo>
                    <a:pt x="657" y="596"/>
                    <a:pt x="651" y="600"/>
                    <a:pt x="651" y="606"/>
                  </a:cubicBezTo>
                  <a:close/>
                  <a:moveTo>
                    <a:pt x="647" y="498"/>
                  </a:moveTo>
                  <a:cubicBezTo>
                    <a:pt x="647" y="497"/>
                    <a:pt x="648" y="498"/>
                    <a:pt x="648" y="497"/>
                  </a:cubicBezTo>
                  <a:cubicBezTo>
                    <a:pt x="650" y="496"/>
                    <a:pt x="650" y="498"/>
                    <a:pt x="650" y="500"/>
                  </a:cubicBezTo>
                  <a:cubicBezTo>
                    <a:pt x="648" y="499"/>
                    <a:pt x="649" y="502"/>
                    <a:pt x="646" y="502"/>
                  </a:cubicBezTo>
                  <a:cubicBezTo>
                    <a:pt x="647" y="501"/>
                    <a:pt x="649" y="499"/>
                    <a:pt x="647" y="498"/>
                  </a:cubicBezTo>
                  <a:close/>
                  <a:moveTo>
                    <a:pt x="642" y="384"/>
                  </a:moveTo>
                  <a:cubicBezTo>
                    <a:pt x="640" y="384"/>
                    <a:pt x="641" y="387"/>
                    <a:pt x="639" y="386"/>
                  </a:cubicBezTo>
                  <a:cubicBezTo>
                    <a:pt x="639" y="384"/>
                    <a:pt x="641" y="381"/>
                    <a:pt x="640" y="379"/>
                  </a:cubicBezTo>
                  <a:cubicBezTo>
                    <a:pt x="644" y="380"/>
                    <a:pt x="649" y="387"/>
                    <a:pt x="645" y="392"/>
                  </a:cubicBezTo>
                  <a:cubicBezTo>
                    <a:pt x="643" y="391"/>
                    <a:pt x="643" y="388"/>
                    <a:pt x="641" y="389"/>
                  </a:cubicBezTo>
                  <a:cubicBezTo>
                    <a:pt x="641" y="387"/>
                    <a:pt x="642" y="386"/>
                    <a:pt x="643" y="386"/>
                  </a:cubicBezTo>
                  <a:cubicBezTo>
                    <a:pt x="643" y="385"/>
                    <a:pt x="642" y="385"/>
                    <a:pt x="642" y="384"/>
                  </a:cubicBezTo>
                  <a:close/>
                  <a:moveTo>
                    <a:pt x="636" y="326"/>
                  </a:moveTo>
                  <a:cubicBezTo>
                    <a:pt x="635" y="327"/>
                    <a:pt x="635" y="324"/>
                    <a:pt x="633" y="325"/>
                  </a:cubicBezTo>
                  <a:cubicBezTo>
                    <a:pt x="633" y="322"/>
                    <a:pt x="635" y="322"/>
                    <a:pt x="635" y="319"/>
                  </a:cubicBezTo>
                  <a:cubicBezTo>
                    <a:pt x="638" y="319"/>
                    <a:pt x="636" y="324"/>
                    <a:pt x="636" y="326"/>
                  </a:cubicBezTo>
                  <a:close/>
                  <a:moveTo>
                    <a:pt x="627" y="372"/>
                  </a:moveTo>
                  <a:cubicBezTo>
                    <a:pt x="628" y="371"/>
                    <a:pt x="630" y="369"/>
                    <a:pt x="628" y="367"/>
                  </a:cubicBezTo>
                  <a:cubicBezTo>
                    <a:pt x="637" y="362"/>
                    <a:pt x="637" y="379"/>
                    <a:pt x="634" y="384"/>
                  </a:cubicBezTo>
                  <a:cubicBezTo>
                    <a:pt x="631" y="382"/>
                    <a:pt x="630" y="379"/>
                    <a:pt x="628" y="376"/>
                  </a:cubicBezTo>
                  <a:cubicBezTo>
                    <a:pt x="629" y="374"/>
                    <a:pt x="630" y="372"/>
                    <a:pt x="632" y="371"/>
                  </a:cubicBezTo>
                  <a:cubicBezTo>
                    <a:pt x="631" y="368"/>
                    <a:pt x="629" y="373"/>
                    <a:pt x="627" y="372"/>
                  </a:cubicBezTo>
                  <a:close/>
                  <a:moveTo>
                    <a:pt x="600" y="332"/>
                  </a:moveTo>
                  <a:cubicBezTo>
                    <a:pt x="603" y="335"/>
                    <a:pt x="605" y="338"/>
                    <a:pt x="605" y="343"/>
                  </a:cubicBezTo>
                  <a:cubicBezTo>
                    <a:pt x="603" y="340"/>
                    <a:pt x="599" y="337"/>
                    <a:pt x="600" y="332"/>
                  </a:cubicBezTo>
                  <a:close/>
                  <a:moveTo>
                    <a:pt x="603" y="362"/>
                  </a:moveTo>
                  <a:cubicBezTo>
                    <a:pt x="603" y="363"/>
                    <a:pt x="602" y="361"/>
                    <a:pt x="601" y="362"/>
                  </a:cubicBezTo>
                  <a:cubicBezTo>
                    <a:pt x="600" y="361"/>
                    <a:pt x="600" y="360"/>
                    <a:pt x="600" y="358"/>
                  </a:cubicBezTo>
                  <a:cubicBezTo>
                    <a:pt x="603" y="358"/>
                    <a:pt x="602" y="361"/>
                    <a:pt x="603" y="362"/>
                  </a:cubicBezTo>
                  <a:close/>
                  <a:moveTo>
                    <a:pt x="587" y="448"/>
                  </a:moveTo>
                  <a:cubicBezTo>
                    <a:pt x="583" y="449"/>
                    <a:pt x="588" y="441"/>
                    <a:pt x="588" y="447"/>
                  </a:cubicBezTo>
                  <a:cubicBezTo>
                    <a:pt x="588" y="446"/>
                    <a:pt x="588" y="446"/>
                    <a:pt x="587" y="446"/>
                  </a:cubicBezTo>
                  <a:cubicBezTo>
                    <a:pt x="587" y="446"/>
                    <a:pt x="585" y="448"/>
                    <a:pt x="587" y="448"/>
                  </a:cubicBezTo>
                  <a:close/>
                  <a:moveTo>
                    <a:pt x="582" y="409"/>
                  </a:moveTo>
                  <a:cubicBezTo>
                    <a:pt x="584" y="410"/>
                    <a:pt x="586" y="414"/>
                    <a:pt x="585" y="417"/>
                  </a:cubicBezTo>
                  <a:cubicBezTo>
                    <a:pt x="584" y="414"/>
                    <a:pt x="581" y="412"/>
                    <a:pt x="582" y="409"/>
                  </a:cubicBezTo>
                  <a:close/>
                  <a:moveTo>
                    <a:pt x="582" y="441"/>
                  </a:moveTo>
                  <a:cubicBezTo>
                    <a:pt x="582" y="439"/>
                    <a:pt x="582" y="437"/>
                    <a:pt x="583" y="436"/>
                  </a:cubicBezTo>
                  <a:cubicBezTo>
                    <a:pt x="586" y="437"/>
                    <a:pt x="584" y="440"/>
                    <a:pt x="582" y="441"/>
                  </a:cubicBezTo>
                  <a:close/>
                  <a:moveTo>
                    <a:pt x="570" y="570"/>
                  </a:moveTo>
                  <a:cubicBezTo>
                    <a:pt x="572" y="569"/>
                    <a:pt x="572" y="576"/>
                    <a:pt x="570" y="578"/>
                  </a:cubicBezTo>
                  <a:cubicBezTo>
                    <a:pt x="567" y="576"/>
                    <a:pt x="571" y="571"/>
                    <a:pt x="570" y="570"/>
                  </a:cubicBezTo>
                  <a:close/>
                  <a:moveTo>
                    <a:pt x="569" y="543"/>
                  </a:moveTo>
                  <a:cubicBezTo>
                    <a:pt x="567" y="539"/>
                    <a:pt x="570" y="536"/>
                    <a:pt x="570" y="533"/>
                  </a:cubicBezTo>
                  <a:cubicBezTo>
                    <a:pt x="574" y="535"/>
                    <a:pt x="573" y="541"/>
                    <a:pt x="569" y="543"/>
                  </a:cubicBezTo>
                  <a:close/>
                  <a:moveTo>
                    <a:pt x="563" y="664"/>
                  </a:moveTo>
                  <a:cubicBezTo>
                    <a:pt x="560" y="662"/>
                    <a:pt x="560" y="658"/>
                    <a:pt x="560" y="655"/>
                  </a:cubicBezTo>
                  <a:cubicBezTo>
                    <a:pt x="562" y="656"/>
                    <a:pt x="562" y="659"/>
                    <a:pt x="564" y="661"/>
                  </a:cubicBezTo>
                  <a:cubicBezTo>
                    <a:pt x="564" y="662"/>
                    <a:pt x="562" y="662"/>
                    <a:pt x="563" y="664"/>
                  </a:cubicBezTo>
                  <a:close/>
                  <a:moveTo>
                    <a:pt x="556" y="591"/>
                  </a:moveTo>
                  <a:cubicBezTo>
                    <a:pt x="558" y="592"/>
                    <a:pt x="557" y="596"/>
                    <a:pt x="556" y="597"/>
                  </a:cubicBezTo>
                  <a:cubicBezTo>
                    <a:pt x="556" y="594"/>
                    <a:pt x="554" y="593"/>
                    <a:pt x="556" y="591"/>
                  </a:cubicBezTo>
                  <a:close/>
                  <a:moveTo>
                    <a:pt x="559" y="91"/>
                  </a:moveTo>
                  <a:cubicBezTo>
                    <a:pt x="558" y="90"/>
                    <a:pt x="558" y="85"/>
                    <a:pt x="561" y="85"/>
                  </a:cubicBezTo>
                  <a:cubicBezTo>
                    <a:pt x="561" y="88"/>
                    <a:pt x="559" y="89"/>
                    <a:pt x="559" y="91"/>
                  </a:cubicBezTo>
                  <a:close/>
                  <a:moveTo>
                    <a:pt x="556" y="258"/>
                  </a:moveTo>
                  <a:cubicBezTo>
                    <a:pt x="555" y="257"/>
                    <a:pt x="557" y="254"/>
                    <a:pt x="558" y="252"/>
                  </a:cubicBezTo>
                  <a:cubicBezTo>
                    <a:pt x="561" y="254"/>
                    <a:pt x="557" y="257"/>
                    <a:pt x="556" y="258"/>
                  </a:cubicBezTo>
                  <a:close/>
                  <a:moveTo>
                    <a:pt x="560" y="108"/>
                  </a:moveTo>
                  <a:cubicBezTo>
                    <a:pt x="562" y="111"/>
                    <a:pt x="559" y="118"/>
                    <a:pt x="559" y="112"/>
                  </a:cubicBezTo>
                  <a:cubicBezTo>
                    <a:pt x="559" y="110"/>
                    <a:pt x="560" y="110"/>
                    <a:pt x="560" y="108"/>
                  </a:cubicBezTo>
                  <a:close/>
                  <a:moveTo>
                    <a:pt x="562" y="173"/>
                  </a:moveTo>
                  <a:cubicBezTo>
                    <a:pt x="565" y="175"/>
                    <a:pt x="567" y="181"/>
                    <a:pt x="562" y="183"/>
                  </a:cubicBezTo>
                  <a:cubicBezTo>
                    <a:pt x="561" y="181"/>
                    <a:pt x="560" y="176"/>
                    <a:pt x="562" y="173"/>
                  </a:cubicBezTo>
                  <a:close/>
                  <a:moveTo>
                    <a:pt x="567" y="62"/>
                  </a:moveTo>
                  <a:cubicBezTo>
                    <a:pt x="567" y="64"/>
                    <a:pt x="566" y="66"/>
                    <a:pt x="565" y="66"/>
                  </a:cubicBezTo>
                  <a:cubicBezTo>
                    <a:pt x="565" y="63"/>
                    <a:pt x="565" y="61"/>
                    <a:pt x="565" y="59"/>
                  </a:cubicBezTo>
                  <a:cubicBezTo>
                    <a:pt x="567" y="59"/>
                    <a:pt x="566" y="62"/>
                    <a:pt x="567" y="62"/>
                  </a:cubicBezTo>
                  <a:close/>
                  <a:moveTo>
                    <a:pt x="567" y="40"/>
                  </a:moveTo>
                  <a:cubicBezTo>
                    <a:pt x="566" y="38"/>
                    <a:pt x="569" y="36"/>
                    <a:pt x="572" y="35"/>
                  </a:cubicBezTo>
                  <a:cubicBezTo>
                    <a:pt x="571" y="37"/>
                    <a:pt x="570" y="39"/>
                    <a:pt x="567" y="40"/>
                  </a:cubicBezTo>
                  <a:close/>
                  <a:moveTo>
                    <a:pt x="620" y="82"/>
                  </a:moveTo>
                  <a:cubicBezTo>
                    <a:pt x="617" y="80"/>
                    <a:pt x="613" y="76"/>
                    <a:pt x="614" y="72"/>
                  </a:cubicBezTo>
                  <a:cubicBezTo>
                    <a:pt x="617" y="74"/>
                    <a:pt x="619" y="78"/>
                    <a:pt x="620" y="82"/>
                  </a:cubicBezTo>
                  <a:close/>
                  <a:moveTo>
                    <a:pt x="614" y="56"/>
                  </a:moveTo>
                  <a:cubicBezTo>
                    <a:pt x="615" y="56"/>
                    <a:pt x="617" y="58"/>
                    <a:pt x="616" y="60"/>
                  </a:cubicBezTo>
                  <a:cubicBezTo>
                    <a:pt x="614" y="59"/>
                    <a:pt x="613" y="57"/>
                    <a:pt x="614" y="56"/>
                  </a:cubicBezTo>
                  <a:close/>
                  <a:moveTo>
                    <a:pt x="672" y="268"/>
                  </a:moveTo>
                  <a:cubicBezTo>
                    <a:pt x="668" y="265"/>
                    <a:pt x="670" y="260"/>
                    <a:pt x="672" y="256"/>
                  </a:cubicBezTo>
                  <a:cubicBezTo>
                    <a:pt x="674" y="259"/>
                    <a:pt x="671" y="263"/>
                    <a:pt x="672" y="268"/>
                  </a:cubicBezTo>
                  <a:close/>
                  <a:moveTo>
                    <a:pt x="673" y="446"/>
                  </a:moveTo>
                  <a:cubicBezTo>
                    <a:pt x="670" y="445"/>
                    <a:pt x="669" y="437"/>
                    <a:pt x="672" y="436"/>
                  </a:cubicBezTo>
                  <a:cubicBezTo>
                    <a:pt x="672" y="440"/>
                    <a:pt x="673" y="442"/>
                    <a:pt x="673" y="446"/>
                  </a:cubicBezTo>
                  <a:close/>
                  <a:moveTo>
                    <a:pt x="671" y="306"/>
                  </a:moveTo>
                  <a:cubicBezTo>
                    <a:pt x="670" y="307"/>
                    <a:pt x="670" y="308"/>
                    <a:pt x="670" y="309"/>
                  </a:cubicBezTo>
                  <a:cubicBezTo>
                    <a:pt x="669" y="309"/>
                    <a:pt x="669" y="308"/>
                    <a:pt x="669" y="306"/>
                  </a:cubicBezTo>
                  <a:cubicBezTo>
                    <a:pt x="669" y="306"/>
                    <a:pt x="669" y="307"/>
                    <a:pt x="670" y="307"/>
                  </a:cubicBezTo>
                  <a:cubicBezTo>
                    <a:pt x="670" y="306"/>
                    <a:pt x="669" y="306"/>
                    <a:pt x="669" y="306"/>
                  </a:cubicBezTo>
                  <a:cubicBezTo>
                    <a:pt x="670" y="305"/>
                    <a:pt x="670" y="306"/>
                    <a:pt x="671" y="306"/>
                  </a:cubicBezTo>
                  <a:close/>
                  <a:moveTo>
                    <a:pt x="670" y="329"/>
                  </a:moveTo>
                  <a:cubicBezTo>
                    <a:pt x="667" y="325"/>
                    <a:pt x="669" y="321"/>
                    <a:pt x="670" y="317"/>
                  </a:cubicBezTo>
                  <a:cubicBezTo>
                    <a:pt x="672" y="321"/>
                    <a:pt x="669" y="324"/>
                    <a:pt x="670" y="329"/>
                  </a:cubicBezTo>
                  <a:close/>
                  <a:moveTo>
                    <a:pt x="662" y="606"/>
                  </a:moveTo>
                  <a:cubicBezTo>
                    <a:pt x="665" y="610"/>
                    <a:pt x="666" y="616"/>
                    <a:pt x="668" y="621"/>
                  </a:cubicBezTo>
                  <a:cubicBezTo>
                    <a:pt x="665" y="617"/>
                    <a:pt x="660" y="613"/>
                    <a:pt x="662" y="606"/>
                  </a:cubicBezTo>
                  <a:close/>
                  <a:moveTo>
                    <a:pt x="665" y="635"/>
                  </a:moveTo>
                  <a:cubicBezTo>
                    <a:pt x="664" y="632"/>
                    <a:pt x="667" y="632"/>
                    <a:pt x="667" y="630"/>
                  </a:cubicBezTo>
                  <a:cubicBezTo>
                    <a:pt x="669" y="632"/>
                    <a:pt x="667" y="634"/>
                    <a:pt x="665" y="635"/>
                  </a:cubicBezTo>
                  <a:close/>
                  <a:moveTo>
                    <a:pt x="646" y="460"/>
                  </a:moveTo>
                  <a:cubicBezTo>
                    <a:pt x="648" y="461"/>
                    <a:pt x="648" y="464"/>
                    <a:pt x="648" y="466"/>
                  </a:cubicBezTo>
                  <a:cubicBezTo>
                    <a:pt x="644" y="466"/>
                    <a:pt x="647" y="462"/>
                    <a:pt x="646" y="460"/>
                  </a:cubicBezTo>
                  <a:close/>
                  <a:moveTo>
                    <a:pt x="628" y="258"/>
                  </a:moveTo>
                  <a:cubicBezTo>
                    <a:pt x="632" y="260"/>
                    <a:pt x="633" y="265"/>
                    <a:pt x="635" y="268"/>
                  </a:cubicBezTo>
                  <a:cubicBezTo>
                    <a:pt x="633" y="270"/>
                    <a:pt x="626" y="261"/>
                    <a:pt x="628" y="258"/>
                  </a:cubicBezTo>
                  <a:close/>
                  <a:moveTo>
                    <a:pt x="635" y="282"/>
                  </a:moveTo>
                  <a:cubicBezTo>
                    <a:pt x="632" y="284"/>
                    <a:pt x="633" y="278"/>
                    <a:pt x="631" y="279"/>
                  </a:cubicBezTo>
                  <a:cubicBezTo>
                    <a:pt x="631" y="279"/>
                    <a:pt x="631" y="278"/>
                    <a:pt x="631" y="277"/>
                  </a:cubicBezTo>
                  <a:cubicBezTo>
                    <a:pt x="634" y="278"/>
                    <a:pt x="633" y="281"/>
                    <a:pt x="635" y="282"/>
                  </a:cubicBezTo>
                  <a:close/>
                  <a:moveTo>
                    <a:pt x="620" y="216"/>
                  </a:moveTo>
                  <a:cubicBezTo>
                    <a:pt x="622" y="219"/>
                    <a:pt x="627" y="222"/>
                    <a:pt x="625" y="228"/>
                  </a:cubicBezTo>
                  <a:cubicBezTo>
                    <a:pt x="624" y="225"/>
                    <a:pt x="618" y="220"/>
                    <a:pt x="620" y="216"/>
                  </a:cubicBezTo>
                  <a:close/>
                  <a:moveTo>
                    <a:pt x="625" y="242"/>
                  </a:moveTo>
                  <a:cubicBezTo>
                    <a:pt x="623" y="242"/>
                    <a:pt x="622" y="240"/>
                    <a:pt x="624" y="238"/>
                  </a:cubicBezTo>
                  <a:cubicBezTo>
                    <a:pt x="625" y="239"/>
                    <a:pt x="626" y="241"/>
                    <a:pt x="625" y="242"/>
                  </a:cubicBezTo>
                  <a:close/>
                  <a:moveTo>
                    <a:pt x="602" y="307"/>
                  </a:moveTo>
                  <a:cubicBezTo>
                    <a:pt x="600" y="305"/>
                    <a:pt x="598" y="302"/>
                    <a:pt x="597" y="299"/>
                  </a:cubicBezTo>
                  <a:cubicBezTo>
                    <a:pt x="598" y="299"/>
                    <a:pt x="598" y="298"/>
                    <a:pt x="599" y="297"/>
                  </a:cubicBezTo>
                  <a:cubicBezTo>
                    <a:pt x="602" y="299"/>
                    <a:pt x="608" y="305"/>
                    <a:pt x="602" y="307"/>
                  </a:cubicBezTo>
                  <a:close/>
                  <a:moveTo>
                    <a:pt x="606" y="319"/>
                  </a:moveTo>
                  <a:cubicBezTo>
                    <a:pt x="604" y="317"/>
                    <a:pt x="602" y="316"/>
                    <a:pt x="602" y="313"/>
                  </a:cubicBezTo>
                  <a:cubicBezTo>
                    <a:pt x="604" y="314"/>
                    <a:pt x="605" y="317"/>
                    <a:pt x="606" y="319"/>
                  </a:cubicBezTo>
                  <a:close/>
                  <a:moveTo>
                    <a:pt x="595" y="393"/>
                  </a:moveTo>
                  <a:cubicBezTo>
                    <a:pt x="593" y="393"/>
                    <a:pt x="593" y="391"/>
                    <a:pt x="594" y="390"/>
                  </a:cubicBezTo>
                  <a:cubicBezTo>
                    <a:pt x="596" y="389"/>
                    <a:pt x="595" y="392"/>
                    <a:pt x="595" y="393"/>
                  </a:cubicBezTo>
                  <a:close/>
                  <a:moveTo>
                    <a:pt x="593" y="343"/>
                  </a:moveTo>
                  <a:cubicBezTo>
                    <a:pt x="593" y="343"/>
                    <a:pt x="594" y="343"/>
                    <a:pt x="594" y="343"/>
                  </a:cubicBezTo>
                  <a:cubicBezTo>
                    <a:pt x="592" y="348"/>
                    <a:pt x="597" y="349"/>
                    <a:pt x="597" y="354"/>
                  </a:cubicBezTo>
                  <a:cubicBezTo>
                    <a:pt x="593" y="352"/>
                    <a:pt x="593" y="348"/>
                    <a:pt x="593" y="343"/>
                  </a:cubicBezTo>
                  <a:close/>
                  <a:moveTo>
                    <a:pt x="578" y="303"/>
                  </a:moveTo>
                  <a:cubicBezTo>
                    <a:pt x="578" y="300"/>
                    <a:pt x="581" y="300"/>
                    <a:pt x="582" y="298"/>
                  </a:cubicBezTo>
                  <a:cubicBezTo>
                    <a:pt x="586" y="300"/>
                    <a:pt x="588" y="310"/>
                    <a:pt x="582" y="311"/>
                  </a:cubicBezTo>
                  <a:cubicBezTo>
                    <a:pt x="582" y="308"/>
                    <a:pt x="580" y="306"/>
                    <a:pt x="581" y="302"/>
                  </a:cubicBezTo>
                  <a:cubicBezTo>
                    <a:pt x="581" y="301"/>
                    <a:pt x="580" y="304"/>
                    <a:pt x="578" y="303"/>
                  </a:cubicBezTo>
                  <a:close/>
                  <a:moveTo>
                    <a:pt x="571" y="102"/>
                  </a:moveTo>
                  <a:cubicBezTo>
                    <a:pt x="567" y="100"/>
                    <a:pt x="569" y="96"/>
                    <a:pt x="572" y="94"/>
                  </a:cubicBezTo>
                  <a:cubicBezTo>
                    <a:pt x="575" y="96"/>
                    <a:pt x="573" y="99"/>
                    <a:pt x="571" y="102"/>
                  </a:cubicBezTo>
                  <a:close/>
                  <a:moveTo>
                    <a:pt x="573" y="118"/>
                  </a:moveTo>
                  <a:cubicBezTo>
                    <a:pt x="572" y="116"/>
                    <a:pt x="571" y="113"/>
                    <a:pt x="569" y="111"/>
                  </a:cubicBezTo>
                  <a:cubicBezTo>
                    <a:pt x="571" y="110"/>
                    <a:pt x="575" y="115"/>
                    <a:pt x="573" y="118"/>
                  </a:cubicBezTo>
                  <a:close/>
                  <a:moveTo>
                    <a:pt x="570" y="127"/>
                  </a:moveTo>
                  <a:cubicBezTo>
                    <a:pt x="571" y="127"/>
                    <a:pt x="571" y="128"/>
                    <a:pt x="572" y="128"/>
                  </a:cubicBezTo>
                  <a:cubicBezTo>
                    <a:pt x="571" y="130"/>
                    <a:pt x="569" y="132"/>
                    <a:pt x="567" y="133"/>
                  </a:cubicBezTo>
                  <a:cubicBezTo>
                    <a:pt x="567" y="130"/>
                    <a:pt x="570" y="130"/>
                    <a:pt x="570" y="127"/>
                  </a:cubicBezTo>
                  <a:close/>
                  <a:moveTo>
                    <a:pt x="572" y="131"/>
                  </a:moveTo>
                  <a:cubicBezTo>
                    <a:pt x="572" y="131"/>
                    <a:pt x="573" y="131"/>
                    <a:pt x="573" y="131"/>
                  </a:cubicBezTo>
                  <a:cubicBezTo>
                    <a:pt x="576" y="134"/>
                    <a:pt x="576" y="138"/>
                    <a:pt x="573" y="140"/>
                  </a:cubicBezTo>
                  <a:cubicBezTo>
                    <a:pt x="571" y="139"/>
                    <a:pt x="570" y="137"/>
                    <a:pt x="569" y="136"/>
                  </a:cubicBezTo>
                  <a:cubicBezTo>
                    <a:pt x="570" y="134"/>
                    <a:pt x="571" y="133"/>
                    <a:pt x="572" y="131"/>
                  </a:cubicBezTo>
                  <a:close/>
                  <a:moveTo>
                    <a:pt x="652" y="51"/>
                  </a:moveTo>
                  <a:cubicBezTo>
                    <a:pt x="654" y="40"/>
                    <a:pt x="662" y="58"/>
                    <a:pt x="658" y="61"/>
                  </a:cubicBezTo>
                  <a:cubicBezTo>
                    <a:pt x="655" y="58"/>
                    <a:pt x="655" y="54"/>
                    <a:pt x="652" y="51"/>
                  </a:cubicBezTo>
                  <a:close/>
                  <a:moveTo>
                    <a:pt x="658" y="80"/>
                  </a:moveTo>
                  <a:cubicBezTo>
                    <a:pt x="659" y="82"/>
                    <a:pt x="660" y="83"/>
                    <a:pt x="660" y="85"/>
                  </a:cubicBezTo>
                  <a:cubicBezTo>
                    <a:pt x="659" y="84"/>
                    <a:pt x="657" y="81"/>
                    <a:pt x="658" y="80"/>
                  </a:cubicBezTo>
                  <a:close/>
                  <a:moveTo>
                    <a:pt x="660" y="169"/>
                  </a:moveTo>
                  <a:cubicBezTo>
                    <a:pt x="659" y="173"/>
                    <a:pt x="667" y="174"/>
                    <a:pt x="663" y="177"/>
                  </a:cubicBezTo>
                  <a:cubicBezTo>
                    <a:pt x="661" y="174"/>
                    <a:pt x="658" y="173"/>
                    <a:pt x="657" y="169"/>
                  </a:cubicBezTo>
                  <a:cubicBezTo>
                    <a:pt x="658" y="169"/>
                    <a:pt x="658" y="168"/>
                    <a:pt x="660" y="169"/>
                  </a:cubicBezTo>
                  <a:close/>
                  <a:moveTo>
                    <a:pt x="660" y="148"/>
                  </a:moveTo>
                  <a:cubicBezTo>
                    <a:pt x="662" y="149"/>
                    <a:pt x="662" y="150"/>
                    <a:pt x="663" y="151"/>
                  </a:cubicBezTo>
                  <a:cubicBezTo>
                    <a:pt x="662" y="153"/>
                    <a:pt x="661" y="154"/>
                    <a:pt x="660" y="155"/>
                  </a:cubicBezTo>
                  <a:cubicBezTo>
                    <a:pt x="659" y="153"/>
                    <a:pt x="659" y="150"/>
                    <a:pt x="660" y="148"/>
                  </a:cubicBezTo>
                  <a:close/>
                  <a:moveTo>
                    <a:pt x="655" y="427"/>
                  </a:moveTo>
                  <a:cubicBezTo>
                    <a:pt x="653" y="426"/>
                    <a:pt x="652" y="425"/>
                    <a:pt x="652" y="422"/>
                  </a:cubicBezTo>
                  <a:cubicBezTo>
                    <a:pt x="653" y="422"/>
                    <a:pt x="654" y="422"/>
                    <a:pt x="654" y="422"/>
                  </a:cubicBezTo>
                  <a:cubicBezTo>
                    <a:pt x="654" y="424"/>
                    <a:pt x="656" y="426"/>
                    <a:pt x="655" y="427"/>
                  </a:cubicBezTo>
                  <a:close/>
                  <a:moveTo>
                    <a:pt x="655" y="451"/>
                  </a:moveTo>
                  <a:cubicBezTo>
                    <a:pt x="655" y="448"/>
                    <a:pt x="651" y="445"/>
                    <a:pt x="654" y="442"/>
                  </a:cubicBezTo>
                  <a:cubicBezTo>
                    <a:pt x="656" y="444"/>
                    <a:pt x="660" y="451"/>
                    <a:pt x="655" y="451"/>
                  </a:cubicBezTo>
                  <a:close/>
                  <a:moveTo>
                    <a:pt x="627" y="202"/>
                  </a:moveTo>
                  <a:cubicBezTo>
                    <a:pt x="625" y="201"/>
                    <a:pt x="624" y="199"/>
                    <a:pt x="622" y="197"/>
                  </a:cubicBezTo>
                  <a:cubicBezTo>
                    <a:pt x="623" y="193"/>
                    <a:pt x="627" y="193"/>
                    <a:pt x="627" y="189"/>
                  </a:cubicBezTo>
                  <a:cubicBezTo>
                    <a:pt x="629" y="191"/>
                    <a:pt x="628" y="199"/>
                    <a:pt x="627" y="202"/>
                  </a:cubicBezTo>
                  <a:close/>
                  <a:moveTo>
                    <a:pt x="627" y="216"/>
                  </a:moveTo>
                  <a:cubicBezTo>
                    <a:pt x="625" y="216"/>
                    <a:pt x="625" y="214"/>
                    <a:pt x="624" y="213"/>
                  </a:cubicBezTo>
                  <a:cubicBezTo>
                    <a:pt x="624" y="212"/>
                    <a:pt x="625" y="211"/>
                    <a:pt x="625" y="210"/>
                  </a:cubicBezTo>
                  <a:cubicBezTo>
                    <a:pt x="628" y="210"/>
                    <a:pt x="626" y="215"/>
                    <a:pt x="627" y="216"/>
                  </a:cubicBezTo>
                  <a:close/>
                  <a:moveTo>
                    <a:pt x="610" y="186"/>
                  </a:moveTo>
                  <a:cubicBezTo>
                    <a:pt x="613" y="189"/>
                    <a:pt x="615" y="192"/>
                    <a:pt x="617" y="197"/>
                  </a:cubicBezTo>
                  <a:cubicBezTo>
                    <a:pt x="616" y="198"/>
                    <a:pt x="615" y="200"/>
                    <a:pt x="613" y="200"/>
                  </a:cubicBezTo>
                  <a:cubicBezTo>
                    <a:pt x="618" y="196"/>
                    <a:pt x="607" y="190"/>
                    <a:pt x="610" y="186"/>
                  </a:cubicBezTo>
                  <a:close/>
                  <a:moveTo>
                    <a:pt x="617" y="213"/>
                  </a:moveTo>
                  <a:cubicBezTo>
                    <a:pt x="614" y="213"/>
                    <a:pt x="615" y="210"/>
                    <a:pt x="613" y="208"/>
                  </a:cubicBezTo>
                  <a:cubicBezTo>
                    <a:pt x="615" y="207"/>
                    <a:pt x="617" y="211"/>
                    <a:pt x="617" y="213"/>
                  </a:cubicBezTo>
                  <a:close/>
                  <a:moveTo>
                    <a:pt x="618" y="176"/>
                  </a:moveTo>
                  <a:cubicBezTo>
                    <a:pt x="621" y="178"/>
                    <a:pt x="623" y="182"/>
                    <a:pt x="625" y="185"/>
                  </a:cubicBezTo>
                  <a:cubicBezTo>
                    <a:pt x="624" y="188"/>
                    <a:pt x="622" y="189"/>
                    <a:pt x="621" y="192"/>
                  </a:cubicBezTo>
                  <a:cubicBezTo>
                    <a:pt x="616" y="189"/>
                    <a:pt x="611" y="180"/>
                    <a:pt x="618" y="176"/>
                  </a:cubicBezTo>
                  <a:close/>
                  <a:moveTo>
                    <a:pt x="614" y="159"/>
                  </a:moveTo>
                  <a:cubicBezTo>
                    <a:pt x="614" y="157"/>
                    <a:pt x="615" y="157"/>
                    <a:pt x="616" y="155"/>
                  </a:cubicBezTo>
                  <a:cubicBezTo>
                    <a:pt x="620" y="157"/>
                    <a:pt x="620" y="160"/>
                    <a:pt x="622" y="163"/>
                  </a:cubicBezTo>
                  <a:cubicBezTo>
                    <a:pt x="622" y="166"/>
                    <a:pt x="620" y="166"/>
                    <a:pt x="619" y="168"/>
                  </a:cubicBezTo>
                  <a:cubicBezTo>
                    <a:pt x="617" y="168"/>
                    <a:pt x="617" y="166"/>
                    <a:pt x="616" y="166"/>
                  </a:cubicBezTo>
                  <a:cubicBezTo>
                    <a:pt x="618" y="163"/>
                    <a:pt x="615" y="161"/>
                    <a:pt x="614" y="159"/>
                  </a:cubicBezTo>
                  <a:close/>
                  <a:moveTo>
                    <a:pt x="620" y="151"/>
                  </a:moveTo>
                  <a:cubicBezTo>
                    <a:pt x="620" y="150"/>
                    <a:pt x="622" y="149"/>
                    <a:pt x="622" y="148"/>
                  </a:cubicBezTo>
                  <a:cubicBezTo>
                    <a:pt x="624" y="151"/>
                    <a:pt x="627" y="153"/>
                    <a:pt x="628" y="157"/>
                  </a:cubicBezTo>
                  <a:cubicBezTo>
                    <a:pt x="627" y="157"/>
                    <a:pt x="627" y="159"/>
                    <a:pt x="626" y="159"/>
                  </a:cubicBezTo>
                  <a:cubicBezTo>
                    <a:pt x="623" y="158"/>
                    <a:pt x="623" y="153"/>
                    <a:pt x="620" y="151"/>
                  </a:cubicBezTo>
                  <a:close/>
                  <a:moveTo>
                    <a:pt x="619" y="200"/>
                  </a:moveTo>
                  <a:cubicBezTo>
                    <a:pt x="621" y="201"/>
                    <a:pt x="625" y="205"/>
                    <a:pt x="622" y="208"/>
                  </a:cubicBezTo>
                  <a:cubicBezTo>
                    <a:pt x="619" y="207"/>
                    <a:pt x="616" y="202"/>
                    <a:pt x="619" y="200"/>
                  </a:cubicBezTo>
                  <a:close/>
                  <a:moveTo>
                    <a:pt x="622" y="172"/>
                  </a:moveTo>
                  <a:cubicBezTo>
                    <a:pt x="622" y="170"/>
                    <a:pt x="625" y="170"/>
                    <a:pt x="625" y="167"/>
                  </a:cubicBezTo>
                  <a:cubicBezTo>
                    <a:pt x="628" y="171"/>
                    <a:pt x="630" y="175"/>
                    <a:pt x="629" y="181"/>
                  </a:cubicBezTo>
                  <a:cubicBezTo>
                    <a:pt x="625" y="179"/>
                    <a:pt x="626" y="175"/>
                    <a:pt x="622" y="172"/>
                  </a:cubicBezTo>
                  <a:close/>
                  <a:moveTo>
                    <a:pt x="628" y="163"/>
                  </a:moveTo>
                  <a:cubicBezTo>
                    <a:pt x="629" y="162"/>
                    <a:pt x="629" y="161"/>
                    <a:pt x="631" y="161"/>
                  </a:cubicBezTo>
                  <a:cubicBezTo>
                    <a:pt x="630" y="163"/>
                    <a:pt x="631" y="163"/>
                    <a:pt x="631" y="165"/>
                  </a:cubicBezTo>
                  <a:cubicBezTo>
                    <a:pt x="629" y="165"/>
                    <a:pt x="629" y="164"/>
                    <a:pt x="628" y="163"/>
                  </a:cubicBezTo>
                  <a:close/>
                  <a:moveTo>
                    <a:pt x="631" y="137"/>
                  </a:moveTo>
                  <a:cubicBezTo>
                    <a:pt x="633" y="139"/>
                    <a:pt x="636" y="141"/>
                    <a:pt x="634" y="145"/>
                  </a:cubicBezTo>
                  <a:cubicBezTo>
                    <a:pt x="632" y="144"/>
                    <a:pt x="630" y="141"/>
                    <a:pt x="630" y="139"/>
                  </a:cubicBezTo>
                  <a:cubicBezTo>
                    <a:pt x="631" y="138"/>
                    <a:pt x="631" y="138"/>
                    <a:pt x="631" y="137"/>
                  </a:cubicBezTo>
                  <a:close/>
                  <a:moveTo>
                    <a:pt x="628" y="109"/>
                  </a:moveTo>
                  <a:cubicBezTo>
                    <a:pt x="627" y="108"/>
                    <a:pt x="626" y="105"/>
                    <a:pt x="628" y="104"/>
                  </a:cubicBezTo>
                  <a:cubicBezTo>
                    <a:pt x="630" y="105"/>
                    <a:pt x="631" y="108"/>
                    <a:pt x="628" y="109"/>
                  </a:cubicBezTo>
                  <a:close/>
                  <a:moveTo>
                    <a:pt x="639" y="103"/>
                  </a:moveTo>
                  <a:cubicBezTo>
                    <a:pt x="641" y="103"/>
                    <a:pt x="641" y="105"/>
                    <a:pt x="642" y="106"/>
                  </a:cubicBezTo>
                  <a:cubicBezTo>
                    <a:pt x="642" y="107"/>
                    <a:pt x="641" y="108"/>
                    <a:pt x="640" y="109"/>
                  </a:cubicBezTo>
                  <a:cubicBezTo>
                    <a:pt x="638" y="109"/>
                    <a:pt x="637" y="107"/>
                    <a:pt x="636" y="105"/>
                  </a:cubicBezTo>
                  <a:cubicBezTo>
                    <a:pt x="637" y="105"/>
                    <a:pt x="638" y="104"/>
                    <a:pt x="639" y="103"/>
                  </a:cubicBezTo>
                  <a:close/>
                  <a:moveTo>
                    <a:pt x="639" y="90"/>
                  </a:moveTo>
                  <a:cubicBezTo>
                    <a:pt x="640" y="91"/>
                    <a:pt x="642" y="93"/>
                    <a:pt x="640" y="95"/>
                  </a:cubicBezTo>
                  <a:cubicBezTo>
                    <a:pt x="638" y="95"/>
                    <a:pt x="638" y="91"/>
                    <a:pt x="639" y="90"/>
                  </a:cubicBezTo>
                  <a:close/>
                  <a:moveTo>
                    <a:pt x="649" y="134"/>
                  </a:moveTo>
                  <a:cubicBezTo>
                    <a:pt x="653" y="135"/>
                    <a:pt x="653" y="140"/>
                    <a:pt x="657" y="142"/>
                  </a:cubicBezTo>
                  <a:cubicBezTo>
                    <a:pt x="656" y="145"/>
                    <a:pt x="657" y="147"/>
                    <a:pt x="654" y="148"/>
                  </a:cubicBezTo>
                  <a:cubicBezTo>
                    <a:pt x="653" y="147"/>
                    <a:pt x="653" y="145"/>
                    <a:pt x="654" y="143"/>
                  </a:cubicBezTo>
                  <a:cubicBezTo>
                    <a:pt x="653" y="140"/>
                    <a:pt x="651" y="143"/>
                    <a:pt x="649" y="143"/>
                  </a:cubicBezTo>
                  <a:cubicBezTo>
                    <a:pt x="650" y="141"/>
                    <a:pt x="647" y="141"/>
                    <a:pt x="647" y="139"/>
                  </a:cubicBezTo>
                  <a:cubicBezTo>
                    <a:pt x="648" y="137"/>
                    <a:pt x="651" y="136"/>
                    <a:pt x="649" y="134"/>
                  </a:cubicBezTo>
                  <a:close/>
                  <a:moveTo>
                    <a:pt x="666" y="247"/>
                  </a:moveTo>
                  <a:cubicBezTo>
                    <a:pt x="666" y="250"/>
                    <a:pt x="665" y="253"/>
                    <a:pt x="666" y="258"/>
                  </a:cubicBezTo>
                  <a:cubicBezTo>
                    <a:pt x="664" y="257"/>
                    <a:pt x="662" y="256"/>
                    <a:pt x="661" y="255"/>
                  </a:cubicBezTo>
                  <a:cubicBezTo>
                    <a:pt x="662" y="251"/>
                    <a:pt x="665" y="250"/>
                    <a:pt x="666" y="247"/>
                  </a:cubicBezTo>
                  <a:close/>
                  <a:moveTo>
                    <a:pt x="663" y="230"/>
                  </a:moveTo>
                  <a:cubicBezTo>
                    <a:pt x="663" y="228"/>
                    <a:pt x="664" y="228"/>
                    <a:pt x="664" y="227"/>
                  </a:cubicBezTo>
                  <a:cubicBezTo>
                    <a:pt x="665" y="227"/>
                    <a:pt x="666" y="228"/>
                    <a:pt x="666" y="229"/>
                  </a:cubicBezTo>
                  <a:cubicBezTo>
                    <a:pt x="664" y="229"/>
                    <a:pt x="664" y="230"/>
                    <a:pt x="663" y="230"/>
                  </a:cubicBezTo>
                  <a:close/>
                  <a:moveTo>
                    <a:pt x="657" y="258"/>
                  </a:moveTo>
                  <a:cubicBezTo>
                    <a:pt x="659" y="260"/>
                    <a:pt x="664" y="263"/>
                    <a:pt x="661" y="267"/>
                  </a:cubicBezTo>
                  <a:cubicBezTo>
                    <a:pt x="658" y="266"/>
                    <a:pt x="656" y="262"/>
                    <a:pt x="657" y="258"/>
                  </a:cubicBezTo>
                  <a:close/>
                  <a:moveTo>
                    <a:pt x="657" y="273"/>
                  </a:moveTo>
                  <a:cubicBezTo>
                    <a:pt x="655" y="273"/>
                    <a:pt x="655" y="272"/>
                    <a:pt x="655" y="270"/>
                  </a:cubicBezTo>
                  <a:cubicBezTo>
                    <a:pt x="657" y="270"/>
                    <a:pt x="657" y="271"/>
                    <a:pt x="657" y="273"/>
                  </a:cubicBezTo>
                  <a:close/>
                  <a:moveTo>
                    <a:pt x="659" y="276"/>
                  </a:moveTo>
                  <a:cubicBezTo>
                    <a:pt x="661" y="278"/>
                    <a:pt x="664" y="280"/>
                    <a:pt x="664" y="284"/>
                  </a:cubicBezTo>
                  <a:cubicBezTo>
                    <a:pt x="662" y="282"/>
                    <a:pt x="661" y="279"/>
                    <a:pt x="658" y="278"/>
                  </a:cubicBezTo>
                  <a:cubicBezTo>
                    <a:pt x="659" y="277"/>
                    <a:pt x="659" y="277"/>
                    <a:pt x="659" y="276"/>
                  </a:cubicBezTo>
                  <a:close/>
                  <a:moveTo>
                    <a:pt x="660" y="334"/>
                  </a:moveTo>
                  <a:cubicBezTo>
                    <a:pt x="661" y="336"/>
                    <a:pt x="662" y="338"/>
                    <a:pt x="662" y="341"/>
                  </a:cubicBezTo>
                  <a:cubicBezTo>
                    <a:pt x="660" y="340"/>
                    <a:pt x="661" y="337"/>
                    <a:pt x="660" y="337"/>
                  </a:cubicBezTo>
                  <a:cubicBezTo>
                    <a:pt x="661" y="336"/>
                    <a:pt x="660" y="336"/>
                    <a:pt x="660" y="334"/>
                  </a:cubicBezTo>
                  <a:close/>
                  <a:moveTo>
                    <a:pt x="661" y="306"/>
                  </a:moveTo>
                  <a:cubicBezTo>
                    <a:pt x="662" y="305"/>
                    <a:pt x="665" y="309"/>
                    <a:pt x="664" y="312"/>
                  </a:cubicBezTo>
                  <a:cubicBezTo>
                    <a:pt x="662" y="311"/>
                    <a:pt x="662" y="308"/>
                    <a:pt x="661" y="306"/>
                  </a:cubicBezTo>
                  <a:close/>
                  <a:moveTo>
                    <a:pt x="664" y="346"/>
                  </a:moveTo>
                  <a:cubicBezTo>
                    <a:pt x="665" y="346"/>
                    <a:pt x="664" y="349"/>
                    <a:pt x="664" y="350"/>
                  </a:cubicBezTo>
                  <a:cubicBezTo>
                    <a:pt x="661" y="350"/>
                    <a:pt x="663" y="347"/>
                    <a:pt x="664" y="346"/>
                  </a:cubicBezTo>
                  <a:close/>
                  <a:moveTo>
                    <a:pt x="664" y="301"/>
                  </a:moveTo>
                  <a:cubicBezTo>
                    <a:pt x="663" y="300"/>
                    <a:pt x="662" y="298"/>
                    <a:pt x="661" y="296"/>
                  </a:cubicBezTo>
                  <a:cubicBezTo>
                    <a:pt x="664" y="296"/>
                    <a:pt x="665" y="300"/>
                    <a:pt x="664" y="301"/>
                  </a:cubicBezTo>
                  <a:close/>
                  <a:moveTo>
                    <a:pt x="663" y="271"/>
                  </a:moveTo>
                  <a:cubicBezTo>
                    <a:pt x="663" y="270"/>
                    <a:pt x="664" y="270"/>
                    <a:pt x="664" y="268"/>
                  </a:cubicBezTo>
                  <a:cubicBezTo>
                    <a:pt x="667" y="269"/>
                    <a:pt x="665" y="273"/>
                    <a:pt x="665" y="274"/>
                  </a:cubicBezTo>
                  <a:cubicBezTo>
                    <a:pt x="664" y="273"/>
                    <a:pt x="664" y="271"/>
                    <a:pt x="663" y="271"/>
                  </a:cubicBezTo>
                  <a:close/>
                  <a:moveTo>
                    <a:pt x="665" y="557"/>
                  </a:moveTo>
                  <a:cubicBezTo>
                    <a:pt x="667" y="556"/>
                    <a:pt x="665" y="559"/>
                    <a:pt x="666" y="560"/>
                  </a:cubicBezTo>
                  <a:cubicBezTo>
                    <a:pt x="664" y="559"/>
                    <a:pt x="664" y="558"/>
                    <a:pt x="665" y="557"/>
                  </a:cubicBezTo>
                  <a:close/>
                  <a:moveTo>
                    <a:pt x="657" y="248"/>
                  </a:moveTo>
                  <a:cubicBezTo>
                    <a:pt x="657" y="247"/>
                    <a:pt x="661" y="241"/>
                    <a:pt x="663" y="241"/>
                  </a:cubicBezTo>
                  <a:cubicBezTo>
                    <a:pt x="661" y="244"/>
                    <a:pt x="658" y="245"/>
                    <a:pt x="657" y="248"/>
                  </a:cubicBezTo>
                  <a:close/>
                  <a:moveTo>
                    <a:pt x="655" y="242"/>
                  </a:moveTo>
                  <a:cubicBezTo>
                    <a:pt x="656" y="240"/>
                    <a:pt x="655" y="237"/>
                    <a:pt x="656" y="235"/>
                  </a:cubicBezTo>
                  <a:cubicBezTo>
                    <a:pt x="657" y="235"/>
                    <a:pt x="658" y="235"/>
                    <a:pt x="658" y="235"/>
                  </a:cubicBezTo>
                  <a:cubicBezTo>
                    <a:pt x="659" y="239"/>
                    <a:pt x="656" y="240"/>
                    <a:pt x="655" y="242"/>
                  </a:cubicBezTo>
                  <a:close/>
                  <a:moveTo>
                    <a:pt x="656" y="199"/>
                  </a:moveTo>
                  <a:cubicBezTo>
                    <a:pt x="658" y="202"/>
                    <a:pt x="663" y="207"/>
                    <a:pt x="660" y="209"/>
                  </a:cubicBezTo>
                  <a:cubicBezTo>
                    <a:pt x="656" y="207"/>
                    <a:pt x="654" y="203"/>
                    <a:pt x="656" y="199"/>
                  </a:cubicBezTo>
                  <a:close/>
                  <a:moveTo>
                    <a:pt x="636" y="191"/>
                  </a:moveTo>
                  <a:cubicBezTo>
                    <a:pt x="633" y="191"/>
                    <a:pt x="632" y="185"/>
                    <a:pt x="633" y="182"/>
                  </a:cubicBezTo>
                  <a:cubicBezTo>
                    <a:pt x="637" y="183"/>
                    <a:pt x="639" y="190"/>
                    <a:pt x="636" y="191"/>
                  </a:cubicBezTo>
                  <a:close/>
                  <a:moveTo>
                    <a:pt x="634" y="169"/>
                  </a:moveTo>
                  <a:cubicBezTo>
                    <a:pt x="636" y="168"/>
                    <a:pt x="635" y="171"/>
                    <a:pt x="637" y="170"/>
                  </a:cubicBezTo>
                  <a:cubicBezTo>
                    <a:pt x="636" y="171"/>
                    <a:pt x="636" y="173"/>
                    <a:pt x="634" y="173"/>
                  </a:cubicBezTo>
                  <a:cubicBezTo>
                    <a:pt x="634" y="171"/>
                    <a:pt x="633" y="170"/>
                    <a:pt x="634" y="169"/>
                  </a:cubicBezTo>
                  <a:close/>
                  <a:moveTo>
                    <a:pt x="634" y="134"/>
                  </a:moveTo>
                  <a:cubicBezTo>
                    <a:pt x="635" y="133"/>
                    <a:pt x="635" y="133"/>
                    <a:pt x="635" y="132"/>
                  </a:cubicBezTo>
                  <a:cubicBezTo>
                    <a:pt x="637" y="134"/>
                    <a:pt x="640" y="137"/>
                    <a:pt x="639" y="139"/>
                  </a:cubicBezTo>
                  <a:cubicBezTo>
                    <a:pt x="637" y="138"/>
                    <a:pt x="637" y="135"/>
                    <a:pt x="634" y="134"/>
                  </a:cubicBezTo>
                  <a:close/>
                  <a:moveTo>
                    <a:pt x="634" y="120"/>
                  </a:moveTo>
                  <a:cubicBezTo>
                    <a:pt x="634" y="118"/>
                    <a:pt x="636" y="117"/>
                    <a:pt x="637" y="116"/>
                  </a:cubicBezTo>
                  <a:cubicBezTo>
                    <a:pt x="637" y="117"/>
                    <a:pt x="639" y="119"/>
                    <a:pt x="640" y="121"/>
                  </a:cubicBezTo>
                  <a:cubicBezTo>
                    <a:pt x="639" y="122"/>
                    <a:pt x="638" y="124"/>
                    <a:pt x="636" y="124"/>
                  </a:cubicBezTo>
                  <a:cubicBezTo>
                    <a:pt x="636" y="122"/>
                    <a:pt x="635" y="121"/>
                    <a:pt x="634" y="120"/>
                  </a:cubicBezTo>
                  <a:close/>
                  <a:moveTo>
                    <a:pt x="651" y="191"/>
                  </a:moveTo>
                  <a:cubicBezTo>
                    <a:pt x="651" y="193"/>
                    <a:pt x="651" y="195"/>
                    <a:pt x="649" y="195"/>
                  </a:cubicBezTo>
                  <a:cubicBezTo>
                    <a:pt x="647" y="193"/>
                    <a:pt x="648" y="190"/>
                    <a:pt x="647" y="189"/>
                  </a:cubicBezTo>
                  <a:cubicBezTo>
                    <a:pt x="649" y="187"/>
                    <a:pt x="650" y="191"/>
                    <a:pt x="651" y="191"/>
                  </a:cubicBezTo>
                  <a:close/>
                  <a:moveTo>
                    <a:pt x="649" y="167"/>
                  </a:moveTo>
                  <a:cubicBezTo>
                    <a:pt x="652" y="167"/>
                    <a:pt x="652" y="170"/>
                    <a:pt x="651" y="171"/>
                  </a:cubicBezTo>
                  <a:cubicBezTo>
                    <a:pt x="650" y="170"/>
                    <a:pt x="648" y="168"/>
                    <a:pt x="649" y="167"/>
                  </a:cubicBezTo>
                  <a:close/>
                  <a:moveTo>
                    <a:pt x="647" y="258"/>
                  </a:moveTo>
                  <a:cubicBezTo>
                    <a:pt x="648" y="258"/>
                    <a:pt x="648" y="258"/>
                    <a:pt x="649" y="258"/>
                  </a:cubicBezTo>
                  <a:cubicBezTo>
                    <a:pt x="650" y="260"/>
                    <a:pt x="651" y="261"/>
                    <a:pt x="649" y="264"/>
                  </a:cubicBezTo>
                  <a:cubicBezTo>
                    <a:pt x="648" y="262"/>
                    <a:pt x="645" y="260"/>
                    <a:pt x="647" y="258"/>
                  </a:cubicBezTo>
                  <a:close/>
                  <a:moveTo>
                    <a:pt x="644" y="237"/>
                  </a:moveTo>
                  <a:cubicBezTo>
                    <a:pt x="647" y="240"/>
                    <a:pt x="650" y="245"/>
                    <a:pt x="650" y="249"/>
                  </a:cubicBezTo>
                  <a:cubicBezTo>
                    <a:pt x="646" y="247"/>
                    <a:pt x="643" y="242"/>
                    <a:pt x="644" y="237"/>
                  </a:cubicBezTo>
                  <a:close/>
                  <a:moveTo>
                    <a:pt x="651" y="228"/>
                  </a:moveTo>
                  <a:cubicBezTo>
                    <a:pt x="653" y="231"/>
                    <a:pt x="651" y="234"/>
                    <a:pt x="651" y="238"/>
                  </a:cubicBezTo>
                  <a:cubicBezTo>
                    <a:pt x="648" y="236"/>
                    <a:pt x="648" y="231"/>
                    <a:pt x="651" y="228"/>
                  </a:cubicBezTo>
                  <a:close/>
                  <a:moveTo>
                    <a:pt x="644" y="228"/>
                  </a:moveTo>
                  <a:cubicBezTo>
                    <a:pt x="644" y="224"/>
                    <a:pt x="646" y="219"/>
                    <a:pt x="645" y="218"/>
                  </a:cubicBezTo>
                  <a:cubicBezTo>
                    <a:pt x="647" y="217"/>
                    <a:pt x="648" y="222"/>
                    <a:pt x="649" y="224"/>
                  </a:cubicBezTo>
                  <a:cubicBezTo>
                    <a:pt x="647" y="225"/>
                    <a:pt x="647" y="229"/>
                    <a:pt x="644" y="228"/>
                  </a:cubicBezTo>
                  <a:close/>
                  <a:moveTo>
                    <a:pt x="643" y="143"/>
                  </a:moveTo>
                  <a:cubicBezTo>
                    <a:pt x="646" y="146"/>
                    <a:pt x="648" y="149"/>
                    <a:pt x="648" y="153"/>
                  </a:cubicBezTo>
                  <a:cubicBezTo>
                    <a:pt x="646" y="151"/>
                    <a:pt x="642" y="146"/>
                    <a:pt x="643" y="143"/>
                  </a:cubicBezTo>
                  <a:close/>
                  <a:moveTo>
                    <a:pt x="645" y="161"/>
                  </a:moveTo>
                  <a:cubicBezTo>
                    <a:pt x="643" y="157"/>
                    <a:pt x="638" y="154"/>
                    <a:pt x="638" y="149"/>
                  </a:cubicBezTo>
                  <a:cubicBezTo>
                    <a:pt x="642" y="151"/>
                    <a:pt x="646" y="158"/>
                    <a:pt x="645" y="161"/>
                  </a:cubicBezTo>
                  <a:close/>
                  <a:moveTo>
                    <a:pt x="638" y="175"/>
                  </a:moveTo>
                  <a:cubicBezTo>
                    <a:pt x="641" y="176"/>
                    <a:pt x="644" y="181"/>
                    <a:pt x="642" y="183"/>
                  </a:cubicBezTo>
                  <a:cubicBezTo>
                    <a:pt x="640" y="181"/>
                    <a:pt x="639" y="179"/>
                    <a:pt x="637" y="178"/>
                  </a:cubicBezTo>
                  <a:cubicBezTo>
                    <a:pt x="637" y="177"/>
                    <a:pt x="639" y="177"/>
                    <a:pt x="638" y="175"/>
                  </a:cubicBezTo>
                  <a:close/>
                  <a:moveTo>
                    <a:pt x="640" y="191"/>
                  </a:moveTo>
                  <a:cubicBezTo>
                    <a:pt x="642" y="194"/>
                    <a:pt x="644" y="196"/>
                    <a:pt x="643" y="201"/>
                  </a:cubicBezTo>
                  <a:cubicBezTo>
                    <a:pt x="641" y="199"/>
                    <a:pt x="640" y="197"/>
                    <a:pt x="638" y="195"/>
                  </a:cubicBezTo>
                  <a:cubicBezTo>
                    <a:pt x="638" y="193"/>
                    <a:pt x="640" y="193"/>
                    <a:pt x="640" y="191"/>
                  </a:cubicBezTo>
                  <a:close/>
                  <a:moveTo>
                    <a:pt x="645" y="255"/>
                  </a:moveTo>
                  <a:cubicBezTo>
                    <a:pt x="645" y="255"/>
                    <a:pt x="644" y="255"/>
                    <a:pt x="644" y="256"/>
                  </a:cubicBezTo>
                  <a:cubicBezTo>
                    <a:pt x="642" y="254"/>
                    <a:pt x="643" y="252"/>
                    <a:pt x="642" y="250"/>
                  </a:cubicBezTo>
                  <a:cubicBezTo>
                    <a:pt x="644" y="251"/>
                    <a:pt x="645" y="252"/>
                    <a:pt x="645" y="255"/>
                  </a:cubicBezTo>
                  <a:close/>
                  <a:moveTo>
                    <a:pt x="645" y="268"/>
                  </a:moveTo>
                  <a:cubicBezTo>
                    <a:pt x="645" y="269"/>
                    <a:pt x="644" y="270"/>
                    <a:pt x="643" y="270"/>
                  </a:cubicBezTo>
                  <a:cubicBezTo>
                    <a:pt x="643" y="268"/>
                    <a:pt x="642" y="267"/>
                    <a:pt x="642" y="265"/>
                  </a:cubicBezTo>
                  <a:cubicBezTo>
                    <a:pt x="644" y="265"/>
                    <a:pt x="644" y="267"/>
                    <a:pt x="645" y="268"/>
                  </a:cubicBezTo>
                  <a:close/>
                  <a:moveTo>
                    <a:pt x="644" y="297"/>
                  </a:moveTo>
                  <a:cubicBezTo>
                    <a:pt x="646" y="299"/>
                    <a:pt x="648" y="302"/>
                    <a:pt x="647" y="304"/>
                  </a:cubicBezTo>
                  <a:cubicBezTo>
                    <a:pt x="645" y="303"/>
                    <a:pt x="647" y="301"/>
                    <a:pt x="645" y="299"/>
                  </a:cubicBezTo>
                  <a:cubicBezTo>
                    <a:pt x="645" y="300"/>
                    <a:pt x="645" y="301"/>
                    <a:pt x="645" y="301"/>
                  </a:cubicBezTo>
                  <a:cubicBezTo>
                    <a:pt x="643" y="301"/>
                    <a:pt x="643" y="298"/>
                    <a:pt x="644" y="297"/>
                  </a:cubicBezTo>
                  <a:close/>
                  <a:moveTo>
                    <a:pt x="647" y="272"/>
                  </a:moveTo>
                  <a:cubicBezTo>
                    <a:pt x="649" y="274"/>
                    <a:pt x="652" y="276"/>
                    <a:pt x="651" y="282"/>
                  </a:cubicBezTo>
                  <a:cubicBezTo>
                    <a:pt x="649" y="279"/>
                    <a:pt x="645" y="276"/>
                    <a:pt x="647" y="272"/>
                  </a:cubicBezTo>
                  <a:close/>
                  <a:moveTo>
                    <a:pt x="649" y="290"/>
                  </a:moveTo>
                  <a:cubicBezTo>
                    <a:pt x="650" y="288"/>
                    <a:pt x="652" y="290"/>
                    <a:pt x="652" y="292"/>
                  </a:cubicBezTo>
                  <a:cubicBezTo>
                    <a:pt x="651" y="293"/>
                    <a:pt x="650" y="292"/>
                    <a:pt x="648" y="292"/>
                  </a:cubicBezTo>
                  <a:cubicBezTo>
                    <a:pt x="648" y="291"/>
                    <a:pt x="649" y="291"/>
                    <a:pt x="650" y="291"/>
                  </a:cubicBezTo>
                  <a:cubicBezTo>
                    <a:pt x="650" y="290"/>
                    <a:pt x="650" y="290"/>
                    <a:pt x="649" y="290"/>
                  </a:cubicBezTo>
                  <a:close/>
                  <a:moveTo>
                    <a:pt x="648" y="204"/>
                  </a:moveTo>
                  <a:cubicBezTo>
                    <a:pt x="650" y="206"/>
                    <a:pt x="651" y="208"/>
                    <a:pt x="652" y="211"/>
                  </a:cubicBezTo>
                  <a:cubicBezTo>
                    <a:pt x="649" y="210"/>
                    <a:pt x="647" y="207"/>
                    <a:pt x="648" y="204"/>
                  </a:cubicBezTo>
                  <a:close/>
                  <a:moveTo>
                    <a:pt x="652" y="158"/>
                  </a:moveTo>
                  <a:cubicBezTo>
                    <a:pt x="654" y="158"/>
                    <a:pt x="654" y="160"/>
                    <a:pt x="654" y="161"/>
                  </a:cubicBezTo>
                  <a:cubicBezTo>
                    <a:pt x="652" y="162"/>
                    <a:pt x="650" y="160"/>
                    <a:pt x="652" y="158"/>
                  </a:cubicBezTo>
                  <a:close/>
                  <a:moveTo>
                    <a:pt x="639" y="128"/>
                  </a:moveTo>
                  <a:cubicBezTo>
                    <a:pt x="641" y="121"/>
                    <a:pt x="646" y="127"/>
                    <a:pt x="648" y="131"/>
                  </a:cubicBezTo>
                  <a:cubicBezTo>
                    <a:pt x="644" y="135"/>
                    <a:pt x="642" y="132"/>
                    <a:pt x="639" y="128"/>
                  </a:cubicBezTo>
                  <a:close/>
                  <a:moveTo>
                    <a:pt x="645" y="110"/>
                  </a:moveTo>
                  <a:cubicBezTo>
                    <a:pt x="646" y="113"/>
                    <a:pt x="645" y="114"/>
                    <a:pt x="644" y="116"/>
                  </a:cubicBezTo>
                  <a:cubicBezTo>
                    <a:pt x="642" y="116"/>
                    <a:pt x="642" y="114"/>
                    <a:pt x="641" y="113"/>
                  </a:cubicBezTo>
                  <a:cubicBezTo>
                    <a:pt x="641" y="111"/>
                    <a:pt x="643" y="110"/>
                    <a:pt x="645" y="110"/>
                  </a:cubicBezTo>
                  <a:close/>
                  <a:moveTo>
                    <a:pt x="643" y="98"/>
                  </a:moveTo>
                  <a:cubicBezTo>
                    <a:pt x="645" y="99"/>
                    <a:pt x="646" y="101"/>
                    <a:pt x="646" y="103"/>
                  </a:cubicBezTo>
                  <a:cubicBezTo>
                    <a:pt x="645" y="101"/>
                    <a:pt x="643" y="101"/>
                    <a:pt x="643" y="98"/>
                  </a:cubicBezTo>
                  <a:close/>
                  <a:moveTo>
                    <a:pt x="634" y="102"/>
                  </a:moveTo>
                  <a:cubicBezTo>
                    <a:pt x="632" y="100"/>
                    <a:pt x="632" y="98"/>
                    <a:pt x="634" y="96"/>
                  </a:cubicBezTo>
                  <a:cubicBezTo>
                    <a:pt x="635" y="97"/>
                    <a:pt x="636" y="97"/>
                    <a:pt x="637" y="99"/>
                  </a:cubicBezTo>
                  <a:cubicBezTo>
                    <a:pt x="637" y="100"/>
                    <a:pt x="635" y="101"/>
                    <a:pt x="634" y="102"/>
                  </a:cubicBezTo>
                  <a:close/>
                  <a:moveTo>
                    <a:pt x="633" y="117"/>
                  </a:moveTo>
                  <a:cubicBezTo>
                    <a:pt x="630" y="116"/>
                    <a:pt x="632" y="113"/>
                    <a:pt x="632" y="111"/>
                  </a:cubicBezTo>
                  <a:cubicBezTo>
                    <a:pt x="637" y="111"/>
                    <a:pt x="635" y="115"/>
                    <a:pt x="633" y="117"/>
                  </a:cubicBezTo>
                  <a:close/>
                  <a:moveTo>
                    <a:pt x="633" y="199"/>
                  </a:moveTo>
                  <a:cubicBezTo>
                    <a:pt x="637" y="201"/>
                    <a:pt x="637" y="205"/>
                    <a:pt x="639" y="208"/>
                  </a:cubicBezTo>
                  <a:cubicBezTo>
                    <a:pt x="638" y="211"/>
                    <a:pt x="637" y="213"/>
                    <a:pt x="634" y="214"/>
                  </a:cubicBezTo>
                  <a:cubicBezTo>
                    <a:pt x="630" y="210"/>
                    <a:pt x="630" y="203"/>
                    <a:pt x="633" y="199"/>
                  </a:cubicBezTo>
                  <a:close/>
                  <a:moveTo>
                    <a:pt x="641" y="213"/>
                  </a:moveTo>
                  <a:cubicBezTo>
                    <a:pt x="643" y="216"/>
                    <a:pt x="641" y="221"/>
                    <a:pt x="641" y="224"/>
                  </a:cubicBezTo>
                  <a:cubicBezTo>
                    <a:pt x="639" y="224"/>
                    <a:pt x="640" y="220"/>
                    <a:pt x="637" y="221"/>
                  </a:cubicBezTo>
                  <a:cubicBezTo>
                    <a:pt x="637" y="218"/>
                    <a:pt x="639" y="216"/>
                    <a:pt x="641" y="213"/>
                  </a:cubicBezTo>
                  <a:close/>
                  <a:moveTo>
                    <a:pt x="641" y="305"/>
                  </a:moveTo>
                  <a:cubicBezTo>
                    <a:pt x="642" y="305"/>
                    <a:pt x="642" y="306"/>
                    <a:pt x="643" y="306"/>
                  </a:cubicBezTo>
                  <a:cubicBezTo>
                    <a:pt x="643" y="308"/>
                    <a:pt x="642" y="308"/>
                    <a:pt x="640" y="308"/>
                  </a:cubicBezTo>
                  <a:cubicBezTo>
                    <a:pt x="640" y="307"/>
                    <a:pt x="641" y="307"/>
                    <a:pt x="641" y="305"/>
                  </a:cubicBezTo>
                  <a:close/>
                  <a:moveTo>
                    <a:pt x="644" y="309"/>
                  </a:moveTo>
                  <a:cubicBezTo>
                    <a:pt x="645" y="310"/>
                    <a:pt x="646" y="311"/>
                    <a:pt x="646" y="313"/>
                  </a:cubicBezTo>
                  <a:cubicBezTo>
                    <a:pt x="644" y="313"/>
                    <a:pt x="644" y="316"/>
                    <a:pt x="642" y="317"/>
                  </a:cubicBezTo>
                  <a:cubicBezTo>
                    <a:pt x="639" y="313"/>
                    <a:pt x="641" y="312"/>
                    <a:pt x="644" y="309"/>
                  </a:cubicBezTo>
                  <a:close/>
                  <a:moveTo>
                    <a:pt x="648" y="316"/>
                  </a:moveTo>
                  <a:cubicBezTo>
                    <a:pt x="653" y="318"/>
                    <a:pt x="651" y="324"/>
                    <a:pt x="652" y="330"/>
                  </a:cubicBezTo>
                  <a:cubicBezTo>
                    <a:pt x="648" y="328"/>
                    <a:pt x="648" y="324"/>
                    <a:pt x="645" y="322"/>
                  </a:cubicBezTo>
                  <a:cubicBezTo>
                    <a:pt x="645" y="319"/>
                    <a:pt x="647" y="317"/>
                    <a:pt x="648" y="316"/>
                  </a:cubicBezTo>
                  <a:close/>
                  <a:moveTo>
                    <a:pt x="651" y="343"/>
                  </a:moveTo>
                  <a:cubicBezTo>
                    <a:pt x="651" y="344"/>
                    <a:pt x="651" y="345"/>
                    <a:pt x="651" y="347"/>
                  </a:cubicBezTo>
                  <a:cubicBezTo>
                    <a:pt x="650" y="346"/>
                    <a:pt x="648" y="345"/>
                    <a:pt x="648" y="344"/>
                  </a:cubicBezTo>
                  <a:cubicBezTo>
                    <a:pt x="649" y="344"/>
                    <a:pt x="649" y="342"/>
                    <a:pt x="651" y="343"/>
                  </a:cubicBezTo>
                  <a:close/>
                  <a:moveTo>
                    <a:pt x="653" y="378"/>
                  </a:moveTo>
                  <a:cubicBezTo>
                    <a:pt x="650" y="376"/>
                    <a:pt x="648" y="372"/>
                    <a:pt x="649" y="368"/>
                  </a:cubicBezTo>
                  <a:cubicBezTo>
                    <a:pt x="652" y="370"/>
                    <a:pt x="654" y="374"/>
                    <a:pt x="653" y="378"/>
                  </a:cubicBezTo>
                  <a:close/>
                  <a:moveTo>
                    <a:pt x="650" y="415"/>
                  </a:moveTo>
                  <a:cubicBezTo>
                    <a:pt x="651" y="417"/>
                    <a:pt x="653" y="418"/>
                    <a:pt x="652" y="420"/>
                  </a:cubicBezTo>
                  <a:cubicBezTo>
                    <a:pt x="650" y="420"/>
                    <a:pt x="649" y="417"/>
                    <a:pt x="650" y="415"/>
                  </a:cubicBezTo>
                  <a:close/>
                  <a:moveTo>
                    <a:pt x="655" y="285"/>
                  </a:moveTo>
                  <a:cubicBezTo>
                    <a:pt x="657" y="287"/>
                    <a:pt x="660" y="290"/>
                    <a:pt x="659" y="293"/>
                  </a:cubicBezTo>
                  <a:cubicBezTo>
                    <a:pt x="657" y="291"/>
                    <a:pt x="655" y="289"/>
                    <a:pt x="655" y="285"/>
                  </a:cubicBezTo>
                  <a:close/>
                  <a:moveTo>
                    <a:pt x="658" y="393"/>
                  </a:moveTo>
                  <a:cubicBezTo>
                    <a:pt x="657" y="387"/>
                    <a:pt x="658" y="385"/>
                    <a:pt x="657" y="380"/>
                  </a:cubicBezTo>
                  <a:cubicBezTo>
                    <a:pt x="660" y="382"/>
                    <a:pt x="664" y="391"/>
                    <a:pt x="658" y="393"/>
                  </a:cubicBezTo>
                  <a:close/>
                  <a:moveTo>
                    <a:pt x="659" y="407"/>
                  </a:moveTo>
                  <a:cubicBezTo>
                    <a:pt x="661" y="410"/>
                    <a:pt x="666" y="417"/>
                    <a:pt x="661" y="419"/>
                  </a:cubicBezTo>
                  <a:cubicBezTo>
                    <a:pt x="660" y="417"/>
                    <a:pt x="661" y="414"/>
                    <a:pt x="658" y="413"/>
                  </a:cubicBezTo>
                  <a:cubicBezTo>
                    <a:pt x="659" y="411"/>
                    <a:pt x="660" y="409"/>
                    <a:pt x="659" y="407"/>
                  </a:cubicBezTo>
                  <a:close/>
                  <a:moveTo>
                    <a:pt x="664" y="524"/>
                  </a:moveTo>
                  <a:cubicBezTo>
                    <a:pt x="661" y="521"/>
                    <a:pt x="659" y="516"/>
                    <a:pt x="663" y="513"/>
                  </a:cubicBezTo>
                  <a:cubicBezTo>
                    <a:pt x="664" y="515"/>
                    <a:pt x="664" y="519"/>
                    <a:pt x="664" y="524"/>
                  </a:cubicBezTo>
                  <a:close/>
                  <a:moveTo>
                    <a:pt x="661" y="398"/>
                  </a:moveTo>
                  <a:cubicBezTo>
                    <a:pt x="662" y="398"/>
                    <a:pt x="663" y="397"/>
                    <a:pt x="663" y="396"/>
                  </a:cubicBezTo>
                  <a:cubicBezTo>
                    <a:pt x="665" y="397"/>
                    <a:pt x="664" y="401"/>
                    <a:pt x="664" y="402"/>
                  </a:cubicBezTo>
                  <a:cubicBezTo>
                    <a:pt x="663" y="401"/>
                    <a:pt x="662" y="400"/>
                    <a:pt x="661" y="398"/>
                  </a:cubicBezTo>
                  <a:close/>
                  <a:moveTo>
                    <a:pt x="662" y="373"/>
                  </a:moveTo>
                  <a:cubicBezTo>
                    <a:pt x="665" y="373"/>
                    <a:pt x="663" y="376"/>
                    <a:pt x="664" y="377"/>
                  </a:cubicBezTo>
                  <a:cubicBezTo>
                    <a:pt x="664" y="378"/>
                    <a:pt x="660" y="374"/>
                    <a:pt x="662" y="373"/>
                  </a:cubicBezTo>
                  <a:close/>
                  <a:moveTo>
                    <a:pt x="666" y="577"/>
                  </a:moveTo>
                  <a:cubicBezTo>
                    <a:pt x="665" y="578"/>
                    <a:pt x="665" y="579"/>
                    <a:pt x="664" y="579"/>
                  </a:cubicBezTo>
                  <a:cubicBezTo>
                    <a:pt x="664" y="576"/>
                    <a:pt x="660" y="575"/>
                    <a:pt x="663" y="572"/>
                  </a:cubicBezTo>
                  <a:cubicBezTo>
                    <a:pt x="665" y="573"/>
                    <a:pt x="665" y="576"/>
                    <a:pt x="666" y="577"/>
                  </a:cubicBezTo>
                  <a:close/>
                  <a:moveTo>
                    <a:pt x="667" y="607"/>
                  </a:moveTo>
                  <a:cubicBezTo>
                    <a:pt x="665" y="606"/>
                    <a:pt x="664" y="604"/>
                    <a:pt x="665" y="601"/>
                  </a:cubicBezTo>
                  <a:cubicBezTo>
                    <a:pt x="667" y="602"/>
                    <a:pt x="668" y="604"/>
                    <a:pt x="667" y="607"/>
                  </a:cubicBezTo>
                  <a:close/>
                  <a:moveTo>
                    <a:pt x="663" y="212"/>
                  </a:moveTo>
                  <a:cubicBezTo>
                    <a:pt x="666" y="213"/>
                    <a:pt x="667" y="215"/>
                    <a:pt x="667" y="219"/>
                  </a:cubicBezTo>
                  <a:cubicBezTo>
                    <a:pt x="664" y="218"/>
                    <a:pt x="661" y="214"/>
                    <a:pt x="663" y="212"/>
                  </a:cubicBezTo>
                  <a:close/>
                  <a:moveTo>
                    <a:pt x="662" y="226"/>
                  </a:moveTo>
                  <a:cubicBezTo>
                    <a:pt x="660" y="224"/>
                    <a:pt x="658" y="223"/>
                    <a:pt x="658" y="220"/>
                  </a:cubicBezTo>
                  <a:cubicBezTo>
                    <a:pt x="659" y="220"/>
                    <a:pt x="660" y="220"/>
                    <a:pt x="661" y="220"/>
                  </a:cubicBezTo>
                  <a:cubicBezTo>
                    <a:pt x="662" y="222"/>
                    <a:pt x="664" y="224"/>
                    <a:pt x="662" y="226"/>
                  </a:cubicBezTo>
                  <a:close/>
                  <a:moveTo>
                    <a:pt x="658" y="136"/>
                  </a:moveTo>
                  <a:cubicBezTo>
                    <a:pt x="657" y="135"/>
                    <a:pt x="656" y="132"/>
                    <a:pt x="654" y="131"/>
                  </a:cubicBezTo>
                  <a:cubicBezTo>
                    <a:pt x="655" y="124"/>
                    <a:pt x="661" y="132"/>
                    <a:pt x="658" y="136"/>
                  </a:cubicBezTo>
                  <a:close/>
                  <a:moveTo>
                    <a:pt x="654" y="72"/>
                  </a:moveTo>
                  <a:cubicBezTo>
                    <a:pt x="656" y="71"/>
                    <a:pt x="655" y="74"/>
                    <a:pt x="656" y="75"/>
                  </a:cubicBezTo>
                  <a:cubicBezTo>
                    <a:pt x="654" y="75"/>
                    <a:pt x="653" y="74"/>
                    <a:pt x="654" y="72"/>
                  </a:cubicBezTo>
                  <a:close/>
                  <a:moveTo>
                    <a:pt x="654" y="95"/>
                  </a:moveTo>
                  <a:cubicBezTo>
                    <a:pt x="654" y="96"/>
                    <a:pt x="653" y="96"/>
                    <a:pt x="652" y="97"/>
                  </a:cubicBezTo>
                  <a:cubicBezTo>
                    <a:pt x="645" y="92"/>
                    <a:pt x="651" y="86"/>
                    <a:pt x="654" y="95"/>
                  </a:cubicBezTo>
                  <a:close/>
                  <a:moveTo>
                    <a:pt x="649" y="63"/>
                  </a:moveTo>
                  <a:cubicBezTo>
                    <a:pt x="651" y="63"/>
                    <a:pt x="652" y="65"/>
                    <a:pt x="652" y="68"/>
                  </a:cubicBezTo>
                  <a:cubicBezTo>
                    <a:pt x="650" y="67"/>
                    <a:pt x="649" y="65"/>
                    <a:pt x="649" y="63"/>
                  </a:cubicBezTo>
                  <a:close/>
                  <a:moveTo>
                    <a:pt x="651" y="77"/>
                  </a:moveTo>
                  <a:cubicBezTo>
                    <a:pt x="650" y="79"/>
                    <a:pt x="650" y="78"/>
                    <a:pt x="651" y="80"/>
                  </a:cubicBezTo>
                  <a:cubicBezTo>
                    <a:pt x="650" y="79"/>
                    <a:pt x="649" y="79"/>
                    <a:pt x="649" y="77"/>
                  </a:cubicBezTo>
                  <a:cubicBezTo>
                    <a:pt x="649" y="77"/>
                    <a:pt x="650" y="77"/>
                    <a:pt x="651" y="77"/>
                  </a:cubicBezTo>
                  <a:close/>
                  <a:moveTo>
                    <a:pt x="654" y="123"/>
                  </a:moveTo>
                  <a:cubicBezTo>
                    <a:pt x="653" y="125"/>
                    <a:pt x="652" y="126"/>
                    <a:pt x="651" y="127"/>
                  </a:cubicBezTo>
                  <a:cubicBezTo>
                    <a:pt x="649" y="124"/>
                    <a:pt x="644" y="120"/>
                    <a:pt x="648" y="117"/>
                  </a:cubicBezTo>
                  <a:cubicBezTo>
                    <a:pt x="651" y="117"/>
                    <a:pt x="651" y="122"/>
                    <a:pt x="654" y="123"/>
                  </a:cubicBezTo>
                  <a:close/>
                  <a:moveTo>
                    <a:pt x="644" y="86"/>
                  </a:moveTo>
                  <a:cubicBezTo>
                    <a:pt x="644" y="84"/>
                    <a:pt x="645" y="83"/>
                    <a:pt x="646" y="82"/>
                  </a:cubicBezTo>
                  <a:cubicBezTo>
                    <a:pt x="648" y="85"/>
                    <a:pt x="647" y="88"/>
                    <a:pt x="644" y="86"/>
                  </a:cubicBezTo>
                  <a:close/>
                  <a:moveTo>
                    <a:pt x="642" y="63"/>
                  </a:moveTo>
                  <a:cubicBezTo>
                    <a:pt x="644" y="66"/>
                    <a:pt x="646" y="69"/>
                    <a:pt x="647" y="73"/>
                  </a:cubicBezTo>
                  <a:cubicBezTo>
                    <a:pt x="644" y="71"/>
                    <a:pt x="641" y="68"/>
                    <a:pt x="642" y="63"/>
                  </a:cubicBezTo>
                  <a:close/>
                  <a:moveTo>
                    <a:pt x="642" y="76"/>
                  </a:moveTo>
                  <a:cubicBezTo>
                    <a:pt x="642" y="77"/>
                    <a:pt x="642" y="78"/>
                    <a:pt x="643" y="78"/>
                  </a:cubicBezTo>
                  <a:cubicBezTo>
                    <a:pt x="641" y="78"/>
                    <a:pt x="642" y="80"/>
                    <a:pt x="640" y="80"/>
                  </a:cubicBezTo>
                  <a:cubicBezTo>
                    <a:pt x="641" y="79"/>
                    <a:pt x="642" y="78"/>
                    <a:pt x="640" y="78"/>
                  </a:cubicBezTo>
                  <a:cubicBezTo>
                    <a:pt x="640" y="77"/>
                    <a:pt x="641" y="76"/>
                    <a:pt x="642" y="76"/>
                  </a:cubicBezTo>
                  <a:close/>
                  <a:moveTo>
                    <a:pt x="633" y="50"/>
                  </a:moveTo>
                  <a:cubicBezTo>
                    <a:pt x="638" y="50"/>
                    <a:pt x="637" y="56"/>
                    <a:pt x="640" y="57"/>
                  </a:cubicBezTo>
                  <a:cubicBezTo>
                    <a:pt x="637" y="58"/>
                    <a:pt x="636" y="51"/>
                    <a:pt x="633" y="50"/>
                  </a:cubicBezTo>
                  <a:close/>
                  <a:moveTo>
                    <a:pt x="637" y="85"/>
                  </a:moveTo>
                  <a:cubicBezTo>
                    <a:pt x="637" y="87"/>
                    <a:pt x="636" y="87"/>
                    <a:pt x="636" y="88"/>
                  </a:cubicBezTo>
                  <a:cubicBezTo>
                    <a:pt x="631" y="86"/>
                    <a:pt x="632" y="83"/>
                    <a:pt x="628" y="80"/>
                  </a:cubicBezTo>
                  <a:cubicBezTo>
                    <a:pt x="628" y="77"/>
                    <a:pt x="630" y="77"/>
                    <a:pt x="631" y="75"/>
                  </a:cubicBezTo>
                  <a:cubicBezTo>
                    <a:pt x="634" y="77"/>
                    <a:pt x="635" y="82"/>
                    <a:pt x="637" y="85"/>
                  </a:cubicBezTo>
                  <a:close/>
                  <a:moveTo>
                    <a:pt x="631" y="93"/>
                  </a:moveTo>
                  <a:cubicBezTo>
                    <a:pt x="628" y="91"/>
                    <a:pt x="626" y="87"/>
                    <a:pt x="625" y="83"/>
                  </a:cubicBezTo>
                  <a:cubicBezTo>
                    <a:pt x="627" y="86"/>
                    <a:pt x="630" y="89"/>
                    <a:pt x="631" y="93"/>
                  </a:cubicBezTo>
                  <a:close/>
                  <a:moveTo>
                    <a:pt x="630" y="133"/>
                  </a:moveTo>
                  <a:cubicBezTo>
                    <a:pt x="628" y="138"/>
                    <a:pt x="623" y="132"/>
                    <a:pt x="625" y="128"/>
                  </a:cubicBezTo>
                  <a:cubicBezTo>
                    <a:pt x="628" y="128"/>
                    <a:pt x="628" y="132"/>
                    <a:pt x="630" y="133"/>
                  </a:cubicBezTo>
                  <a:close/>
                  <a:moveTo>
                    <a:pt x="622" y="127"/>
                  </a:moveTo>
                  <a:cubicBezTo>
                    <a:pt x="620" y="125"/>
                    <a:pt x="623" y="125"/>
                    <a:pt x="623" y="123"/>
                  </a:cubicBezTo>
                  <a:cubicBezTo>
                    <a:pt x="624" y="123"/>
                    <a:pt x="624" y="124"/>
                    <a:pt x="625" y="124"/>
                  </a:cubicBezTo>
                  <a:cubicBezTo>
                    <a:pt x="624" y="126"/>
                    <a:pt x="624" y="128"/>
                    <a:pt x="622" y="127"/>
                  </a:cubicBezTo>
                  <a:close/>
                  <a:moveTo>
                    <a:pt x="618" y="92"/>
                  </a:moveTo>
                  <a:cubicBezTo>
                    <a:pt x="621" y="92"/>
                    <a:pt x="626" y="98"/>
                    <a:pt x="624" y="102"/>
                  </a:cubicBezTo>
                  <a:cubicBezTo>
                    <a:pt x="622" y="99"/>
                    <a:pt x="621" y="94"/>
                    <a:pt x="618" y="92"/>
                  </a:cubicBezTo>
                  <a:close/>
                  <a:moveTo>
                    <a:pt x="622" y="105"/>
                  </a:moveTo>
                  <a:cubicBezTo>
                    <a:pt x="619" y="102"/>
                    <a:pt x="614" y="99"/>
                    <a:pt x="615" y="94"/>
                  </a:cubicBezTo>
                  <a:cubicBezTo>
                    <a:pt x="618" y="97"/>
                    <a:pt x="620" y="101"/>
                    <a:pt x="622" y="105"/>
                  </a:cubicBezTo>
                  <a:close/>
                  <a:moveTo>
                    <a:pt x="620" y="121"/>
                  </a:moveTo>
                  <a:cubicBezTo>
                    <a:pt x="618" y="121"/>
                    <a:pt x="617" y="120"/>
                    <a:pt x="617" y="118"/>
                  </a:cubicBezTo>
                  <a:cubicBezTo>
                    <a:pt x="618" y="118"/>
                    <a:pt x="617" y="116"/>
                    <a:pt x="619" y="117"/>
                  </a:cubicBezTo>
                  <a:cubicBezTo>
                    <a:pt x="620" y="118"/>
                    <a:pt x="621" y="119"/>
                    <a:pt x="620" y="121"/>
                  </a:cubicBezTo>
                  <a:close/>
                  <a:moveTo>
                    <a:pt x="617" y="138"/>
                  </a:moveTo>
                  <a:cubicBezTo>
                    <a:pt x="618" y="139"/>
                    <a:pt x="619" y="142"/>
                    <a:pt x="621" y="143"/>
                  </a:cubicBezTo>
                  <a:cubicBezTo>
                    <a:pt x="621" y="145"/>
                    <a:pt x="619" y="145"/>
                    <a:pt x="619" y="147"/>
                  </a:cubicBezTo>
                  <a:cubicBezTo>
                    <a:pt x="616" y="147"/>
                    <a:pt x="616" y="143"/>
                    <a:pt x="614" y="142"/>
                  </a:cubicBezTo>
                  <a:cubicBezTo>
                    <a:pt x="614" y="140"/>
                    <a:pt x="616" y="140"/>
                    <a:pt x="617" y="138"/>
                  </a:cubicBezTo>
                  <a:close/>
                  <a:moveTo>
                    <a:pt x="614" y="139"/>
                  </a:moveTo>
                  <a:cubicBezTo>
                    <a:pt x="612" y="138"/>
                    <a:pt x="613" y="135"/>
                    <a:pt x="615" y="136"/>
                  </a:cubicBezTo>
                  <a:cubicBezTo>
                    <a:pt x="615" y="137"/>
                    <a:pt x="614" y="138"/>
                    <a:pt x="614" y="139"/>
                  </a:cubicBezTo>
                  <a:close/>
                  <a:moveTo>
                    <a:pt x="614" y="151"/>
                  </a:moveTo>
                  <a:cubicBezTo>
                    <a:pt x="614" y="153"/>
                    <a:pt x="613" y="155"/>
                    <a:pt x="611" y="155"/>
                  </a:cubicBezTo>
                  <a:cubicBezTo>
                    <a:pt x="610" y="151"/>
                    <a:pt x="606" y="149"/>
                    <a:pt x="608" y="144"/>
                  </a:cubicBezTo>
                  <a:cubicBezTo>
                    <a:pt x="611" y="145"/>
                    <a:pt x="611" y="149"/>
                    <a:pt x="614" y="151"/>
                  </a:cubicBezTo>
                  <a:close/>
                  <a:moveTo>
                    <a:pt x="611" y="134"/>
                  </a:moveTo>
                  <a:cubicBezTo>
                    <a:pt x="609" y="134"/>
                    <a:pt x="608" y="131"/>
                    <a:pt x="607" y="130"/>
                  </a:cubicBezTo>
                  <a:cubicBezTo>
                    <a:pt x="609" y="124"/>
                    <a:pt x="614" y="130"/>
                    <a:pt x="611" y="134"/>
                  </a:cubicBezTo>
                  <a:close/>
                  <a:moveTo>
                    <a:pt x="609" y="164"/>
                  </a:moveTo>
                  <a:cubicBezTo>
                    <a:pt x="612" y="166"/>
                    <a:pt x="614" y="170"/>
                    <a:pt x="616" y="172"/>
                  </a:cubicBezTo>
                  <a:cubicBezTo>
                    <a:pt x="615" y="175"/>
                    <a:pt x="614" y="177"/>
                    <a:pt x="610" y="177"/>
                  </a:cubicBezTo>
                  <a:cubicBezTo>
                    <a:pt x="610" y="176"/>
                    <a:pt x="611" y="176"/>
                    <a:pt x="611" y="175"/>
                  </a:cubicBezTo>
                  <a:cubicBezTo>
                    <a:pt x="610" y="175"/>
                    <a:pt x="610" y="176"/>
                    <a:pt x="610" y="176"/>
                  </a:cubicBezTo>
                  <a:cubicBezTo>
                    <a:pt x="608" y="172"/>
                    <a:pt x="606" y="173"/>
                    <a:pt x="606" y="168"/>
                  </a:cubicBezTo>
                  <a:cubicBezTo>
                    <a:pt x="607" y="167"/>
                    <a:pt x="609" y="166"/>
                    <a:pt x="609" y="164"/>
                  </a:cubicBezTo>
                  <a:close/>
                  <a:moveTo>
                    <a:pt x="567" y="380"/>
                  </a:moveTo>
                  <a:cubicBezTo>
                    <a:pt x="569" y="384"/>
                    <a:pt x="571" y="388"/>
                    <a:pt x="571" y="393"/>
                  </a:cubicBezTo>
                  <a:cubicBezTo>
                    <a:pt x="569" y="389"/>
                    <a:pt x="564" y="383"/>
                    <a:pt x="567" y="380"/>
                  </a:cubicBezTo>
                  <a:close/>
                  <a:moveTo>
                    <a:pt x="569" y="418"/>
                  </a:moveTo>
                  <a:cubicBezTo>
                    <a:pt x="567" y="416"/>
                    <a:pt x="566" y="411"/>
                    <a:pt x="567" y="409"/>
                  </a:cubicBezTo>
                  <a:cubicBezTo>
                    <a:pt x="569" y="410"/>
                    <a:pt x="571" y="416"/>
                    <a:pt x="569" y="418"/>
                  </a:cubicBezTo>
                  <a:close/>
                  <a:moveTo>
                    <a:pt x="582" y="253"/>
                  </a:moveTo>
                  <a:cubicBezTo>
                    <a:pt x="581" y="252"/>
                    <a:pt x="583" y="252"/>
                    <a:pt x="583" y="251"/>
                  </a:cubicBezTo>
                  <a:cubicBezTo>
                    <a:pt x="585" y="252"/>
                    <a:pt x="585" y="256"/>
                    <a:pt x="587" y="257"/>
                  </a:cubicBezTo>
                  <a:cubicBezTo>
                    <a:pt x="586" y="259"/>
                    <a:pt x="586" y="259"/>
                    <a:pt x="584" y="258"/>
                  </a:cubicBezTo>
                  <a:cubicBezTo>
                    <a:pt x="586" y="256"/>
                    <a:pt x="582" y="255"/>
                    <a:pt x="582" y="253"/>
                  </a:cubicBezTo>
                  <a:close/>
                  <a:moveTo>
                    <a:pt x="578" y="258"/>
                  </a:moveTo>
                  <a:cubicBezTo>
                    <a:pt x="580" y="257"/>
                    <a:pt x="583" y="263"/>
                    <a:pt x="582" y="265"/>
                  </a:cubicBezTo>
                  <a:cubicBezTo>
                    <a:pt x="579" y="263"/>
                    <a:pt x="579" y="261"/>
                    <a:pt x="578" y="258"/>
                  </a:cubicBezTo>
                  <a:close/>
                  <a:moveTo>
                    <a:pt x="576" y="277"/>
                  </a:moveTo>
                  <a:cubicBezTo>
                    <a:pt x="573" y="276"/>
                    <a:pt x="573" y="272"/>
                    <a:pt x="571" y="270"/>
                  </a:cubicBezTo>
                  <a:cubicBezTo>
                    <a:pt x="573" y="268"/>
                    <a:pt x="573" y="267"/>
                    <a:pt x="575" y="264"/>
                  </a:cubicBezTo>
                  <a:cubicBezTo>
                    <a:pt x="581" y="266"/>
                    <a:pt x="579" y="273"/>
                    <a:pt x="576" y="277"/>
                  </a:cubicBezTo>
                  <a:close/>
                  <a:moveTo>
                    <a:pt x="582" y="145"/>
                  </a:moveTo>
                  <a:cubicBezTo>
                    <a:pt x="584" y="146"/>
                    <a:pt x="584" y="149"/>
                    <a:pt x="585" y="150"/>
                  </a:cubicBezTo>
                  <a:cubicBezTo>
                    <a:pt x="584" y="151"/>
                    <a:pt x="583" y="153"/>
                    <a:pt x="581" y="154"/>
                  </a:cubicBezTo>
                  <a:cubicBezTo>
                    <a:pt x="577" y="152"/>
                    <a:pt x="578" y="148"/>
                    <a:pt x="582" y="145"/>
                  </a:cubicBezTo>
                  <a:close/>
                  <a:moveTo>
                    <a:pt x="581" y="130"/>
                  </a:moveTo>
                  <a:cubicBezTo>
                    <a:pt x="578" y="130"/>
                    <a:pt x="577" y="126"/>
                    <a:pt x="578" y="124"/>
                  </a:cubicBezTo>
                  <a:cubicBezTo>
                    <a:pt x="580" y="125"/>
                    <a:pt x="582" y="128"/>
                    <a:pt x="581" y="130"/>
                  </a:cubicBezTo>
                  <a:close/>
                  <a:moveTo>
                    <a:pt x="583" y="134"/>
                  </a:moveTo>
                  <a:cubicBezTo>
                    <a:pt x="586" y="134"/>
                    <a:pt x="586" y="137"/>
                    <a:pt x="585" y="139"/>
                  </a:cubicBezTo>
                  <a:cubicBezTo>
                    <a:pt x="583" y="138"/>
                    <a:pt x="582" y="136"/>
                    <a:pt x="583" y="134"/>
                  </a:cubicBezTo>
                  <a:close/>
                  <a:moveTo>
                    <a:pt x="591" y="149"/>
                  </a:moveTo>
                  <a:cubicBezTo>
                    <a:pt x="593" y="149"/>
                    <a:pt x="593" y="152"/>
                    <a:pt x="594" y="153"/>
                  </a:cubicBezTo>
                  <a:cubicBezTo>
                    <a:pt x="594" y="155"/>
                    <a:pt x="592" y="152"/>
                    <a:pt x="591" y="152"/>
                  </a:cubicBezTo>
                  <a:cubicBezTo>
                    <a:pt x="592" y="150"/>
                    <a:pt x="591" y="151"/>
                    <a:pt x="591" y="149"/>
                  </a:cubicBezTo>
                  <a:close/>
                  <a:moveTo>
                    <a:pt x="596" y="194"/>
                  </a:moveTo>
                  <a:cubicBezTo>
                    <a:pt x="596" y="191"/>
                    <a:pt x="593" y="190"/>
                    <a:pt x="592" y="188"/>
                  </a:cubicBezTo>
                  <a:cubicBezTo>
                    <a:pt x="591" y="185"/>
                    <a:pt x="594" y="186"/>
                    <a:pt x="594" y="183"/>
                  </a:cubicBezTo>
                  <a:cubicBezTo>
                    <a:pt x="596" y="186"/>
                    <a:pt x="599" y="189"/>
                    <a:pt x="600" y="194"/>
                  </a:cubicBezTo>
                  <a:cubicBezTo>
                    <a:pt x="598" y="195"/>
                    <a:pt x="599" y="194"/>
                    <a:pt x="596" y="194"/>
                  </a:cubicBezTo>
                  <a:close/>
                  <a:moveTo>
                    <a:pt x="601" y="218"/>
                  </a:moveTo>
                  <a:cubicBezTo>
                    <a:pt x="600" y="215"/>
                    <a:pt x="599" y="213"/>
                    <a:pt x="599" y="210"/>
                  </a:cubicBezTo>
                  <a:cubicBezTo>
                    <a:pt x="600" y="212"/>
                    <a:pt x="602" y="215"/>
                    <a:pt x="601" y="218"/>
                  </a:cubicBezTo>
                  <a:close/>
                  <a:moveTo>
                    <a:pt x="579" y="231"/>
                  </a:moveTo>
                  <a:cubicBezTo>
                    <a:pt x="580" y="230"/>
                    <a:pt x="581" y="230"/>
                    <a:pt x="581" y="229"/>
                  </a:cubicBezTo>
                  <a:cubicBezTo>
                    <a:pt x="584" y="231"/>
                    <a:pt x="585" y="235"/>
                    <a:pt x="586" y="238"/>
                  </a:cubicBezTo>
                  <a:cubicBezTo>
                    <a:pt x="582" y="237"/>
                    <a:pt x="582" y="233"/>
                    <a:pt x="579" y="231"/>
                  </a:cubicBezTo>
                  <a:close/>
                  <a:moveTo>
                    <a:pt x="582" y="244"/>
                  </a:moveTo>
                  <a:cubicBezTo>
                    <a:pt x="580" y="243"/>
                    <a:pt x="579" y="240"/>
                    <a:pt x="578" y="238"/>
                  </a:cubicBezTo>
                  <a:cubicBezTo>
                    <a:pt x="580" y="239"/>
                    <a:pt x="583" y="242"/>
                    <a:pt x="582" y="244"/>
                  </a:cubicBezTo>
                  <a:close/>
                  <a:moveTo>
                    <a:pt x="581" y="225"/>
                  </a:moveTo>
                  <a:cubicBezTo>
                    <a:pt x="581" y="223"/>
                    <a:pt x="582" y="223"/>
                    <a:pt x="582" y="222"/>
                  </a:cubicBezTo>
                  <a:cubicBezTo>
                    <a:pt x="583" y="222"/>
                    <a:pt x="583" y="222"/>
                    <a:pt x="584" y="222"/>
                  </a:cubicBezTo>
                  <a:cubicBezTo>
                    <a:pt x="583" y="223"/>
                    <a:pt x="583" y="225"/>
                    <a:pt x="581" y="225"/>
                  </a:cubicBezTo>
                  <a:close/>
                  <a:moveTo>
                    <a:pt x="584" y="225"/>
                  </a:moveTo>
                  <a:cubicBezTo>
                    <a:pt x="587" y="227"/>
                    <a:pt x="589" y="230"/>
                    <a:pt x="590" y="233"/>
                  </a:cubicBezTo>
                  <a:cubicBezTo>
                    <a:pt x="589" y="233"/>
                    <a:pt x="590" y="235"/>
                    <a:pt x="588" y="235"/>
                  </a:cubicBezTo>
                  <a:cubicBezTo>
                    <a:pt x="586" y="233"/>
                    <a:pt x="581" y="228"/>
                    <a:pt x="584" y="225"/>
                  </a:cubicBezTo>
                  <a:close/>
                  <a:moveTo>
                    <a:pt x="592" y="179"/>
                  </a:moveTo>
                  <a:cubicBezTo>
                    <a:pt x="591" y="180"/>
                    <a:pt x="591" y="182"/>
                    <a:pt x="590" y="183"/>
                  </a:cubicBezTo>
                  <a:cubicBezTo>
                    <a:pt x="587" y="182"/>
                    <a:pt x="585" y="179"/>
                    <a:pt x="584" y="176"/>
                  </a:cubicBezTo>
                  <a:cubicBezTo>
                    <a:pt x="586" y="176"/>
                    <a:pt x="587" y="174"/>
                    <a:pt x="587" y="172"/>
                  </a:cubicBezTo>
                  <a:cubicBezTo>
                    <a:pt x="589" y="172"/>
                    <a:pt x="588" y="175"/>
                    <a:pt x="587" y="175"/>
                  </a:cubicBezTo>
                  <a:cubicBezTo>
                    <a:pt x="588" y="174"/>
                    <a:pt x="591" y="177"/>
                    <a:pt x="592" y="179"/>
                  </a:cubicBezTo>
                  <a:close/>
                  <a:moveTo>
                    <a:pt x="582" y="173"/>
                  </a:moveTo>
                  <a:cubicBezTo>
                    <a:pt x="581" y="172"/>
                    <a:pt x="580" y="171"/>
                    <a:pt x="579" y="170"/>
                  </a:cubicBezTo>
                  <a:cubicBezTo>
                    <a:pt x="580" y="167"/>
                    <a:pt x="582" y="165"/>
                    <a:pt x="585" y="167"/>
                  </a:cubicBezTo>
                  <a:cubicBezTo>
                    <a:pt x="585" y="169"/>
                    <a:pt x="584" y="171"/>
                    <a:pt x="582" y="173"/>
                  </a:cubicBezTo>
                  <a:close/>
                  <a:moveTo>
                    <a:pt x="582" y="182"/>
                  </a:moveTo>
                  <a:cubicBezTo>
                    <a:pt x="584" y="183"/>
                    <a:pt x="585" y="185"/>
                    <a:pt x="586" y="187"/>
                  </a:cubicBezTo>
                  <a:cubicBezTo>
                    <a:pt x="585" y="189"/>
                    <a:pt x="585" y="190"/>
                    <a:pt x="583" y="191"/>
                  </a:cubicBezTo>
                  <a:cubicBezTo>
                    <a:pt x="582" y="188"/>
                    <a:pt x="577" y="184"/>
                    <a:pt x="582" y="182"/>
                  </a:cubicBezTo>
                  <a:close/>
                  <a:moveTo>
                    <a:pt x="595" y="198"/>
                  </a:moveTo>
                  <a:cubicBezTo>
                    <a:pt x="594" y="200"/>
                    <a:pt x="593" y="202"/>
                    <a:pt x="591" y="203"/>
                  </a:cubicBezTo>
                  <a:cubicBezTo>
                    <a:pt x="588" y="201"/>
                    <a:pt x="587" y="198"/>
                    <a:pt x="585" y="194"/>
                  </a:cubicBezTo>
                  <a:cubicBezTo>
                    <a:pt x="590" y="189"/>
                    <a:pt x="592" y="195"/>
                    <a:pt x="595" y="198"/>
                  </a:cubicBezTo>
                  <a:close/>
                  <a:moveTo>
                    <a:pt x="588" y="215"/>
                  </a:moveTo>
                  <a:cubicBezTo>
                    <a:pt x="590" y="216"/>
                    <a:pt x="587" y="217"/>
                    <a:pt x="587" y="219"/>
                  </a:cubicBezTo>
                  <a:cubicBezTo>
                    <a:pt x="585" y="217"/>
                    <a:pt x="588" y="216"/>
                    <a:pt x="588" y="215"/>
                  </a:cubicBezTo>
                  <a:close/>
                  <a:moveTo>
                    <a:pt x="587" y="221"/>
                  </a:moveTo>
                  <a:cubicBezTo>
                    <a:pt x="590" y="214"/>
                    <a:pt x="594" y="221"/>
                    <a:pt x="596" y="225"/>
                  </a:cubicBezTo>
                  <a:cubicBezTo>
                    <a:pt x="594" y="226"/>
                    <a:pt x="594" y="228"/>
                    <a:pt x="592" y="228"/>
                  </a:cubicBezTo>
                  <a:cubicBezTo>
                    <a:pt x="590" y="226"/>
                    <a:pt x="589" y="223"/>
                    <a:pt x="587" y="221"/>
                  </a:cubicBezTo>
                  <a:close/>
                  <a:moveTo>
                    <a:pt x="598" y="152"/>
                  </a:moveTo>
                  <a:cubicBezTo>
                    <a:pt x="596" y="151"/>
                    <a:pt x="595" y="148"/>
                    <a:pt x="594" y="145"/>
                  </a:cubicBezTo>
                  <a:cubicBezTo>
                    <a:pt x="597" y="146"/>
                    <a:pt x="600" y="149"/>
                    <a:pt x="598" y="152"/>
                  </a:cubicBezTo>
                  <a:close/>
                  <a:moveTo>
                    <a:pt x="593" y="164"/>
                  </a:moveTo>
                  <a:cubicBezTo>
                    <a:pt x="595" y="167"/>
                    <a:pt x="598" y="171"/>
                    <a:pt x="596" y="175"/>
                  </a:cubicBezTo>
                  <a:cubicBezTo>
                    <a:pt x="594" y="173"/>
                    <a:pt x="593" y="171"/>
                    <a:pt x="591" y="169"/>
                  </a:cubicBezTo>
                  <a:cubicBezTo>
                    <a:pt x="590" y="166"/>
                    <a:pt x="593" y="167"/>
                    <a:pt x="593" y="164"/>
                  </a:cubicBezTo>
                  <a:close/>
                  <a:moveTo>
                    <a:pt x="588" y="164"/>
                  </a:moveTo>
                  <a:cubicBezTo>
                    <a:pt x="587" y="164"/>
                    <a:pt x="587" y="163"/>
                    <a:pt x="585" y="163"/>
                  </a:cubicBezTo>
                  <a:cubicBezTo>
                    <a:pt x="586" y="159"/>
                    <a:pt x="587" y="158"/>
                    <a:pt x="588" y="156"/>
                  </a:cubicBezTo>
                  <a:cubicBezTo>
                    <a:pt x="590" y="157"/>
                    <a:pt x="591" y="159"/>
                    <a:pt x="591" y="162"/>
                  </a:cubicBezTo>
                  <a:cubicBezTo>
                    <a:pt x="590" y="162"/>
                    <a:pt x="590" y="164"/>
                    <a:pt x="588" y="164"/>
                  </a:cubicBezTo>
                  <a:close/>
                  <a:moveTo>
                    <a:pt x="584" y="159"/>
                  </a:moveTo>
                  <a:cubicBezTo>
                    <a:pt x="583" y="158"/>
                    <a:pt x="586" y="156"/>
                    <a:pt x="585" y="155"/>
                  </a:cubicBezTo>
                  <a:cubicBezTo>
                    <a:pt x="587" y="156"/>
                    <a:pt x="584" y="158"/>
                    <a:pt x="584" y="159"/>
                  </a:cubicBezTo>
                  <a:close/>
                  <a:moveTo>
                    <a:pt x="579" y="177"/>
                  </a:moveTo>
                  <a:cubicBezTo>
                    <a:pt x="579" y="178"/>
                    <a:pt x="578" y="178"/>
                    <a:pt x="578" y="179"/>
                  </a:cubicBezTo>
                  <a:cubicBezTo>
                    <a:pt x="576" y="179"/>
                    <a:pt x="576" y="177"/>
                    <a:pt x="575" y="177"/>
                  </a:cubicBezTo>
                  <a:cubicBezTo>
                    <a:pt x="575" y="176"/>
                    <a:pt x="576" y="176"/>
                    <a:pt x="576" y="174"/>
                  </a:cubicBezTo>
                  <a:cubicBezTo>
                    <a:pt x="578" y="174"/>
                    <a:pt x="577" y="176"/>
                    <a:pt x="579" y="177"/>
                  </a:cubicBezTo>
                  <a:close/>
                  <a:moveTo>
                    <a:pt x="581" y="193"/>
                  </a:moveTo>
                  <a:cubicBezTo>
                    <a:pt x="580" y="194"/>
                    <a:pt x="578" y="189"/>
                    <a:pt x="577" y="187"/>
                  </a:cubicBezTo>
                  <a:cubicBezTo>
                    <a:pt x="580" y="187"/>
                    <a:pt x="579" y="192"/>
                    <a:pt x="581" y="193"/>
                  </a:cubicBezTo>
                  <a:close/>
                  <a:moveTo>
                    <a:pt x="581" y="202"/>
                  </a:moveTo>
                  <a:cubicBezTo>
                    <a:pt x="582" y="206"/>
                    <a:pt x="584" y="207"/>
                    <a:pt x="586" y="210"/>
                  </a:cubicBezTo>
                  <a:cubicBezTo>
                    <a:pt x="585" y="212"/>
                    <a:pt x="585" y="215"/>
                    <a:pt x="582" y="215"/>
                  </a:cubicBezTo>
                  <a:cubicBezTo>
                    <a:pt x="583" y="212"/>
                    <a:pt x="580" y="210"/>
                    <a:pt x="579" y="208"/>
                  </a:cubicBezTo>
                  <a:cubicBezTo>
                    <a:pt x="579" y="206"/>
                    <a:pt x="582" y="207"/>
                    <a:pt x="581" y="204"/>
                  </a:cubicBezTo>
                  <a:cubicBezTo>
                    <a:pt x="578" y="204"/>
                    <a:pt x="581" y="207"/>
                    <a:pt x="578" y="206"/>
                  </a:cubicBezTo>
                  <a:cubicBezTo>
                    <a:pt x="578" y="205"/>
                    <a:pt x="578" y="201"/>
                    <a:pt x="581" y="202"/>
                  </a:cubicBezTo>
                  <a:close/>
                  <a:moveTo>
                    <a:pt x="580" y="220"/>
                  </a:moveTo>
                  <a:cubicBezTo>
                    <a:pt x="577" y="220"/>
                    <a:pt x="575" y="215"/>
                    <a:pt x="576" y="212"/>
                  </a:cubicBezTo>
                  <a:cubicBezTo>
                    <a:pt x="578" y="214"/>
                    <a:pt x="581" y="217"/>
                    <a:pt x="580" y="220"/>
                  </a:cubicBezTo>
                  <a:close/>
                  <a:moveTo>
                    <a:pt x="580" y="227"/>
                  </a:moveTo>
                  <a:cubicBezTo>
                    <a:pt x="580" y="228"/>
                    <a:pt x="579" y="229"/>
                    <a:pt x="578" y="229"/>
                  </a:cubicBezTo>
                  <a:cubicBezTo>
                    <a:pt x="578" y="227"/>
                    <a:pt x="579" y="227"/>
                    <a:pt x="580" y="227"/>
                  </a:cubicBezTo>
                  <a:close/>
                  <a:moveTo>
                    <a:pt x="579" y="247"/>
                  </a:moveTo>
                  <a:cubicBezTo>
                    <a:pt x="577" y="245"/>
                    <a:pt x="572" y="241"/>
                    <a:pt x="575" y="238"/>
                  </a:cubicBezTo>
                  <a:cubicBezTo>
                    <a:pt x="577" y="240"/>
                    <a:pt x="580" y="244"/>
                    <a:pt x="579" y="247"/>
                  </a:cubicBezTo>
                  <a:close/>
                  <a:moveTo>
                    <a:pt x="585" y="247"/>
                  </a:moveTo>
                  <a:cubicBezTo>
                    <a:pt x="587" y="249"/>
                    <a:pt x="591" y="251"/>
                    <a:pt x="589" y="254"/>
                  </a:cubicBezTo>
                  <a:cubicBezTo>
                    <a:pt x="587" y="253"/>
                    <a:pt x="584" y="250"/>
                    <a:pt x="585" y="247"/>
                  </a:cubicBezTo>
                  <a:close/>
                  <a:moveTo>
                    <a:pt x="587" y="243"/>
                  </a:moveTo>
                  <a:cubicBezTo>
                    <a:pt x="588" y="243"/>
                    <a:pt x="588" y="242"/>
                    <a:pt x="588" y="241"/>
                  </a:cubicBezTo>
                  <a:cubicBezTo>
                    <a:pt x="590" y="242"/>
                    <a:pt x="592" y="244"/>
                    <a:pt x="591" y="247"/>
                  </a:cubicBezTo>
                  <a:cubicBezTo>
                    <a:pt x="589" y="247"/>
                    <a:pt x="590" y="243"/>
                    <a:pt x="587" y="243"/>
                  </a:cubicBezTo>
                  <a:close/>
                  <a:moveTo>
                    <a:pt x="592" y="236"/>
                  </a:moveTo>
                  <a:cubicBezTo>
                    <a:pt x="595" y="237"/>
                    <a:pt x="595" y="240"/>
                    <a:pt x="597" y="241"/>
                  </a:cubicBezTo>
                  <a:cubicBezTo>
                    <a:pt x="597" y="243"/>
                    <a:pt x="595" y="244"/>
                    <a:pt x="594" y="246"/>
                  </a:cubicBezTo>
                  <a:cubicBezTo>
                    <a:pt x="592" y="244"/>
                    <a:pt x="589" y="239"/>
                    <a:pt x="592" y="236"/>
                  </a:cubicBezTo>
                  <a:close/>
                  <a:moveTo>
                    <a:pt x="595" y="234"/>
                  </a:moveTo>
                  <a:cubicBezTo>
                    <a:pt x="596" y="232"/>
                    <a:pt x="595" y="229"/>
                    <a:pt x="598" y="229"/>
                  </a:cubicBezTo>
                  <a:cubicBezTo>
                    <a:pt x="599" y="231"/>
                    <a:pt x="600" y="233"/>
                    <a:pt x="602" y="235"/>
                  </a:cubicBezTo>
                  <a:cubicBezTo>
                    <a:pt x="601" y="236"/>
                    <a:pt x="601" y="237"/>
                    <a:pt x="600" y="238"/>
                  </a:cubicBezTo>
                  <a:cubicBezTo>
                    <a:pt x="597" y="237"/>
                    <a:pt x="598" y="234"/>
                    <a:pt x="595" y="234"/>
                  </a:cubicBezTo>
                  <a:close/>
                  <a:moveTo>
                    <a:pt x="600" y="182"/>
                  </a:moveTo>
                  <a:cubicBezTo>
                    <a:pt x="601" y="180"/>
                    <a:pt x="599" y="180"/>
                    <a:pt x="599" y="177"/>
                  </a:cubicBezTo>
                  <a:cubicBezTo>
                    <a:pt x="602" y="180"/>
                    <a:pt x="604" y="183"/>
                    <a:pt x="605" y="187"/>
                  </a:cubicBezTo>
                  <a:cubicBezTo>
                    <a:pt x="603" y="186"/>
                    <a:pt x="602" y="183"/>
                    <a:pt x="600" y="182"/>
                  </a:cubicBezTo>
                  <a:close/>
                  <a:moveTo>
                    <a:pt x="599" y="139"/>
                  </a:moveTo>
                  <a:cubicBezTo>
                    <a:pt x="601" y="140"/>
                    <a:pt x="601" y="144"/>
                    <a:pt x="603" y="145"/>
                  </a:cubicBezTo>
                  <a:cubicBezTo>
                    <a:pt x="600" y="147"/>
                    <a:pt x="596" y="141"/>
                    <a:pt x="599" y="139"/>
                  </a:cubicBezTo>
                  <a:close/>
                  <a:moveTo>
                    <a:pt x="599" y="133"/>
                  </a:moveTo>
                  <a:cubicBezTo>
                    <a:pt x="598" y="132"/>
                    <a:pt x="597" y="130"/>
                    <a:pt x="596" y="128"/>
                  </a:cubicBezTo>
                  <a:cubicBezTo>
                    <a:pt x="597" y="128"/>
                    <a:pt x="600" y="132"/>
                    <a:pt x="599" y="133"/>
                  </a:cubicBezTo>
                  <a:close/>
                  <a:moveTo>
                    <a:pt x="597" y="136"/>
                  </a:moveTo>
                  <a:cubicBezTo>
                    <a:pt x="596" y="136"/>
                    <a:pt x="596" y="137"/>
                    <a:pt x="594" y="137"/>
                  </a:cubicBezTo>
                  <a:cubicBezTo>
                    <a:pt x="592" y="133"/>
                    <a:pt x="591" y="132"/>
                    <a:pt x="588" y="128"/>
                  </a:cubicBezTo>
                  <a:cubicBezTo>
                    <a:pt x="588" y="126"/>
                    <a:pt x="590" y="126"/>
                    <a:pt x="590" y="125"/>
                  </a:cubicBezTo>
                  <a:cubicBezTo>
                    <a:pt x="594" y="127"/>
                    <a:pt x="595" y="132"/>
                    <a:pt x="597" y="136"/>
                  </a:cubicBezTo>
                  <a:close/>
                  <a:moveTo>
                    <a:pt x="589" y="145"/>
                  </a:moveTo>
                  <a:cubicBezTo>
                    <a:pt x="587" y="144"/>
                    <a:pt x="584" y="141"/>
                    <a:pt x="586" y="139"/>
                  </a:cubicBezTo>
                  <a:cubicBezTo>
                    <a:pt x="588" y="140"/>
                    <a:pt x="589" y="142"/>
                    <a:pt x="589" y="145"/>
                  </a:cubicBezTo>
                  <a:close/>
                  <a:moveTo>
                    <a:pt x="585" y="124"/>
                  </a:moveTo>
                  <a:cubicBezTo>
                    <a:pt x="583" y="120"/>
                    <a:pt x="581" y="120"/>
                    <a:pt x="580" y="115"/>
                  </a:cubicBezTo>
                  <a:cubicBezTo>
                    <a:pt x="581" y="114"/>
                    <a:pt x="582" y="113"/>
                    <a:pt x="583" y="112"/>
                  </a:cubicBezTo>
                  <a:cubicBezTo>
                    <a:pt x="586" y="114"/>
                    <a:pt x="592" y="121"/>
                    <a:pt x="585" y="124"/>
                  </a:cubicBezTo>
                  <a:close/>
                  <a:moveTo>
                    <a:pt x="578" y="112"/>
                  </a:moveTo>
                  <a:cubicBezTo>
                    <a:pt x="574" y="109"/>
                    <a:pt x="572" y="104"/>
                    <a:pt x="576" y="101"/>
                  </a:cubicBezTo>
                  <a:cubicBezTo>
                    <a:pt x="580" y="103"/>
                    <a:pt x="582" y="109"/>
                    <a:pt x="578" y="112"/>
                  </a:cubicBezTo>
                  <a:close/>
                  <a:moveTo>
                    <a:pt x="576" y="121"/>
                  </a:moveTo>
                  <a:cubicBezTo>
                    <a:pt x="578" y="121"/>
                    <a:pt x="578" y="122"/>
                    <a:pt x="578" y="124"/>
                  </a:cubicBezTo>
                  <a:cubicBezTo>
                    <a:pt x="575" y="124"/>
                    <a:pt x="575" y="122"/>
                    <a:pt x="576" y="121"/>
                  </a:cubicBezTo>
                  <a:close/>
                  <a:moveTo>
                    <a:pt x="579" y="140"/>
                  </a:moveTo>
                  <a:cubicBezTo>
                    <a:pt x="582" y="143"/>
                    <a:pt x="579" y="146"/>
                    <a:pt x="576" y="148"/>
                  </a:cubicBezTo>
                  <a:cubicBezTo>
                    <a:pt x="576" y="147"/>
                    <a:pt x="575" y="146"/>
                    <a:pt x="575" y="145"/>
                  </a:cubicBezTo>
                  <a:cubicBezTo>
                    <a:pt x="575" y="143"/>
                    <a:pt x="578" y="142"/>
                    <a:pt x="579" y="140"/>
                  </a:cubicBezTo>
                  <a:close/>
                  <a:moveTo>
                    <a:pt x="573" y="163"/>
                  </a:moveTo>
                  <a:cubicBezTo>
                    <a:pt x="573" y="161"/>
                    <a:pt x="573" y="160"/>
                    <a:pt x="572" y="160"/>
                  </a:cubicBezTo>
                  <a:cubicBezTo>
                    <a:pt x="572" y="157"/>
                    <a:pt x="574" y="157"/>
                    <a:pt x="574" y="155"/>
                  </a:cubicBezTo>
                  <a:cubicBezTo>
                    <a:pt x="578" y="156"/>
                    <a:pt x="579" y="163"/>
                    <a:pt x="573" y="163"/>
                  </a:cubicBezTo>
                  <a:close/>
                  <a:moveTo>
                    <a:pt x="575" y="183"/>
                  </a:moveTo>
                  <a:cubicBezTo>
                    <a:pt x="573" y="183"/>
                    <a:pt x="573" y="181"/>
                    <a:pt x="573" y="179"/>
                  </a:cubicBezTo>
                  <a:cubicBezTo>
                    <a:pt x="574" y="180"/>
                    <a:pt x="575" y="181"/>
                    <a:pt x="575" y="183"/>
                  </a:cubicBezTo>
                  <a:close/>
                  <a:moveTo>
                    <a:pt x="574" y="192"/>
                  </a:moveTo>
                  <a:cubicBezTo>
                    <a:pt x="575" y="194"/>
                    <a:pt x="576" y="196"/>
                    <a:pt x="578" y="198"/>
                  </a:cubicBezTo>
                  <a:cubicBezTo>
                    <a:pt x="577" y="199"/>
                    <a:pt x="577" y="201"/>
                    <a:pt x="575" y="201"/>
                  </a:cubicBezTo>
                  <a:cubicBezTo>
                    <a:pt x="573" y="200"/>
                    <a:pt x="573" y="197"/>
                    <a:pt x="571" y="196"/>
                  </a:cubicBezTo>
                  <a:cubicBezTo>
                    <a:pt x="571" y="194"/>
                    <a:pt x="574" y="194"/>
                    <a:pt x="574" y="192"/>
                  </a:cubicBezTo>
                  <a:close/>
                  <a:moveTo>
                    <a:pt x="573" y="216"/>
                  </a:moveTo>
                  <a:cubicBezTo>
                    <a:pt x="575" y="217"/>
                    <a:pt x="580" y="224"/>
                    <a:pt x="575" y="225"/>
                  </a:cubicBezTo>
                  <a:cubicBezTo>
                    <a:pt x="573" y="221"/>
                    <a:pt x="568" y="219"/>
                    <a:pt x="573" y="216"/>
                  </a:cubicBezTo>
                  <a:close/>
                  <a:moveTo>
                    <a:pt x="575" y="253"/>
                  </a:moveTo>
                  <a:cubicBezTo>
                    <a:pt x="572" y="252"/>
                    <a:pt x="571" y="249"/>
                    <a:pt x="570" y="244"/>
                  </a:cubicBezTo>
                  <a:cubicBezTo>
                    <a:pt x="573" y="247"/>
                    <a:pt x="574" y="250"/>
                    <a:pt x="575" y="253"/>
                  </a:cubicBezTo>
                  <a:close/>
                  <a:moveTo>
                    <a:pt x="572" y="257"/>
                  </a:moveTo>
                  <a:cubicBezTo>
                    <a:pt x="571" y="259"/>
                    <a:pt x="570" y="261"/>
                    <a:pt x="567" y="262"/>
                  </a:cubicBezTo>
                  <a:cubicBezTo>
                    <a:pt x="568" y="257"/>
                    <a:pt x="568" y="256"/>
                    <a:pt x="567" y="252"/>
                  </a:cubicBezTo>
                  <a:cubicBezTo>
                    <a:pt x="571" y="251"/>
                    <a:pt x="569" y="257"/>
                    <a:pt x="572" y="257"/>
                  </a:cubicBezTo>
                  <a:close/>
                  <a:moveTo>
                    <a:pt x="567" y="191"/>
                  </a:moveTo>
                  <a:cubicBezTo>
                    <a:pt x="565" y="189"/>
                    <a:pt x="567" y="186"/>
                    <a:pt x="570" y="186"/>
                  </a:cubicBezTo>
                  <a:cubicBezTo>
                    <a:pt x="571" y="188"/>
                    <a:pt x="569" y="190"/>
                    <a:pt x="567" y="191"/>
                  </a:cubicBezTo>
                  <a:close/>
                  <a:moveTo>
                    <a:pt x="570" y="232"/>
                  </a:moveTo>
                  <a:cubicBezTo>
                    <a:pt x="567" y="231"/>
                    <a:pt x="566" y="227"/>
                    <a:pt x="567" y="224"/>
                  </a:cubicBezTo>
                  <a:cubicBezTo>
                    <a:pt x="568" y="226"/>
                    <a:pt x="572" y="229"/>
                    <a:pt x="570" y="232"/>
                  </a:cubicBezTo>
                  <a:close/>
                  <a:moveTo>
                    <a:pt x="567" y="274"/>
                  </a:moveTo>
                  <a:cubicBezTo>
                    <a:pt x="571" y="274"/>
                    <a:pt x="570" y="279"/>
                    <a:pt x="573" y="281"/>
                  </a:cubicBezTo>
                  <a:cubicBezTo>
                    <a:pt x="573" y="282"/>
                    <a:pt x="572" y="283"/>
                    <a:pt x="572" y="284"/>
                  </a:cubicBezTo>
                  <a:cubicBezTo>
                    <a:pt x="570" y="283"/>
                    <a:pt x="570" y="281"/>
                    <a:pt x="569" y="279"/>
                  </a:cubicBezTo>
                  <a:cubicBezTo>
                    <a:pt x="568" y="280"/>
                    <a:pt x="565" y="280"/>
                    <a:pt x="565" y="277"/>
                  </a:cubicBezTo>
                  <a:cubicBezTo>
                    <a:pt x="567" y="279"/>
                    <a:pt x="565" y="275"/>
                    <a:pt x="567" y="274"/>
                  </a:cubicBezTo>
                  <a:close/>
                  <a:moveTo>
                    <a:pt x="571" y="299"/>
                  </a:moveTo>
                  <a:cubicBezTo>
                    <a:pt x="573" y="300"/>
                    <a:pt x="573" y="303"/>
                    <a:pt x="572" y="304"/>
                  </a:cubicBezTo>
                  <a:cubicBezTo>
                    <a:pt x="570" y="304"/>
                    <a:pt x="573" y="301"/>
                    <a:pt x="571" y="299"/>
                  </a:cubicBezTo>
                  <a:close/>
                  <a:moveTo>
                    <a:pt x="570" y="327"/>
                  </a:moveTo>
                  <a:cubicBezTo>
                    <a:pt x="570" y="324"/>
                    <a:pt x="569" y="323"/>
                    <a:pt x="570" y="320"/>
                  </a:cubicBezTo>
                  <a:cubicBezTo>
                    <a:pt x="573" y="320"/>
                    <a:pt x="575" y="327"/>
                    <a:pt x="570" y="327"/>
                  </a:cubicBezTo>
                  <a:close/>
                  <a:moveTo>
                    <a:pt x="571" y="346"/>
                  </a:moveTo>
                  <a:cubicBezTo>
                    <a:pt x="569" y="346"/>
                    <a:pt x="569" y="344"/>
                    <a:pt x="569" y="344"/>
                  </a:cubicBezTo>
                  <a:cubicBezTo>
                    <a:pt x="570" y="342"/>
                    <a:pt x="573" y="345"/>
                    <a:pt x="571" y="346"/>
                  </a:cubicBezTo>
                  <a:close/>
                  <a:moveTo>
                    <a:pt x="569" y="369"/>
                  </a:moveTo>
                  <a:cubicBezTo>
                    <a:pt x="568" y="365"/>
                    <a:pt x="565" y="362"/>
                    <a:pt x="567" y="357"/>
                  </a:cubicBezTo>
                  <a:cubicBezTo>
                    <a:pt x="570" y="359"/>
                    <a:pt x="573" y="367"/>
                    <a:pt x="569" y="369"/>
                  </a:cubicBezTo>
                  <a:close/>
                  <a:moveTo>
                    <a:pt x="573" y="412"/>
                  </a:moveTo>
                  <a:cubicBezTo>
                    <a:pt x="571" y="411"/>
                    <a:pt x="571" y="409"/>
                    <a:pt x="570" y="407"/>
                  </a:cubicBezTo>
                  <a:cubicBezTo>
                    <a:pt x="572" y="408"/>
                    <a:pt x="572" y="410"/>
                    <a:pt x="573" y="412"/>
                  </a:cubicBezTo>
                  <a:close/>
                  <a:moveTo>
                    <a:pt x="576" y="434"/>
                  </a:moveTo>
                  <a:cubicBezTo>
                    <a:pt x="574" y="432"/>
                    <a:pt x="571" y="427"/>
                    <a:pt x="572" y="424"/>
                  </a:cubicBezTo>
                  <a:cubicBezTo>
                    <a:pt x="575" y="425"/>
                    <a:pt x="575" y="430"/>
                    <a:pt x="576" y="434"/>
                  </a:cubicBezTo>
                  <a:close/>
                  <a:moveTo>
                    <a:pt x="573" y="400"/>
                  </a:moveTo>
                  <a:cubicBezTo>
                    <a:pt x="576" y="401"/>
                    <a:pt x="575" y="404"/>
                    <a:pt x="577" y="405"/>
                  </a:cubicBezTo>
                  <a:cubicBezTo>
                    <a:pt x="575" y="406"/>
                    <a:pt x="574" y="402"/>
                    <a:pt x="573" y="400"/>
                  </a:cubicBezTo>
                  <a:close/>
                  <a:moveTo>
                    <a:pt x="576" y="398"/>
                  </a:moveTo>
                  <a:cubicBezTo>
                    <a:pt x="578" y="398"/>
                    <a:pt x="578" y="401"/>
                    <a:pt x="579" y="402"/>
                  </a:cubicBezTo>
                  <a:cubicBezTo>
                    <a:pt x="577" y="402"/>
                    <a:pt x="577" y="400"/>
                    <a:pt x="576" y="398"/>
                  </a:cubicBezTo>
                  <a:close/>
                  <a:moveTo>
                    <a:pt x="572" y="371"/>
                  </a:moveTo>
                  <a:cubicBezTo>
                    <a:pt x="575" y="374"/>
                    <a:pt x="578" y="381"/>
                    <a:pt x="577" y="386"/>
                  </a:cubicBezTo>
                  <a:cubicBezTo>
                    <a:pt x="574" y="382"/>
                    <a:pt x="570" y="376"/>
                    <a:pt x="572" y="371"/>
                  </a:cubicBezTo>
                  <a:close/>
                  <a:moveTo>
                    <a:pt x="572" y="349"/>
                  </a:moveTo>
                  <a:cubicBezTo>
                    <a:pt x="574" y="350"/>
                    <a:pt x="573" y="354"/>
                    <a:pt x="575" y="354"/>
                  </a:cubicBezTo>
                  <a:cubicBezTo>
                    <a:pt x="574" y="356"/>
                    <a:pt x="571" y="350"/>
                    <a:pt x="572" y="349"/>
                  </a:cubicBezTo>
                  <a:close/>
                  <a:moveTo>
                    <a:pt x="575" y="334"/>
                  </a:moveTo>
                  <a:cubicBezTo>
                    <a:pt x="577" y="335"/>
                    <a:pt x="578" y="338"/>
                    <a:pt x="576" y="340"/>
                  </a:cubicBezTo>
                  <a:cubicBezTo>
                    <a:pt x="575" y="339"/>
                    <a:pt x="574" y="336"/>
                    <a:pt x="575" y="334"/>
                  </a:cubicBezTo>
                  <a:close/>
                  <a:moveTo>
                    <a:pt x="575" y="286"/>
                  </a:moveTo>
                  <a:cubicBezTo>
                    <a:pt x="578" y="288"/>
                    <a:pt x="579" y="291"/>
                    <a:pt x="580" y="293"/>
                  </a:cubicBezTo>
                  <a:cubicBezTo>
                    <a:pt x="579" y="295"/>
                    <a:pt x="578" y="296"/>
                    <a:pt x="578" y="298"/>
                  </a:cubicBezTo>
                  <a:cubicBezTo>
                    <a:pt x="573" y="296"/>
                    <a:pt x="572" y="289"/>
                    <a:pt x="575" y="286"/>
                  </a:cubicBezTo>
                  <a:close/>
                  <a:moveTo>
                    <a:pt x="578" y="280"/>
                  </a:moveTo>
                  <a:cubicBezTo>
                    <a:pt x="580" y="279"/>
                    <a:pt x="581" y="276"/>
                    <a:pt x="582" y="274"/>
                  </a:cubicBezTo>
                  <a:cubicBezTo>
                    <a:pt x="585" y="276"/>
                    <a:pt x="586" y="279"/>
                    <a:pt x="588" y="282"/>
                  </a:cubicBezTo>
                  <a:cubicBezTo>
                    <a:pt x="586" y="284"/>
                    <a:pt x="586" y="287"/>
                    <a:pt x="583" y="287"/>
                  </a:cubicBezTo>
                  <a:cubicBezTo>
                    <a:pt x="580" y="286"/>
                    <a:pt x="579" y="283"/>
                    <a:pt x="578" y="280"/>
                  </a:cubicBezTo>
                  <a:close/>
                  <a:moveTo>
                    <a:pt x="585" y="268"/>
                  </a:moveTo>
                  <a:cubicBezTo>
                    <a:pt x="587" y="270"/>
                    <a:pt x="593" y="274"/>
                    <a:pt x="591" y="277"/>
                  </a:cubicBezTo>
                  <a:cubicBezTo>
                    <a:pt x="588" y="274"/>
                    <a:pt x="584" y="273"/>
                    <a:pt x="585" y="268"/>
                  </a:cubicBezTo>
                  <a:close/>
                  <a:moveTo>
                    <a:pt x="589" y="265"/>
                  </a:moveTo>
                  <a:cubicBezTo>
                    <a:pt x="589" y="264"/>
                    <a:pt x="589" y="263"/>
                    <a:pt x="589" y="261"/>
                  </a:cubicBezTo>
                  <a:cubicBezTo>
                    <a:pt x="592" y="264"/>
                    <a:pt x="594" y="267"/>
                    <a:pt x="596" y="271"/>
                  </a:cubicBezTo>
                  <a:cubicBezTo>
                    <a:pt x="592" y="271"/>
                    <a:pt x="592" y="266"/>
                    <a:pt x="589" y="265"/>
                  </a:cubicBezTo>
                  <a:close/>
                  <a:moveTo>
                    <a:pt x="600" y="289"/>
                  </a:moveTo>
                  <a:cubicBezTo>
                    <a:pt x="596" y="287"/>
                    <a:pt x="594" y="284"/>
                    <a:pt x="593" y="280"/>
                  </a:cubicBezTo>
                  <a:cubicBezTo>
                    <a:pt x="597" y="282"/>
                    <a:pt x="598" y="285"/>
                    <a:pt x="600" y="289"/>
                  </a:cubicBezTo>
                  <a:close/>
                  <a:moveTo>
                    <a:pt x="598" y="275"/>
                  </a:moveTo>
                  <a:cubicBezTo>
                    <a:pt x="600" y="277"/>
                    <a:pt x="602" y="279"/>
                    <a:pt x="603" y="283"/>
                  </a:cubicBezTo>
                  <a:cubicBezTo>
                    <a:pt x="600" y="281"/>
                    <a:pt x="599" y="279"/>
                    <a:pt x="598" y="275"/>
                  </a:cubicBezTo>
                  <a:close/>
                  <a:moveTo>
                    <a:pt x="597" y="269"/>
                  </a:moveTo>
                  <a:cubicBezTo>
                    <a:pt x="594" y="267"/>
                    <a:pt x="594" y="262"/>
                    <a:pt x="591" y="261"/>
                  </a:cubicBezTo>
                  <a:cubicBezTo>
                    <a:pt x="590" y="259"/>
                    <a:pt x="591" y="258"/>
                    <a:pt x="591" y="256"/>
                  </a:cubicBezTo>
                  <a:cubicBezTo>
                    <a:pt x="596" y="257"/>
                    <a:pt x="596" y="262"/>
                    <a:pt x="599" y="265"/>
                  </a:cubicBezTo>
                  <a:cubicBezTo>
                    <a:pt x="599" y="267"/>
                    <a:pt x="597" y="267"/>
                    <a:pt x="597" y="269"/>
                  </a:cubicBezTo>
                  <a:close/>
                  <a:moveTo>
                    <a:pt x="596" y="250"/>
                  </a:moveTo>
                  <a:cubicBezTo>
                    <a:pt x="600" y="241"/>
                    <a:pt x="603" y="252"/>
                    <a:pt x="606" y="255"/>
                  </a:cubicBezTo>
                  <a:cubicBezTo>
                    <a:pt x="605" y="257"/>
                    <a:pt x="603" y="259"/>
                    <a:pt x="602" y="261"/>
                  </a:cubicBezTo>
                  <a:cubicBezTo>
                    <a:pt x="601" y="257"/>
                    <a:pt x="599" y="253"/>
                    <a:pt x="596" y="250"/>
                  </a:cubicBezTo>
                  <a:close/>
                  <a:moveTo>
                    <a:pt x="602" y="240"/>
                  </a:moveTo>
                  <a:cubicBezTo>
                    <a:pt x="603" y="241"/>
                    <a:pt x="603" y="239"/>
                    <a:pt x="603" y="238"/>
                  </a:cubicBezTo>
                  <a:cubicBezTo>
                    <a:pt x="605" y="242"/>
                    <a:pt x="612" y="248"/>
                    <a:pt x="608" y="251"/>
                  </a:cubicBezTo>
                  <a:cubicBezTo>
                    <a:pt x="608" y="248"/>
                    <a:pt x="602" y="244"/>
                    <a:pt x="602" y="240"/>
                  </a:cubicBezTo>
                  <a:close/>
                  <a:moveTo>
                    <a:pt x="605" y="230"/>
                  </a:moveTo>
                  <a:cubicBezTo>
                    <a:pt x="605" y="227"/>
                    <a:pt x="604" y="224"/>
                    <a:pt x="603" y="222"/>
                  </a:cubicBezTo>
                  <a:cubicBezTo>
                    <a:pt x="604" y="221"/>
                    <a:pt x="604" y="220"/>
                    <a:pt x="605" y="219"/>
                  </a:cubicBezTo>
                  <a:cubicBezTo>
                    <a:pt x="607" y="222"/>
                    <a:pt x="610" y="228"/>
                    <a:pt x="605" y="230"/>
                  </a:cubicBezTo>
                  <a:close/>
                  <a:moveTo>
                    <a:pt x="602" y="174"/>
                  </a:moveTo>
                  <a:cubicBezTo>
                    <a:pt x="604" y="177"/>
                    <a:pt x="607" y="179"/>
                    <a:pt x="608" y="183"/>
                  </a:cubicBezTo>
                  <a:cubicBezTo>
                    <a:pt x="605" y="183"/>
                    <a:pt x="603" y="178"/>
                    <a:pt x="602" y="174"/>
                  </a:cubicBezTo>
                  <a:close/>
                  <a:moveTo>
                    <a:pt x="604" y="164"/>
                  </a:moveTo>
                  <a:cubicBezTo>
                    <a:pt x="603" y="160"/>
                    <a:pt x="597" y="157"/>
                    <a:pt x="602" y="154"/>
                  </a:cubicBezTo>
                  <a:cubicBezTo>
                    <a:pt x="604" y="156"/>
                    <a:pt x="610" y="162"/>
                    <a:pt x="604" y="164"/>
                  </a:cubicBezTo>
                  <a:close/>
                  <a:moveTo>
                    <a:pt x="605" y="142"/>
                  </a:moveTo>
                  <a:cubicBezTo>
                    <a:pt x="603" y="141"/>
                    <a:pt x="603" y="138"/>
                    <a:pt x="601" y="136"/>
                  </a:cubicBezTo>
                  <a:cubicBezTo>
                    <a:pt x="603" y="135"/>
                    <a:pt x="608" y="140"/>
                    <a:pt x="605" y="142"/>
                  </a:cubicBezTo>
                  <a:close/>
                  <a:moveTo>
                    <a:pt x="603" y="127"/>
                  </a:moveTo>
                  <a:cubicBezTo>
                    <a:pt x="602" y="127"/>
                    <a:pt x="602" y="128"/>
                    <a:pt x="602" y="128"/>
                  </a:cubicBezTo>
                  <a:cubicBezTo>
                    <a:pt x="601" y="126"/>
                    <a:pt x="600" y="124"/>
                    <a:pt x="597" y="123"/>
                  </a:cubicBezTo>
                  <a:cubicBezTo>
                    <a:pt x="599" y="120"/>
                    <a:pt x="594" y="121"/>
                    <a:pt x="595" y="118"/>
                  </a:cubicBezTo>
                  <a:cubicBezTo>
                    <a:pt x="600" y="119"/>
                    <a:pt x="600" y="125"/>
                    <a:pt x="603" y="127"/>
                  </a:cubicBezTo>
                  <a:cubicBezTo>
                    <a:pt x="603" y="128"/>
                    <a:pt x="603" y="128"/>
                    <a:pt x="603" y="127"/>
                  </a:cubicBezTo>
                  <a:close/>
                  <a:moveTo>
                    <a:pt x="596" y="111"/>
                  </a:moveTo>
                  <a:cubicBezTo>
                    <a:pt x="594" y="107"/>
                    <a:pt x="591" y="106"/>
                    <a:pt x="591" y="101"/>
                  </a:cubicBezTo>
                  <a:cubicBezTo>
                    <a:pt x="592" y="101"/>
                    <a:pt x="592" y="101"/>
                    <a:pt x="592" y="100"/>
                  </a:cubicBezTo>
                  <a:cubicBezTo>
                    <a:pt x="594" y="103"/>
                    <a:pt x="599" y="107"/>
                    <a:pt x="596" y="111"/>
                  </a:cubicBezTo>
                  <a:close/>
                  <a:moveTo>
                    <a:pt x="598" y="93"/>
                  </a:moveTo>
                  <a:cubicBezTo>
                    <a:pt x="600" y="95"/>
                    <a:pt x="603" y="100"/>
                    <a:pt x="603" y="103"/>
                  </a:cubicBezTo>
                  <a:cubicBezTo>
                    <a:pt x="601" y="99"/>
                    <a:pt x="594" y="96"/>
                    <a:pt x="598" y="93"/>
                  </a:cubicBezTo>
                  <a:close/>
                  <a:moveTo>
                    <a:pt x="595" y="90"/>
                  </a:moveTo>
                  <a:cubicBezTo>
                    <a:pt x="591" y="90"/>
                    <a:pt x="593" y="85"/>
                    <a:pt x="590" y="84"/>
                  </a:cubicBezTo>
                  <a:cubicBezTo>
                    <a:pt x="591" y="83"/>
                    <a:pt x="592" y="83"/>
                    <a:pt x="593" y="81"/>
                  </a:cubicBezTo>
                  <a:cubicBezTo>
                    <a:pt x="594" y="84"/>
                    <a:pt x="597" y="87"/>
                    <a:pt x="595" y="90"/>
                  </a:cubicBezTo>
                  <a:close/>
                  <a:moveTo>
                    <a:pt x="594" y="115"/>
                  </a:moveTo>
                  <a:cubicBezTo>
                    <a:pt x="590" y="114"/>
                    <a:pt x="590" y="109"/>
                    <a:pt x="587" y="108"/>
                  </a:cubicBezTo>
                  <a:cubicBezTo>
                    <a:pt x="587" y="106"/>
                    <a:pt x="588" y="106"/>
                    <a:pt x="588" y="105"/>
                  </a:cubicBezTo>
                  <a:cubicBezTo>
                    <a:pt x="591" y="107"/>
                    <a:pt x="594" y="110"/>
                    <a:pt x="594" y="115"/>
                  </a:cubicBezTo>
                  <a:close/>
                  <a:moveTo>
                    <a:pt x="585" y="91"/>
                  </a:moveTo>
                  <a:cubicBezTo>
                    <a:pt x="588" y="92"/>
                    <a:pt x="590" y="95"/>
                    <a:pt x="589" y="98"/>
                  </a:cubicBezTo>
                  <a:cubicBezTo>
                    <a:pt x="587" y="96"/>
                    <a:pt x="586" y="94"/>
                    <a:pt x="585" y="91"/>
                  </a:cubicBezTo>
                  <a:close/>
                  <a:moveTo>
                    <a:pt x="587" y="100"/>
                  </a:moveTo>
                  <a:cubicBezTo>
                    <a:pt x="586" y="102"/>
                    <a:pt x="585" y="104"/>
                    <a:pt x="583" y="104"/>
                  </a:cubicBezTo>
                  <a:cubicBezTo>
                    <a:pt x="583" y="101"/>
                    <a:pt x="582" y="100"/>
                    <a:pt x="580" y="97"/>
                  </a:cubicBezTo>
                  <a:cubicBezTo>
                    <a:pt x="582" y="91"/>
                    <a:pt x="586" y="96"/>
                    <a:pt x="587" y="100"/>
                  </a:cubicBezTo>
                  <a:close/>
                  <a:moveTo>
                    <a:pt x="577" y="93"/>
                  </a:moveTo>
                  <a:cubicBezTo>
                    <a:pt x="576" y="92"/>
                    <a:pt x="575" y="90"/>
                    <a:pt x="574" y="89"/>
                  </a:cubicBezTo>
                  <a:cubicBezTo>
                    <a:pt x="577" y="89"/>
                    <a:pt x="577" y="86"/>
                    <a:pt x="578" y="85"/>
                  </a:cubicBezTo>
                  <a:cubicBezTo>
                    <a:pt x="582" y="86"/>
                    <a:pt x="580" y="93"/>
                    <a:pt x="577" y="93"/>
                  </a:cubicBezTo>
                  <a:close/>
                  <a:moveTo>
                    <a:pt x="573" y="153"/>
                  </a:moveTo>
                  <a:cubicBezTo>
                    <a:pt x="571" y="153"/>
                    <a:pt x="571" y="157"/>
                    <a:pt x="569" y="155"/>
                  </a:cubicBezTo>
                  <a:cubicBezTo>
                    <a:pt x="568" y="152"/>
                    <a:pt x="571" y="152"/>
                    <a:pt x="571" y="149"/>
                  </a:cubicBezTo>
                  <a:cubicBezTo>
                    <a:pt x="573" y="149"/>
                    <a:pt x="573" y="151"/>
                    <a:pt x="573" y="153"/>
                  </a:cubicBezTo>
                  <a:close/>
                  <a:moveTo>
                    <a:pt x="569" y="173"/>
                  </a:moveTo>
                  <a:cubicBezTo>
                    <a:pt x="567" y="172"/>
                    <a:pt x="565" y="168"/>
                    <a:pt x="566" y="166"/>
                  </a:cubicBezTo>
                  <a:cubicBezTo>
                    <a:pt x="567" y="168"/>
                    <a:pt x="570" y="170"/>
                    <a:pt x="569" y="173"/>
                  </a:cubicBezTo>
                  <a:close/>
                  <a:moveTo>
                    <a:pt x="567" y="212"/>
                  </a:moveTo>
                  <a:cubicBezTo>
                    <a:pt x="565" y="212"/>
                    <a:pt x="566" y="209"/>
                    <a:pt x="563" y="209"/>
                  </a:cubicBezTo>
                  <a:cubicBezTo>
                    <a:pt x="564" y="207"/>
                    <a:pt x="564" y="205"/>
                    <a:pt x="565" y="203"/>
                  </a:cubicBezTo>
                  <a:cubicBezTo>
                    <a:pt x="568" y="205"/>
                    <a:pt x="570" y="210"/>
                    <a:pt x="567" y="212"/>
                  </a:cubicBezTo>
                  <a:close/>
                  <a:moveTo>
                    <a:pt x="567" y="313"/>
                  </a:moveTo>
                  <a:cubicBezTo>
                    <a:pt x="566" y="314"/>
                    <a:pt x="564" y="312"/>
                    <a:pt x="563" y="314"/>
                  </a:cubicBezTo>
                  <a:cubicBezTo>
                    <a:pt x="561" y="316"/>
                    <a:pt x="565" y="324"/>
                    <a:pt x="558" y="323"/>
                  </a:cubicBezTo>
                  <a:cubicBezTo>
                    <a:pt x="557" y="314"/>
                    <a:pt x="560" y="309"/>
                    <a:pt x="565" y="303"/>
                  </a:cubicBezTo>
                  <a:cubicBezTo>
                    <a:pt x="566" y="305"/>
                    <a:pt x="568" y="310"/>
                    <a:pt x="567" y="313"/>
                  </a:cubicBezTo>
                  <a:close/>
                  <a:moveTo>
                    <a:pt x="559" y="336"/>
                  </a:moveTo>
                  <a:cubicBezTo>
                    <a:pt x="562" y="336"/>
                    <a:pt x="560" y="340"/>
                    <a:pt x="563" y="341"/>
                  </a:cubicBezTo>
                  <a:cubicBezTo>
                    <a:pt x="561" y="342"/>
                    <a:pt x="560" y="345"/>
                    <a:pt x="558" y="346"/>
                  </a:cubicBezTo>
                  <a:cubicBezTo>
                    <a:pt x="557" y="341"/>
                    <a:pt x="558" y="339"/>
                    <a:pt x="559" y="336"/>
                  </a:cubicBezTo>
                  <a:close/>
                  <a:moveTo>
                    <a:pt x="561" y="366"/>
                  </a:moveTo>
                  <a:cubicBezTo>
                    <a:pt x="561" y="364"/>
                    <a:pt x="559" y="368"/>
                    <a:pt x="559" y="365"/>
                  </a:cubicBezTo>
                  <a:cubicBezTo>
                    <a:pt x="563" y="364"/>
                    <a:pt x="567" y="372"/>
                    <a:pt x="565" y="377"/>
                  </a:cubicBezTo>
                  <a:cubicBezTo>
                    <a:pt x="564" y="376"/>
                    <a:pt x="561" y="378"/>
                    <a:pt x="561" y="377"/>
                  </a:cubicBezTo>
                  <a:cubicBezTo>
                    <a:pt x="558" y="380"/>
                    <a:pt x="562" y="386"/>
                    <a:pt x="557" y="389"/>
                  </a:cubicBezTo>
                  <a:cubicBezTo>
                    <a:pt x="556" y="379"/>
                    <a:pt x="556" y="373"/>
                    <a:pt x="561" y="366"/>
                  </a:cubicBezTo>
                  <a:close/>
                  <a:moveTo>
                    <a:pt x="563" y="353"/>
                  </a:moveTo>
                  <a:cubicBezTo>
                    <a:pt x="563" y="352"/>
                    <a:pt x="565" y="351"/>
                    <a:pt x="565" y="350"/>
                  </a:cubicBezTo>
                  <a:cubicBezTo>
                    <a:pt x="567" y="350"/>
                    <a:pt x="565" y="354"/>
                    <a:pt x="563" y="353"/>
                  </a:cubicBezTo>
                  <a:close/>
                  <a:moveTo>
                    <a:pt x="565" y="329"/>
                  </a:moveTo>
                  <a:cubicBezTo>
                    <a:pt x="567" y="330"/>
                    <a:pt x="568" y="334"/>
                    <a:pt x="566" y="335"/>
                  </a:cubicBezTo>
                  <a:cubicBezTo>
                    <a:pt x="564" y="334"/>
                    <a:pt x="562" y="330"/>
                    <a:pt x="565" y="329"/>
                  </a:cubicBezTo>
                  <a:close/>
                  <a:moveTo>
                    <a:pt x="569" y="448"/>
                  </a:moveTo>
                  <a:cubicBezTo>
                    <a:pt x="567" y="445"/>
                    <a:pt x="564" y="439"/>
                    <a:pt x="565" y="436"/>
                  </a:cubicBezTo>
                  <a:cubicBezTo>
                    <a:pt x="568" y="438"/>
                    <a:pt x="568" y="443"/>
                    <a:pt x="569" y="448"/>
                  </a:cubicBezTo>
                  <a:close/>
                  <a:moveTo>
                    <a:pt x="568" y="466"/>
                  </a:moveTo>
                  <a:cubicBezTo>
                    <a:pt x="566" y="464"/>
                    <a:pt x="566" y="462"/>
                    <a:pt x="569" y="460"/>
                  </a:cubicBezTo>
                  <a:cubicBezTo>
                    <a:pt x="572" y="462"/>
                    <a:pt x="568" y="464"/>
                    <a:pt x="568" y="466"/>
                  </a:cubicBezTo>
                  <a:close/>
                  <a:moveTo>
                    <a:pt x="565" y="455"/>
                  </a:moveTo>
                  <a:cubicBezTo>
                    <a:pt x="562" y="453"/>
                    <a:pt x="563" y="447"/>
                    <a:pt x="561" y="444"/>
                  </a:cubicBezTo>
                  <a:cubicBezTo>
                    <a:pt x="564" y="444"/>
                    <a:pt x="566" y="452"/>
                    <a:pt x="565" y="455"/>
                  </a:cubicBezTo>
                  <a:close/>
                  <a:moveTo>
                    <a:pt x="566" y="469"/>
                  </a:moveTo>
                  <a:cubicBezTo>
                    <a:pt x="565" y="472"/>
                    <a:pt x="565" y="475"/>
                    <a:pt x="562" y="476"/>
                  </a:cubicBezTo>
                  <a:cubicBezTo>
                    <a:pt x="558" y="469"/>
                    <a:pt x="559" y="462"/>
                    <a:pt x="560" y="454"/>
                  </a:cubicBezTo>
                  <a:cubicBezTo>
                    <a:pt x="560" y="452"/>
                    <a:pt x="557" y="453"/>
                    <a:pt x="556" y="451"/>
                  </a:cubicBezTo>
                  <a:cubicBezTo>
                    <a:pt x="556" y="446"/>
                    <a:pt x="556" y="441"/>
                    <a:pt x="556" y="436"/>
                  </a:cubicBezTo>
                  <a:cubicBezTo>
                    <a:pt x="561" y="447"/>
                    <a:pt x="562" y="460"/>
                    <a:pt x="566" y="469"/>
                  </a:cubicBezTo>
                  <a:close/>
                  <a:moveTo>
                    <a:pt x="565" y="496"/>
                  </a:moveTo>
                  <a:cubicBezTo>
                    <a:pt x="562" y="494"/>
                    <a:pt x="563" y="492"/>
                    <a:pt x="562" y="487"/>
                  </a:cubicBezTo>
                  <a:cubicBezTo>
                    <a:pt x="565" y="489"/>
                    <a:pt x="567" y="493"/>
                    <a:pt x="565" y="496"/>
                  </a:cubicBezTo>
                  <a:close/>
                  <a:moveTo>
                    <a:pt x="562" y="500"/>
                  </a:moveTo>
                  <a:cubicBezTo>
                    <a:pt x="558" y="496"/>
                    <a:pt x="558" y="490"/>
                    <a:pt x="557" y="484"/>
                  </a:cubicBezTo>
                  <a:cubicBezTo>
                    <a:pt x="561" y="487"/>
                    <a:pt x="559" y="494"/>
                    <a:pt x="562" y="500"/>
                  </a:cubicBezTo>
                  <a:close/>
                  <a:moveTo>
                    <a:pt x="559" y="504"/>
                  </a:moveTo>
                  <a:cubicBezTo>
                    <a:pt x="561" y="508"/>
                    <a:pt x="565" y="514"/>
                    <a:pt x="563" y="519"/>
                  </a:cubicBezTo>
                  <a:cubicBezTo>
                    <a:pt x="559" y="517"/>
                    <a:pt x="558" y="510"/>
                    <a:pt x="559" y="504"/>
                  </a:cubicBezTo>
                  <a:close/>
                  <a:moveTo>
                    <a:pt x="564" y="585"/>
                  </a:moveTo>
                  <a:cubicBezTo>
                    <a:pt x="566" y="583"/>
                    <a:pt x="567" y="591"/>
                    <a:pt x="563" y="591"/>
                  </a:cubicBezTo>
                  <a:cubicBezTo>
                    <a:pt x="563" y="589"/>
                    <a:pt x="565" y="586"/>
                    <a:pt x="564" y="585"/>
                  </a:cubicBezTo>
                  <a:close/>
                  <a:moveTo>
                    <a:pt x="566" y="522"/>
                  </a:moveTo>
                  <a:cubicBezTo>
                    <a:pt x="570" y="524"/>
                    <a:pt x="567" y="529"/>
                    <a:pt x="566" y="533"/>
                  </a:cubicBezTo>
                  <a:cubicBezTo>
                    <a:pt x="563" y="530"/>
                    <a:pt x="566" y="526"/>
                    <a:pt x="566" y="522"/>
                  </a:cubicBezTo>
                  <a:close/>
                  <a:moveTo>
                    <a:pt x="568" y="505"/>
                  </a:moveTo>
                  <a:cubicBezTo>
                    <a:pt x="566" y="504"/>
                    <a:pt x="569" y="502"/>
                    <a:pt x="570" y="501"/>
                  </a:cubicBezTo>
                  <a:cubicBezTo>
                    <a:pt x="571" y="502"/>
                    <a:pt x="568" y="503"/>
                    <a:pt x="568" y="505"/>
                  </a:cubicBezTo>
                  <a:close/>
                  <a:moveTo>
                    <a:pt x="569" y="487"/>
                  </a:moveTo>
                  <a:cubicBezTo>
                    <a:pt x="564" y="485"/>
                    <a:pt x="568" y="480"/>
                    <a:pt x="567" y="477"/>
                  </a:cubicBezTo>
                  <a:cubicBezTo>
                    <a:pt x="570" y="479"/>
                    <a:pt x="571" y="484"/>
                    <a:pt x="569" y="487"/>
                  </a:cubicBezTo>
                  <a:close/>
                  <a:moveTo>
                    <a:pt x="568" y="430"/>
                  </a:moveTo>
                  <a:cubicBezTo>
                    <a:pt x="570" y="433"/>
                    <a:pt x="573" y="438"/>
                    <a:pt x="572" y="441"/>
                  </a:cubicBezTo>
                  <a:cubicBezTo>
                    <a:pt x="569" y="441"/>
                    <a:pt x="567" y="433"/>
                    <a:pt x="568" y="430"/>
                  </a:cubicBezTo>
                  <a:close/>
                  <a:moveTo>
                    <a:pt x="572" y="468"/>
                  </a:moveTo>
                  <a:cubicBezTo>
                    <a:pt x="574" y="469"/>
                    <a:pt x="574" y="472"/>
                    <a:pt x="575" y="474"/>
                  </a:cubicBezTo>
                  <a:cubicBezTo>
                    <a:pt x="573" y="475"/>
                    <a:pt x="574" y="479"/>
                    <a:pt x="572" y="479"/>
                  </a:cubicBezTo>
                  <a:cubicBezTo>
                    <a:pt x="570" y="475"/>
                    <a:pt x="571" y="472"/>
                    <a:pt x="572" y="468"/>
                  </a:cubicBezTo>
                  <a:close/>
                  <a:moveTo>
                    <a:pt x="573" y="452"/>
                  </a:moveTo>
                  <a:cubicBezTo>
                    <a:pt x="575" y="451"/>
                    <a:pt x="575" y="449"/>
                    <a:pt x="576" y="448"/>
                  </a:cubicBezTo>
                  <a:cubicBezTo>
                    <a:pt x="578" y="449"/>
                    <a:pt x="576" y="451"/>
                    <a:pt x="576" y="453"/>
                  </a:cubicBezTo>
                  <a:cubicBezTo>
                    <a:pt x="575" y="453"/>
                    <a:pt x="574" y="452"/>
                    <a:pt x="573" y="452"/>
                  </a:cubicBezTo>
                  <a:close/>
                  <a:moveTo>
                    <a:pt x="575" y="419"/>
                  </a:moveTo>
                  <a:cubicBezTo>
                    <a:pt x="576" y="419"/>
                    <a:pt x="576" y="419"/>
                    <a:pt x="577" y="419"/>
                  </a:cubicBezTo>
                  <a:cubicBezTo>
                    <a:pt x="577" y="423"/>
                    <a:pt x="582" y="427"/>
                    <a:pt x="578" y="429"/>
                  </a:cubicBezTo>
                  <a:cubicBezTo>
                    <a:pt x="577" y="424"/>
                    <a:pt x="574" y="423"/>
                    <a:pt x="575" y="419"/>
                  </a:cubicBezTo>
                  <a:close/>
                  <a:moveTo>
                    <a:pt x="575" y="368"/>
                  </a:moveTo>
                  <a:cubicBezTo>
                    <a:pt x="577" y="371"/>
                    <a:pt x="581" y="376"/>
                    <a:pt x="581" y="380"/>
                  </a:cubicBezTo>
                  <a:cubicBezTo>
                    <a:pt x="577" y="380"/>
                    <a:pt x="577" y="371"/>
                    <a:pt x="575" y="368"/>
                  </a:cubicBezTo>
                  <a:close/>
                  <a:moveTo>
                    <a:pt x="578" y="343"/>
                  </a:moveTo>
                  <a:cubicBezTo>
                    <a:pt x="581" y="343"/>
                    <a:pt x="581" y="346"/>
                    <a:pt x="581" y="349"/>
                  </a:cubicBezTo>
                  <a:cubicBezTo>
                    <a:pt x="579" y="347"/>
                    <a:pt x="578" y="345"/>
                    <a:pt x="578" y="343"/>
                  </a:cubicBezTo>
                  <a:close/>
                  <a:moveTo>
                    <a:pt x="587" y="362"/>
                  </a:moveTo>
                  <a:cubicBezTo>
                    <a:pt x="586" y="362"/>
                    <a:pt x="585" y="358"/>
                    <a:pt x="584" y="356"/>
                  </a:cubicBezTo>
                  <a:cubicBezTo>
                    <a:pt x="586" y="357"/>
                    <a:pt x="587" y="360"/>
                    <a:pt x="587" y="362"/>
                  </a:cubicBezTo>
                  <a:close/>
                  <a:moveTo>
                    <a:pt x="585" y="292"/>
                  </a:moveTo>
                  <a:cubicBezTo>
                    <a:pt x="587" y="290"/>
                    <a:pt x="589" y="288"/>
                    <a:pt x="590" y="285"/>
                  </a:cubicBezTo>
                  <a:cubicBezTo>
                    <a:pt x="593" y="287"/>
                    <a:pt x="595" y="290"/>
                    <a:pt x="596" y="294"/>
                  </a:cubicBezTo>
                  <a:cubicBezTo>
                    <a:pt x="596" y="294"/>
                    <a:pt x="595" y="295"/>
                    <a:pt x="595" y="295"/>
                  </a:cubicBezTo>
                  <a:cubicBezTo>
                    <a:pt x="593" y="294"/>
                    <a:pt x="591" y="293"/>
                    <a:pt x="591" y="290"/>
                  </a:cubicBezTo>
                  <a:cubicBezTo>
                    <a:pt x="589" y="291"/>
                    <a:pt x="589" y="293"/>
                    <a:pt x="588" y="295"/>
                  </a:cubicBezTo>
                  <a:cubicBezTo>
                    <a:pt x="587" y="295"/>
                    <a:pt x="587" y="293"/>
                    <a:pt x="585" y="292"/>
                  </a:cubicBezTo>
                  <a:close/>
                  <a:moveTo>
                    <a:pt x="591" y="300"/>
                  </a:moveTo>
                  <a:cubicBezTo>
                    <a:pt x="591" y="298"/>
                    <a:pt x="589" y="296"/>
                    <a:pt x="590" y="293"/>
                  </a:cubicBezTo>
                  <a:cubicBezTo>
                    <a:pt x="594" y="294"/>
                    <a:pt x="594" y="299"/>
                    <a:pt x="591" y="300"/>
                  </a:cubicBezTo>
                  <a:close/>
                  <a:moveTo>
                    <a:pt x="589" y="379"/>
                  </a:moveTo>
                  <a:cubicBezTo>
                    <a:pt x="591" y="380"/>
                    <a:pt x="591" y="383"/>
                    <a:pt x="591" y="386"/>
                  </a:cubicBezTo>
                  <a:cubicBezTo>
                    <a:pt x="591" y="384"/>
                    <a:pt x="588" y="381"/>
                    <a:pt x="589" y="379"/>
                  </a:cubicBezTo>
                  <a:close/>
                  <a:moveTo>
                    <a:pt x="587" y="332"/>
                  </a:moveTo>
                  <a:cubicBezTo>
                    <a:pt x="590" y="333"/>
                    <a:pt x="592" y="337"/>
                    <a:pt x="591" y="340"/>
                  </a:cubicBezTo>
                  <a:cubicBezTo>
                    <a:pt x="589" y="337"/>
                    <a:pt x="588" y="335"/>
                    <a:pt x="587" y="332"/>
                  </a:cubicBezTo>
                  <a:close/>
                  <a:moveTo>
                    <a:pt x="591" y="363"/>
                  </a:moveTo>
                  <a:cubicBezTo>
                    <a:pt x="591" y="360"/>
                    <a:pt x="590" y="359"/>
                    <a:pt x="590" y="357"/>
                  </a:cubicBezTo>
                  <a:cubicBezTo>
                    <a:pt x="590" y="359"/>
                    <a:pt x="594" y="363"/>
                    <a:pt x="591" y="363"/>
                  </a:cubicBezTo>
                  <a:close/>
                  <a:moveTo>
                    <a:pt x="592" y="322"/>
                  </a:moveTo>
                  <a:cubicBezTo>
                    <a:pt x="587" y="319"/>
                    <a:pt x="585" y="314"/>
                    <a:pt x="589" y="310"/>
                  </a:cubicBezTo>
                  <a:cubicBezTo>
                    <a:pt x="591" y="313"/>
                    <a:pt x="595" y="318"/>
                    <a:pt x="592" y="322"/>
                  </a:cubicBezTo>
                  <a:close/>
                  <a:moveTo>
                    <a:pt x="596" y="323"/>
                  </a:moveTo>
                  <a:cubicBezTo>
                    <a:pt x="597" y="324"/>
                    <a:pt x="599" y="328"/>
                    <a:pt x="598" y="331"/>
                  </a:cubicBezTo>
                  <a:cubicBezTo>
                    <a:pt x="595" y="330"/>
                    <a:pt x="592" y="325"/>
                    <a:pt x="596" y="323"/>
                  </a:cubicBezTo>
                  <a:close/>
                  <a:moveTo>
                    <a:pt x="596" y="317"/>
                  </a:moveTo>
                  <a:cubicBezTo>
                    <a:pt x="594" y="315"/>
                    <a:pt x="593" y="312"/>
                    <a:pt x="591" y="309"/>
                  </a:cubicBezTo>
                  <a:cubicBezTo>
                    <a:pt x="593" y="309"/>
                    <a:pt x="598" y="313"/>
                    <a:pt x="596" y="317"/>
                  </a:cubicBezTo>
                  <a:close/>
                  <a:moveTo>
                    <a:pt x="596" y="301"/>
                  </a:moveTo>
                  <a:cubicBezTo>
                    <a:pt x="598" y="304"/>
                    <a:pt x="600" y="307"/>
                    <a:pt x="601" y="311"/>
                  </a:cubicBezTo>
                  <a:cubicBezTo>
                    <a:pt x="597" y="310"/>
                    <a:pt x="592" y="305"/>
                    <a:pt x="596" y="301"/>
                  </a:cubicBezTo>
                  <a:close/>
                  <a:moveTo>
                    <a:pt x="599" y="273"/>
                  </a:moveTo>
                  <a:cubicBezTo>
                    <a:pt x="599" y="271"/>
                    <a:pt x="601" y="271"/>
                    <a:pt x="601" y="269"/>
                  </a:cubicBezTo>
                  <a:cubicBezTo>
                    <a:pt x="605" y="270"/>
                    <a:pt x="605" y="275"/>
                    <a:pt x="608" y="277"/>
                  </a:cubicBezTo>
                  <a:cubicBezTo>
                    <a:pt x="608" y="279"/>
                    <a:pt x="607" y="280"/>
                    <a:pt x="605" y="281"/>
                  </a:cubicBezTo>
                  <a:cubicBezTo>
                    <a:pt x="603" y="278"/>
                    <a:pt x="601" y="276"/>
                    <a:pt x="599" y="273"/>
                  </a:cubicBezTo>
                  <a:close/>
                  <a:moveTo>
                    <a:pt x="605" y="265"/>
                  </a:moveTo>
                  <a:cubicBezTo>
                    <a:pt x="605" y="263"/>
                    <a:pt x="608" y="262"/>
                    <a:pt x="608" y="259"/>
                  </a:cubicBezTo>
                  <a:cubicBezTo>
                    <a:pt x="612" y="261"/>
                    <a:pt x="613" y="265"/>
                    <a:pt x="615" y="268"/>
                  </a:cubicBezTo>
                  <a:cubicBezTo>
                    <a:pt x="615" y="270"/>
                    <a:pt x="612" y="271"/>
                    <a:pt x="612" y="273"/>
                  </a:cubicBezTo>
                  <a:cubicBezTo>
                    <a:pt x="609" y="271"/>
                    <a:pt x="608" y="267"/>
                    <a:pt x="605" y="265"/>
                  </a:cubicBezTo>
                  <a:close/>
                  <a:moveTo>
                    <a:pt x="612" y="253"/>
                  </a:moveTo>
                  <a:cubicBezTo>
                    <a:pt x="615" y="256"/>
                    <a:pt x="616" y="260"/>
                    <a:pt x="618" y="263"/>
                  </a:cubicBezTo>
                  <a:cubicBezTo>
                    <a:pt x="614" y="261"/>
                    <a:pt x="612" y="258"/>
                    <a:pt x="612" y="253"/>
                  </a:cubicBezTo>
                  <a:close/>
                  <a:moveTo>
                    <a:pt x="616" y="242"/>
                  </a:moveTo>
                  <a:cubicBezTo>
                    <a:pt x="612" y="240"/>
                    <a:pt x="610" y="236"/>
                    <a:pt x="608" y="232"/>
                  </a:cubicBezTo>
                  <a:cubicBezTo>
                    <a:pt x="612" y="227"/>
                    <a:pt x="618" y="238"/>
                    <a:pt x="616" y="242"/>
                  </a:cubicBezTo>
                  <a:close/>
                  <a:moveTo>
                    <a:pt x="614" y="225"/>
                  </a:moveTo>
                  <a:cubicBezTo>
                    <a:pt x="617" y="228"/>
                    <a:pt x="619" y="231"/>
                    <a:pt x="621" y="235"/>
                  </a:cubicBezTo>
                  <a:cubicBezTo>
                    <a:pt x="617" y="233"/>
                    <a:pt x="616" y="229"/>
                    <a:pt x="614" y="225"/>
                  </a:cubicBezTo>
                  <a:close/>
                  <a:moveTo>
                    <a:pt x="626" y="285"/>
                  </a:moveTo>
                  <a:cubicBezTo>
                    <a:pt x="629" y="284"/>
                    <a:pt x="628" y="287"/>
                    <a:pt x="630" y="287"/>
                  </a:cubicBezTo>
                  <a:cubicBezTo>
                    <a:pt x="629" y="290"/>
                    <a:pt x="627" y="292"/>
                    <a:pt x="625" y="293"/>
                  </a:cubicBezTo>
                  <a:cubicBezTo>
                    <a:pt x="625" y="289"/>
                    <a:pt x="626" y="287"/>
                    <a:pt x="626" y="285"/>
                  </a:cubicBezTo>
                  <a:close/>
                  <a:moveTo>
                    <a:pt x="630" y="249"/>
                  </a:moveTo>
                  <a:cubicBezTo>
                    <a:pt x="628" y="250"/>
                    <a:pt x="629" y="248"/>
                    <a:pt x="628" y="247"/>
                  </a:cubicBezTo>
                  <a:cubicBezTo>
                    <a:pt x="629" y="245"/>
                    <a:pt x="632" y="247"/>
                    <a:pt x="630" y="249"/>
                  </a:cubicBezTo>
                  <a:close/>
                  <a:moveTo>
                    <a:pt x="630" y="230"/>
                  </a:moveTo>
                  <a:cubicBezTo>
                    <a:pt x="633" y="233"/>
                    <a:pt x="636" y="238"/>
                    <a:pt x="636" y="241"/>
                  </a:cubicBezTo>
                  <a:cubicBezTo>
                    <a:pt x="633" y="242"/>
                    <a:pt x="628" y="235"/>
                    <a:pt x="630" y="230"/>
                  </a:cubicBezTo>
                  <a:close/>
                  <a:moveTo>
                    <a:pt x="633" y="225"/>
                  </a:moveTo>
                  <a:cubicBezTo>
                    <a:pt x="632" y="223"/>
                    <a:pt x="635" y="224"/>
                    <a:pt x="634" y="222"/>
                  </a:cubicBezTo>
                  <a:cubicBezTo>
                    <a:pt x="637" y="226"/>
                    <a:pt x="642" y="229"/>
                    <a:pt x="640" y="235"/>
                  </a:cubicBezTo>
                  <a:cubicBezTo>
                    <a:pt x="637" y="233"/>
                    <a:pt x="634" y="229"/>
                    <a:pt x="633" y="225"/>
                  </a:cubicBezTo>
                  <a:close/>
                  <a:moveTo>
                    <a:pt x="640" y="325"/>
                  </a:moveTo>
                  <a:cubicBezTo>
                    <a:pt x="644" y="328"/>
                    <a:pt x="646" y="333"/>
                    <a:pt x="649" y="336"/>
                  </a:cubicBezTo>
                  <a:cubicBezTo>
                    <a:pt x="648" y="338"/>
                    <a:pt x="647" y="339"/>
                    <a:pt x="646" y="340"/>
                  </a:cubicBezTo>
                  <a:cubicBezTo>
                    <a:pt x="643" y="338"/>
                    <a:pt x="641" y="334"/>
                    <a:pt x="639" y="331"/>
                  </a:cubicBezTo>
                  <a:cubicBezTo>
                    <a:pt x="642" y="330"/>
                    <a:pt x="639" y="327"/>
                    <a:pt x="640" y="325"/>
                  </a:cubicBezTo>
                  <a:close/>
                  <a:moveTo>
                    <a:pt x="642" y="346"/>
                  </a:moveTo>
                  <a:cubicBezTo>
                    <a:pt x="641" y="345"/>
                    <a:pt x="640" y="344"/>
                    <a:pt x="640" y="341"/>
                  </a:cubicBezTo>
                  <a:cubicBezTo>
                    <a:pt x="641" y="342"/>
                    <a:pt x="643" y="343"/>
                    <a:pt x="642" y="346"/>
                  </a:cubicBezTo>
                  <a:close/>
                  <a:moveTo>
                    <a:pt x="640" y="353"/>
                  </a:moveTo>
                  <a:cubicBezTo>
                    <a:pt x="643" y="356"/>
                    <a:pt x="645" y="359"/>
                    <a:pt x="647" y="363"/>
                  </a:cubicBezTo>
                  <a:cubicBezTo>
                    <a:pt x="645" y="365"/>
                    <a:pt x="644" y="369"/>
                    <a:pt x="641" y="371"/>
                  </a:cubicBezTo>
                  <a:cubicBezTo>
                    <a:pt x="639" y="365"/>
                    <a:pt x="639" y="361"/>
                    <a:pt x="640" y="353"/>
                  </a:cubicBezTo>
                  <a:close/>
                  <a:moveTo>
                    <a:pt x="645" y="349"/>
                  </a:moveTo>
                  <a:cubicBezTo>
                    <a:pt x="647" y="350"/>
                    <a:pt x="651" y="355"/>
                    <a:pt x="651" y="357"/>
                  </a:cubicBezTo>
                  <a:cubicBezTo>
                    <a:pt x="648" y="355"/>
                    <a:pt x="645" y="353"/>
                    <a:pt x="645" y="349"/>
                  </a:cubicBezTo>
                  <a:close/>
                  <a:moveTo>
                    <a:pt x="648" y="394"/>
                  </a:moveTo>
                  <a:cubicBezTo>
                    <a:pt x="651" y="396"/>
                    <a:pt x="651" y="401"/>
                    <a:pt x="651" y="405"/>
                  </a:cubicBezTo>
                  <a:cubicBezTo>
                    <a:pt x="649" y="402"/>
                    <a:pt x="646" y="398"/>
                    <a:pt x="648" y="394"/>
                  </a:cubicBezTo>
                  <a:close/>
                  <a:moveTo>
                    <a:pt x="651" y="437"/>
                  </a:moveTo>
                  <a:cubicBezTo>
                    <a:pt x="649" y="436"/>
                    <a:pt x="648" y="433"/>
                    <a:pt x="648" y="430"/>
                  </a:cubicBezTo>
                  <a:cubicBezTo>
                    <a:pt x="649" y="432"/>
                    <a:pt x="652" y="434"/>
                    <a:pt x="651" y="437"/>
                  </a:cubicBezTo>
                  <a:close/>
                  <a:moveTo>
                    <a:pt x="648" y="481"/>
                  </a:moveTo>
                  <a:cubicBezTo>
                    <a:pt x="650" y="481"/>
                    <a:pt x="649" y="482"/>
                    <a:pt x="651" y="482"/>
                  </a:cubicBezTo>
                  <a:cubicBezTo>
                    <a:pt x="651" y="484"/>
                    <a:pt x="649" y="484"/>
                    <a:pt x="649" y="486"/>
                  </a:cubicBezTo>
                  <a:cubicBezTo>
                    <a:pt x="647" y="484"/>
                    <a:pt x="647" y="484"/>
                    <a:pt x="648" y="481"/>
                  </a:cubicBezTo>
                  <a:close/>
                  <a:moveTo>
                    <a:pt x="650" y="470"/>
                  </a:moveTo>
                  <a:cubicBezTo>
                    <a:pt x="652" y="472"/>
                    <a:pt x="652" y="475"/>
                    <a:pt x="653" y="477"/>
                  </a:cubicBezTo>
                  <a:cubicBezTo>
                    <a:pt x="652" y="477"/>
                    <a:pt x="649" y="472"/>
                    <a:pt x="650" y="470"/>
                  </a:cubicBezTo>
                  <a:close/>
                  <a:moveTo>
                    <a:pt x="654" y="464"/>
                  </a:moveTo>
                  <a:cubicBezTo>
                    <a:pt x="656" y="466"/>
                    <a:pt x="659" y="470"/>
                    <a:pt x="657" y="474"/>
                  </a:cubicBezTo>
                  <a:cubicBezTo>
                    <a:pt x="654" y="471"/>
                    <a:pt x="651" y="468"/>
                    <a:pt x="654" y="464"/>
                  </a:cubicBezTo>
                  <a:close/>
                  <a:moveTo>
                    <a:pt x="657" y="435"/>
                  </a:moveTo>
                  <a:cubicBezTo>
                    <a:pt x="657" y="433"/>
                    <a:pt x="659" y="434"/>
                    <a:pt x="658" y="432"/>
                  </a:cubicBezTo>
                  <a:cubicBezTo>
                    <a:pt x="660" y="435"/>
                    <a:pt x="663" y="440"/>
                    <a:pt x="662" y="444"/>
                  </a:cubicBezTo>
                  <a:cubicBezTo>
                    <a:pt x="658" y="443"/>
                    <a:pt x="660" y="438"/>
                    <a:pt x="657" y="435"/>
                  </a:cubicBezTo>
                  <a:close/>
                  <a:moveTo>
                    <a:pt x="660" y="461"/>
                  </a:moveTo>
                  <a:cubicBezTo>
                    <a:pt x="659" y="458"/>
                    <a:pt x="658" y="456"/>
                    <a:pt x="660" y="454"/>
                  </a:cubicBezTo>
                  <a:cubicBezTo>
                    <a:pt x="662" y="455"/>
                    <a:pt x="662" y="460"/>
                    <a:pt x="660" y="461"/>
                  </a:cubicBezTo>
                  <a:close/>
                  <a:moveTo>
                    <a:pt x="659" y="478"/>
                  </a:moveTo>
                  <a:cubicBezTo>
                    <a:pt x="662" y="478"/>
                    <a:pt x="659" y="480"/>
                    <a:pt x="660" y="482"/>
                  </a:cubicBezTo>
                  <a:cubicBezTo>
                    <a:pt x="657" y="481"/>
                    <a:pt x="658" y="479"/>
                    <a:pt x="659" y="478"/>
                  </a:cubicBezTo>
                  <a:close/>
                  <a:moveTo>
                    <a:pt x="657" y="512"/>
                  </a:moveTo>
                  <a:cubicBezTo>
                    <a:pt x="656" y="509"/>
                    <a:pt x="658" y="506"/>
                    <a:pt x="660" y="503"/>
                  </a:cubicBezTo>
                  <a:cubicBezTo>
                    <a:pt x="665" y="504"/>
                    <a:pt x="659" y="511"/>
                    <a:pt x="657" y="512"/>
                  </a:cubicBezTo>
                  <a:close/>
                  <a:moveTo>
                    <a:pt x="658" y="522"/>
                  </a:moveTo>
                  <a:cubicBezTo>
                    <a:pt x="659" y="523"/>
                    <a:pt x="661" y="525"/>
                    <a:pt x="661" y="528"/>
                  </a:cubicBezTo>
                  <a:cubicBezTo>
                    <a:pt x="659" y="527"/>
                    <a:pt x="656" y="524"/>
                    <a:pt x="658" y="522"/>
                  </a:cubicBezTo>
                  <a:close/>
                  <a:moveTo>
                    <a:pt x="660" y="538"/>
                  </a:moveTo>
                  <a:cubicBezTo>
                    <a:pt x="663" y="541"/>
                    <a:pt x="667" y="548"/>
                    <a:pt x="662" y="552"/>
                  </a:cubicBezTo>
                  <a:cubicBezTo>
                    <a:pt x="658" y="549"/>
                    <a:pt x="655" y="541"/>
                    <a:pt x="660" y="538"/>
                  </a:cubicBezTo>
                  <a:close/>
                  <a:moveTo>
                    <a:pt x="657" y="604"/>
                  </a:moveTo>
                  <a:cubicBezTo>
                    <a:pt x="657" y="601"/>
                    <a:pt x="658" y="600"/>
                    <a:pt x="659" y="598"/>
                  </a:cubicBezTo>
                  <a:cubicBezTo>
                    <a:pt x="661" y="599"/>
                    <a:pt x="662" y="605"/>
                    <a:pt x="657" y="604"/>
                  </a:cubicBezTo>
                  <a:close/>
                  <a:moveTo>
                    <a:pt x="664" y="625"/>
                  </a:moveTo>
                  <a:cubicBezTo>
                    <a:pt x="665" y="627"/>
                    <a:pt x="663" y="627"/>
                    <a:pt x="663" y="629"/>
                  </a:cubicBezTo>
                  <a:cubicBezTo>
                    <a:pt x="661" y="626"/>
                    <a:pt x="659" y="620"/>
                    <a:pt x="658" y="618"/>
                  </a:cubicBezTo>
                  <a:cubicBezTo>
                    <a:pt x="661" y="617"/>
                    <a:pt x="662" y="623"/>
                    <a:pt x="664" y="625"/>
                  </a:cubicBezTo>
                  <a:close/>
                  <a:moveTo>
                    <a:pt x="662" y="188"/>
                  </a:moveTo>
                  <a:cubicBezTo>
                    <a:pt x="662" y="183"/>
                    <a:pt x="666" y="192"/>
                    <a:pt x="667" y="194"/>
                  </a:cubicBezTo>
                  <a:cubicBezTo>
                    <a:pt x="665" y="193"/>
                    <a:pt x="664" y="190"/>
                    <a:pt x="662" y="188"/>
                  </a:cubicBezTo>
                  <a:close/>
                  <a:moveTo>
                    <a:pt x="665" y="182"/>
                  </a:moveTo>
                  <a:cubicBezTo>
                    <a:pt x="664" y="180"/>
                    <a:pt x="666" y="181"/>
                    <a:pt x="666" y="179"/>
                  </a:cubicBezTo>
                  <a:cubicBezTo>
                    <a:pt x="670" y="180"/>
                    <a:pt x="668" y="182"/>
                    <a:pt x="669" y="186"/>
                  </a:cubicBezTo>
                  <a:cubicBezTo>
                    <a:pt x="667" y="185"/>
                    <a:pt x="666" y="183"/>
                    <a:pt x="665" y="182"/>
                  </a:cubicBezTo>
                  <a:close/>
                  <a:moveTo>
                    <a:pt x="667" y="167"/>
                  </a:moveTo>
                  <a:cubicBezTo>
                    <a:pt x="665" y="166"/>
                    <a:pt x="665" y="164"/>
                    <a:pt x="663" y="163"/>
                  </a:cubicBezTo>
                  <a:cubicBezTo>
                    <a:pt x="664" y="154"/>
                    <a:pt x="673" y="161"/>
                    <a:pt x="667" y="167"/>
                  </a:cubicBezTo>
                  <a:close/>
                  <a:moveTo>
                    <a:pt x="666" y="148"/>
                  </a:moveTo>
                  <a:cubicBezTo>
                    <a:pt x="666" y="146"/>
                    <a:pt x="664" y="146"/>
                    <a:pt x="663" y="143"/>
                  </a:cubicBezTo>
                  <a:cubicBezTo>
                    <a:pt x="663" y="142"/>
                    <a:pt x="665" y="142"/>
                    <a:pt x="665" y="140"/>
                  </a:cubicBezTo>
                  <a:cubicBezTo>
                    <a:pt x="667" y="142"/>
                    <a:pt x="668" y="145"/>
                    <a:pt x="669" y="147"/>
                  </a:cubicBezTo>
                  <a:cubicBezTo>
                    <a:pt x="667" y="147"/>
                    <a:pt x="668" y="149"/>
                    <a:pt x="666" y="148"/>
                  </a:cubicBezTo>
                  <a:close/>
                  <a:moveTo>
                    <a:pt x="662" y="114"/>
                  </a:moveTo>
                  <a:cubicBezTo>
                    <a:pt x="660" y="111"/>
                    <a:pt x="655" y="108"/>
                    <a:pt x="658" y="104"/>
                  </a:cubicBezTo>
                  <a:cubicBezTo>
                    <a:pt x="661" y="106"/>
                    <a:pt x="662" y="109"/>
                    <a:pt x="664" y="112"/>
                  </a:cubicBezTo>
                  <a:cubicBezTo>
                    <a:pt x="663" y="113"/>
                    <a:pt x="662" y="113"/>
                    <a:pt x="662" y="114"/>
                  </a:cubicBezTo>
                  <a:close/>
                  <a:moveTo>
                    <a:pt x="663" y="75"/>
                  </a:moveTo>
                  <a:cubicBezTo>
                    <a:pt x="662" y="73"/>
                    <a:pt x="665" y="73"/>
                    <a:pt x="665" y="72"/>
                  </a:cubicBezTo>
                  <a:cubicBezTo>
                    <a:pt x="666" y="76"/>
                    <a:pt x="670" y="79"/>
                    <a:pt x="669" y="84"/>
                  </a:cubicBezTo>
                  <a:cubicBezTo>
                    <a:pt x="665" y="81"/>
                    <a:pt x="666" y="78"/>
                    <a:pt x="663" y="75"/>
                  </a:cubicBezTo>
                  <a:close/>
                  <a:moveTo>
                    <a:pt x="667" y="63"/>
                  </a:moveTo>
                  <a:cubicBezTo>
                    <a:pt x="666" y="63"/>
                    <a:pt x="668" y="60"/>
                    <a:pt x="666" y="60"/>
                  </a:cubicBezTo>
                  <a:cubicBezTo>
                    <a:pt x="667" y="58"/>
                    <a:pt x="668" y="61"/>
                    <a:pt x="669" y="62"/>
                  </a:cubicBezTo>
                  <a:cubicBezTo>
                    <a:pt x="668" y="62"/>
                    <a:pt x="667" y="62"/>
                    <a:pt x="667" y="63"/>
                  </a:cubicBezTo>
                  <a:close/>
                  <a:moveTo>
                    <a:pt x="661" y="48"/>
                  </a:moveTo>
                  <a:cubicBezTo>
                    <a:pt x="661" y="48"/>
                    <a:pt x="661" y="47"/>
                    <a:pt x="660" y="47"/>
                  </a:cubicBezTo>
                  <a:cubicBezTo>
                    <a:pt x="661" y="44"/>
                    <a:pt x="657" y="40"/>
                    <a:pt x="661" y="38"/>
                  </a:cubicBezTo>
                  <a:cubicBezTo>
                    <a:pt x="664" y="39"/>
                    <a:pt x="664" y="44"/>
                    <a:pt x="667" y="46"/>
                  </a:cubicBezTo>
                  <a:cubicBezTo>
                    <a:pt x="666" y="47"/>
                    <a:pt x="664" y="48"/>
                    <a:pt x="661" y="48"/>
                  </a:cubicBezTo>
                  <a:close/>
                  <a:moveTo>
                    <a:pt x="658" y="68"/>
                  </a:moveTo>
                  <a:cubicBezTo>
                    <a:pt x="663" y="56"/>
                    <a:pt x="664" y="77"/>
                    <a:pt x="658" y="68"/>
                  </a:cubicBezTo>
                  <a:close/>
                  <a:moveTo>
                    <a:pt x="653" y="38"/>
                  </a:moveTo>
                  <a:cubicBezTo>
                    <a:pt x="651" y="37"/>
                    <a:pt x="650" y="36"/>
                    <a:pt x="650" y="34"/>
                  </a:cubicBezTo>
                  <a:cubicBezTo>
                    <a:pt x="654" y="34"/>
                    <a:pt x="656" y="30"/>
                    <a:pt x="659" y="31"/>
                  </a:cubicBezTo>
                  <a:cubicBezTo>
                    <a:pt x="658" y="34"/>
                    <a:pt x="655" y="36"/>
                    <a:pt x="653" y="38"/>
                  </a:cubicBezTo>
                  <a:close/>
                  <a:moveTo>
                    <a:pt x="651" y="43"/>
                  </a:moveTo>
                  <a:cubicBezTo>
                    <a:pt x="651" y="44"/>
                    <a:pt x="650" y="45"/>
                    <a:pt x="649" y="46"/>
                  </a:cubicBezTo>
                  <a:cubicBezTo>
                    <a:pt x="648" y="46"/>
                    <a:pt x="648" y="44"/>
                    <a:pt x="646" y="45"/>
                  </a:cubicBezTo>
                  <a:cubicBezTo>
                    <a:pt x="648" y="42"/>
                    <a:pt x="645" y="40"/>
                    <a:pt x="644" y="38"/>
                  </a:cubicBezTo>
                  <a:cubicBezTo>
                    <a:pt x="647" y="36"/>
                    <a:pt x="649" y="41"/>
                    <a:pt x="651" y="43"/>
                  </a:cubicBezTo>
                  <a:close/>
                  <a:moveTo>
                    <a:pt x="645" y="52"/>
                  </a:moveTo>
                  <a:cubicBezTo>
                    <a:pt x="640" y="51"/>
                    <a:pt x="641" y="45"/>
                    <a:pt x="639" y="41"/>
                  </a:cubicBezTo>
                  <a:cubicBezTo>
                    <a:pt x="639" y="41"/>
                    <a:pt x="640" y="40"/>
                    <a:pt x="642" y="41"/>
                  </a:cubicBezTo>
                  <a:cubicBezTo>
                    <a:pt x="644" y="44"/>
                    <a:pt x="643" y="48"/>
                    <a:pt x="645" y="52"/>
                  </a:cubicBezTo>
                  <a:close/>
                  <a:moveTo>
                    <a:pt x="633" y="41"/>
                  </a:moveTo>
                  <a:cubicBezTo>
                    <a:pt x="630" y="40"/>
                    <a:pt x="630" y="38"/>
                    <a:pt x="628" y="37"/>
                  </a:cubicBezTo>
                  <a:cubicBezTo>
                    <a:pt x="629" y="32"/>
                    <a:pt x="634" y="33"/>
                    <a:pt x="639" y="35"/>
                  </a:cubicBezTo>
                  <a:cubicBezTo>
                    <a:pt x="637" y="37"/>
                    <a:pt x="635" y="39"/>
                    <a:pt x="633" y="41"/>
                  </a:cubicBezTo>
                  <a:close/>
                  <a:moveTo>
                    <a:pt x="629" y="71"/>
                  </a:moveTo>
                  <a:cubicBezTo>
                    <a:pt x="628" y="72"/>
                    <a:pt x="627" y="75"/>
                    <a:pt x="625" y="75"/>
                  </a:cubicBezTo>
                  <a:cubicBezTo>
                    <a:pt x="623" y="72"/>
                    <a:pt x="621" y="69"/>
                    <a:pt x="619" y="66"/>
                  </a:cubicBezTo>
                  <a:cubicBezTo>
                    <a:pt x="620" y="64"/>
                    <a:pt x="622" y="63"/>
                    <a:pt x="623" y="60"/>
                  </a:cubicBezTo>
                  <a:cubicBezTo>
                    <a:pt x="627" y="62"/>
                    <a:pt x="628" y="67"/>
                    <a:pt x="629" y="71"/>
                  </a:cubicBezTo>
                  <a:close/>
                  <a:moveTo>
                    <a:pt x="615" y="114"/>
                  </a:moveTo>
                  <a:cubicBezTo>
                    <a:pt x="611" y="112"/>
                    <a:pt x="610" y="107"/>
                    <a:pt x="608" y="103"/>
                  </a:cubicBezTo>
                  <a:cubicBezTo>
                    <a:pt x="611" y="106"/>
                    <a:pt x="616" y="110"/>
                    <a:pt x="615" y="114"/>
                  </a:cubicBezTo>
                  <a:close/>
                  <a:moveTo>
                    <a:pt x="608" y="80"/>
                  </a:moveTo>
                  <a:cubicBezTo>
                    <a:pt x="611" y="82"/>
                    <a:pt x="613" y="87"/>
                    <a:pt x="613" y="91"/>
                  </a:cubicBezTo>
                  <a:cubicBezTo>
                    <a:pt x="609" y="90"/>
                    <a:pt x="606" y="83"/>
                    <a:pt x="608" y="80"/>
                  </a:cubicBezTo>
                  <a:close/>
                  <a:moveTo>
                    <a:pt x="611" y="70"/>
                  </a:moveTo>
                  <a:cubicBezTo>
                    <a:pt x="608" y="69"/>
                    <a:pt x="608" y="66"/>
                    <a:pt x="606" y="64"/>
                  </a:cubicBezTo>
                  <a:cubicBezTo>
                    <a:pt x="607" y="63"/>
                    <a:pt x="608" y="61"/>
                    <a:pt x="610" y="61"/>
                  </a:cubicBezTo>
                  <a:cubicBezTo>
                    <a:pt x="611" y="64"/>
                    <a:pt x="615" y="68"/>
                    <a:pt x="611" y="70"/>
                  </a:cubicBezTo>
                  <a:close/>
                  <a:moveTo>
                    <a:pt x="607" y="124"/>
                  </a:moveTo>
                  <a:cubicBezTo>
                    <a:pt x="606" y="124"/>
                    <a:pt x="606" y="125"/>
                    <a:pt x="605" y="126"/>
                  </a:cubicBezTo>
                  <a:cubicBezTo>
                    <a:pt x="602" y="124"/>
                    <a:pt x="601" y="119"/>
                    <a:pt x="599" y="116"/>
                  </a:cubicBezTo>
                  <a:cubicBezTo>
                    <a:pt x="598" y="114"/>
                    <a:pt x="599" y="114"/>
                    <a:pt x="600" y="112"/>
                  </a:cubicBezTo>
                  <a:cubicBezTo>
                    <a:pt x="603" y="116"/>
                    <a:pt x="605" y="119"/>
                    <a:pt x="607" y="124"/>
                  </a:cubicBezTo>
                  <a:close/>
                  <a:moveTo>
                    <a:pt x="603" y="78"/>
                  </a:moveTo>
                  <a:cubicBezTo>
                    <a:pt x="602" y="76"/>
                    <a:pt x="602" y="74"/>
                    <a:pt x="600" y="73"/>
                  </a:cubicBezTo>
                  <a:cubicBezTo>
                    <a:pt x="600" y="71"/>
                    <a:pt x="602" y="71"/>
                    <a:pt x="602" y="69"/>
                  </a:cubicBezTo>
                  <a:cubicBezTo>
                    <a:pt x="604" y="71"/>
                    <a:pt x="605" y="74"/>
                    <a:pt x="606" y="76"/>
                  </a:cubicBezTo>
                  <a:cubicBezTo>
                    <a:pt x="605" y="77"/>
                    <a:pt x="605" y="78"/>
                    <a:pt x="603" y="78"/>
                  </a:cubicBezTo>
                  <a:close/>
                  <a:moveTo>
                    <a:pt x="597" y="68"/>
                  </a:moveTo>
                  <a:cubicBezTo>
                    <a:pt x="596" y="65"/>
                    <a:pt x="595" y="63"/>
                    <a:pt x="593" y="61"/>
                  </a:cubicBezTo>
                  <a:cubicBezTo>
                    <a:pt x="594" y="59"/>
                    <a:pt x="595" y="59"/>
                    <a:pt x="596" y="57"/>
                  </a:cubicBezTo>
                  <a:cubicBezTo>
                    <a:pt x="597" y="60"/>
                    <a:pt x="599" y="62"/>
                    <a:pt x="600" y="66"/>
                  </a:cubicBezTo>
                  <a:cubicBezTo>
                    <a:pt x="599" y="66"/>
                    <a:pt x="599" y="68"/>
                    <a:pt x="597" y="68"/>
                  </a:cubicBezTo>
                  <a:close/>
                  <a:moveTo>
                    <a:pt x="593" y="40"/>
                  </a:moveTo>
                  <a:cubicBezTo>
                    <a:pt x="593" y="38"/>
                    <a:pt x="594" y="37"/>
                    <a:pt x="595" y="36"/>
                  </a:cubicBezTo>
                  <a:cubicBezTo>
                    <a:pt x="602" y="37"/>
                    <a:pt x="604" y="44"/>
                    <a:pt x="598" y="48"/>
                  </a:cubicBezTo>
                  <a:cubicBezTo>
                    <a:pt x="594" y="46"/>
                    <a:pt x="596" y="42"/>
                    <a:pt x="593" y="40"/>
                  </a:cubicBezTo>
                  <a:close/>
                  <a:moveTo>
                    <a:pt x="593" y="53"/>
                  </a:moveTo>
                  <a:cubicBezTo>
                    <a:pt x="593" y="54"/>
                    <a:pt x="592" y="55"/>
                    <a:pt x="590" y="56"/>
                  </a:cubicBezTo>
                  <a:cubicBezTo>
                    <a:pt x="590" y="52"/>
                    <a:pt x="586" y="49"/>
                    <a:pt x="587" y="46"/>
                  </a:cubicBezTo>
                  <a:cubicBezTo>
                    <a:pt x="591" y="44"/>
                    <a:pt x="591" y="51"/>
                    <a:pt x="593" y="53"/>
                  </a:cubicBezTo>
                  <a:close/>
                  <a:moveTo>
                    <a:pt x="588" y="32"/>
                  </a:moveTo>
                  <a:cubicBezTo>
                    <a:pt x="589" y="32"/>
                    <a:pt x="591" y="32"/>
                    <a:pt x="591" y="31"/>
                  </a:cubicBezTo>
                  <a:cubicBezTo>
                    <a:pt x="591" y="31"/>
                    <a:pt x="592" y="32"/>
                    <a:pt x="592" y="32"/>
                  </a:cubicBezTo>
                  <a:cubicBezTo>
                    <a:pt x="592" y="35"/>
                    <a:pt x="588" y="35"/>
                    <a:pt x="588" y="32"/>
                  </a:cubicBezTo>
                  <a:close/>
                  <a:moveTo>
                    <a:pt x="588" y="27"/>
                  </a:moveTo>
                  <a:cubicBezTo>
                    <a:pt x="586" y="28"/>
                    <a:pt x="588" y="29"/>
                    <a:pt x="588" y="30"/>
                  </a:cubicBezTo>
                  <a:cubicBezTo>
                    <a:pt x="586" y="30"/>
                    <a:pt x="587" y="27"/>
                    <a:pt x="585" y="27"/>
                  </a:cubicBezTo>
                  <a:cubicBezTo>
                    <a:pt x="586" y="25"/>
                    <a:pt x="589" y="26"/>
                    <a:pt x="588" y="29"/>
                  </a:cubicBezTo>
                  <a:cubicBezTo>
                    <a:pt x="588" y="29"/>
                    <a:pt x="588" y="28"/>
                    <a:pt x="588" y="27"/>
                  </a:cubicBezTo>
                  <a:close/>
                  <a:moveTo>
                    <a:pt x="590" y="76"/>
                  </a:moveTo>
                  <a:cubicBezTo>
                    <a:pt x="590" y="78"/>
                    <a:pt x="589" y="80"/>
                    <a:pt x="587" y="80"/>
                  </a:cubicBezTo>
                  <a:cubicBezTo>
                    <a:pt x="587" y="76"/>
                    <a:pt x="585" y="74"/>
                    <a:pt x="584" y="72"/>
                  </a:cubicBezTo>
                  <a:cubicBezTo>
                    <a:pt x="584" y="70"/>
                    <a:pt x="585" y="71"/>
                    <a:pt x="585" y="69"/>
                  </a:cubicBezTo>
                  <a:cubicBezTo>
                    <a:pt x="588" y="71"/>
                    <a:pt x="589" y="74"/>
                    <a:pt x="590" y="76"/>
                  </a:cubicBezTo>
                  <a:close/>
                  <a:moveTo>
                    <a:pt x="582" y="61"/>
                  </a:moveTo>
                  <a:cubicBezTo>
                    <a:pt x="583" y="64"/>
                    <a:pt x="584" y="65"/>
                    <a:pt x="582" y="67"/>
                  </a:cubicBezTo>
                  <a:cubicBezTo>
                    <a:pt x="578" y="66"/>
                    <a:pt x="578" y="58"/>
                    <a:pt x="583" y="58"/>
                  </a:cubicBezTo>
                  <a:cubicBezTo>
                    <a:pt x="583" y="57"/>
                    <a:pt x="582" y="57"/>
                    <a:pt x="582" y="56"/>
                  </a:cubicBezTo>
                  <a:cubicBezTo>
                    <a:pt x="579" y="56"/>
                    <a:pt x="579" y="61"/>
                    <a:pt x="576" y="59"/>
                  </a:cubicBezTo>
                  <a:cubicBezTo>
                    <a:pt x="578" y="57"/>
                    <a:pt x="579" y="53"/>
                    <a:pt x="583" y="53"/>
                  </a:cubicBezTo>
                  <a:cubicBezTo>
                    <a:pt x="583" y="55"/>
                    <a:pt x="584" y="57"/>
                    <a:pt x="585" y="58"/>
                  </a:cubicBezTo>
                  <a:cubicBezTo>
                    <a:pt x="585" y="60"/>
                    <a:pt x="583" y="59"/>
                    <a:pt x="582" y="61"/>
                  </a:cubicBezTo>
                  <a:close/>
                  <a:moveTo>
                    <a:pt x="572" y="87"/>
                  </a:moveTo>
                  <a:cubicBezTo>
                    <a:pt x="573" y="85"/>
                    <a:pt x="575" y="83"/>
                    <a:pt x="576" y="81"/>
                  </a:cubicBezTo>
                  <a:cubicBezTo>
                    <a:pt x="580" y="82"/>
                    <a:pt x="575" y="87"/>
                    <a:pt x="572" y="87"/>
                  </a:cubicBezTo>
                  <a:close/>
                  <a:moveTo>
                    <a:pt x="570" y="82"/>
                  </a:moveTo>
                  <a:cubicBezTo>
                    <a:pt x="569" y="82"/>
                    <a:pt x="569" y="79"/>
                    <a:pt x="567" y="78"/>
                  </a:cubicBezTo>
                  <a:cubicBezTo>
                    <a:pt x="568" y="75"/>
                    <a:pt x="571" y="74"/>
                    <a:pt x="572" y="72"/>
                  </a:cubicBezTo>
                  <a:cubicBezTo>
                    <a:pt x="573" y="72"/>
                    <a:pt x="573" y="75"/>
                    <a:pt x="575" y="76"/>
                  </a:cubicBezTo>
                  <a:cubicBezTo>
                    <a:pt x="574" y="78"/>
                    <a:pt x="571" y="80"/>
                    <a:pt x="570" y="82"/>
                  </a:cubicBezTo>
                  <a:close/>
                  <a:moveTo>
                    <a:pt x="567" y="85"/>
                  </a:moveTo>
                  <a:cubicBezTo>
                    <a:pt x="567" y="88"/>
                    <a:pt x="565" y="88"/>
                    <a:pt x="565" y="90"/>
                  </a:cubicBezTo>
                  <a:cubicBezTo>
                    <a:pt x="566" y="88"/>
                    <a:pt x="564" y="85"/>
                    <a:pt x="565" y="83"/>
                  </a:cubicBezTo>
                  <a:cubicBezTo>
                    <a:pt x="566" y="83"/>
                    <a:pt x="565" y="86"/>
                    <a:pt x="567" y="85"/>
                  </a:cubicBezTo>
                  <a:close/>
                  <a:moveTo>
                    <a:pt x="566" y="119"/>
                  </a:moveTo>
                  <a:cubicBezTo>
                    <a:pt x="570" y="121"/>
                    <a:pt x="568" y="126"/>
                    <a:pt x="565" y="128"/>
                  </a:cubicBezTo>
                  <a:cubicBezTo>
                    <a:pt x="561" y="126"/>
                    <a:pt x="565" y="122"/>
                    <a:pt x="566" y="119"/>
                  </a:cubicBezTo>
                  <a:close/>
                  <a:moveTo>
                    <a:pt x="566" y="141"/>
                  </a:moveTo>
                  <a:cubicBezTo>
                    <a:pt x="568" y="142"/>
                    <a:pt x="568" y="144"/>
                    <a:pt x="569" y="145"/>
                  </a:cubicBezTo>
                  <a:cubicBezTo>
                    <a:pt x="569" y="147"/>
                    <a:pt x="567" y="147"/>
                    <a:pt x="567" y="150"/>
                  </a:cubicBezTo>
                  <a:cubicBezTo>
                    <a:pt x="563" y="149"/>
                    <a:pt x="560" y="142"/>
                    <a:pt x="566" y="141"/>
                  </a:cubicBezTo>
                  <a:close/>
                  <a:moveTo>
                    <a:pt x="564" y="295"/>
                  </a:moveTo>
                  <a:cubicBezTo>
                    <a:pt x="561" y="298"/>
                    <a:pt x="560" y="303"/>
                    <a:pt x="557" y="306"/>
                  </a:cubicBezTo>
                  <a:cubicBezTo>
                    <a:pt x="557" y="302"/>
                    <a:pt x="557" y="296"/>
                    <a:pt x="557" y="291"/>
                  </a:cubicBezTo>
                  <a:cubicBezTo>
                    <a:pt x="559" y="292"/>
                    <a:pt x="561" y="294"/>
                    <a:pt x="564" y="295"/>
                  </a:cubicBezTo>
                  <a:close/>
                  <a:moveTo>
                    <a:pt x="561" y="390"/>
                  </a:moveTo>
                  <a:cubicBezTo>
                    <a:pt x="565" y="392"/>
                    <a:pt x="563" y="397"/>
                    <a:pt x="566" y="401"/>
                  </a:cubicBezTo>
                  <a:cubicBezTo>
                    <a:pt x="563" y="406"/>
                    <a:pt x="559" y="410"/>
                    <a:pt x="557" y="415"/>
                  </a:cubicBezTo>
                  <a:cubicBezTo>
                    <a:pt x="554" y="404"/>
                    <a:pt x="557" y="397"/>
                    <a:pt x="561" y="390"/>
                  </a:cubicBezTo>
                  <a:close/>
                  <a:moveTo>
                    <a:pt x="560" y="418"/>
                  </a:moveTo>
                  <a:cubicBezTo>
                    <a:pt x="563" y="421"/>
                    <a:pt x="564" y="426"/>
                    <a:pt x="562" y="429"/>
                  </a:cubicBezTo>
                  <a:cubicBezTo>
                    <a:pt x="560" y="430"/>
                    <a:pt x="561" y="427"/>
                    <a:pt x="560" y="427"/>
                  </a:cubicBezTo>
                  <a:cubicBezTo>
                    <a:pt x="558" y="427"/>
                    <a:pt x="558" y="429"/>
                    <a:pt x="556" y="429"/>
                  </a:cubicBezTo>
                  <a:cubicBezTo>
                    <a:pt x="554" y="423"/>
                    <a:pt x="559" y="422"/>
                    <a:pt x="560" y="418"/>
                  </a:cubicBezTo>
                  <a:close/>
                  <a:moveTo>
                    <a:pt x="557" y="573"/>
                  </a:moveTo>
                  <a:cubicBezTo>
                    <a:pt x="557" y="572"/>
                    <a:pt x="557" y="570"/>
                    <a:pt x="557" y="569"/>
                  </a:cubicBezTo>
                  <a:cubicBezTo>
                    <a:pt x="558" y="569"/>
                    <a:pt x="558" y="570"/>
                    <a:pt x="559" y="570"/>
                  </a:cubicBezTo>
                  <a:cubicBezTo>
                    <a:pt x="558" y="571"/>
                    <a:pt x="559" y="573"/>
                    <a:pt x="557" y="573"/>
                  </a:cubicBezTo>
                  <a:close/>
                  <a:moveTo>
                    <a:pt x="558" y="555"/>
                  </a:moveTo>
                  <a:cubicBezTo>
                    <a:pt x="556" y="553"/>
                    <a:pt x="559" y="548"/>
                    <a:pt x="557" y="546"/>
                  </a:cubicBezTo>
                  <a:cubicBezTo>
                    <a:pt x="561" y="545"/>
                    <a:pt x="560" y="553"/>
                    <a:pt x="558" y="555"/>
                  </a:cubicBezTo>
                  <a:close/>
                  <a:moveTo>
                    <a:pt x="559" y="523"/>
                  </a:moveTo>
                  <a:cubicBezTo>
                    <a:pt x="560" y="524"/>
                    <a:pt x="560" y="526"/>
                    <a:pt x="560" y="528"/>
                  </a:cubicBezTo>
                  <a:cubicBezTo>
                    <a:pt x="557" y="528"/>
                    <a:pt x="560" y="526"/>
                    <a:pt x="559" y="523"/>
                  </a:cubicBezTo>
                  <a:close/>
                  <a:moveTo>
                    <a:pt x="561" y="560"/>
                  </a:moveTo>
                  <a:cubicBezTo>
                    <a:pt x="563" y="561"/>
                    <a:pt x="561" y="563"/>
                    <a:pt x="561" y="564"/>
                  </a:cubicBezTo>
                  <a:cubicBezTo>
                    <a:pt x="559" y="563"/>
                    <a:pt x="560" y="561"/>
                    <a:pt x="561" y="560"/>
                  </a:cubicBezTo>
                  <a:close/>
                  <a:moveTo>
                    <a:pt x="562" y="642"/>
                  </a:moveTo>
                  <a:cubicBezTo>
                    <a:pt x="559" y="641"/>
                    <a:pt x="563" y="639"/>
                    <a:pt x="563" y="636"/>
                  </a:cubicBezTo>
                  <a:cubicBezTo>
                    <a:pt x="563" y="636"/>
                    <a:pt x="564" y="636"/>
                    <a:pt x="564" y="636"/>
                  </a:cubicBezTo>
                  <a:cubicBezTo>
                    <a:pt x="564" y="637"/>
                    <a:pt x="564" y="637"/>
                    <a:pt x="565" y="637"/>
                  </a:cubicBezTo>
                  <a:cubicBezTo>
                    <a:pt x="563" y="638"/>
                    <a:pt x="562" y="640"/>
                    <a:pt x="562" y="642"/>
                  </a:cubicBezTo>
                  <a:close/>
                  <a:moveTo>
                    <a:pt x="566" y="642"/>
                  </a:moveTo>
                  <a:cubicBezTo>
                    <a:pt x="568" y="643"/>
                    <a:pt x="568" y="646"/>
                    <a:pt x="570" y="647"/>
                  </a:cubicBezTo>
                  <a:cubicBezTo>
                    <a:pt x="569" y="650"/>
                    <a:pt x="568" y="651"/>
                    <a:pt x="567" y="653"/>
                  </a:cubicBezTo>
                  <a:cubicBezTo>
                    <a:pt x="565" y="653"/>
                    <a:pt x="565" y="650"/>
                    <a:pt x="563" y="649"/>
                  </a:cubicBezTo>
                  <a:cubicBezTo>
                    <a:pt x="564" y="647"/>
                    <a:pt x="566" y="645"/>
                    <a:pt x="566" y="642"/>
                  </a:cubicBezTo>
                  <a:close/>
                  <a:moveTo>
                    <a:pt x="566" y="686"/>
                  </a:moveTo>
                  <a:cubicBezTo>
                    <a:pt x="569" y="687"/>
                    <a:pt x="569" y="694"/>
                    <a:pt x="565" y="695"/>
                  </a:cubicBezTo>
                  <a:cubicBezTo>
                    <a:pt x="566" y="693"/>
                    <a:pt x="565" y="692"/>
                    <a:pt x="564" y="692"/>
                  </a:cubicBezTo>
                  <a:cubicBezTo>
                    <a:pt x="564" y="689"/>
                    <a:pt x="565" y="687"/>
                    <a:pt x="566" y="686"/>
                  </a:cubicBezTo>
                  <a:close/>
                  <a:moveTo>
                    <a:pt x="567" y="678"/>
                  </a:moveTo>
                  <a:cubicBezTo>
                    <a:pt x="570" y="677"/>
                    <a:pt x="567" y="677"/>
                    <a:pt x="568" y="674"/>
                  </a:cubicBezTo>
                  <a:cubicBezTo>
                    <a:pt x="564" y="672"/>
                    <a:pt x="564" y="669"/>
                    <a:pt x="566" y="666"/>
                  </a:cubicBezTo>
                  <a:cubicBezTo>
                    <a:pt x="568" y="668"/>
                    <a:pt x="569" y="671"/>
                    <a:pt x="572" y="672"/>
                  </a:cubicBezTo>
                  <a:cubicBezTo>
                    <a:pt x="571" y="675"/>
                    <a:pt x="573" y="681"/>
                    <a:pt x="572" y="684"/>
                  </a:cubicBezTo>
                  <a:cubicBezTo>
                    <a:pt x="570" y="683"/>
                    <a:pt x="570" y="679"/>
                    <a:pt x="567" y="678"/>
                  </a:cubicBezTo>
                  <a:close/>
                  <a:moveTo>
                    <a:pt x="568" y="630"/>
                  </a:moveTo>
                  <a:cubicBezTo>
                    <a:pt x="566" y="627"/>
                    <a:pt x="569" y="625"/>
                    <a:pt x="569" y="622"/>
                  </a:cubicBezTo>
                  <a:cubicBezTo>
                    <a:pt x="571" y="621"/>
                    <a:pt x="571" y="623"/>
                    <a:pt x="573" y="622"/>
                  </a:cubicBezTo>
                  <a:cubicBezTo>
                    <a:pt x="572" y="625"/>
                    <a:pt x="570" y="628"/>
                    <a:pt x="568" y="630"/>
                  </a:cubicBezTo>
                  <a:close/>
                  <a:moveTo>
                    <a:pt x="564" y="621"/>
                  </a:moveTo>
                  <a:cubicBezTo>
                    <a:pt x="562" y="616"/>
                    <a:pt x="560" y="611"/>
                    <a:pt x="563" y="606"/>
                  </a:cubicBezTo>
                  <a:cubicBezTo>
                    <a:pt x="567" y="607"/>
                    <a:pt x="567" y="611"/>
                    <a:pt x="569" y="613"/>
                  </a:cubicBezTo>
                  <a:cubicBezTo>
                    <a:pt x="568" y="616"/>
                    <a:pt x="567" y="619"/>
                    <a:pt x="564" y="621"/>
                  </a:cubicBezTo>
                  <a:close/>
                  <a:moveTo>
                    <a:pt x="568" y="558"/>
                  </a:moveTo>
                  <a:cubicBezTo>
                    <a:pt x="570" y="559"/>
                    <a:pt x="569" y="565"/>
                    <a:pt x="566" y="565"/>
                  </a:cubicBezTo>
                  <a:cubicBezTo>
                    <a:pt x="565" y="563"/>
                    <a:pt x="568" y="561"/>
                    <a:pt x="568" y="558"/>
                  </a:cubicBezTo>
                  <a:close/>
                  <a:moveTo>
                    <a:pt x="572" y="518"/>
                  </a:moveTo>
                  <a:cubicBezTo>
                    <a:pt x="568" y="515"/>
                    <a:pt x="571" y="511"/>
                    <a:pt x="572" y="507"/>
                  </a:cubicBezTo>
                  <a:cubicBezTo>
                    <a:pt x="577" y="509"/>
                    <a:pt x="573" y="515"/>
                    <a:pt x="572" y="518"/>
                  </a:cubicBezTo>
                  <a:close/>
                  <a:moveTo>
                    <a:pt x="576" y="525"/>
                  </a:moveTo>
                  <a:cubicBezTo>
                    <a:pt x="577" y="526"/>
                    <a:pt x="577" y="529"/>
                    <a:pt x="576" y="530"/>
                  </a:cubicBezTo>
                  <a:cubicBezTo>
                    <a:pt x="575" y="530"/>
                    <a:pt x="575" y="527"/>
                    <a:pt x="574" y="526"/>
                  </a:cubicBezTo>
                  <a:cubicBezTo>
                    <a:pt x="574" y="524"/>
                    <a:pt x="576" y="527"/>
                    <a:pt x="576" y="525"/>
                  </a:cubicBezTo>
                  <a:close/>
                  <a:moveTo>
                    <a:pt x="576" y="479"/>
                  </a:moveTo>
                  <a:cubicBezTo>
                    <a:pt x="579" y="479"/>
                    <a:pt x="579" y="482"/>
                    <a:pt x="579" y="483"/>
                  </a:cubicBezTo>
                  <a:cubicBezTo>
                    <a:pt x="579" y="485"/>
                    <a:pt x="577" y="486"/>
                    <a:pt x="577" y="489"/>
                  </a:cubicBezTo>
                  <a:cubicBezTo>
                    <a:pt x="572" y="488"/>
                    <a:pt x="576" y="483"/>
                    <a:pt x="576" y="479"/>
                  </a:cubicBezTo>
                  <a:close/>
                  <a:moveTo>
                    <a:pt x="579" y="467"/>
                  </a:moveTo>
                  <a:cubicBezTo>
                    <a:pt x="577" y="466"/>
                    <a:pt x="579" y="462"/>
                    <a:pt x="577" y="460"/>
                  </a:cubicBezTo>
                  <a:cubicBezTo>
                    <a:pt x="577" y="458"/>
                    <a:pt x="579" y="458"/>
                    <a:pt x="579" y="456"/>
                  </a:cubicBezTo>
                  <a:cubicBezTo>
                    <a:pt x="583" y="458"/>
                    <a:pt x="582" y="464"/>
                    <a:pt x="579" y="467"/>
                  </a:cubicBezTo>
                  <a:close/>
                  <a:moveTo>
                    <a:pt x="581" y="436"/>
                  </a:moveTo>
                  <a:cubicBezTo>
                    <a:pt x="579" y="435"/>
                    <a:pt x="581" y="434"/>
                    <a:pt x="581" y="432"/>
                  </a:cubicBezTo>
                  <a:cubicBezTo>
                    <a:pt x="584" y="432"/>
                    <a:pt x="581" y="435"/>
                    <a:pt x="581" y="436"/>
                  </a:cubicBezTo>
                  <a:close/>
                  <a:moveTo>
                    <a:pt x="584" y="386"/>
                  </a:moveTo>
                  <a:cubicBezTo>
                    <a:pt x="585" y="388"/>
                    <a:pt x="587" y="390"/>
                    <a:pt x="587" y="392"/>
                  </a:cubicBezTo>
                  <a:cubicBezTo>
                    <a:pt x="586" y="392"/>
                    <a:pt x="586" y="393"/>
                    <a:pt x="585" y="394"/>
                  </a:cubicBezTo>
                  <a:cubicBezTo>
                    <a:pt x="583" y="393"/>
                    <a:pt x="582" y="388"/>
                    <a:pt x="584" y="386"/>
                  </a:cubicBezTo>
                  <a:close/>
                  <a:moveTo>
                    <a:pt x="588" y="426"/>
                  </a:moveTo>
                  <a:cubicBezTo>
                    <a:pt x="587" y="425"/>
                    <a:pt x="587" y="423"/>
                    <a:pt x="587" y="421"/>
                  </a:cubicBezTo>
                  <a:cubicBezTo>
                    <a:pt x="587" y="421"/>
                    <a:pt x="588" y="421"/>
                    <a:pt x="588" y="421"/>
                  </a:cubicBezTo>
                  <a:cubicBezTo>
                    <a:pt x="590" y="423"/>
                    <a:pt x="590" y="425"/>
                    <a:pt x="588" y="426"/>
                  </a:cubicBezTo>
                  <a:close/>
                  <a:moveTo>
                    <a:pt x="588" y="397"/>
                  </a:moveTo>
                  <a:cubicBezTo>
                    <a:pt x="591" y="398"/>
                    <a:pt x="591" y="402"/>
                    <a:pt x="592" y="404"/>
                  </a:cubicBezTo>
                  <a:cubicBezTo>
                    <a:pt x="592" y="406"/>
                    <a:pt x="590" y="406"/>
                    <a:pt x="590" y="408"/>
                  </a:cubicBezTo>
                  <a:cubicBezTo>
                    <a:pt x="588" y="405"/>
                    <a:pt x="586" y="400"/>
                    <a:pt x="588" y="397"/>
                  </a:cubicBezTo>
                  <a:close/>
                  <a:moveTo>
                    <a:pt x="593" y="454"/>
                  </a:moveTo>
                  <a:cubicBezTo>
                    <a:pt x="594" y="454"/>
                    <a:pt x="593" y="457"/>
                    <a:pt x="591" y="457"/>
                  </a:cubicBezTo>
                  <a:cubicBezTo>
                    <a:pt x="591" y="455"/>
                    <a:pt x="592" y="454"/>
                    <a:pt x="593" y="454"/>
                  </a:cubicBezTo>
                  <a:close/>
                  <a:moveTo>
                    <a:pt x="592" y="436"/>
                  </a:moveTo>
                  <a:cubicBezTo>
                    <a:pt x="594" y="437"/>
                    <a:pt x="595" y="436"/>
                    <a:pt x="594" y="435"/>
                  </a:cubicBezTo>
                  <a:cubicBezTo>
                    <a:pt x="596" y="436"/>
                    <a:pt x="597" y="436"/>
                    <a:pt x="597" y="438"/>
                  </a:cubicBezTo>
                  <a:cubicBezTo>
                    <a:pt x="596" y="439"/>
                    <a:pt x="596" y="442"/>
                    <a:pt x="594" y="442"/>
                  </a:cubicBezTo>
                  <a:cubicBezTo>
                    <a:pt x="593" y="440"/>
                    <a:pt x="592" y="439"/>
                    <a:pt x="592" y="436"/>
                  </a:cubicBezTo>
                  <a:close/>
                  <a:moveTo>
                    <a:pt x="597" y="375"/>
                  </a:moveTo>
                  <a:cubicBezTo>
                    <a:pt x="595" y="375"/>
                    <a:pt x="596" y="372"/>
                    <a:pt x="596" y="371"/>
                  </a:cubicBezTo>
                  <a:cubicBezTo>
                    <a:pt x="597" y="372"/>
                    <a:pt x="598" y="373"/>
                    <a:pt x="597" y="375"/>
                  </a:cubicBezTo>
                  <a:close/>
                  <a:moveTo>
                    <a:pt x="597" y="338"/>
                  </a:moveTo>
                  <a:cubicBezTo>
                    <a:pt x="598" y="339"/>
                    <a:pt x="601" y="343"/>
                    <a:pt x="599" y="343"/>
                  </a:cubicBezTo>
                  <a:cubicBezTo>
                    <a:pt x="599" y="341"/>
                    <a:pt x="596" y="341"/>
                    <a:pt x="597" y="338"/>
                  </a:cubicBezTo>
                  <a:close/>
                  <a:moveTo>
                    <a:pt x="597" y="320"/>
                  </a:moveTo>
                  <a:cubicBezTo>
                    <a:pt x="598" y="320"/>
                    <a:pt x="599" y="319"/>
                    <a:pt x="599" y="319"/>
                  </a:cubicBezTo>
                  <a:cubicBezTo>
                    <a:pt x="602" y="320"/>
                    <a:pt x="604" y="324"/>
                    <a:pt x="601" y="326"/>
                  </a:cubicBezTo>
                  <a:cubicBezTo>
                    <a:pt x="598" y="325"/>
                    <a:pt x="598" y="322"/>
                    <a:pt x="597" y="320"/>
                  </a:cubicBezTo>
                  <a:close/>
                  <a:moveTo>
                    <a:pt x="605" y="327"/>
                  </a:moveTo>
                  <a:cubicBezTo>
                    <a:pt x="608" y="327"/>
                    <a:pt x="607" y="333"/>
                    <a:pt x="611" y="333"/>
                  </a:cubicBezTo>
                  <a:cubicBezTo>
                    <a:pt x="610" y="336"/>
                    <a:pt x="609" y="337"/>
                    <a:pt x="608" y="339"/>
                  </a:cubicBezTo>
                  <a:cubicBezTo>
                    <a:pt x="605" y="336"/>
                    <a:pt x="602" y="331"/>
                    <a:pt x="605" y="327"/>
                  </a:cubicBezTo>
                  <a:close/>
                  <a:moveTo>
                    <a:pt x="609" y="316"/>
                  </a:moveTo>
                  <a:cubicBezTo>
                    <a:pt x="606" y="316"/>
                    <a:pt x="607" y="313"/>
                    <a:pt x="605" y="313"/>
                  </a:cubicBezTo>
                  <a:cubicBezTo>
                    <a:pt x="605" y="310"/>
                    <a:pt x="607" y="310"/>
                    <a:pt x="608" y="308"/>
                  </a:cubicBezTo>
                  <a:cubicBezTo>
                    <a:pt x="612" y="309"/>
                    <a:pt x="612" y="314"/>
                    <a:pt x="609" y="316"/>
                  </a:cubicBezTo>
                  <a:close/>
                  <a:moveTo>
                    <a:pt x="614" y="316"/>
                  </a:moveTo>
                  <a:cubicBezTo>
                    <a:pt x="616" y="316"/>
                    <a:pt x="617" y="319"/>
                    <a:pt x="618" y="321"/>
                  </a:cubicBezTo>
                  <a:cubicBezTo>
                    <a:pt x="617" y="322"/>
                    <a:pt x="614" y="322"/>
                    <a:pt x="614" y="325"/>
                  </a:cubicBezTo>
                  <a:cubicBezTo>
                    <a:pt x="614" y="324"/>
                    <a:pt x="613" y="324"/>
                    <a:pt x="613" y="325"/>
                  </a:cubicBezTo>
                  <a:cubicBezTo>
                    <a:pt x="611" y="324"/>
                    <a:pt x="611" y="321"/>
                    <a:pt x="611" y="320"/>
                  </a:cubicBezTo>
                  <a:cubicBezTo>
                    <a:pt x="613" y="319"/>
                    <a:pt x="613" y="318"/>
                    <a:pt x="614" y="316"/>
                  </a:cubicBezTo>
                  <a:close/>
                  <a:moveTo>
                    <a:pt x="608" y="286"/>
                  </a:moveTo>
                  <a:cubicBezTo>
                    <a:pt x="608" y="284"/>
                    <a:pt x="610" y="283"/>
                    <a:pt x="611" y="281"/>
                  </a:cubicBezTo>
                  <a:cubicBezTo>
                    <a:pt x="615" y="282"/>
                    <a:pt x="614" y="287"/>
                    <a:pt x="617" y="289"/>
                  </a:cubicBezTo>
                  <a:cubicBezTo>
                    <a:pt x="617" y="291"/>
                    <a:pt x="615" y="292"/>
                    <a:pt x="614" y="294"/>
                  </a:cubicBezTo>
                  <a:cubicBezTo>
                    <a:pt x="612" y="291"/>
                    <a:pt x="610" y="288"/>
                    <a:pt x="608" y="286"/>
                  </a:cubicBezTo>
                  <a:close/>
                  <a:moveTo>
                    <a:pt x="614" y="277"/>
                  </a:moveTo>
                  <a:cubicBezTo>
                    <a:pt x="615" y="275"/>
                    <a:pt x="617" y="275"/>
                    <a:pt x="617" y="272"/>
                  </a:cubicBezTo>
                  <a:cubicBezTo>
                    <a:pt x="621" y="273"/>
                    <a:pt x="624" y="280"/>
                    <a:pt x="621" y="285"/>
                  </a:cubicBezTo>
                  <a:cubicBezTo>
                    <a:pt x="618" y="283"/>
                    <a:pt x="616" y="280"/>
                    <a:pt x="614" y="277"/>
                  </a:cubicBezTo>
                  <a:close/>
                  <a:moveTo>
                    <a:pt x="618" y="247"/>
                  </a:moveTo>
                  <a:cubicBezTo>
                    <a:pt x="621" y="239"/>
                    <a:pt x="626" y="252"/>
                    <a:pt x="625" y="256"/>
                  </a:cubicBezTo>
                  <a:cubicBezTo>
                    <a:pt x="621" y="254"/>
                    <a:pt x="620" y="250"/>
                    <a:pt x="618" y="247"/>
                  </a:cubicBezTo>
                  <a:close/>
                  <a:moveTo>
                    <a:pt x="624" y="303"/>
                  </a:moveTo>
                  <a:cubicBezTo>
                    <a:pt x="627" y="303"/>
                    <a:pt x="629" y="308"/>
                    <a:pt x="631" y="310"/>
                  </a:cubicBezTo>
                  <a:cubicBezTo>
                    <a:pt x="631" y="313"/>
                    <a:pt x="629" y="314"/>
                    <a:pt x="628" y="316"/>
                  </a:cubicBezTo>
                  <a:cubicBezTo>
                    <a:pt x="626" y="314"/>
                    <a:pt x="626" y="311"/>
                    <a:pt x="623" y="310"/>
                  </a:cubicBezTo>
                  <a:cubicBezTo>
                    <a:pt x="624" y="308"/>
                    <a:pt x="626" y="305"/>
                    <a:pt x="624" y="303"/>
                  </a:cubicBezTo>
                  <a:close/>
                  <a:moveTo>
                    <a:pt x="631" y="315"/>
                  </a:moveTo>
                  <a:cubicBezTo>
                    <a:pt x="633" y="315"/>
                    <a:pt x="633" y="314"/>
                    <a:pt x="634" y="314"/>
                  </a:cubicBezTo>
                  <a:cubicBezTo>
                    <a:pt x="634" y="317"/>
                    <a:pt x="633" y="319"/>
                    <a:pt x="630" y="320"/>
                  </a:cubicBezTo>
                  <a:cubicBezTo>
                    <a:pt x="630" y="318"/>
                    <a:pt x="632" y="317"/>
                    <a:pt x="631" y="315"/>
                  </a:cubicBezTo>
                  <a:close/>
                  <a:moveTo>
                    <a:pt x="633" y="331"/>
                  </a:moveTo>
                  <a:cubicBezTo>
                    <a:pt x="630" y="331"/>
                    <a:pt x="630" y="329"/>
                    <a:pt x="629" y="328"/>
                  </a:cubicBezTo>
                  <a:cubicBezTo>
                    <a:pt x="630" y="326"/>
                    <a:pt x="632" y="330"/>
                    <a:pt x="633" y="331"/>
                  </a:cubicBezTo>
                  <a:close/>
                  <a:moveTo>
                    <a:pt x="631" y="339"/>
                  </a:moveTo>
                  <a:cubicBezTo>
                    <a:pt x="634" y="340"/>
                    <a:pt x="633" y="344"/>
                    <a:pt x="636" y="345"/>
                  </a:cubicBezTo>
                  <a:cubicBezTo>
                    <a:pt x="634" y="347"/>
                    <a:pt x="632" y="349"/>
                    <a:pt x="629" y="351"/>
                  </a:cubicBezTo>
                  <a:cubicBezTo>
                    <a:pt x="624" y="347"/>
                    <a:pt x="630" y="343"/>
                    <a:pt x="631" y="339"/>
                  </a:cubicBezTo>
                  <a:close/>
                  <a:moveTo>
                    <a:pt x="632" y="357"/>
                  </a:moveTo>
                  <a:cubicBezTo>
                    <a:pt x="632" y="355"/>
                    <a:pt x="631" y="354"/>
                    <a:pt x="630" y="353"/>
                  </a:cubicBezTo>
                  <a:cubicBezTo>
                    <a:pt x="632" y="352"/>
                    <a:pt x="633" y="351"/>
                    <a:pt x="633" y="349"/>
                  </a:cubicBezTo>
                  <a:cubicBezTo>
                    <a:pt x="634" y="349"/>
                    <a:pt x="634" y="349"/>
                    <a:pt x="635" y="349"/>
                  </a:cubicBezTo>
                  <a:cubicBezTo>
                    <a:pt x="637" y="352"/>
                    <a:pt x="635" y="356"/>
                    <a:pt x="632" y="357"/>
                  </a:cubicBezTo>
                  <a:close/>
                  <a:moveTo>
                    <a:pt x="634" y="334"/>
                  </a:moveTo>
                  <a:cubicBezTo>
                    <a:pt x="637" y="333"/>
                    <a:pt x="635" y="337"/>
                    <a:pt x="636" y="337"/>
                  </a:cubicBezTo>
                  <a:cubicBezTo>
                    <a:pt x="635" y="339"/>
                    <a:pt x="634" y="336"/>
                    <a:pt x="634" y="334"/>
                  </a:cubicBezTo>
                  <a:close/>
                  <a:moveTo>
                    <a:pt x="635" y="305"/>
                  </a:moveTo>
                  <a:cubicBezTo>
                    <a:pt x="632" y="303"/>
                    <a:pt x="630" y="300"/>
                    <a:pt x="628" y="296"/>
                  </a:cubicBezTo>
                  <a:cubicBezTo>
                    <a:pt x="632" y="286"/>
                    <a:pt x="640" y="300"/>
                    <a:pt x="635" y="305"/>
                  </a:cubicBezTo>
                  <a:close/>
                  <a:moveTo>
                    <a:pt x="633" y="251"/>
                  </a:moveTo>
                  <a:cubicBezTo>
                    <a:pt x="636" y="254"/>
                    <a:pt x="639" y="256"/>
                    <a:pt x="639" y="262"/>
                  </a:cubicBezTo>
                  <a:cubicBezTo>
                    <a:pt x="636" y="259"/>
                    <a:pt x="633" y="257"/>
                    <a:pt x="633" y="251"/>
                  </a:cubicBezTo>
                  <a:close/>
                  <a:moveTo>
                    <a:pt x="638" y="244"/>
                  </a:moveTo>
                  <a:cubicBezTo>
                    <a:pt x="641" y="245"/>
                    <a:pt x="639" y="246"/>
                    <a:pt x="639" y="248"/>
                  </a:cubicBezTo>
                  <a:cubicBezTo>
                    <a:pt x="638" y="248"/>
                    <a:pt x="638" y="246"/>
                    <a:pt x="638" y="244"/>
                  </a:cubicBezTo>
                  <a:close/>
                  <a:moveTo>
                    <a:pt x="648" y="441"/>
                  </a:moveTo>
                  <a:cubicBezTo>
                    <a:pt x="645" y="442"/>
                    <a:pt x="643" y="438"/>
                    <a:pt x="643" y="434"/>
                  </a:cubicBezTo>
                  <a:cubicBezTo>
                    <a:pt x="647" y="434"/>
                    <a:pt x="645" y="440"/>
                    <a:pt x="648" y="441"/>
                  </a:cubicBezTo>
                  <a:close/>
                  <a:moveTo>
                    <a:pt x="646" y="477"/>
                  </a:moveTo>
                  <a:cubicBezTo>
                    <a:pt x="649" y="477"/>
                    <a:pt x="648" y="481"/>
                    <a:pt x="646" y="480"/>
                  </a:cubicBezTo>
                  <a:cubicBezTo>
                    <a:pt x="646" y="479"/>
                    <a:pt x="647" y="479"/>
                    <a:pt x="646" y="477"/>
                  </a:cubicBezTo>
                  <a:close/>
                  <a:moveTo>
                    <a:pt x="650" y="502"/>
                  </a:moveTo>
                  <a:cubicBezTo>
                    <a:pt x="653" y="505"/>
                    <a:pt x="653" y="508"/>
                    <a:pt x="651" y="511"/>
                  </a:cubicBezTo>
                  <a:cubicBezTo>
                    <a:pt x="648" y="509"/>
                    <a:pt x="648" y="505"/>
                    <a:pt x="650" y="502"/>
                  </a:cubicBezTo>
                  <a:close/>
                  <a:moveTo>
                    <a:pt x="653" y="488"/>
                  </a:moveTo>
                  <a:cubicBezTo>
                    <a:pt x="656" y="490"/>
                    <a:pt x="657" y="495"/>
                    <a:pt x="658" y="498"/>
                  </a:cubicBezTo>
                  <a:cubicBezTo>
                    <a:pt x="657" y="501"/>
                    <a:pt x="656" y="500"/>
                    <a:pt x="655" y="503"/>
                  </a:cubicBezTo>
                  <a:cubicBezTo>
                    <a:pt x="652" y="499"/>
                    <a:pt x="650" y="494"/>
                    <a:pt x="653" y="488"/>
                  </a:cubicBezTo>
                  <a:close/>
                  <a:moveTo>
                    <a:pt x="655" y="518"/>
                  </a:moveTo>
                  <a:cubicBezTo>
                    <a:pt x="652" y="518"/>
                    <a:pt x="655" y="515"/>
                    <a:pt x="654" y="514"/>
                  </a:cubicBezTo>
                  <a:cubicBezTo>
                    <a:pt x="656" y="514"/>
                    <a:pt x="656" y="517"/>
                    <a:pt x="655" y="518"/>
                  </a:cubicBezTo>
                  <a:close/>
                  <a:moveTo>
                    <a:pt x="654" y="528"/>
                  </a:moveTo>
                  <a:cubicBezTo>
                    <a:pt x="656" y="529"/>
                    <a:pt x="657" y="532"/>
                    <a:pt x="657" y="535"/>
                  </a:cubicBezTo>
                  <a:cubicBezTo>
                    <a:pt x="656" y="535"/>
                    <a:pt x="656" y="537"/>
                    <a:pt x="654" y="537"/>
                  </a:cubicBezTo>
                  <a:cubicBezTo>
                    <a:pt x="653" y="533"/>
                    <a:pt x="652" y="531"/>
                    <a:pt x="654" y="528"/>
                  </a:cubicBezTo>
                  <a:close/>
                  <a:moveTo>
                    <a:pt x="658" y="555"/>
                  </a:moveTo>
                  <a:cubicBezTo>
                    <a:pt x="657" y="553"/>
                    <a:pt x="655" y="550"/>
                    <a:pt x="655" y="547"/>
                  </a:cubicBezTo>
                  <a:cubicBezTo>
                    <a:pt x="657" y="549"/>
                    <a:pt x="658" y="552"/>
                    <a:pt x="658" y="555"/>
                  </a:cubicBezTo>
                  <a:close/>
                  <a:moveTo>
                    <a:pt x="656" y="623"/>
                  </a:moveTo>
                  <a:cubicBezTo>
                    <a:pt x="658" y="626"/>
                    <a:pt x="660" y="630"/>
                    <a:pt x="660" y="633"/>
                  </a:cubicBezTo>
                  <a:cubicBezTo>
                    <a:pt x="656" y="633"/>
                    <a:pt x="657" y="629"/>
                    <a:pt x="655" y="627"/>
                  </a:cubicBezTo>
                  <a:cubicBezTo>
                    <a:pt x="654" y="625"/>
                    <a:pt x="655" y="624"/>
                    <a:pt x="656" y="623"/>
                  </a:cubicBezTo>
                  <a:close/>
                  <a:moveTo>
                    <a:pt x="663" y="649"/>
                  </a:moveTo>
                  <a:cubicBezTo>
                    <a:pt x="665" y="651"/>
                    <a:pt x="667" y="655"/>
                    <a:pt x="669" y="658"/>
                  </a:cubicBezTo>
                  <a:cubicBezTo>
                    <a:pt x="665" y="659"/>
                    <a:pt x="662" y="651"/>
                    <a:pt x="663" y="649"/>
                  </a:cubicBezTo>
                  <a:close/>
                  <a:moveTo>
                    <a:pt x="668" y="393"/>
                  </a:moveTo>
                  <a:cubicBezTo>
                    <a:pt x="671" y="394"/>
                    <a:pt x="671" y="399"/>
                    <a:pt x="670" y="403"/>
                  </a:cubicBezTo>
                  <a:cubicBezTo>
                    <a:pt x="669" y="401"/>
                    <a:pt x="667" y="396"/>
                    <a:pt x="668" y="393"/>
                  </a:cubicBezTo>
                  <a:close/>
                  <a:moveTo>
                    <a:pt x="670" y="461"/>
                  </a:moveTo>
                  <a:cubicBezTo>
                    <a:pt x="673" y="461"/>
                    <a:pt x="672" y="464"/>
                    <a:pt x="674" y="465"/>
                  </a:cubicBezTo>
                  <a:cubicBezTo>
                    <a:pt x="672" y="467"/>
                    <a:pt x="670" y="464"/>
                    <a:pt x="670" y="461"/>
                  </a:cubicBezTo>
                  <a:close/>
                  <a:moveTo>
                    <a:pt x="672" y="591"/>
                  </a:moveTo>
                  <a:cubicBezTo>
                    <a:pt x="674" y="596"/>
                    <a:pt x="679" y="601"/>
                    <a:pt x="678" y="607"/>
                  </a:cubicBezTo>
                  <a:cubicBezTo>
                    <a:pt x="674" y="604"/>
                    <a:pt x="671" y="598"/>
                    <a:pt x="672" y="591"/>
                  </a:cubicBezTo>
                  <a:close/>
                  <a:moveTo>
                    <a:pt x="672" y="528"/>
                  </a:moveTo>
                  <a:cubicBezTo>
                    <a:pt x="672" y="528"/>
                    <a:pt x="673" y="528"/>
                    <a:pt x="673" y="528"/>
                  </a:cubicBezTo>
                  <a:cubicBezTo>
                    <a:pt x="674" y="529"/>
                    <a:pt x="672" y="529"/>
                    <a:pt x="673" y="531"/>
                  </a:cubicBezTo>
                  <a:cubicBezTo>
                    <a:pt x="671" y="531"/>
                    <a:pt x="671" y="529"/>
                    <a:pt x="672" y="528"/>
                  </a:cubicBezTo>
                  <a:close/>
                  <a:moveTo>
                    <a:pt x="675" y="386"/>
                  </a:moveTo>
                  <a:cubicBezTo>
                    <a:pt x="672" y="385"/>
                    <a:pt x="673" y="382"/>
                    <a:pt x="674" y="380"/>
                  </a:cubicBezTo>
                  <a:cubicBezTo>
                    <a:pt x="675" y="381"/>
                    <a:pt x="674" y="384"/>
                    <a:pt x="675" y="386"/>
                  </a:cubicBezTo>
                  <a:close/>
                  <a:moveTo>
                    <a:pt x="673" y="642"/>
                  </a:moveTo>
                  <a:cubicBezTo>
                    <a:pt x="678" y="644"/>
                    <a:pt x="678" y="654"/>
                    <a:pt x="678" y="662"/>
                  </a:cubicBezTo>
                  <a:cubicBezTo>
                    <a:pt x="673" y="656"/>
                    <a:pt x="674" y="649"/>
                    <a:pt x="673" y="642"/>
                  </a:cubicBezTo>
                  <a:close/>
                  <a:moveTo>
                    <a:pt x="678" y="633"/>
                  </a:moveTo>
                  <a:cubicBezTo>
                    <a:pt x="676" y="629"/>
                    <a:pt x="675" y="625"/>
                    <a:pt x="673" y="623"/>
                  </a:cubicBezTo>
                  <a:cubicBezTo>
                    <a:pt x="673" y="621"/>
                    <a:pt x="674" y="621"/>
                    <a:pt x="674" y="620"/>
                  </a:cubicBezTo>
                  <a:cubicBezTo>
                    <a:pt x="678" y="623"/>
                    <a:pt x="678" y="627"/>
                    <a:pt x="678" y="633"/>
                  </a:cubicBezTo>
                  <a:close/>
                  <a:moveTo>
                    <a:pt x="676" y="194"/>
                  </a:moveTo>
                  <a:cubicBezTo>
                    <a:pt x="676" y="194"/>
                    <a:pt x="677" y="194"/>
                    <a:pt x="678" y="194"/>
                  </a:cubicBezTo>
                  <a:cubicBezTo>
                    <a:pt x="678" y="195"/>
                    <a:pt x="678" y="196"/>
                    <a:pt x="678" y="197"/>
                  </a:cubicBezTo>
                  <a:cubicBezTo>
                    <a:pt x="675" y="197"/>
                    <a:pt x="674" y="195"/>
                    <a:pt x="676" y="194"/>
                  </a:cubicBezTo>
                  <a:close/>
                  <a:moveTo>
                    <a:pt x="674" y="214"/>
                  </a:moveTo>
                  <a:cubicBezTo>
                    <a:pt x="674" y="215"/>
                    <a:pt x="673" y="215"/>
                    <a:pt x="673" y="216"/>
                  </a:cubicBezTo>
                  <a:cubicBezTo>
                    <a:pt x="672" y="216"/>
                    <a:pt x="671" y="215"/>
                    <a:pt x="672" y="213"/>
                  </a:cubicBezTo>
                  <a:cubicBezTo>
                    <a:pt x="673" y="213"/>
                    <a:pt x="673" y="214"/>
                    <a:pt x="674" y="214"/>
                  </a:cubicBezTo>
                  <a:close/>
                  <a:moveTo>
                    <a:pt x="673" y="227"/>
                  </a:moveTo>
                  <a:cubicBezTo>
                    <a:pt x="673" y="228"/>
                    <a:pt x="675" y="230"/>
                    <a:pt x="674" y="231"/>
                  </a:cubicBezTo>
                  <a:cubicBezTo>
                    <a:pt x="673" y="230"/>
                    <a:pt x="672" y="229"/>
                    <a:pt x="672" y="227"/>
                  </a:cubicBezTo>
                  <a:cubicBezTo>
                    <a:pt x="672" y="227"/>
                    <a:pt x="673" y="227"/>
                    <a:pt x="673" y="227"/>
                  </a:cubicBezTo>
                  <a:close/>
                  <a:moveTo>
                    <a:pt x="672" y="240"/>
                  </a:moveTo>
                  <a:cubicBezTo>
                    <a:pt x="674" y="241"/>
                    <a:pt x="673" y="243"/>
                    <a:pt x="674" y="245"/>
                  </a:cubicBezTo>
                  <a:cubicBezTo>
                    <a:pt x="672" y="244"/>
                    <a:pt x="670" y="241"/>
                    <a:pt x="672" y="240"/>
                  </a:cubicBezTo>
                  <a:close/>
                  <a:moveTo>
                    <a:pt x="669" y="127"/>
                  </a:moveTo>
                  <a:cubicBezTo>
                    <a:pt x="667" y="125"/>
                    <a:pt x="667" y="121"/>
                    <a:pt x="664" y="120"/>
                  </a:cubicBezTo>
                  <a:cubicBezTo>
                    <a:pt x="664" y="118"/>
                    <a:pt x="665" y="117"/>
                    <a:pt x="667" y="117"/>
                  </a:cubicBezTo>
                  <a:cubicBezTo>
                    <a:pt x="668" y="120"/>
                    <a:pt x="670" y="122"/>
                    <a:pt x="671" y="124"/>
                  </a:cubicBezTo>
                  <a:cubicBezTo>
                    <a:pt x="671" y="125"/>
                    <a:pt x="669" y="125"/>
                    <a:pt x="669" y="127"/>
                  </a:cubicBezTo>
                  <a:close/>
                  <a:moveTo>
                    <a:pt x="670" y="44"/>
                  </a:moveTo>
                  <a:cubicBezTo>
                    <a:pt x="668" y="43"/>
                    <a:pt x="668" y="42"/>
                    <a:pt x="667" y="41"/>
                  </a:cubicBezTo>
                  <a:cubicBezTo>
                    <a:pt x="668" y="39"/>
                    <a:pt x="670" y="42"/>
                    <a:pt x="670" y="44"/>
                  </a:cubicBezTo>
                  <a:close/>
                  <a:moveTo>
                    <a:pt x="667" y="18"/>
                  </a:moveTo>
                  <a:cubicBezTo>
                    <a:pt x="668" y="22"/>
                    <a:pt x="659" y="24"/>
                    <a:pt x="658" y="23"/>
                  </a:cubicBezTo>
                  <a:cubicBezTo>
                    <a:pt x="655" y="28"/>
                    <a:pt x="650" y="29"/>
                    <a:pt x="643" y="29"/>
                  </a:cubicBezTo>
                  <a:cubicBezTo>
                    <a:pt x="642" y="26"/>
                    <a:pt x="639" y="25"/>
                    <a:pt x="637" y="23"/>
                  </a:cubicBezTo>
                  <a:cubicBezTo>
                    <a:pt x="635" y="25"/>
                    <a:pt x="630" y="28"/>
                    <a:pt x="626" y="26"/>
                  </a:cubicBezTo>
                  <a:cubicBezTo>
                    <a:pt x="637" y="18"/>
                    <a:pt x="652" y="19"/>
                    <a:pt x="667" y="18"/>
                  </a:cubicBezTo>
                  <a:close/>
                  <a:moveTo>
                    <a:pt x="626" y="31"/>
                  </a:moveTo>
                  <a:cubicBezTo>
                    <a:pt x="625" y="34"/>
                    <a:pt x="624" y="31"/>
                    <a:pt x="622" y="30"/>
                  </a:cubicBezTo>
                  <a:cubicBezTo>
                    <a:pt x="623" y="29"/>
                    <a:pt x="625" y="31"/>
                    <a:pt x="626" y="31"/>
                  </a:cubicBezTo>
                  <a:close/>
                  <a:moveTo>
                    <a:pt x="621" y="54"/>
                  </a:moveTo>
                  <a:cubicBezTo>
                    <a:pt x="619" y="53"/>
                    <a:pt x="618" y="52"/>
                    <a:pt x="618" y="50"/>
                  </a:cubicBezTo>
                  <a:cubicBezTo>
                    <a:pt x="620" y="50"/>
                    <a:pt x="619" y="49"/>
                    <a:pt x="620" y="48"/>
                  </a:cubicBezTo>
                  <a:cubicBezTo>
                    <a:pt x="623" y="49"/>
                    <a:pt x="623" y="53"/>
                    <a:pt x="621" y="54"/>
                  </a:cubicBezTo>
                  <a:close/>
                  <a:moveTo>
                    <a:pt x="621" y="37"/>
                  </a:moveTo>
                  <a:cubicBezTo>
                    <a:pt x="620" y="37"/>
                    <a:pt x="619" y="37"/>
                    <a:pt x="619" y="38"/>
                  </a:cubicBezTo>
                  <a:cubicBezTo>
                    <a:pt x="616" y="38"/>
                    <a:pt x="616" y="35"/>
                    <a:pt x="614" y="34"/>
                  </a:cubicBezTo>
                  <a:cubicBezTo>
                    <a:pt x="616" y="29"/>
                    <a:pt x="620" y="33"/>
                    <a:pt x="621" y="37"/>
                  </a:cubicBezTo>
                  <a:close/>
                  <a:moveTo>
                    <a:pt x="615" y="42"/>
                  </a:moveTo>
                  <a:cubicBezTo>
                    <a:pt x="614" y="43"/>
                    <a:pt x="614" y="43"/>
                    <a:pt x="614" y="44"/>
                  </a:cubicBezTo>
                  <a:cubicBezTo>
                    <a:pt x="611" y="42"/>
                    <a:pt x="610" y="42"/>
                    <a:pt x="611" y="38"/>
                  </a:cubicBezTo>
                  <a:cubicBezTo>
                    <a:pt x="614" y="38"/>
                    <a:pt x="614" y="40"/>
                    <a:pt x="615" y="42"/>
                  </a:cubicBezTo>
                  <a:close/>
                  <a:moveTo>
                    <a:pt x="606" y="21"/>
                  </a:moveTo>
                  <a:cubicBezTo>
                    <a:pt x="608" y="22"/>
                    <a:pt x="610" y="24"/>
                    <a:pt x="612" y="24"/>
                  </a:cubicBezTo>
                  <a:cubicBezTo>
                    <a:pt x="610" y="27"/>
                    <a:pt x="606" y="28"/>
                    <a:pt x="605" y="24"/>
                  </a:cubicBezTo>
                  <a:cubicBezTo>
                    <a:pt x="604" y="23"/>
                    <a:pt x="606" y="23"/>
                    <a:pt x="606" y="21"/>
                  </a:cubicBezTo>
                  <a:close/>
                  <a:moveTo>
                    <a:pt x="606" y="57"/>
                  </a:moveTo>
                  <a:cubicBezTo>
                    <a:pt x="606" y="58"/>
                    <a:pt x="605" y="60"/>
                    <a:pt x="604" y="60"/>
                  </a:cubicBezTo>
                  <a:cubicBezTo>
                    <a:pt x="601" y="59"/>
                    <a:pt x="601" y="55"/>
                    <a:pt x="599" y="54"/>
                  </a:cubicBezTo>
                  <a:cubicBezTo>
                    <a:pt x="600" y="51"/>
                    <a:pt x="601" y="50"/>
                    <a:pt x="603" y="49"/>
                  </a:cubicBezTo>
                  <a:cubicBezTo>
                    <a:pt x="604" y="50"/>
                    <a:pt x="604" y="51"/>
                    <a:pt x="605" y="53"/>
                  </a:cubicBezTo>
                  <a:cubicBezTo>
                    <a:pt x="604" y="54"/>
                    <a:pt x="603" y="55"/>
                    <a:pt x="602" y="57"/>
                  </a:cubicBezTo>
                  <a:cubicBezTo>
                    <a:pt x="603" y="57"/>
                    <a:pt x="605" y="57"/>
                    <a:pt x="606" y="57"/>
                  </a:cubicBezTo>
                  <a:close/>
                  <a:moveTo>
                    <a:pt x="600" y="33"/>
                  </a:moveTo>
                  <a:cubicBezTo>
                    <a:pt x="600" y="33"/>
                    <a:pt x="601" y="33"/>
                    <a:pt x="602" y="33"/>
                  </a:cubicBezTo>
                  <a:cubicBezTo>
                    <a:pt x="602" y="35"/>
                    <a:pt x="604" y="34"/>
                    <a:pt x="603" y="36"/>
                  </a:cubicBezTo>
                  <a:cubicBezTo>
                    <a:pt x="602" y="35"/>
                    <a:pt x="601" y="34"/>
                    <a:pt x="600" y="33"/>
                  </a:cubicBezTo>
                  <a:close/>
                  <a:moveTo>
                    <a:pt x="603" y="19"/>
                  </a:moveTo>
                  <a:cubicBezTo>
                    <a:pt x="601" y="19"/>
                    <a:pt x="602" y="20"/>
                    <a:pt x="600" y="20"/>
                  </a:cubicBezTo>
                  <a:cubicBezTo>
                    <a:pt x="597" y="19"/>
                    <a:pt x="597" y="14"/>
                    <a:pt x="593" y="13"/>
                  </a:cubicBezTo>
                  <a:cubicBezTo>
                    <a:pt x="595" y="12"/>
                    <a:pt x="602" y="16"/>
                    <a:pt x="603" y="19"/>
                  </a:cubicBezTo>
                  <a:close/>
                  <a:moveTo>
                    <a:pt x="590" y="17"/>
                  </a:moveTo>
                  <a:cubicBezTo>
                    <a:pt x="593" y="18"/>
                    <a:pt x="593" y="21"/>
                    <a:pt x="595" y="23"/>
                  </a:cubicBezTo>
                  <a:cubicBezTo>
                    <a:pt x="595" y="25"/>
                    <a:pt x="593" y="24"/>
                    <a:pt x="593" y="26"/>
                  </a:cubicBezTo>
                  <a:cubicBezTo>
                    <a:pt x="590" y="25"/>
                    <a:pt x="590" y="21"/>
                    <a:pt x="587" y="20"/>
                  </a:cubicBezTo>
                  <a:cubicBezTo>
                    <a:pt x="588" y="19"/>
                    <a:pt x="590" y="18"/>
                    <a:pt x="590" y="17"/>
                  </a:cubicBezTo>
                  <a:close/>
                  <a:moveTo>
                    <a:pt x="587" y="13"/>
                  </a:moveTo>
                  <a:cubicBezTo>
                    <a:pt x="586" y="14"/>
                    <a:pt x="586" y="15"/>
                    <a:pt x="585" y="16"/>
                  </a:cubicBezTo>
                  <a:cubicBezTo>
                    <a:pt x="583" y="15"/>
                    <a:pt x="583" y="13"/>
                    <a:pt x="582" y="11"/>
                  </a:cubicBezTo>
                  <a:cubicBezTo>
                    <a:pt x="584" y="12"/>
                    <a:pt x="585" y="12"/>
                    <a:pt x="587" y="13"/>
                  </a:cubicBezTo>
                  <a:close/>
                  <a:moveTo>
                    <a:pt x="576" y="12"/>
                  </a:moveTo>
                  <a:cubicBezTo>
                    <a:pt x="576" y="12"/>
                    <a:pt x="577" y="12"/>
                    <a:pt x="578" y="12"/>
                  </a:cubicBezTo>
                  <a:cubicBezTo>
                    <a:pt x="578" y="14"/>
                    <a:pt x="579" y="17"/>
                    <a:pt x="581" y="18"/>
                  </a:cubicBezTo>
                  <a:cubicBezTo>
                    <a:pt x="580" y="20"/>
                    <a:pt x="580" y="22"/>
                    <a:pt x="578" y="22"/>
                  </a:cubicBezTo>
                  <a:cubicBezTo>
                    <a:pt x="576" y="19"/>
                    <a:pt x="574" y="16"/>
                    <a:pt x="576" y="12"/>
                  </a:cubicBezTo>
                  <a:close/>
                  <a:moveTo>
                    <a:pt x="579" y="47"/>
                  </a:moveTo>
                  <a:cubicBezTo>
                    <a:pt x="578" y="50"/>
                    <a:pt x="576" y="52"/>
                    <a:pt x="575" y="54"/>
                  </a:cubicBezTo>
                  <a:cubicBezTo>
                    <a:pt x="572" y="52"/>
                    <a:pt x="572" y="48"/>
                    <a:pt x="569" y="45"/>
                  </a:cubicBezTo>
                  <a:cubicBezTo>
                    <a:pt x="571" y="43"/>
                    <a:pt x="573" y="41"/>
                    <a:pt x="574" y="39"/>
                  </a:cubicBezTo>
                  <a:cubicBezTo>
                    <a:pt x="577" y="40"/>
                    <a:pt x="577" y="45"/>
                    <a:pt x="579" y="47"/>
                  </a:cubicBezTo>
                  <a:close/>
                  <a:moveTo>
                    <a:pt x="574" y="27"/>
                  </a:moveTo>
                  <a:cubicBezTo>
                    <a:pt x="570" y="30"/>
                    <a:pt x="567" y="35"/>
                    <a:pt x="562" y="38"/>
                  </a:cubicBezTo>
                  <a:cubicBezTo>
                    <a:pt x="562" y="35"/>
                    <a:pt x="562" y="33"/>
                    <a:pt x="560" y="33"/>
                  </a:cubicBezTo>
                  <a:cubicBezTo>
                    <a:pt x="562" y="29"/>
                    <a:pt x="566" y="22"/>
                    <a:pt x="572" y="18"/>
                  </a:cubicBezTo>
                  <a:cubicBezTo>
                    <a:pt x="572" y="22"/>
                    <a:pt x="573" y="24"/>
                    <a:pt x="574" y="27"/>
                  </a:cubicBezTo>
                  <a:close/>
                  <a:moveTo>
                    <a:pt x="568" y="8"/>
                  </a:moveTo>
                  <a:cubicBezTo>
                    <a:pt x="567" y="10"/>
                    <a:pt x="563" y="11"/>
                    <a:pt x="560" y="11"/>
                  </a:cubicBezTo>
                  <a:cubicBezTo>
                    <a:pt x="561" y="9"/>
                    <a:pt x="565" y="9"/>
                    <a:pt x="568" y="8"/>
                  </a:cubicBezTo>
                  <a:close/>
                  <a:moveTo>
                    <a:pt x="559" y="16"/>
                  </a:moveTo>
                  <a:cubicBezTo>
                    <a:pt x="561" y="17"/>
                    <a:pt x="561" y="15"/>
                    <a:pt x="563" y="15"/>
                  </a:cubicBezTo>
                  <a:cubicBezTo>
                    <a:pt x="562" y="17"/>
                    <a:pt x="560" y="18"/>
                    <a:pt x="559" y="20"/>
                  </a:cubicBezTo>
                  <a:cubicBezTo>
                    <a:pt x="557" y="19"/>
                    <a:pt x="559" y="18"/>
                    <a:pt x="559" y="16"/>
                  </a:cubicBezTo>
                  <a:close/>
                  <a:moveTo>
                    <a:pt x="558" y="47"/>
                  </a:moveTo>
                  <a:cubicBezTo>
                    <a:pt x="559" y="47"/>
                    <a:pt x="560" y="48"/>
                    <a:pt x="560" y="49"/>
                  </a:cubicBezTo>
                  <a:cubicBezTo>
                    <a:pt x="560" y="51"/>
                    <a:pt x="559" y="52"/>
                    <a:pt x="557" y="53"/>
                  </a:cubicBezTo>
                  <a:cubicBezTo>
                    <a:pt x="557" y="50"/>
                    <a:pt x="557" y="49"/>
                    <a:pt x="558" y="47"/>
                  </a:cubicBezTo>
                  <a:close/>
                  <a:moveTo>
                    <a:pt x="554" y="52"/>
                  </a:moveTo>
                  <a:cubicBezTo>
                    <a:pt x="553" y="54"/>
                    <a:pt x="554" y="55"/>
                    <a:pt x="553" y="56"/>
                  </a:cubicBezTo>
                  <a:cubicBezTo>
                    <a:pt x="553" y="56"/>
                    <a:pt x="552" y="56"/>
                    <a:pt x="551" y="56"/>
                  </a:cubicBezTo>
                  <a:cubicBezTo>
                    <a:pt x="551" y="55"/>
                    <a:pt x="552" y="52"/>
                    <a:pt x="554" y="52"/>
                  </a:cubicBezTo>
                  <a:close/>
                  <a:moveTo>
                    <a:pt x="553" y="73"/>
                  </a:moveTo>
                  <a:cubicBezTo>
                    <a:pt x="554" y="75"/>
                    <a:pt x="554" y="78"/>
                    <a:pt x="554" y="80"/>
                  </a:cubicBezTo>
                  <a:cubicBezTo>
                    <a:pt x="553" y="79"/>
                    <a:pt x="553" y="77"/>
                    <a:pt x="551" y="76"/>
                  </a:cubicBezTo>
                  <a:cubicBezTo>
                    <a:pt x="551" y="74"/>
                    <a:pt x="553" y="74"/>
                    <a:pt x="553" y="73"/>
                  </a:cubicBezTo>
                  <a:close/>
                  <a:moveTo>
                    <a:pt x="549" y="89"/>
                  </a:moveTo>
                  <a:cubicBezTo>
                    <a:pt x="549" y="90"/>
                    <a:pt x="549" y="91"/>
                    <a:pt x="549" y="91"/>
                  </a:cubicBezTo>
                  <a:cubicBezTo>
                    <a:pt x="547" y="92"/>
                    <a:pt x="547" y="89"/>
                    <a:pt x="549" y="89"/>
                  </a:cubicBezTo>
                  <a:close/>
                  <a:moveTo>
                    <a:pt x="548" y="93"/>
                  </a:moveTo>
                  <a:cubicBezTo>
                    <a:pt x="550" y="92"/>
                    <a:pt x="550" y="95"/>
                    <a:pt x="549" y="96"/>
                  </a:cubicBezTo>
                  <a:cubicBezTo>
                    <a:pt x="548" y="95"/>
                    <a:pt x="548" y="94"/>
                    <a:pt x="548" y="93"/>
                  </a:cubicBezTo>
                  <a:close/>
                  <a:moveTo>
                    <a:pt x="552" y="127"/>
                  </a:moveTo>
                  <a:cubicBezTo>
                    <a:pt x="549" y="120"/>
                    <a:pt x="549" y="107"/>
                    <a:pt x="549" y="100"/>
                  </a:cubicBezTo>
                  <a:cubicBezTo>
                    <a:pt x="551" y="108"/>
                    <a:pt x="552" y="118"/>
                    <a:pt x="552" y="127"/>
                  </a:cubicBezTo>
                  <a:close/>
                  <a:moveTo>
                    <a:pt x="550" y="155"/>
                  </a:moveTo>
                  <a:cubicBezTo>
                    <a:pt x="550" y="155"/>
                    <a:pt x="551" y="155"/>
                    <a:pt x="551" y="155"/>
                  </a:cubicBezTo>
                  <a:cubicBezTo>
                    <a:pt x="552" y="158"/>
                    <a:pt x="554" y="170"/>
                    <a:pt x="551" y="175"/>
                  </a:cubicBezTo>
                  <a:cubicBezTo>
                    <a:pt x="556" y="182"/>
                    <a:pt x="553" y="196"/>
                    <a:pt x="556" y="204"/>
                  </a:cubicBezTo>
                  <a:cubicBezTo>
                    <a:pt x="555" y="208"/>
                    <a:pt x="553" y="211"/>
                    <a:pt x="550" y="213"/>
                  </a:cubicBezTo>
                  <a:cubicBezTo>
                    <a:pt x="550" y="192"/>
                    <a:pt x="549" y="175"/>
                    <a:pt x="550" y="155"/>
                  </a:cubicBezTo>
                  <a:close/>
                  <a:moveTo>
                    <a:pt x="550" y="217"/>
                  </a:moveTo>
                  <a:cubicBezTo>
                    <a:pt x="552" y="219"/>
                    <a:pt x="554" y="217"/>
                    <a:pt x="555" y="216"/>
                  </a:cubicBezTo>
                  <a:cubicBezTo>
                    <a:pt x="556" y="217"/>
                    <a:pt x="555" y="221"/>
                    <a:pt x="556" y="222"/>
                  </a:cubicBezTo>
                  <a:cubicBezTo>
                    <a:pt x="555" y="222"/>
                    <a:pt x="554" y="222"/>
                    <a:pt x="553" y="222"/>
                  </a:cubicBezTo>
                  <a:cubicBezTo>
                    <a:pt x="553" y="225"/>
                    <a:pt x="555" y="226"/>
                    <a:pt x="556" y="228"/>
                  </a:cubicBezTo>
                  <a:cubicBezTo>
                    <a:pt x="552" y="229"/>
                    <a:pt x="554" y="234"/>
                    <a:pt x="550" y="235"/>
                  </a:cubicBezTo>
                  <a:cubicBezTo>
                    <a:pt x="551" y="229"/>
                    <a:pt x="550" y="225"/>
                    <a:pt x="550" y="217"/>
                  </a:cubicBezTo>
                  <a:close/>
                  <a:moveTo>
                    <a:pt x="550" y="243"/>
                  </a:moveTo>
                  <a:cubicBezTo>
                    <a:pt x="553" y="242"/>
                    <a:pt x="555" y="240"/>
                    <a:pt x="557" y="238"/>
                  </a:cubicBezTo>
                  <a:cubicBezTo>
                    <a:pt x="560" y="246"/>
                    <a:pt x="555" y="254"/>
                    <a:pt x="551" y="256"/>
                  </a:cubicBezTo>
                  <a:cubicBezTo>
                    <a:pt x="550" y="250"/>
                    <a:pt x="551" y="248"/>
                    <a:pt x="550" y="243"/>
                  </a:cubicBezTo>
                  <a:close/>
                  <a:moveTo>
                    <a:pt x="552" y="282"/>
                  </a:moveTo>
                  <a:cubicBezTo>
                    <a:pt x="550" y="274"/>
                    <a:pt x="553" y="265"/>
                    <a:pt x="559" y="261"/>
                  </a:cubicBezTo>
                  <a:cubicBezTo>
                    <a:pt x="561" y="264"/>
                    <a:pt x="560" y="269"/>
                    <a:pt x="561" y="274"/>
                  </a:cubicBezTo>
                  <a:cubicBezTo>
                    <a:pt x="558" y="275"/>
                    <a:pt x="553" y="277"/>
                    <a:pt x="556" y="280"/>
                  </a:cubicBezTo>
                  <a:cubicBezTo>
                    <a:pt x="555" y="281"/>
                    <a:pt x="554" y="281"/>
                    <a:pt x="552" y="282"/>
                  </a:cubicBezTo>
                  <a:close/>
                  <a:moveTo>
                    <a:pt x="552" y="594"/>
                  </a:moveTo>
                  <a:cubicBezTo>
                    <a:pt x="554" y="596"/>
                    <a:pt x="556" y="600"/>
                    <a:pt x="554" y="603"/>
                  </a:cubicBezTo>
                  <a:cubicBezTo>
                    <a:pt x="556" y="605"/>
                    <a:pt x="558" y="609"/>
                    <a:pt x="556" y="613"/>
                  </a:cubicBezTo>
                  <a:cubicBezTo>
                    <a:pt x="552" y="608"/>
                    <a:pt x="549" y="601"/>
                    <a:pt x="552" y="594"/>
                  </a:cubicBezTo>
                  <a:close/>
                  <a:moveTo>
                    <a:pt x="550" y="613"/>
                  </a:moveTo>
                  <a:cubicBezTo>
                    <a:pt x="552" y="614"/>
                    <a:pt x="553" y="617"/>
                    <a:pt x="554" y="619"/>
                  </a:cubicBezTo>
                  <a:cubicBezTo>
                    <a:pt x="555" y="621"/>
                    <a:pt x="553" y="621"/>
                    <a:pt x="553" y="624"/>
                  </a:cubicBezTo>
                  <a:cubicBezTo>
                    <a:pt x="550" y="622"/>
                    <a:pt x="552" y="618"/>
                    <a:pt x="550" y="616"/>
                  </a:cubicBezTo>
                  <a:cubicBezTo>
                    <a:pt x="550" y="614"/>
                    <a:pt x="551" y="615"/>
                    <a:pt x="550" y="613"/>
                  </a:cubicBezTo>
                  <a:close/>
                  <a:moveTo>
                    <a:pt x="550" y="626"/>
                  </a:moveTo>
                  <a:cubicBezTo>
                    <a:pt x="552" y="626"/>
                    <a:pt x="550" y="629"/>
                    <a:pt x="552" y="630"/>
                  </a:cubicBezTo>
                  <a:cubicBezTo>
                    <a:pt x="550" y="631"/>
                    <a:pt x="548" y="628"/>
                    <a:pt x="550" y="626"/>
                  </a:cubicBezTo>
                  <a:close/>
                  <a:moveTo>
                    <a:pt x="551" y="651"/>
                  </a:moveTo>
                  <a:cubicBezTo>
                    <a:pt x="551" y="654"/>
                    <a:pt x="557" y="654"/>
                    <a:pt x="554" y="658"/>
                  </a:cubicBezTo>
                  <a:cubicBezTo>
                    <a:pt x="548" y="652"/>
                    <a:pt x="549" y="644"/>
                    <a:pt x="548" y="638"/>
                  </a:cubicBezTo>
                  <a:cubicBezTo>
                    <a:pt x="550" y="639"/>
                    <a:pt x="554" y="647"/>
                    <a:pt x="551" y="651"/>
                  </a:cubicBezTo>
                  <a:close/>
                  <a:moveTo>
                    <a:pt x="539" y="709"/>
                  </a:moveTo>
                  <a:cubicBezTo>
                    <a:pt x="538" y="710"/>
                    <a:pt x="537" y="710"/>
                    <a:pt x="535" y="710"/>
                  </a:cubicBezTo>
                  <a:cubicBezTo>
                    <a:pt x="534" y="709"/>
                    <a:pt x="533" y="707"/>
                    <a:pt x="532" y="705"/>
                  </a:cubicBezTo>
                  <a:cubicBezTo>
                    <a:pt x="534" y="704"/>
                    <a:pt x="537" y="708"/>
                    <a:pt x="539" y="709"/>
                  </a:cubicBezTo>
                  <a:close/>
                  <a:moveTo>
                    <a:pt x="537" y="726"/>
                  </a:moveTo>
                  <a:cubicBezTo>
                    <a:pt x="537" y="723"/>
                    <a:pt x="535" y="721"/>
                    <a:pt x="535" y="719"/>
                  </a:cubicBezTo>
                  <a:cubicBezTo>
                    <a:pt x="538" y="720"/>
                    <a:pt x="539" y="723"/>
                    <a:pt x="541" y="725"/>
                  </a:cubicBezTo>
                  <a:cubicBezTo>
                    <a:pt x="541" y="726"/>
                    <a:pt x="538" y="725"/>
                    <a:pt x="537" y="726"/>
                  </a:cubicBezTo>
                  <a:close/>
                  <a:moveTo>
                    <a:pt x="540" y="713"/>
                  </a:moveTo>
                  <a:cubicBezTo>
                    <a:pt x="543" y="714"/>
                    <a:pt x="544" y="718"/>
                    <a:pt x="544" y="722"/>
                  </a:cubicBezTo>
                  <a:cubicBezTo>
                    <a:pt x="543" y="719"/>
                    <a:pt x="536" y="716"/>
                    <a:pt x="540" y="713"/>
                  </a:cubicBezTo>
                  <a:close/>
                  <a:moveTo>
                    <a:pt x="545" y="704"/>
                  </a:moveTo>
                  <a:cubicBezTo>
                    <a:pt x="543" y="704"/>
                    <a:pt x="542" y="702"/>
                    <a:pt x="542" y="699"/>
                  </a:cubicBezTo>
                  <a:cubicBezTo>
                    <a:pt x="544" y="699"/>
                    <a:pt x="545" y="697"/>
                    <a:pt x="547" y="699"/>
                  </a:cubicBezTo>
                  <a:cubicBezTo>
                    <a:pt x="547" y="701"/>
                    <a:pt x="546" y="703"/>
                    <a:pt x="545" y="704"/>
                  </a:cubicBezTo>
                  <a:close/>
                  <a:moveTo>
                    <a:pt x="550" y="710"/>
                  </a:moveTo>
                  <a:cubicBezTo>
                    <a:pt x="548" y="710"/>
                    <a:pt x="547" y="709"/>
                    <a:pt x="547" y="707"/>
                  </a:cubicBezTo>
                  <a:cubicBezTo>
                    <a:pt x="548" y="708"/>
                    <a:pt x="550" y="707"/>
                    <a:pt x="550" y="710"/>
                  </a:cubicBezTo>
                  <a:close/>
                  <a:moveTo>
                    <a:pt x="548" y="685"/>
                  </a:moveTo>
                  <a:cubicBezTo>
                    <a:pt x="549" y="685"/>
                    <a:pt x="550" y="685"/>
                    <a:pt x="550" y="685"/>
                  </a:cubicBezTo>
                  <a:cubicBezTo>
                    <a:pt x="550" y="687"/>
                    <a:pt x="551" y="688"/>
                    <a:pt x="551" y="690"/>
                  </a:cubicBezTo>
                  <a:cubicBezTo>
                    <a:pt x="549" y="689"/>
                    <a:pt x="548" y="688"/>
                    <a:pt x="548" y="685"/>
                  </a:cubicBezTo>
                  <a:close/>
                  <a:moveTo>
                    <a:pt x="552" y="725"/>
                  </a:moveTo>
                  <a:cubicBezTo>
                    <a:pt x="550" y="725"/>
                    <a:pt x="551" y="722"/>
                    <a:pt x="551" y="721"/>
                  </a:cubicBezTo>
                  <a:cubicBezTo>
                    <a:pt x="553" y="721"/>
                    <a:pt x="553" y="724"/>
                    <a:pt x="552" y="725"/>
                  </a:cubicBezTo>
                  <a:close/>
                  <a:moveTo>
                    <a:pt x="550" y="671"/>
                  </a:moveTo>
                  <a:cubicBezTo>
                    <a:pt x="550" y="671"/>
                    <a:pt x="551" y="671"/>
                    <a:pt x="551" y="671"/>
                  </a:cubicBezTo>
                  <a:cubicBezTo>
                    <a:pt x="551" y="675"/>
                    <a:pt x="554" y="675"/>
                    <a:pt x="554" y="678"/>
                  </a:cubicBezTo>
                  <a:cubicBezTo>
                    <a:pt x="552" y="676"/>
                    <a:pt x="550" y="675"/>
                    <a:pt x="550" y="671"/>
                  </a:cubicBezTo>
                  <a:close/>
                  <a:moveTo>
                    <a:pt x="555" y="709"/>
                  </a:moveTo>
                  <a:cubicBezTo>
                    <a:pt x="556" y="710"/>
                    <a:pt x="558" y="711"/>
                    <a:pt x="557" y="714"/>
                  </a:cubicBezTo>
                  <a:cubicBezTo>
                    <a:pt x="555" y="713"/>
                    <a:pt x="556" y="711"/>
                    <a:pt x="555" y="709"/>
                  </a:cubicBezTo>
                  <a:close/>
                  <a:moveTo>
                    <a:pt x="557" y="676"/>
                  </a:moveTo>
                  <a:cubicBezTo>
                    <a:pt x="555" y="674"/>
                    <a:pt x="553" y="671"/>
                    <a:pt x="555" y="668"/>
                  </a:cubicBezTo>
                  <a:cubicBezTo>
                    <a:pt x="557" y="670"/>
                    <a:pt x="559" y="674"/>
                    <a:pt x="557" y="676"/>
                  </a:cubicBezTo>
                  <a:close/>
                  <a:moveTo>
                    <a:pt x="557" y="635"/>
                  </a:moveTo>
                  <a:cubicBezTo>
                    <a:pt x="558" y="632"/>
                    <a:pt x="555" y="633"/>
                    <a:pt x="555" y="630"/>
                  </a:cubicBezTo>
                  <a:cubicBezTo>
                    <a:pt x="555" y="628"/>
                    <a:pt x="557" y="627"/>
                    <a:pt x="557" y="625"/>
                  </a:cubicBezTo>
                  <a:cubicBezTo>
                    <a:pt x="561" y="627"/>
                    <a:pt x="561" y="634"/>
                    <a:pt x="557" y="635"/>
                  </a:cubicBezTo>
                  <a:close/>
                  <a:moveTo>
                    <a:pt x="560" y="678"/>
                  </a:moveTo>
                  <a:cubicBezTo>
                    <a:pt x="564" y="679"/>
                    <a:pt x="563" y="684"/>
                    <a:pt x="560" y="685"/>
                  </a:cubicBezTo>
                  <a:cubicBezTo>
                    <a:pt x="559" y="681"/>
                    <a:pt x="559" y="680"/>
                    <a:pt x="560" y="678"/>
                  </a:cubicBezTo>
                  <a:close/>
                  <a:moveTo>
                    <a:pt x="560" y="702"/>
                  </a:moveTo>
                  <a:cubicBezTo>
                    <a:pt x="561" y="700"/>
                    <a:pt x="559" y="699"/>
                    <a:pt x="560" y="697"/>
                  </a:cubicBezTo>
                  <a:cubicBezTo>
                    <a:pt x="561" y="699"/>
                    <a:pt x="563" y="700"/>
                    <a:pt x="563" y="702"/>
                  </a:cubicBezTo>
                  <a:cubicBezTo>
                    <a:pt x="563" y="702"/>
                    <a:pt x="562" y="703"/>
                    <a:pt x="562" y="704"/>
                  </a:cubicBezTo>
                  <a:cubicBezTo>
                    <a:pt x="561" y="703"/>
                    <a:pt x="562" y="701"/>
                    <a:pt x="560" y="702"/>
                  </a:cubicBezTo>
                  <a:close/>
                  <a:moveTo>
                    <a:pt x="563" y="726"/>
                  </a:moveTo>
                  <a:cubicBezTo>
                    <a:pt x="563" y="724"/>
                    <a:pt x="561" y="723"/>
                    <a:pt x="561" y="721"/>
                  </a:cubicBezTo>
                  <a:cubicBezTo>
                    <a:pt x="561" y="721"/>
                    <a:pt x="562" y="720"/>
                    <a:pt x="562" y="720"/>
                  </a:cubicBezTo>
                  <a:cubicBezTo>
                    <a:pt x="564" y="721"/>
                    <a:pt x="565" y="724"/>
                    <a:pt x="566" y="726"/>
                  </a:cubicBezTo>
                  <a:cubicBezTo>
                    <a:pt x="565" y="726"/>
                    <a:pt x="564" y="726"/>
                    <a:pt x="563" y="726"/>
                  </a:cubicBezTo>
                  <a:close/>
                  <a:moveTo>
                    <a:pt x="575" y="728"/>
                  </a:moveTo>
                  <a:cubicBezTo>
                    <a:pt x="571" y="723"/>
                    <a:pt x="569" y="718"/>
                    <a:pt x="566" y="713"/>
                  </a:cubicBezTo>
                  <a:cubicBezTo>
                    <a:pt x="566" y="711"/>
                    <a:pt x="568" y="712"/>
                    <a:pt x="568" y="710"/>
                  </a:cubicBezTo>
                  <a:cubicBezTo>
                    <a:pt x="571" y="715"/>
                    <a:pt x="577" y="722"/>
                    <a:pt x="575" y="728"/>
                  </a:cubicBezTo>
                  <a:close/>
                  <a:moveTo>
                    <a:pt x="575" y="711"/>
                  </a:moveTo>
                  <a:cubicBezTo>
                    <a:pt x="572" y="707"/>
                    <a:pt x="568" y="702"/>
                    <a:pt x="570" y="695"/>
                  </a:cubicBezTo>
                  <a:cubicBezTo>
                    <a:pt x="575" y="697"/>
                    <a:pt x="575" y="706"/>
                    <a:pt x="575" y="711"/>
                  </a:cubicBezTo>
                  <a:close/>
                  <a:moveTo>
                    <a:pt x="571" y="605"/>
                  </a:moveTo>
                  <a:cubicBezTo>
                    <a:pt x="570" y="600"/>
                    <a:pt x="566" y="598"/>
                    <a:pt x="567" y="594"/>
                  </a:cubicBezTo>
                  <a:cubicBezTo>
                    <a:pt x="568" y="594"/>
                    <a:pt x="569" y="594"/>
                    <a:pt x="569" y="594"/>
                  </a:cubicBezTo>
                  <a:cubicBezTo>
                    <a:pt x="570" y="597"/>
                    <a:pt x="573" y="599"/>
                    <a:pt x="574" y="601"/>
                  </a:cubicBezTo>
                  <a:cubicBezTo>
                    <a:pt x="574" y="603"/>
                    <a:pt x="573" y="605"/>
                    <a:pt x="571" y="605"/>
                  </a:cubicBezTo>
                  <a:close/>
                  <a:moveTo>
                    <a:pt x="577" y="593"/>
                  </a:moveTo>
                  <a:cubicBezTo>
                    <a:pt x="576" y="591"/>
                    <a:pt x="573" y="589"/>
                    <a:pt x="573" y="586"/>
                  </a:cubicBezTo>
                  <a:cubicBezTo>
                    <a:pt x="579" y="588"/>
                    <a:pt x="577" y="578"/>
                    <a:pt x="577" y="575"/>
                  </a:cubicBezTo>
                  <a:cubicBezTo>
                    <a:pt x="578" y="575"/>
                    <a:pt x="578" y="577"/>
                    <a:pt x="580" y="577"/>
                  </a:cubicBezTo>
                  <a:cubicBezTo>
                    <a:pt x="580" y="583"/>
                    <a:pt x="579" y="589"/>
                    <a:pt x="577" y="593"/>
                  </a:cubicBezTo>
                  <a:close/>
                  <a:moveTo>
                    <a:pt x="580" y="559"/>
                  </a:moveTo>
                  <a:cubicBezTo>
                    <a:pt x="578" y="555"/>
                    <a:pt x="581" y="554"/>
                    <a:pt x="579" y="549"/>
                  </a:cubicBezTo>
                  <a:cubicBezTo>
                    <a:pt x="581" y="550"/>
                    <a:pt x="581" y="549"/>
                    <a:pt x="582" y="549"/>
                  </a:cubicBezTo>
                  <a:cubicBezTo>
                    <a:pt x="581" y="546"/>
                    <a:pt x="582" y="542"/>
                    <a:pt x="585" y="541"/>
                  </a:cubicBezTo>
                  <a:cubicBezTo>
                    <a:pt x="583" y="547"/>
                    <a:pt x="585" y="555"/>
                    <a:pt x="580" y="559"/>
                  </a:cubicBezTo>
                  <a:close/>
                  <a:moveTo>
                    <a:pt x="582" y="537"/>
                  </a:moveTo>
                  <a:cubicBezTo>
                    <a:pt x="582" y="534"/>
                    <a:pt x="581" y="531"/>
                    <a:pt x="583" y="527"/>
                  </a:cubicBezTo>
                  <a:cubicBezTo>
                    <a:pt x="585" y="527"/>
                    <a:pt x="585" y="530"/>
                    <a:pt x="587" y="530"/>
                  </a:cubicBezTo>
                  <a:cubicBezTo>
                    <a:pt x="587" y="534"/>
                    <a:pt x="585" y="536"/>
                    <a:pt x="582" y="537"/>
                  </a:cubicBezTo>
                  <a:close/>
                  <a:moveTo>
                    <a:pt x="585" y="515"/>
                  </a:moveTo>
                  <a:cubicBezTo>
                    <a:pt x="585" y="514"/>
                    <a:pt x="585" y="514"/>
                    <a:pt x="584" y="514"/>
                  </a:cubicBezTo>
                  <a:cubicBezTo>
                    <a:pt x="586" y="506"/>
                    <a:pt x="584" y="498"/>
                    <a:pt x="590" y="494"/>
                  </a:cubicBezTo>
                  <a:cubicBezTo>
                    <a:pt x="590" y="490"/>
                    <a:pt x="591" y="491"/>
                    <a:pt x="593" y="488"/>
                  </a:cubicBezTo>
                  <a:cubicBezTo>
                    <a:pt x="592" y="488"/>
                    <a:pt x="592" y="487"/>
                    <a:pt x="592" y="487"/>
                  </a:cubicBezTo>
                  <a:cubicBezTo>
                    <a:pt x="590" y="486"/>
                    <a:pt x="590" y="488"/>
                    <a:pt x="588" y="487"/>
                  </a:cubicBezTo>
                  <a:cubicBezTo>
                    <a:pt x="587" y="483"/>
                    <a:pt x="590" y="482"/>
                    <a:pt x="588" y="478"/>
                  </a:cubicBezTo>
                  <a:cubicBezTo>
                    <a:pt x="590" y="477"/>
                    <a:pt x="590" y="479"/>
                    <a:pt x="591" y="478"/>
                  </a:cubicBezTo>
                  <a:cubicBezTo>
                    <a:pt x="591" y="477"/>
                    <a:pt x="587" y="477"/>
                    <a:pt x="590" y="476"/>
                  </a:cubicBezTo>
                  <a:cubicBezTo>
                    <a:pt x="590" y="474"/>
                    <a:pt x="591" y="478"/>
                    <a:pt x="593" y="476"/>
                  </a:cubicBezTo>
                  <a:cubicBezTo>
                    <a:pt x="595" y="471"/>
                    <a:pt x="593" y="466"/>
                    <a:pt x="597" y="463"/>
                  </a:cubicBezTo>
                  <a:cubicBezTo>
                    <a:pt x="596" y="478"/>
                    <a:pt x="594" y="491"/>
                    <a:pt x="590" y="505"/>
                  </a:cubicBezTo>
                  <a:cubicBezTo>
                    <a:pt x="592" y="508"/>
                    <a:pt x="589" y="512"/>
                    <a:pt x="585" y="515"/>
                  </a:cubicBezTo>
                  <a:close/>
                  <a:moveTo>
                    <a:pt x="595" y="457"/>
                  </a:moveTo>
                  <a:cubicBezTo>
                    <a:pt x="597" y="452"/>
                    <a:pt x="599" y="444"/>
                    <a:pt x="602" y="439"/>
                  </a:cubicBezTo>
                  <a:cubicBezTo>
                    <a:pt x="602" y="446"/>
                    <a:pt x="602" y="455"/>
                    <a:pt x="595" y="457"/>
                  </a:cubicBezTo>
                  <a:close/>
                  <a:moveTo>
                    <a:pt x="599" y="433"/>
                  </a:moveTo>
                  <a:cubicBezTo>
                    <a:pt x="601" y="430"/>
                    <a:pt x="598" y="429"/>
                    <a:pt x="598" y="426"/>
                  </a:cubicBezTo>
                  <a:cubicBezTo>
                    <a:pt x="602" y="422"/>
                    <a:pt x="604" y="417"/>
                    <a:pt x="607" y="412"/>
                  </a:cubicBezTo>
                  <a:cubicBezTo>
                    <a:pt x="608" y="420"/>
                    <a:pt x="603" y="428"/>
                    <a:pt x="599" y="433"/>
                  </a:cubicBezTo>
                  <a:close/>
                  <a:moveTo>
                    <a:pt x="597" y="420"/>
                  </a:moveTo>
                  <a:cubicBezTo>
                    <a:pt x="596" y="418"/>
                    <a:pt x="597" y="416"/>
                    <a:pt x="596" y="412"/>
                  </a:cubicBezTo>
                  <a:cubicBezTo>
                    <a:pt x="597" y="412"/>
                    <a:pt x="598" y="412"/>
                    <a:pt x="599" y="412"/>
                  </a:cubicBezTo>
                  <a:cubicBezTo>
                    <a:pt x="601" y="406"/>
                    <a:pt x="598" y="404"/>
                    <a:pt x="600" y="398"/>
                  </a:cubicBezTo>
                  <a:cubicBezTo>
                    <a:pt x="601" y="398"/>
                    <a:pt x="603" y="400"/>
                    <a:pt x="603" y="398"/>
                  </a:cubicBezTo>
                  <a:cubicBezTo>
                    <a:pt x="604" y="400"/>
                    <a:pt x="605" y="403"/>
                    <a:pt x="607" y="405"/>
                  </a:cubicBezTo>
                  <a:cubicBezTo>
                    <a:pt x="604" y="410"/>
                    <a:pt x="600" y="415"/>
                    <a:pt x="597" y="420"/>
                  </a:cubicBezTo>
                  <a:close/>
                  <a:moveTo>
                    <a:pt x="611" y="393"/>
                  </a:moveTo>
                  <a:cubicBezTo>
                    <a:pt x="607" y="393"/>
                    <a:pt x="605" y="394"/>
                    <a:pt x="604" y="396"/>
                  </a:cubicBezTo>
                  <a:cubicBezTo>
                    <a:pt x="602" y="391"/>
                    <a:pt x="607" y="386"/>
                    <a:pt x="609" y="381"/>
                  </a:cubicBezTo>
                  <a:cubicBezTo>
                    <a:pt x="608" y="379"/>
                    <a:pt x="606" y="379"/>
                    <a:pt x="606" y="376"/>
                  </a:cubicBezTo>
                  <a:cubicBezTo>
                    <a:pt x="606" y="374"/>
                    <a:pt x="608" y="374"/>
                    <a:pt x="608" y="372"/>
                  </a:cubicBezTo>
                  <a:cubicBezTo>
                    <a:pt x="612" y="376"/>
                    <a:pt x="615" y="385"/>
                    <a:pt x="611" y="393"/>
                  </a:cubicBezTo>
                  <a:close/>
                  <a:moveTo>
                    <a:pt x="612" y="372"/>
                  </a:moveTo>
                  <a:cubicBezTo>
                    <a:pt x="615" y="371"/>
                    <a:pt x="615" y="377"/>
                    <a:pt x="617" y="379"/>
                  </a:cubicBezTo>
                  <a:cubicBezTo>
                    <a:pt x="614" y="381"/>
                    <a:pt x="614" y="374"/>
                    <a:pt x="612" y="372"/>
                  </a:cubicBezTo>
                  <a:close/>
                  <a:moveTo>
                    <a:pt x="616" y="354"/>
                  </a:moveTo>
                  <a:cubicBezTo>
                    <a:pt x="613" y="349"/>
                    <a:pt x="608" y="345"/>
                    <a:pt x="613" y="338"/>
                  </a:cubicBezTo>
                  <a:cubicBezTo>
                    <a:pt x="618" y="340"/>
                    <a:pt x="621" y="350"/>
                    <a:pt x="616" y="354"/>
                  </a:cubicBezTo>
                  <a:close/>
                  <a:moveTo>
                    <a:pt x="619" y="333"/>
                  </a:moveTo>
                  <a:cubicBezTo>
                    <a:pt x="619" y="335"/>
                    <a:pt x="618" y="332"/>
                    <a:pt x="617" y="332"/>
                  </a:cubicBezTo>
                  <a:cubicBezTo>
                    <a:pt x="617" y="331"/>
                    <a:pt x="618" y="330"/>
                    <a:pt x="619" y="329"/>
                  </a:cubicBezTo>
                  <a:cubicBezTo>
                    <a:pt x="620" y="329"/>
                    <a:pt x="618" y="333"/>
                    <a:pt x="619" y="333"/>
                  </a:cubicBezTo>
                  <a:close/>
                  <a:moveTo>
                    <a:pt x="618" y="303"/>
                  </a:moveTo>
                  <a:cubicBezTo>
                    <a:pt x="618" y="301"/>
                    <a:pt x="616" y="300"/>
                    <a:pt x="616" y="299"/>
                  </a:cubicBezTo>
                  <a:cubicBezTo>
                    <a:pt x="616" y="290"/>
                    <a:pt x="626" y="298"/>
                    <a:pt x="618" y="303"/>
                  </a:cubicBezTo>
                  <a:close/>
                  <a:moveTo>
                    <a:pt x="625" y="331"/>
                  </a:moveTo>
                  <a:cubicBezTo>
                    <a:pt x="627" y="332"/>
                    <a:pt x="628" y="334"/>
                    <a:pt x="629" y="337"/>
                  </a:cubicBezTo>
                  <a:cubicBezTo>
                    <a:pt x="627" y="338"/>
                    <a:pt x="627" y="342"/>
                    <a:pt x="623" y="343"/>
                  </a:cubicBezTo>
                  <a:cubicBezTo>
                    <a:pt x="623" y="341"/>
                    <a:pt x="622" y="337"/>
                    <a:pt x="621" y="334"/>
                  </a:cubicBezTo>
                  <a:cubicBezTo>
                    <a:pt x="623" y="333"/>
                    <a:pt x="625" y="334"/>
                    <a:pt x="625" y="331"/>
                  </a:cubicBezTo>
                  <a:close/>
                  <a:moveTo>
                    <a:pt x="622" y="351"/>
                  </a:moveTo>
                  <a:cubicBezTo>
                    <a:pt x="625" y="351"/>
                    <a:pt x="623" y="354"/>
                    <a:pt x="625" y="354"/>
                  </a:cubicBezTo>
                  <a:cubicBezTo>
                    <a:pt x="625" y="355"/>
                    <a:pt x="624" y="356"/>
                    <a:pt x="622" y="357"/>
                  </a:cubicBezTo>
                  <a:cubicBezTo>
                    <a:pt x="621" y="356"/>
                    <a:pt x="622" y="354"/>
                    <a:pt x="622" y="351"/>
                  </a:cubicBezTo>
                  <a:close/>
                  <a:moveTo>
                    <a:pt x="622" y="362"/>
                  </a:moveTo>
                  <a:cubicBezTo>
                    <a:pt x="624" y="361"/>
                    <a:pt x="625" y="360"/>
                    <a:pt x="625" y="357"/>
                  </a:cubicBezTo>
                  <a:cubicBezTo>
                    <a:pt x="633" y="359"/>
                    <a:pt x="626" y="366"/>
                    <a:pt x="624" y="368"/>
                  </a:cubicBezTo>
                  <a:cubicBezTo>
                    <a:pt x="622" y="367"/>
                    <a:pt x="622" y="365"/>
                    <a:pt x="622" y="362"/>
                  </a:cubicBezTo>
                  <a:close/>
                  <a:moveTo>
                    <a:pt x="628" y="395"/>
                  </a:moveTo>
                  <a:cubicBezTo>
                    <a:pt x="626" y="390"/>
                    <a:pt x="621" y="385"/>
                    <a:pt x="624" y="381"/>
                  </a:cubicBezTo>
                  <a:cubicBezTo>
                    <a:pt x="628" y="382"/>
                    <a:pt x="628" y="386"/>
                    <a:pt x="631" y="389"/>
                  </a:cubicBezTo>
                  <a:cubicBezTo>
                    <a:pt x="630" y="391"/>
                    <a:pt x="629" y="393"/>
                    <a:pt x="628" y="395"/>
                  </a:cubicBezTo>
                  <a:close/>
                  <a:moveTo>
                    <a:pt x="636" y="396"/>
                  </a:moveTo>
                  <a:cubicBezTo>
                    <a:pt x="638" y="401"/>
                    <a:pt x="634" y="405"/>
                    <a:pt x="634" y="409"/>
                  </a:cubicBezTo>
                  <a:cubicBezTo>
                    <a:pt x="632" y="407"/>
                    <a:pt x="632" y="403"/>
                    <a:pt x="630" y="400"/>
                  </a:cubicBezTo>
                  <a:cubicBezTo>
                    <a:pt x="631" y="398"/>
                    <a:pt x="634" y="395"/>
                    <a:pt x="636" y="396"/>
                  </a:cubicBezTo>
                  <a:close/>
                  <a:moveTo>
                    <a:pt x="631" y="412"/>
                  </a:moveTo>
                  <a:cubicBezTo>
                    <a:pt x="634" y="413"/>
                    <a:pt x="634" y="417"/>
                    <a:pt x="633" y="420"/>
                  </a:cubicBezTo>
                  <a:cubicBezTo>
                    <a:pt x="635" y="422"/>
                    <a:pt x="636" y="422"/>
                    <a:pt x="639" y="421"/>
                  </a:cubicBezTo>
                  <a:cubicBezTo>
                    <a:pt x="640" y="426"/>
                    <a:pt x="638" y="427"/>
                    <a:pt x="636" y="429"/>
                  </a:cubicBezTo>
                  <a:cubicBezTo>
                    <a:pt x="637" y="439"/>
                    <a:pt x="645" y="444"/>
                    <a:pt x="643" y="455"/>
                  </a:cubicBezTo>
                  <a:cubicBezTo>
                    <a:pt x="641" y="456"/>
                    <a:pt x="642" y="454"/>
                    <a:pt x="640" y="454"/>
                  </a:cubicBezTo>
                  <a:cubicBezTo>
                    <a:pt x="639" y="453"/>
                    <a:pt x="639" y="455"/>
                    <a:pt x="637" y="455"/>
                  </a:cubicBezTo>
                  <a:cubicBezTo>
                    <a:pt x="637" y="460"/>
                    <a:pt x="640" y="463"/>
                    <a:pt x="637" y="467"/>
                  </a:cubicBezTo>
                  <a:cubicBezTo>
                    <a:pt x="634" y="449"/>
                    <a:pt x="632" y="430"/>
                    <a:pt x="631" y="412"/>
                  </a:cubicBezTo>
                  <a:close/>
                  <a:moveTo>
                    <a:pt x="637" y="469"/>
                  </a:moveTo>
                  <a:cubicBezTo>
                    <a:pt x="644" y="470"/>
                    <a:pt x="642" y="478"/>
                    <a:pt x="639" y="483"/>
                  </a:cubicBezTo>
                  <a:cubicBezTo>
                    <a:pt x="637" y="481"/>
                    <a:pt x="639" y="474"/>
                    <a:pt x="637" y="469"/>
                  </a:cubicBezTo>
                  <a:close/>
                  <a:moveTo>
                    <a:pt x="645" y="488"/>
                  </a:moveTo>
                  <a:cubicBezTo>
                    <a:pt x="645" y="489"/>
                    <a:pt x="646" y="489"/>
                    <a:pt x="646" y="489"/>
                  </a:cubicBezTo>
                  <a:cubicBezTo>
                    <a:pt x="646" y="494"/>
                    <a:pt x="642" y="496"/>
                    <a:pt x="642" y="501"/>
                  </a:cubicBezTo>
                  <a:cubicBezTo>
                    <a:pt x="637" y="498"/>
                    <a:pt x="641" y="491"/>
                    <a:pt x="645" y="488"/>
                  </a:cubicBezTo>
                  <a:close/>
                  <a:moveTo>
                    <a:pt x="642" y="510"/>
                  </a:moveTo>
                  <a:cubicBezTo>
                    <a:pt x="647" y="515"/>
                    <a:pt x="643" y="524"/>
                    <a:pt x="648" y="528"/>
                  </a:cubicBezTo>
                  <a:cubicBezTo>
                    <a:pt x="648" y="532"/>
                    <a:pt x="646" y="533"/>
                    <a:pt x="645" y="536"/>
                  </a:cubicBezTo>
                  <a:cubicBezTo>
                    <a:pt x="643" y="526"/>
                    <a:pt x="643" y="520"/>
                    <a:pt x="642" y="510"/>
                  </a:cubicBezTo>
                  <a:close/>
                  <a:moveTo>
                    <a:pt x="648" y="548"/>
                  </a:moveTo>
                  <a:cubicBezTo>
                    <a:pt x="650" y="550"/>
                    <a:pt x="647" y="551"/>
                    <a:pt x="647" y="553"/>
                  </a:cubicBezTo>
                  <a:cubicBezTo>
                    <a:pt x="645" y="552"/>
                    <a:pt x="648" y="550"/>
                    <a:pt x="648" y="548"/>
                  </a:cubicBezTo>
                  <a:close/>
                  <a:moveTo>
                    <a:pt x="649" y="589"/>
                  </a:moveTo>
                  <a:cubicBezTo>
                    <a:pt x="649" y="577"/>
                    <a:pt x="647" y="573"/>
                    <a:pt x="647" y="563"/>
                  </a:cubicBezTo>
                  <a:cubicBezTo>
                    <a:pt x="649" y="564"/>
                    <a:pt x="651" y="562"/>
                    <a:pt x="652" y="561"/>
                  </a:cubicBezTo>
                  <a:cubicBezTo>
                    <a:pt x="654" y="563"/>
                    <a:pt x="655" y="564"/>
                    <a:pt x="655" y="567"/>
                  </a:cubicBezTo>
                  <a:cubicBezTo>
                    <a:pt x="653" y="568"/>
                    <a:pt x="653" y="570"/>
                    <a:pt x="652" y="570"/>
                  </a:cubicBezTo>
                  <a:cubicBezTo>
                    <a:pt x="653" y="577"/>
                    <a:pt x="654" y="585"/>
                    <a:pt x="649" y="589"/>
                  </a:cubicBezTo>
                  <a:close/>
                  <a:moveTo>
                    <a:pt x="646" y="683"/>
                  </a:moveTo>
                  <a:cubicBezTo>
                    <a:pt x="646" y="680"/>
                    <a:pt x="651" y="674"/>
                    <a:pt x="651" y="671"/>
                  </a:cubicBezTo>
                  <a:cubicBezTo>
                    <a:pt x="652" y="671"/>
                    <a:pt x="651" y="669"/>
                    <a:pt x="653" y="670"/>
                  </a:cubicBezTo>
                  <a:cubicBezTo>
                    <a:pt x="653" y="668"/>
                    <a:pt x="653" y="667"/>
                    <a:pt x="654" y="665"/>
                  </a:cubicBezTo>
                  <a:cubicBezTo>
                    <a:pt x="655" y="666"/>
                    <a:pt x="655" y="667"/>
                    <a:pt x="656" y="669"/>
                  </a:cubicBezTo>
                  <a:cubicBezTo>
                    <a:pt x="655" y="670"/>
                    <a:pt x="654" y="670"/>
                    <a:pt x="653" y="671"/>
                  </a:cubicBezTo>
                  <a:cubicBezTo>
                    <a:pt x="659" y="679"/>
                    <a:pt x="650" y="685"/>
                    <a:pt x="648" y="692"/>
                  </a:cubicBezTo>
                  <a:cubicBezTo>
                    <a:pt x="645" y="691"/>
                    <a:pt x="650" y="689"/>
                    <a:pt x="648" y="686"/>
                  </a:cubicBezTo>
                  <a:cubicBezTo>
                    <a:pt x="645" y="688"/>
                    <a:pt x="645" y="686"/>
                    <a:pt x="646" y="683"/>
                  </a:cubicBezTo>
                  <a:close/>
                  <a:moveTo>
                    <a:pt x="652" y="693"/>
                  </a:moveTo>
                  <a:cubicBezTo>
                    <a:pt x="654" y="694"/>
                    <a:pt x="654" y="695"/>
                    <a:pt x="654" y="697"/>
                  </a:cubicBezTo>
                  <a:cubicBezTo>
                    <a:pt x="652" y="697"/>
                    <a:pt x="651" y="694"/>
                    <a:pt x="652" y="693"/>
                  </a:cubicBezTo>
                  <a:close/>
                  <a:moveTo>
                    <a:pt x="652" y="713"/>
                  </a:moveTo>
                  <a:cubicBezTo>
                    <a:pt x="651" y="712"/>
                    <a:pt x="650" y="711"/>
                    <a:pt x="650" y="709"/>
                  </a:cubicBezTo>
                  <a:cubicBezTo>
                    <a:pt x="651" y="710"/>
                    <a:pt x="653" y="711"/>
                    <a:pt x="652" y="713"/>
                  </a:cubicBezTo>
                  <a:close/>
                  <a:moveTo>
                    <a:pt x="649" y="714"/>
                  </a:moveTo>
                  <a:cubicBezTo>
                    <a:pt x="649" y="716"/>
                    <a:pt x="648" y="716"/>
                    <a:pt x="646" y="716"/>
                  </a:cubicBezTo>
                  <a:cubicBezTo>
                    <a:pt x="646" y="715"/>
                    <a:pt x="648" y="713"/>
                    <a:pt x="649" y="714"/>
                  </a:cubicBezTo>
                  <a:close/>
                  <a:moveTo>
                    <a:pt x="633" y="681"/>
                  </a:moveTo>
                  <a:cubicBezTo>
                    <a:pt x="630" y="688"/>
                    <a:pt x="626" y="696"/>
                    <a:pt x="624" y="704"/>
                  </a:cubicBezTo>
                  <a:cubicBezTo>
                    <a:pt x="621" y="702"/>
                    <a:pt x="620" y="698"/>
                    <a:pt x="618" y="695"/>
                  </a:cubicBezTo>
                  <a:cubicBezTo>
                    <a:pt x="617" y="696"/>
                    <a:pt x="615" y="695"/>
                    <a:pt x="615" y="696"/>
                  </a:cubicBezTo>
                  <a:cubicBezTo>
                    <a:pt x="617" y="690"/>
                    <a:pt x="623" y="682"/>
                    <a:pt x="633" y="681"/>
                  </a:cubicBezTo>
                  <a:close/>
                  <a:moveTo>
                    <a:pt x="602" y="734"/>
                  </a:moveTo>
                  <a:cubicBezTo>
                    <a:pt x="603" y="729"/>
                    <a:pt x="603" y="724"/>
                    <a:pt x="605" y="716"/>
                  </a:cubicBezTo>
                  <a:cubicBezTo>
                    <a:pt x="610" y="723"/>
                    <a:pt x="618" y="731"/>
                    <a:pt x="620" y="738"/>
                  </a:cubicBezTo>
                  <a:cubicBezTo>
                    <a:pt x="615" y="738"/>
                    <a:pt x="606" y="738"/>
                    <a:pt x="602" y="734"/>
                  </a:cubicBezTo>
                  <a:close/>
                  <a:moveTo>
                    <a:pt x="608" y="709"/>
                  </a:moveTo>
                  <a:cubicBezTo>
                    <a:pt x="609" y="705"/>
                    <a:pt x="611" y="701"/>
                    <a:pt x="613" y="697"/>
                  </a:cubicBezTo>
                  <a:cubicBezTo>
                    <a:pt x="615" y="704"/>
                    <a:pt x="620" y="709"/>
                    <a:pt x="620" y="716"/>
                  </a:cubicBezTo>
                  <a:cubicBezTo>
                    <a:pt x="626" y="720"/>
                    <a:pt x="626" y="730"/>
                    <a:pt x="631" y="736"/>
                  </a:cubicBezTo>
                  <a:cubicBezTo>
                    <a:pt x="621" y="731"/>
                    <a:pt x="619" y="714"/>
                    <a:pt x="608" y="709"/>
                  </a:cubicBezTo>
                  <a:close/>
                  <a:moveTo>
                    <a:pt x="630" y="725"/>
                  </a:moveTo>
                  <a:cubicBezTo>
                    <a:pt x="632" y="726"/>
                    <a:pt x="638" y="731"/>
                    <a:pt x="637" y="735"/>
                  </a:cubicBezTo>
                  <a:cubicBezTo>
                    <a:pt x="633" y="734"/>
                    <a:pt x="633" y="728"/>
                    <a:pt x="630" y="725"/>
                  </a:cubicBezTo>
                  <a:close/>
                  <a:moveTo>
                    <a:pt x="633" y="719"/>
                  </a:moveTo>
                  <a:cubicBezTo>
                    <a:pt x="630" y="716"/>
                    <a:pt x="624" y="710"/>
                    <a:pt x="628" y="704"/>
                  </a:cubicBezTo>
                  <a:cubicBezTo>
                    <a:pt x="634" y="711"/>
                    <a:pt x="636" y="720"/>
                    <a:pt x="641" y="728"/>
                  </a:cubicBezTo>
                  <a:cubicBezTo>
                    <a:pt x="638" y="729"/>
                    <a:pt x="635" y="723"/>
                    <a:pt x="633" y="719"/>
                  </a:cubicBezTo>
                  <a:close/>
                  <a:moveTo>
                    <a:pt x="641" y="710"/>
                  </a:moveTo>
                  <a:cubicBezTo>
                    <a:pt x="634" y="704"/>
                    <a:pt x="627" y="692"/>
                    <a:pt x="637" y="686"/>
                  </a:cubicBezTo>
                  <a:cubicBezTo>
                    <a:pt x="641" y="687"/>
                    <a:pt x="641" y="693"/>
                    <a:pt x="639" y="696"/>
                  </a:cubicBezTo>
                  <a:cubicBezTo>
                    <a:pt x="641" y="700"/>
                    <a:pt x="643" y="704"/>
                    <a:pt x="641" y="710"/>
                  </a:cubicBezTo>
                  <a:close/>
                  <a:moveTo>
                    <a:pt x="648" y="734"/>
                  </a:moveTo>
                  <a:cubicBezTo>
                    <a:pt x="647" y="732"/>
                    <a:pt x="647" y="730"/>
                    <a:pt x="645" y="728"/>
                  </a:cubicBezTo>
                  <a:cubicBezTo>
                    <a:pt x="645" y="726"/>
                    <a:pt x="647" y="727"/>
                    <a:pt x="646" y="725"/>
                  </a:cubicBezTo>
                  <a:cubicBezTo>
                    <a:pt x="650" y="726"/>
                    <a:pt x="652" y="730"/>
                    <a:pt x="654" y="734"/>
                  </a:cubicBezTo>
                  <a:cubicBezTo>
                    <a:pt x="651" y="733"/>
                    <a:pt x="650" y="734"/>
                    <a:pt x="648" y="734"/>
                  </a:cubicBezTo>
                  <a:close/>
                  <a:moveTo>
                    <a:pt x="655" y="706"/>
                  </a:moveTo>
                  <a:cubicBezTo>
                    <a:pt x="654" y="706"/>
                    <a:pt x="654" y="705"/>
                    <a:pt x="653" y="705"/>
                  </a:cubicBezTo>
                  <a:cubicBezTo>
                    <a:pt x="653" y="703"/>
                    <a:pt x="655" y="702"/>
                    <a:pt x="657" y="701"/>
                  </a:cubicBezTo>
                  <a:cubicBezTo>
                    <a:pt x="656" y="703"/>
                    <a:pt x="656" y="705"/>
                    <a:pt x="655" y="706"/>
                  </a:cubicBezTo>
                  <a:close/>
                  <a:moveTo>
                    <a:pt x="657" y="722"/>
                  </a:moveTo>
                  <a:cubicBezTo>
                    <a:pt x="656" y="721"/>
                    <a:pt x="657" y="718"/>
                    <a:pt x="658" y="717"/>
                  </a:cubicBezTo>
                  <a:cubicBezTo>
                    <a:pt x="660" y="718"/>
                    <a:pt x="658" y="721"/>
                    <a:pt x="657" y="722"/>
                  </a:cubicBezTo>
                  <a:close/>
                  <a:moveTo>
                    <a:pt x="654" y="692"/>
                  </a:moveTo>
                  <a:cubicBezTo>
                    <a:pt x="654" y="688"/>
                    <a:pt x="657" y="687"/>
                    <a:pt x="657" y="684"/>
                  </a:cubicBezTo>
                  <a:cubicBezTo>
                    <a:pt x="659" y="685"/>
                    <a:pt x="660" y="687"/>
                    <a:pt x="661" y="689"/>
                  </a:cubicBezTo>
                  <a:cubicBezTo>
                    <a:pt x="659" y="691"/>
                    <a:pt x="656" y="691"/>
                    <a:pt x="654" y="692"/>
                  </a:cubicBezTo>
                  <a:close/>
                  <a:moveTo>
                    <a:pt x="660" y="707"/>
                  </a:moveTo>
                  <a:cubicBezTo>
                    <a:pt x="662" y="708"/>
                    <a:pt x="663" y="711"/>
                    <a:pt x="662" y="713"/>
                  </a:cubicBezTo>
                  <a:cubicBezTo>
                    <a:pt x="659" y="713"/>
                    <a:pt x="658" y="709"/>
                    <a:pt x="660" y="707"/>
                  </a:cubicBezTo>
                  <a:close/>
                  <a:moveTo>
                    <a:pt x="662" y="731"/>
                  </a:moveTo>
                  <a:cubicBezTo>
                    <a:pt x="662" y="729"/>
                    <a:pt x="664" y="728"/>
                    <a:pt x="664" y="726"/>
                  </a:cubicBezTo>
                  <a:cubicBezTo>
                    <a:pt x="662" y="725"/>
                    <a:pt x="663" y="728"/>
                    <a:pt x="661" y="728"/>
                  </a:cubicBezTo>
                  <a:cubicBezTo>
                    <a:pt x="661" y="725"/>
                    <a:pt x="662" y="724"/>
                    <a:pt x="663" y="722"/>
                  </a:cubicBezTo>
                  <a:cubicBezTo>
                    <a:pt x="664" y="723"/>
                    <a:pt x="664" y="725"/>
                    <a:pt x="666" y="725"/>
                  </a:cubicBezTo>
                  <a:cubicBezTo>
                    <a:pt x="665" y="727"/>
                    <a:pt x="664" y="730"/>
                    <a:pt x="662" y="731"/>
                  </a:cubicBezTo>
                  <a:close/>
                  <a:moveTo>
                    <a:pt x="666" y="716"/>
                  </a:moveTo>
                  <a:cubicBezTo>
                    <a:pt x="668" y="716"/>
                    <a:pt x="667" y="719"/>
                    <a:pt x="669" y="720"/>
                  </a:cubicBezTo>
                  <a:cubicBezTo>
                    <a:pt x="668" y="721"/>
                    <a:pt x="664" y="717"/>
                    <a:pt x="666" y="716"/>
                  </a:cubicBezTo>
                  <a:close/>
                  <a:moveTo>
                    <a:pt x="667" y="670"/>
                  </a:moveTo>
                  <a:cubicBezTo>
                    <a:pt x="667" y="670"/>
                    <a:pt x="668" y="670"/>
                    <a:pt x="669" y="670"/>
                  </a:cubicBezTo>
                  <a:cubicBezTo>
                    <a:pt x="668" y="673"/>
                    <a:pt x="672" y="675"/>
                    <a:pt x="671" y="678"/>
                  </a:cubicBezTo>
                  <a:cubicBezTo>
                    <a:pt x="669" y="676"/>
                    <a:pt x="664" y="672"/>
                    <a:pt x="667" y="670"/>
                  </a:cubicBezTo>
                  <a:close/>
                  <a:moveTo>
                    <a:pt x="670" y="738"/>
                  </a:moveTo>
                  <a:cubicBezTo>
                    <a:pt x="669" y="737"/>
                    <a:pt x="673" y="736"/>
                    <a:pt x="675" y="735"/>
                  </a:cubicBezTo>
                  <a:cubicBezTo>
                    <a:pt x="675" y="736"/>
                    <a:pt x="675" y="737"/>
                    <a:pt x="676" y="737"/>
                  </a:cubicBezTo>
                  <a:cubicBezTo>
                    <a:pt x="674" y="738"/>
                    <a:pt x="672" y="737"/>
                    <a:pt x="670" y="738"/>
                  </a:cubicBezTo>
                  <a:close/>
                  <a:moveTo>
                    <a:pt x="676" y="696"/>
                  </a:moveTo>
                  <a:cubicBezTo>
                    <a:pt x="678" y="697"/>
                    <a:pt x="677" y="700"/>
                    <a:pt x="679" y="701"/>
                  </a:cubicBezTo>
                  <a:cubicBezTo>
                    <a:pt x="677" y="702"/>
                    <a:pt x="676" y="698"/>
                    <a:pt x="676" y="696"/>
                  </a:cubicBezTo>
                  <a:close/>
                  <a:moveTo>
                    <a:pt x="689" y="727"/>
                  </a:moveTo>
                  <a:cubicBezTo>
                    <a:pt x="689" y="730"/>
                    <a:pt x="690" y="730"/>
                    <a:pt x="690" y="732"/>
                  </a:cubicBezTo>
                  <a:cubicBezTo>
                    <a:pt x="689" y="733"/>
                    <a:pt x="687" y="729"/>
                    <a:pt x="686" y="728"/>
                  </a:cubicBezTo>
                  <a:cubicBezTo>
                    <a:pt x="686" y="726"/>
                    <a:pt x="689" y="727"/>
                    <a:pt x="689" y="727"/>
                  </a:cubicBezTo>
                  <a:close/>
                  <a:moveTo>
                    <a:pt x="680" y="736"/>
                  </a:moveTo>
                  <a:cubicBezTo>
                    <a:pt x="680" y="733"/>
                    <a:pt x="678" y="732"/>
                    <a:pt x="679" y="729"/>
                  </a:cubicBezTo>
                  <a:cubicBezTo>
                    <a:pt x="682" y="730"/>
                    <a:pt x="682" y="734"/>
                    <a:pt x="684" y="737"/>
                  </a:cubicBezTo>
                  <a:cubicBezTo>
                    <a:pt x="682" y="737"/>
                    <a:pt x="682" y="735"/>
                    <a:pt x="680" y="736"/>
                  </a:cubicBezTo>
                  <a:close/>
                  <a:moveTo>
                    <a:pt x="682" y="708"/>
                  </a:moveTo>
                  <a:cubicBezTo>
                    <a:pt x="681" y="707"/>
                    <a:pt x="680" y="705"/>
                    <a:pt x="679" y="702"/>
                  </a:cubicBezTo>
                  <a:cubicBezTo>
                    <a:pt x="681" y="704"/>
                    <a:pt x="682" y="706"/>
                    <a:pt x="682" y="708"/>
                  </a:cubicBezTo>
                  <a:close/>
                  <a:moveTo>
                    <a:pt x="680" y="576"/>
                  </a:moveTo>
                  <a:cubicBezTo>
                    <a:pt x="679" y="576"/>
                    <a:pt x="678" y="576"/>
                    <a:pt x="676" y="576"/>
                  </a:cubicBezTo>
                  <a:cubicBezTo>
                    <a:pt x="678" y="575"/>
                    <a:pt x="677" y="572"/>
                    <a:pt x="677" y="570"/>
                  </a:cubicBezTo>
                  <a:cubicBezTo>
                    <a:pt x="677" y="569"/>
                    <a:pt x="679" y="572"/>
                    <a:pt x="680" y="572"/>
                  </a:cubicBezTo>
                  <a:cubicBezTo>
                    <a:pt x="680" y="573"/>
                    <a:pt x="680" y="575"/>
                    <a:pt x="680" y="576"/>
                  </a:cubicBezTo>
                  <a:close/>
                  <a:moveTo>
                    <a:pt x="676" y="542"/>
                  </a:moveTo>
                  <a:cubicBezTo>
                    <a:pt x="676" y="538"/>
                    <a:pt x="678" y="534"/>
                    <a:pt x="682" y="533"/>
                  </a:cubicBezTo>
                  <a:cubicBezTo>
                    <a:pt x="682" y="538"/>
                    <a:pt x="679" y="540"/>
                    <a:pt x="676" y="542"/>
                  </a:cubicBezTo>
                  <a:close/>
                  <a:moveTo>
                    <a:pt x="680" y="561"/>
                  </a:moveTo>
                  <a:cubicBezTo>
                    <a:pt x="675" y="556"/>
                    <a:pt x="677" y="547"/>
                    <a:pt x="680" y="543"/>
                  </a:cubicBezTo>
                  <a:cubicBezTo>
                    <a:pt x="684" y="547"/>
                    <a:pt x="680" y="555"/>
                    <a:pt x="680" y="561"/>
                  </a:cubicBezTo>
                  <a:close/>
                  <a:moveTo>
                    <a:pt x="679" y="527"/>
                  </a:moveTo>
                  <a:cubicBezTo>
                    <a:pt x="679" y="522"/>
                    <a:pt x="672" y="512"/>
                    <a:pt x="681" y="509"/>
                  </a:cubicBezTo>
                  <a:cubicBezTo>
                    <a:pt x="678" y="496"/>
                    <a:pt x="676" y="487"/>
                    <a:pt x="678" y="474"/>
                  </a:cubicBezTo>
                  <a:cubicBezTo>
                    <a:pt x="680" y="478"/>
                    <a:pt x="680" y="482"/>
                    <a:pt x="680" y="487"/>
                  </a:cubicBezTo>
                  <a:cubicBezTo>
                    <a:pt x="680" y="495"/>
                    <a:pt x="682" y="503"/>
                    <a:pt x="683" y="510"/>
                  </a:cubicBezTo>
                  <a:cubicBezTo>
                    <a:pt x="683" y="516"/>
                    <a:pt x="683" y="524"/>
                    <a:pt x="679" y="527"/>
                  </a:cubicBezTo>
                  <a:close/>
                  <a:moveTo>
                    <a:pt x="679" y="450"/>
                  </a:moveTo>
                  <a:cubicBezTo>
                    <a:pt x="679" y="448"/>
                    <a:pt x="681" y="448"/>
                    <a:pt x="682" y="447"/>
                  </a:cubicBezTo>
                  <a:cubicBezTo>
                    <a:pt x="683" y="446"/>
                    <a:pt x="682" y="448"/>
                    <a:pt x="684" y="448"/>
                  </a:cubicBezTo>
                  <a:cubicBezTo>
                    <a:pt x="683" y="450"/>
                    <a:pt x="680" y="450"/>
                    <a:pt x="679" y="450"/>
                  </a:cubicBezTo>
                  <a:close/>
                  <a:moveTo>
                    <a:pt x="684" y="435"/>
                  </a:moveTo>
                  <a:cubicBezTo>
                    <a:pt x="679" y="432"/>
                    <a:pt x="681" y="427"/>
                    <a:pt x="682" y="423"/>
                  </a:cubicBezTo>
                  <a:cubicBezTo>
                    <a:pt x="682" y="423"/>
                    <a:pt x="683" y="423"/>
                    <a:pt x="684" y="423"/>
                  </a:cubicBezTo>
                  <a:cubicBezTo>
                    <a:pt x="684" y="426"/>
                    <a:pt x="683" y="431"/>
                    <a:pt x="684" y="435"/>
                  </a:cubicBezTo>
                  <a:close/>
                  <a:moveTo>
                    <a:pt x="683" y="417"/>
                  </a:moveTo>
                  <a:cubicBezTo>
                    <a:pt x="680" y="411"/>
                    <a:pt x="685" y="402"/>
                    <a:pt x="682" y="396"/>
                  </a:cubicBezTo>
                  <a:cubicBezTo>
                    <a:pt x="683" y="394"/>
                    <a:pt x="684" y="397"/>
                    <a:pt x="684" y="394"/>
                  </a:cubicBezTo>
                  <a:cubicBezTo>
                    <a:pt x="685" y="398"/>
                    <a:pt x="685" y="412"/>
                    <a:pt x="683" y="417"/>
                  </a:cubicBezTo>
                  <a:close/>
                  <a:moveTo>
                    <a:pt x="683" y="387"/>
                  </a:moveTo>
                  <a:cubicBezTo>
                    <a:pt x="683" y="386"/>
                    <a:pt x="684" y="384"/>
                    <a:pt x="685" y="384"/>
                  </a:cubicBezTo>
                  <a:cubicBezTo>
                    <a:pt x="686" y="385"/>
                    <a:pt x="684" y="387"/>
                    <a:pt x="683" y="387"/>
                  </a:cubicBezTo>
                  <a:close/>
                  <a:moveTo>
                    <a:pt x="685" y="383"/>
                  </a:moveTo>
                  <a:cubicBezTo>
                    <a:pt x="684" y="380"/>
                    <a:pt x="684" y="377"/>
                    <a:pt x="685" y="374"/>
                  </a:cubicBezTo>
                  <a:cubicBezTo>
                    <a:pt x="687" y="377"/>
                    <a:pt x="685" y="380"/>
                    <a:pt x="685" y="383"/>
                  </a:cubicBezTo>
                  <a:close/>
                  <a:moveTo>
                    <a:pt x="686" y="374"/>
                  </a:moveTo>
                  <a:cubicBezTo>
                    <a:pt x="684" y="373"/>
                    <a:pt x="685" y="371"/>
                    <a:pt x="684" y="371"/>
                  </a:cubicBezTo>
                  <a:cubicBezTo>
                    <a:pt x="685" y="370"/>
                    <a:pt x="684" y="366"/>
                    <a:pt x="686" y="363"/>
                  </a:cubicBezTo>
                  <a:cubicBezTo>
                    <a:pt x="688" y="365"/>
                    <a:pt x="686" y="372"/>
                    <a:pt x="686" y="374"/>
                  </a:cubicBezTo>
                  <a:close/>
                  <a:moveTo>
                    <a:pt x="688" y="331"/>
                  </a:moveTo>
                  <a:cubicBezTo>
                    <a:pt x="691" y="340"/>
                    <a:pt x="686" y="350"/>
                    <a:pt x="687" y="363"/>
                  </a:cubicBezTo>
                  <a:cubicBezTo>
                    <a:pt x="683" y="355"/>
                    <a:pt x="688" y="342"/>
                    <a:pt x="686" y="333"/>
                  </a:cubicBezTo>
                  <a:cubicBezTo>
                    <a:pt x="687" y="333"/>
                    <a:pt x="687" y="332"/>
                    <a:pt x="688" y="331"/>
                  </a:cubicBezTo>
                  <a:close/>
                  <a:moveTo>
                    <a:pt x="684" y="273"/>
                  </a:moveTo>
                  <a:cubicBezTo>
                    <a:pt x="684" y="272"/>
                    <a:pt x="684" y="271"/>
                    <a:pt x="684" y="271"/>
                  </a:cubicBezTo>
                  <a:cubicBezTo>
                    <a:pt x="686" y="271"/>
                    <a:pt x="686" y="270"/>
                    <a:pt x="687" y="271"/>
                  </a:cubicBezTo>
                  <a:cubicBezTo>
                    <a:pt x="687" y="272"/>
                    <a:pt x="685" y="272"/>
                    <a:pt x="684" y="273"/>
                  </a:cubicBezTo>
                  <a:close/>
                  <a:moveTo>
                    <a:pt x="687" y="164"/>
                  </a:moveTo>
                  <a:cubicBezTo>
                    <a:pt x="684" y="160"/>
                    <a:pt x="688" y="153"/>
                    <a:pt x="688" y="147"/>
                  </a:cubicBezTo>
                  <a:cubicBezTo>
                    <a:pt x="689" y="151"/>
                    <a:pt x="688" y="162"/>
                    <a:pt x="687" y="164"/>
                  </a:cubicBezTo>
                  <a:close/>
                  <a:moveTo>
                    <a:pt x="689" y="85"/>
                  </a:moveTo>
                  <a:cubicBezTo>
                    <a:pt x="690" y="82"/>
                    <a:pt x="688" y="81"/>
                    <a:pt x="688" y="78"/>
                  </a:cubicBezTo>
                  <a:cubicBezTo>
                    <a:pt x="690" y="79"/>
                    <a:pt x="689" y="84"/>
                    <a:pt x="692" y="85"/>
                  </a:cubicBezTo>
                  <a:cubicBezTo>
                    <a:pt x="692" y="86"/>
                    <a:pt x="690" y="85"/>
                    <a:pt x="689" y="85"/>
                  </a:cubicBezTo>
                  <a:close/>
                  <a:moveTo>
                    <a:pt x="692" y="147"/>
                  </a:moveTo>
                  <a:cubicBezTo>
                    <a:pt x="691" y="144"/>
                    <a:pt x="691" y="134"/>
                    <a:pt x="692" y="131"/>
                  </a:cubicBezTo>
                  <a:cubicBezTo>
                    <a:pt x="693" y="136"/>
                    <a:pt x="693" y="141"/>
                    <a:pt x="692" y="147"/>
                  </a:cubicBezTo>
                  <a:close/>
                  <a:moveTo>
                    <a:pt x="695" y="50"/>
                  </a:moveTo>
                  <a:cubicBezTo>
                    <a:pt x="691" y="46"/>
                    <a:pt x="688" y="37"/>
                    <a:pt x="689" y="32"/>
                  </a:cubicBezTo>
                  <a:cubicBezTo>
                    <a:pt x="692" y="31"/>
                    <a:pt x="696" y="35"/>
                    <a:pt x="700" y="36"/>
                  </a:cubicBezTo>
                  <a:cubicBezTo>
                    <a:pt x="698" y="41"/>
                    <a:pt x="701" y="45"/>
                    <a:pt x="701" y="50"/>
                  </a:cubicBezTo>
                  <a:cubicBezTo>
                    <a:pt x="699" y="49"/>
                    <a:pt x="697" y="48"/>
                    <a:pt x="695" y="50"/>
                  </a:cubicBezTo>
                  <a:close/>
                  <a:moveTo>
                    <a:pt x="701" y="51"/>
                  </a:moveTo>
                  <a:cubicBezTo>
                    <a:pt x="701" y="52"/>
                    <a:pt x="701" y="53"/>
                    <a:pt x="703" y="53"/>
                  </a:cubicBezTo>
                  <a:cubicBezTo>
                    <a:pt x="701" y="58"/>
                    <a:pt x="705" y="59"/>
                    <a:pt x="704" y="64"/>
                  </a:cubicBezTo>
                  <a:cubicBezTo>
                    <a:pt x="701" y="61"/>
                    <a:pt x="698" y="56"/>
                    <a:pt x="701" y="51"/>
                  </a:cubicBezTo>
                  <a:close/>
                  <a:moveTo>
                    <a:pt x="701" y="131"/>
                  </a:moveTo>
                  <a:cubicBezTo>
                    <a:pt x="699" y="121"/>
                    <a:pt x="702" y="109"/>
                    <a:pt x="701" y="96"/>
                  </a:cubicBezTo>
                  <a:cubicBezTo>
                    <a:pt x="704" y="98"/>
                    <a:pt x="704" y="102"/>
                    <a:pt x="706" y="104"/>
                  </a:cubicBezTo>
                  <a:cubicBezTo>
                    <a:pt x="701" y="109"/>
                    <a:pt x="709" y="128"/>
                    <a:pt x="701" y="131"/>
                  </a:cubicBezTo>
                  <a:close/>
                  <a:moveTo>
                    <a:pt x="710" y="91"/>
                  </a:moveTo>
                  <a:cubicBezTo>
                    <a:pt x="714" y="94"/>
                    <a:pt x="713" y="100"/>
                    <a:pt x="716" y="105"/>
                  </a:cubicBezTo>
                  <a:cubicBezTo>
                    <a:pt x="713" y="103"/>
                    <a:pt x="711" y="96"/>
                    <a:pt x="710" y="91"/>
                  </a:cubicBezTo>
                  <a:close/>
                  <a:moveTo>
                    <a:pt x="719" y="75"/>
                  </a:moveTo>
                  <a:cubicBezTo>
                    <a:pt x="726" y="90"/>
                    <a:pt x="731" y="108"/>
                    <a:pt x="734" y="124"/>
                  </a:cubicBezTo>
                  <a:cubicBezTo>
                    <a:pt x="729" y="108"/>
                    <a:pt x="722" y="94"/>
                    <a:pt x="719" y="75"/>
                  </a:cubicBezTo>
                  <a:close/>
                  <a:moveTo>
                    <a:pt x="734" y="343"/>
                  </a:moveTo>
                  <a:cubicBezTo>
                    <a:pt x="736" y="345"/>
                    <a:pt x="735" y="350"/>
                    <a:pt x="734" y="352"/>
                  </a:cubicBezTo>
                  <a:cubicBezTo>
                    <a:pt x="731" y="351"/>
                    <a:pt x="731" y="353"/>
                    <a:pt x="730" y="353"/>
                  </a:cubicBezTo>
                  <a:cubicBezTo>
                    <a:pt x="730" y="349"/>
                    <a:pt x="732" y="346"/>
                    <a:pt x="734" y="343"/>
                  </a:cubicBezTo>
                  <a:close/>
                  <a:moveTo>
                    <a:pt x="732" y="399"/>
                  </a:moveTo>
                  <a:cubicBezTo>
                    <a:pt x="729" y="384"/>
                    <a:pt x="731" y="371"/>
                    <a:pt x="730" y="355"/>
                  </a:cubicBezTo>
                  <a:cubicBezTo>
                    <a:pt x="734" y="363"/>
                    <a:pt x="735" y="372"/>
                    <a:pt x="736" y="382"/>
                  </a:cubicBezTo>
                  <a:cubicBezTo>
                    <a:pt x="732" y="386"/>
                    <a:pt x="733" y="394"/>
                    <a:pt x="732" y="399"/>
                  </a:cubicBezTo>
                  <a:close/>
                  <a:moveTo>
                    <a:pt x="742" y="408"/>
                  </a:moveTo>
                  <a:cubicBezTo>
                    <a:pt x="740" y="408"/>
                    <a:pt x="742" y="410"/>
                    <a:pt x="740" y="409"/>
                  </a:cubicBezTo>
                  <a:cubicBezTo>
                    <a:pt x="739" y="405"/>
                    <a:pt x="740" y="404"/>
                    <a:pt x="739" y="399"/>
                  </a:cubicBezTo>
                  <a:cubicBezTo>
                    <a:pt x="741" y="401"/>
                    <a:pt x="742" y="404"/>
                    <a:pt x="742" y="408"/>
                  </a:cubicBezTo>
                  <a:close/>
                  <a:moveTo>
                    <a:pt x="747" y="225"/>
                  </a:moveTo>
                  <a:cubicBezTo>
                    <a:pt x="745" y="220"/>
                    <a:pt x="745" y="210"/>
                    <a:pt x="749" y="207"/>
                  </a:cubicBezTo>
                  <a:cubicBezTo>
                    <a:pt x="749" y="214"/>
                    <a:pt x="749" y="218"/>
                    <a:pt x="747" y="225"/>
                  </a:cubicBezTo>
                  <a:close/>
                  <a:moveTo>
                    <a:pt x="751" y="232"/>
                  </a:moveTo>
                  <a:cubicBezTo>
                    <a:pt x="749" y="230"/>
                    <a:pt x="753" y="228"/>
                    <a:pt x="751" y="227"/>
                  </a:cubicBezTo>
                  <a:cubicBezTo>
                    <a:pt x="751" y="226"/>
                    <a:pt x="752" y="226"/>
                    <a:pt x="753" y="226"/>
                  </a:cubicBezTo>
                  <a:cubicBezTo>
                    <a:pt x="753" y="228"/>
                    <a:pt x="752" y="230"/>
                    <a:pt x="751" y="232"/>
                  </a:cubicBezTo>
                  <a:close/>
                  <a:moveTo>
                    <a:pt x="755" y="208"/>
                  </a:moveTo>
                  <a:cubicBezTo>
                    <a:pt x="754" y="207"/>
                    <a:pt x="755" y="204"/>
                    <a:pt x="754" y="204"/>
                  </a:cubicBezTo>
                  <a:cubicBezTo>
                    <a:pt x="755" y="202"/>
                    <a:pt x="755" y="206"/>
                    <a:pt x="756" y="206"/>
                  </a:cubicBezTo>
                  <a:cubicBezTo>
                    <a:pt x="756" y="207"/>
                    <a:pt x="756" y="208"/>
                    <a:pt x="755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8159117" y="2644301"/>
            <a:ext cx="3689774" cy="1127214"/>
            <a:chOff x="7920015" y="2126604"/>
            <a:chExt cx="3690912" cy="1127211"/>
          </a:xfrm>
        </p:grpSpPr>
        <p:sp>
          <p:nvSpPr>
            <p:cNvPr id="27" name="矩形 26"/>
            <p:cNvSpPr/>
            <p:nvPr/>
          </p:nvSpPr>
          <p:spPr>
            <a:xfrm>
              <a:off x="7920015" y="2126604"/>
              <a:ext cx="266693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实验性</a:t>
              </a:r>
              <a:r>
                <a:rPr lang="zh-CN" altLang="en-US" dirty="0">
                  <a:hlinkClick r:id="rId4"/>
                </a:rPr>
                <a:t>公共类字段语法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291427" y="2552471"/>
              <a:ext cx="3319500" cy="701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handleClick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（）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{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Console.log(‘this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is’,this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}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8" name="组合 28"/>
          <p:cNvGrpSpPr/>
          <p:nvPr/>
        </p:nvGrpSpPr>
        <p:grpSpPr>
          <a:xfrm>
            <a:off x="-340870" y="2686940"/>
            <a:ext cx="5158188" cy="703118"/>
            <a:chOff x="-894941" y="2046281"/>
            <a:chExt cx="5159780" cy="703117"/>
          </a:xfrm>
        </p:grpSpPr>
        <p:sp>
          <p:nvSpPr>
            <p:cNvPr id="30" name="矩形 29"/>
            <p:cNvSpPr/>
            <p:nvPr/>
          </p:nvSpPr>
          <p:spPr>
            <a:xfrm>
              <a:off x="486239" y="2046281"/>
              <a:ext cx="595219" cy="338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5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例：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-894941" y="2368140"/>
              <a:ext cx="5159780" cy="381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&lt;button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onClick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={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this.handleClick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}&gt;&lt;/button&gt;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" name="组合 31"/>
          <p:cNvGrpSpPr/>
          <p:nvPr/>
        </p:nvGrpSpPr>
        <p:grpSpPr>
          <a:xfrm>
            <a:off x="8159117" y="4050278"/>
            <a:ext cx="3455735" cy="773256"/>
            <a:chOff x="8154126" y="2088211"/>
            <a:chExt cx="3456801" cy="773254"/>
          </a:xfrm>
        </p:grpSpPr>
        <p:sp>
          <p:nvSpPr>
            <p:cNvPr id="33" name="矩形 32"/>
            <p:cNvSpPr/>
            <p:nvPr/>
          </p:nvSpPr>
          <p:spPr>
            <a:xfrm>
              <a:off x="8154126" y="2088211"/>
              <a:ext cx="243282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dirty="0"/>
                <a:t>回调中使用</a:t>
              </a:r>
              <a:r>
                <a:rPr lang="zh-CN" altLang="en-US" dirty="0">
                  <a:hlinkClick r:id="rId5"/>
                </a:rPr>
                <a:t>箭头函数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291427" y="2552471"/>
              <a:ext cx="3319500" cy="308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" name="组合 34"/>
          <p:cNvGrpSpPr/>
          <p:nvPr/>
        </p:nvGrpSpPr>
        <p:grpSpPr>
          <a:xfrm>
            <a:off x="427268" y="3854708"/>
            <a:ext cx="3318476" cy="1741632"/>
            <a:chOff x="486239" y="2152361"/>
            <a:chExt cx="3319500" cy="1741626"/>
          </a:xfrm>
        </p:grpSpPr>
        <p:sp>
          <p:nvSpPr>
            <p:cNvPr id="36" name="矩形 35"/>
            <p:cNvSpPr/>
            <p:nvPr/>
          </p:nvSpPr>
          <p:spPr>
            <a:xfrm>
              <a:off x="3056632" y="2152361"/>
              <a:ext cx="595219" cy="338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5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注：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86239" y="2552471"/>
              <a:ext cx="3319500" cy="1341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js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中 ，类方法默认没有绑定。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 algn="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如果忘记绑定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this.handleClick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并且传递给他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onClick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，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this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将会在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undefined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实际调用该函数时出现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4494020" y="1050704"/>
            <a:ext cx="2991926" cy="420536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algn="ctr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元素处理事件</a:t>
            </a:r>
          </a:p>
        </p:txBody>
      </p:sp>
      <p:sp>
        <p:nvSpPr>
          <p:cNvPr id="41" name="矩形 40"/>
          <p:cNvSpPr/>
          <p:nvPr/>
        </p:nvSpPr>
        <p:spPr>
          <a:xfrm>
            <a:off x="3395430" y="1572187"/>
            <a:ext cx="8393068" cy="646303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事件使用</a:t>
            </a:r>
            <a:r>
              <a:rPr lang="en-US" altLang="zh-CN" dirty="0"/>
              <a:t>camelCase</a:t>
            </a:r>
            <a:r>
              <a:rPr lang="zh-CN" altLang="en-US" dirty="0"/>
              <a:t>命名，而不是小写。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JSX</a:t>
            </a:r>
            <a:r>
              <a:rPr lang="zh-CN" altLang="en-US" dirty="0"/>
              <a:t>，您将传递函数作为事件处理函数，而不是字符串。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AE9B79-5229-418C-9736-D2B4C3425E87}"/>
              </a:ext>
            </a:extLst>
          </p:cNvPr>
          <p:cNvSpPr/>
          <p:nvPr/>
        </p:nvSpPr>
        <p:spPr>
          <a:xfrm>
            <a:off x="1030577" y="81749"/>
            <a:ext cx="4270293" cy="632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处理事件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0B2C60-7CE9-45CD-9CB2-6B6380689C24}"/>
              </a:ext>
            </a:extLst>
          </p:cNvPr>
          <p:cNvSpPr/>
          <p:nvPr/>
        </p:nvSpPr>
        <p:spPr>
          <a:xfrm>
            <a:off x="6429605" y="4544321"/>
            <a:ext cx="5891100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&lt;button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onClick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={(e) =&gt;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this.handleClick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(e)”&gt;&lt;/button&gt;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ABD044E-3FFC-4C05-BEB4-DF5EFAE909C7}"/>
              </a:ext>
            </a:extLst>
          </p:cNvPr>
          <p:cNvSpPr/>
          <p:nvPr/>
        </p:nvSpPr>
        <p:spPr>
          <a:xfrm>
            <a:off x="2238224" y="5807296"/>
            <a:ext cx="7874497" cy="864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             bind: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This.handleClick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this.handleClick.bind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(this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0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/>
          <p:cNvSpPr>
            <a:spLocks/>
          </p:cNvSpPr>
          <p:nvPr/>
        </p:nvSpPr>
        <p:spPr bwMode="auto">
          <a:xfrm>
            <a:off x="5998912" y="2147961"/>
            <a:ext cx="962266" cy="628650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grpSp>
        <p:nvGrpSpPr>
          <p:cNvPr id="4" name="组合 29"/>
          <p:cNvGrpSpPr/>
          <p:nvPr/>
        </p:nvGrpSpPr>
        <p:grpSpPr>
          <a:xfrm>
            <a:off x="8062915" y="2166450"/>
            <a:ext cx="986406" cy="620712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4165504" y="2123177"/>
            <a:ext cx="945603" cy="614362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5272953" y="3252646"/>
            <a:ext cx="2789962" cy="708025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6138824" y="4493744"/>
            <a:ext cx="962266" cy="628650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grpSp>
        <p:nvGrpSpPr>
          <p:cNvPr id="8" name="组合 31"/>
          <p:cNvGrpSpPr/>
          <p:nvPr/>
        </p:nvGrpSpPr>
        <p:grpSpPr>
          <a:xfrm>
            <a:off x="8182624" y="4501682"/>
            <a:ext cx="1034130" cy="620712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4284592" y="4546131"/>
            <a:ext cx="945603" cy="614362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43" name="矩形 42"/>
          <p:cNvSpPr/>
          <p:nvPr/>
        </p:nvSpPr>
        <p:spPr>
          <a:xfrm>
            <a:off x="5171971" y="3409266"/>
            <a:ext cx="2991926" cy="46150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algn="ctr"/>
            <a:r>
              <a: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高阶组件</a:t>
            </a:r>
          </a:p>
        </p:txBody>
      </p:sp>
      <p:sp>
        <p:nvSpPr>
          <p:cNvPr id="44" name="矩形 43"/>
          <p:cNvSpPr/>
          <p:nvPr/>
        </p:nvSpPr>
        <p:spPr>
          <a:xfrm>
            <a:off x="5722243" y="2281207"/>
            <a:ext cx="1378847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85955" y="2287088"/>
            <a:ext cx="926800" cy="379435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ct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 else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70235" y="2244529"/>
            <a:ext cx="1079086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83552" y="4616616"/>
            <a:ext cx="662304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枚举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0812" y="4646143"/>
            <a:ext cx="1497085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 case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890842" y="4611219"/>
            <a:ext cx="1617694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多层条件渲染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43034" y="2405136"/>
            <a:ext cx="5549611" cy="83096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C6ACFE-32FB-4D81-A6AD-1637A5A6B43F}"/>
              </a:ext>
            </a:extLst>
          </p:cNvPr>
          <p:cNvSpPr/>
          <p:nvPr/>
        </p:nvSpPr>
        <p:spPr>
          <a:xfrm>
            <a:off x="1285461" y="172278"/>
            <a:ext cx="37817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条件渲染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9A66C01-7B3F-48DE-AF15-8E1D48B47E18}"/>
              </a:ext>
            </a:extLst>
          </p:cNvPr>
          <p:cNvSpPr/>
          <p:nvPr/>
        </p:nvSpPr>
        <p:spPr>
          <a:xfrm>
            <a:off x="251791" y="1073426"/>
            <a:ext cx="3649021" cy="1149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&lt;div&gt;{ </a:t>
            </a:r>
            <a:r>
              <a:rPr lang="en-US" altLang="zh-CN" dirty="0" err="1">
                <a:solidFill>
                  <a:srgbClr val="00B0F0"/>
                </a:solidFill>
              </a:rPr>
              <a:t>list.map</a:t>
            </a:r>
            <a:r>
              <a:rPr lang="en-US" altLang="zh-CN" dirty="0">
                <a:solidFill>
                  <a:srgbClr val="00B0F0"/>
                </a:solidFill>
              </a:rPr>
              <a:t>(item =&gt; &lt;</a:t>
            </a:r>
            <a:r>
              <a:rPr lang="en-US" altLang="zh-CN" dirty="0" err="1">
                <a:solidFill>
                  <a:srgbClr val="00B0F0"/>
                </a:solidFill>
              </a:rPr>
              <a:t>ListItem</a:t>
            </a:r>
            <a:r>
              <a:rPr lang="en-US" altLang="zh-CN" dirty="0">
                <a:solidFill>
                  <a:srgbClr val="00B0F0"/>
                </a:solidFill>
              </a:rPr>
              <a:t> item = { item } ) }&lt;/div&gt;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2C0DBD2-B6DE-451B-9BBC-B6D1961FD51A}"/>
              </a:ext>
            </a:extLst>
          </p:cNvPr>
          <p:cNvSpPr/>
          <p:nvPr/>
        </p:nvSpPr>
        <p:spPr>
          <a:xfrm>
            <a:off x="4768345" y="795808"/>
            <a:ext cx="3374607" cy="11021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00B0F0"/>
                </a:solidFill>
                <a:latin typeface="Arial Unicode MS"/>
                <a:ea typeface="Menlo"/>
              </a:rPr>
              <a:t>{ isEditMode </a:t>
            </a:r>
            <a:endParaRPr lang="en-US" altLang="zh-CN" dirty="0">
              <a:solidFill>
                <a:srgbClr val="00B0F0"/>
              </a:solidFill>
              <a:latin typeface="Arial Unicode MS"/>
              <a:ea typeface="Menlo"/>
            </a:endParaRPr>
          </a:p>
          <a:p>
            <a:pPr algn="ctr"/>
            <a:r>
              <a:rPr lang="zh-CN" altLang="zh-CN" dirty="0">
                <a:solidFill>
                  <a:srgbClr val="00B0F0"/>
                </a:solidFill>
                <a:latin typeface="Arial Unicode MS"/>
                <a:ea typeface="Menlo"/>
              </a:rPr>
              <a:t>? &lt;ItemEdit item={item} /&gt;</a:t>
            </a:r>
            <a:endParaRPr lang="en-US" altLang="zh-CN" dirty="0">
              <a:solidFill>
                <a:srgbClr val="00B0F0"/>
              </a:solidFill>
              <a:latin typeface="Arial Unicode MS"/>
              <a:ea typeface="Menlo"/>
            </a:endParaRPr>
          </a:p>
          <a:p>
            <a:pPr algn="ctr"/>
            <a:r>
              <a:rPr lang="zh-CN" altLang="zh-CN" dirty="0">
                <a:solidFill>
                  <a:srgbClr val="00B0F0"/>
                </a:solidFill>
                <a:latin typeface="Arial Unicode MS"/>
                <a:ea typeface="Menlo"/>
              </a:rPr>
              <a:t> : &lt;ItemView item={item}&gt; }</a:t>
            </a:r>
            <a:r>
              <a:rPr lang="zh-CN" altLang="zh-CN" dirty="0">
                <a:solidFill>
                  <a:srgbClr val="00B0F0"/>
                </a:solidFill>
              </a:rPr>
              <a:t> </a:t>
            </a:r>
            <a:endParaRPr lang="zh-CN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B111D8-5CD3-46D4-BBF1-5C2C07F1061C}"/>
              </a:ext>
            </a:extLst>
          </p:cNvPr>
          <p:cNvSpPr/>
          <p:nvPr/>
        </p:nvSpPr>
        <p:spPr>
          <a:xfrm>
            <a:off x="609600" y="5414751"/>
            <a:ext cx="3649021" cy="8907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Switch case </a:t>
            </a:r>
            <a:r>
              <a:rPr lang="zh-CN" altLang="en-US" dirty="0">
                <a:solidFill>
                  <a:srgbClr val="00B0F0"/>
                </a:solidFill>
              </a:rPr>
              <a:t>语句永远要加上</a:t>
            </a:r>
            <a:r>
              <a:rPr lang="en-US" altLang="zh-CN" dirty="0">
                <a:solidFill>
                  <a:srgbClr val="00B0F0"/>
                </a:solidFill>
              </a:rPr>
              <a:t>default</a:t>
            </a:r>
            <a:r>
              <a:rPr lang="zh-CN" altLang="en-US" dirty="0">
                <a:solidFill>
                  <a:srgbClr val="00B0F0"/>
                </a:solidFill>
              </a:rPr>
              <a:t>情况 （元素  </a:t>
            </a:r>
            <a:r>
              <a:rPr lang="en-US" altLang="zh-CN" dirty="0">
                <a:solidFill>
                  <a:srgbClr val="00B0F0"/>
                </a:solidFill>
              </a:rPr>
              <a:t>or  null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4E9458-A1C1-4B9F-9C47-E631A27593BF}"/>
              </a:ext>
            </a:extLst>
          </p:cNvPr>
          <p:cNvSpPr/>
          <p:nvPr/>
        </p:nvSpPr>
        <p:spPr>
          <a:xfrm>
            <a:off x="4901079" y="5400655"/>
            <a:ext cx="3221690" cy="8789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B0F0"/>
                </a:solidFill>
              </a:rPr>
              <a:t>    使用于不同的状态使用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超过一种条件选择时使用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5845F-1278-47E8-8E9E-8174231198B3}"/>
              </a:ext>
            </a:extLst>
          </p:cNvPr>
          <p:cNvSpPr/>
          <p:nvPr/>
        </p:nvSpPr>
        <p:spPr>
          <a:xfrm>
            <a:off x="9008425" y="4876801"/>
            <a:ext cx="2958288" cy="1402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将组件划分为更小的组件，小组件自身带有条件选择</a:t>
            </a:r>
          </a:p>
        </p:txBody>
      </p:sp>
    </p:spTree>
    <p:extLst>
      <p:ext uri="{BB962C8B-B14F-4D97-AF65-F5344CB8AC3E}">
        <p14:creationId xmlns:p14="http://schemas.microsoft.com/office/powerpoint/2010/main" val="1418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31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175753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react-router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5730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FOUR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7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任意多边形 155"/>
          <p:cNvSpPr>
            <a:spLocks/>
          </p:cNvSpPr>
          <p:nvPr/>
        </p:nvSpPr>
        <p:spPr bwMode="auto">
          <a:xfrm>
            <a:off x="8102388" y="4506441"/>
            <a:ext cx="3965035" cy="2010090"/>
          </a:xfrm>
          <a:custGeom>
            <a:avLst/>
            <a:gdLst>
              <a:gd name="connsiteX0" fmla="*/ 2331709 w 4419601"/>
              <a:gd name="connsiteY0" fmla="*/ 2216146 h 2239844"/>
              <a:gd name="connsiteX1" fmla="*/ 2345003 w 4419601"/>
              <a:gd name="connsiteY1" fmla="*/ 2219022 h 2239844"/>
              <a:gd name="connsiteX2" fmla="*/ 2350062 w 4419601"/>
              <a:gd name="connsiteY2" fmla="*/ 2217949 h 2239844"/>
              <a:gd name="connsiteX3" fmla="*/ 2357880 w 4419601"/>
              <a:gd name="connsiteY3" fmla="*/ 2220624 h 2239844"/>
              <a:gd name="connsiteX4" fmla="*/ 2402947 w 4419601"/>
              <a:gd name="connsiteY4" fmla="*/ 2233437 h 2239844"/>
              <a:gd name="connsiteX5" fmla="*/ 2396509 w 4419601"/>
              <a:gd name="connsiteY5" fmla="*/ 2239844 h 2239844"/>
              <a:gd name="connsiteX6" fmla="*/ 2390071 w 4419601"/>
              <a:gd name="connsiteY6" fmla="*/ 2233437 h 2239844"/>
              <a:gd name="connsiteX7" fmla="*/ 2345003 w 4419601"/>
              <a:gd name="connsiteY7" fmla="*/ 2220624 h 2239844"/>
              <a:gd name="connsiteX8" fmla="*/ 2323691 w 4419601"/>
              <a:gd name="connsiteY8" fmla="*/ 2217310 h 2239844"/>
              <a:gd name="connsiteX9" fmla="*/ 2360892 w 4419601"/>
              <a:gd name="connsiteY9" fmla="*/ 2213558 h 2239844"/>
              <a:gd name="connsiteX10" fmla="*/ 2367724 w 4419601"/>
              <a:gd name="connsiteY10" fmla="*/ 2214204 h 2239844"/>
              <a:gd name="connsiteX11" fmla="*/ 2350062 w 4419601"/>
              <a:gd name="connsiteY11" fmla="*/ 2217949 h 2239844"/>
              <a:gd name="connsiteX12" fmla="*/ 2340894 w 4419601"/>
              <a:gd name="connsiteY12" fmla="*/ 2214814 h 2239844"/>
              <a:gd name="connsiteX13" fmla="*/ 2345003 w 4419601"/>
              <a:gd name="connsiteY13" fmla="*/ 2214217 h 2239844"/>
              <a:gd name="connsiteX14" fmla="*/ 2323182 w 4419601"/>
              <a:gd name="connsiteY14" fmla="*/ 2210424 h 2239844"/>
              <a:gd name="connsiteX15" fmla="*/ 2332127 w 4419601"/>
              <a:gd name="connsiteY15" fmla="*/ 2211815 h 2239844"/>
              <a:gd name="connsiteX16" fmla="*/ 2340894 w 4419601"/>
              <a:gd name="connsiteY16" fmla="*/ 2214814 h 2239844"/>
              <a:gd name="connsiteX17" fmla="*/ 2331709 w 4419601"/>
              <a:gd name="connsiteY17" fmla="*/ 2216146 h 2239844"/>
              <a:gd name="connsiteX18" fmla="*/ 2313142 w 4419601"/>
              <a:gd name="connsiteY18" fmla="*/ 2212130 h 2239844"/>
              <a:gd name="connsiteX19" fmla="*/ 2334561 w 4419601"/>
              <a:gd name="connsiteY19" fmla="*/ 2208491 h 2239844"/>
              <a:gd name="connsiteX20" fmla="*/ 2345745 w 4419601"/>
              <a:gd name="connsiteY20" fmla="*/ 2212128 h 2239844"/>
              <a:gd name="connsiteX21" fmla="*/ 2350761 w 4419601"/>
              <a:gd name="connsiteY21" fmla="*/ 2212601 h 2239844"/>
              <a:gd name="connsiteX22" fmla="*/ 2345003 w 4419601"/>
              <a:gd name="connsiteY22" fmla="*/ 2214217 h 2239844"/>
              <a:gd name="connsiteX23" fmla="*/ 2329436 w 4419601"/>
              <a:gd name="connsiteY23" fmla="*/ 2209362 h 2239844"/>
              <a:gd name="connsiteX24" fmla="*/ 2383632 w 4419601"/>
              <a:gd name="connsiteY24" fmla="*/ 2207811 h 2239844"/>
              <a:gd name="connsiteX25" fmla="*/ 2364318 w 4419601"/>
              <a:gd name="connsiteY25" fmla="*/ 2213416 h 2239844"/>
              <a:gd name="connsiteX26" fmla="*/ 2360892 w 4419601"/>
              <a:gd name="connsiteY26" fmla="*/ 2213558 h 2239844"/>
              <a:gd name="connsiteX27" fmla="*/ 2350761 w 4419601"/>
              <a:gd name="connsiteY27" fmla="*/ 2212601 h 2239844"/>
              <a:gd name="connsiteX28" fmla="*/ 2364424 w 4419601"/>
              <a:gd name="connsiteY28" fmla="*/ 2208766 h 2239844"/>
              <a:gd name="connsiteX29" fmla="*/ 2076230 w 4419601"/>
              <a:gd name="connsiteY29" fmla="*/ 2198436 h 2239844"/>
              <a:gd name="connsiteX30" fmla="*/ 2075431 w 4419601"/>
              <a:gd name="connsiteY30" fmla="*/ 2227224 h 2239844"/>
              <a:gd name="connsiteX31" fmla="*/ 2071215 w 4419601"/>
              <a:gd name="connsiteY31" fmla="*/ 2201910 h 2239844"/>
              <a:gd name="connsiteX32" fmla="*/ 2071536 w 4419601"/>
              <a:gd name="connsiteY32" fmla="*/ 2192654 h 2239844"/>
              <a:gd name="connsiteX33" fmla="*/ 2070605 w 4419601"/>
              <a:gd name="connsiteY33" fmla="*/ 2198246 h 2239844"/>
              <a:gd name="connsiteX34" fmla="*/ 2071215 w 4419601"/>
              <a:gd name="connsiteY34" fmla="*/ 2201910 h 2239844"/>
              <a:gd name="connsiteX35" fmla="*/ 2062560 w 4419601"/>
              <a:gd name="connsiteY35" fmla="*/ 2207905 h 2239844"/>
              <a:gd name="connsiteX36" fmla="*/ 2029782 w 4419601"/>
              <a:gd name="connsiteY36" fmla="*/ 2204585 h 2239844"/>
              <a:gd name="connsiteX37" fmla="*/ 2025331 w 4419601"/>
              <a:gd name="connsiteY37" fmla="*/ 2202670 h 2239844"/>
              <a:gd name="connsiteX38" fmla="*/ 2036820 w 4419601"/>
              <a:gd name="connsiteY38" fmla="*/ 2201466 h 2239844"/>
              <a:gd name="connsiteX39" fmla="*/ 2042632 w 4419601"/>
              <a:gd name="connsiteY39" fmla="*/ 2199582 h 2239844"/>
              <a:gd name="connsiteX40" fmla="*/ 2056125 w 4419601"/>
              <a:gd name="connsiteY40" fmla="*/ 2201466 h 2239844"/>
              <a:gd name="connsiteX41" fmla="*/ 2071966 w 4419601"/>
              <a:gd name="connsiteY41" fmla="*/ 2190073 h 2239844"/>
              <a:gd name="connsiteX42" fmla="*/ 2069800 w 4419601"/>
              <a:gd name="connsiteY42" fmla="*/ 2191002 h 2239844"/>
              <a:gd name="connsiteX43" fmla="*/ 2069732 w 4419601"/>
              <a:gd name="connsiteY43" fmla="*/ 2190797 h 2239844"/>
              <a:gd name="connsiteX44" fmla="*/ 2072213 w 4419601"/>
              <a:gd name="connsiteY44" fmla="*/ 2188587 h 2239844"/>
              <a:gd name="connsiteX45" fmla="*/ 2075431 w 4419601"/>
              <a:gd name="connsiteY45" fmla="*/ 2188587 h 2239844"/>
              <a:gd name="connsiteX46" fmla="*/ 2071966 w 4419601"/>
              <a:gd name="connsiteY46" fmla="*/ 2190073 h 2239844"/>
              <a:gd name="connsiteX47" fmla="*/ 2078217 w 4419601"/>
              <a:gd name="connsiteY47" fmla="*/ 2188047 h 2239844"/>
              <a:gd name="connsiteX48" fmla="*/ 2078045 w 4419601"/>
              <a:gd name="connsiteY48" fmla="*/ 2188932 h 2239844"/>
              <a:gd name="connsiteX49" fmla="*/ 2071536 w 4419601"/>
              <a:gd name="connsiteY49" fmla="*/ 2192654 h 2239844"/>
              <a:gd name="connsiteX50" fmla="*/ 2071966 w 4419601"/>
              <a:gd name="connsiteY50" fmla="*/ 2190073 h 2239844"/>
              <a:gd name="connsiteX51" fmla="*/ 2071101 w 4419601"/>
              <a:gd name="connsiteY51" fmla="*/ 2186189 h 2239844"/>
              <a:gd name="connsiteX52" fmla="*/ 2068996 w 4419601"/>
              <a:gd name="connsiteY52" fmla="*/ 2188587 h 2239844"/>
              <a:gd name="connsiteX53" fmla="*/ 2069732 w 4419601"/>
              <a:gd name="connsiteY53" fmla="*/ 2190797 h 2239844"/>
              <a:gd name="connsiteX54" fmla="*/ 2042632 w 4419601"/>
              <a:gd name="connsiteY54" fmla="*/ 2199582 h 2239844"/>
              <a:gd name="connsiteX55" fmla="*/ 2021537 w 4419601"/>
              <a:gd name="connsiteY55" fmla="*/ 2196637 h 2239844"/>
              <a:gd name="connsiteX56" fmla="*/ 2019305 w 4419601"/>
              <a:gd name="connsiteY56" fmla="*/ 2195550 h 2239844"/>
              <a:gd name="connsiteX57" fmla="*/ 2036820 w 4419601"/>
              <a:gd name="connsiteY57" fmla="*/ 2195027 h 2239844"/>
              <a:gd name="connsiteX58" fmla="*/ 2066851 w 4419601"/>
              <a:gd name="connsiteY58" fmla="*/ 2186870 h 2239844"/>
              <a:gd name="connsiteX59" fmla="*/ 2072615 w 4419601"/>
              <a:gd name="connsiteY59" fmla="*/ 2186172 h 2239844"/>
              <a:gd name="connsiteX60" fmla="*/ 2072213 w 4419601"/>
              <a:gd name="connsiteY60" fmla="*/ 2188587 h 2239844"/>
              <a:gd name="connsiteX61" fmla="*/ 2068996 w 4419601"/>
              <a:gd name="connsiteY61" fmla="*/ 2188587 h 2239844"/>
              <a:gd name="connsiteX62" fmla="*/ 2073060 w 4419601"/>
              <a:gd name="connsiteY62" fmla="*/ 2185876 h 2239844"/>
              <a:gd name="connsiteX63" fmla="*/ 2072615 w 4419601"/>
              <a:gd name="connsiteY63" fmla="*/ 2186172 h 2239844"/>
              <a:gd name="connsiteX64" fmla="*/ 2072654 w 4419601"/>
              <a:gd name="connsiteY64" fmla="*/ 2185941 h 2239844"/>
              <a:gd name="connsiteX65" fmla="*/ 2072767 w 4419601"/>
              <a:gd name="connsiteY65" fmla="*/ 2185263 h 2239844"/>
              <a:gd name="connsiteX66" fmla="*/ 2072654 w 4419601"/>
              <a:gd name="connsiteY66" fmla="*/ 2185941 h 2239844"/>
              <a:gd name="connsiteX67" fmla="*/ 2071101 w 4419601"/>
              <a:gd name="connsiteY67" fmla="*/ 2186189 h 2239844"/>
              <a:gd name="connsiteX68" fmla="*/ 2071648 w 4419601"/>
              <a:gd name="connsiteY68" fmla="*/ 2185567 h 2239844"/>
              <a:gd name="connsiteX69" fmla="*/ 2399545 w 4419601"/>
              <a:gd name="connsiteY69" fmla="*/ 2185159 h 2239844"/>
              <a:gd name="connsiteX70" fmla="*/ 2395025 w 4419601"/>
              <a:gd name="connsiteY70" fmla="*/ 2197625 h 2239844"/>
              <a:gd name="connsiteX71" fmla="*/ 2386608 w 4419601"/>
              <a:gd name="connsiteY71" fmla="*/ 2206288 h 2239844"/>
              <a:gd name="connsiteX72" fmla="*/ 2383632 w 4419601"/>
              <a:gd name="connsiteY72" fmla="*/ 2207811 h 2239844"/>
              <a:gd name="connsiteX73" fmla="*/ 2393290 w 4419601"/>
              <a:gd name="connsiteY73" fmla="*/ 2194196 h 2239844"/>
              <a:gd name="connsiteX74" fmla="*/ 2396744 w 4419601"/>
              <a:gd name="connsiteY74" fmla="*/ 2187609 h 2239844"/>
              <a:gd name="connsiteX75" fmla="*/ 2080932 w 4419601"/>
              <a:gd name="connsiteY75" fmla="*/ 2185096 h 2239844"/>
              <a:gd name="connsiteX76" fmla="*/ 2079662 w 4419601"/>
              <a:gd name="connsiteY76" fmla="*/ 2187578 h 2239844"/>
              <a:gd name="connsiteX77" fmla="*/ 2078217 w 4419601"/>
              <a:gd name="connsiteY77" fmla="*/ 2188047 h 2239844"/>
              <a:gd name="connsiteX78" fmla="*/ 2078489 w 4419601"/>
              <a:gd name="connsiteY78" fmla="*/ 2186646 h 2239844"/>
              <a:gd name="connsiteX79" fmla="*/ 2087361 w 4419601"/>
              <a:gd name="connsiteY79" fmla="*/ 2185083 h 2239844"/>
              <a:gd name="connsiteX80" fmla="*/ 2083474 w 4419601"/>
              <a:gd name="connsiteY80" fmla="*/ 2193417 h 2239844"/>
              <a:gd name="connsiteX81" fmla="*/ 2076230 w 4419601"/>
              <a:gd name="connsiteY81" fmla="*/ 2198436 h 2239844"/>
              <a:gd name="connsiteX82" fmla="*/ 2076235 w 4419601"/>
              <a:gd name="connsiteY82" fmla="*/ 2198246 h 2239844"/>
              <a:gd name="connsiteX83" fmla="*/ 2078045 w 4419601"/>
              <a:gd name="connsiteY83" fmla="*/ 2188932 h 2239844"/>
              <a:gd name="connsiteX84" fmla="*/ 2079352 w 4419601"/>
              <a:gd name="connsiteY84" fmla="*/ 2188185 h 2239844"/>
              <a:gd name="connsiteX85" fmla="*/ 2079662 w 4419601"/>
              <a:gd name="connsiteY85" fmla="*/ 2187578 h 2239844"/>
              <a:gd name="connsiteX86" fmla="*/ 2078818 w 4419601"/>
              <a:gd name="connsiteY86" fmla="*/ 2184954 h 2239844"/>
              <a:gd name="connsiteX87" fmla="*/ 2078489 w 4419601"/>
              <a:gd name="connsiteY87" fmla="*/ 2186646 h 2239844"/>
              <a:gd name="connsiteX88" fmla="*/ 2075431 w 4419601"/>
              <a:gd name="connsiteY88" fmla="*/ 2188587 h 2239844"/>
              <a:gd name="connsiteX89" fmla="*/ 2078454 w 4419601"/>
              <a:gd name="connsiteY89" fmla="*/ 2185012 h 2239844"/>
              <a:gd name="connsiteX90" fmla="*/ 2081945 w 4419601"/>
              <a:gd name="connsiteY90" fmla="*/ 2184453 h 2239844"/>
              <a:gd name="connsiteX91" fmla="*/ 2080932 w 4419601"/>
              <a:gd name="connsiteY91" fmla="*/ 2185096 h 2239844"/>
              <a:gd name="connsiteX92" fmla="*/ 2081200 w 4419601"/>
              <a:gd name="connsiteY92" fmla="*/ 2184573 h 2239844"/>
              <a:gd name="connsiteX93" fmla="*/ 2079092 w 4419601"/>
              <a:gd name="connsiteY93" fmla="*/ 2183545 h 2239844"/>
              <a:gd name="connsiteX94" fmla="*/ 2078912 w 4419601"/>
              <a:gd name="connsiteY94" fmla="*/ 2184470 h 2239844"/>
              <a:gd name="connsiteX95" fmla="*/ 2078454 w 4419601"/>
              <a:gd name="connsiteY95" fmla="*/ 2185012 h 2239844"/>
              <a:gd name="connsiteX96" fmla="*/ 2073060 w 4419601"/>
              <a:gd name="connsiteY96" fmla="*/ 2185876 h 2239844"/>
              <a:gd name="connsiteX97" fmla="*/ 2074811 w 4419601"/>
              <a:gd name="connsiteY97" fmla="*/ 2184708 h 2239844"/>
              <a:gd name="connsiteX98" fmla="*/ 2082150 w 4419601"/>
              <a:gd name="connsiteY98" fmla="*/ 2182714 h 2239844"/>
              <a:gd name="connsiteX99" fmla="*/ 2081200 w 4419601"/>
              <a:gd name="connsiteY99" fmla="*/ 2184573 h 2239844"/>
              <a:gd name="connsiteX100" fmla="*/ 2078818 w 4419601"/>
              <a:gd name="connsiteY100" fmla="*/ 2184954 h 2239844"/>
              <a:gd name="connsiteX101" fmla="*/ 2078912 w 4419601"/>
              <a:gd name="connsiteY101" fmla="*/ 2184470 h 2239844"/>
              <a:gd name="connsiteX102" fmla="*/ 2079874 w 4419601"/>
              <a:gd name="connsiteY102" fmla="*/ 2183333 h 2239844"/>
              <a:gd name="connsiteX103" fmla="*/ 2094820 w 4419601"/>
              <a:gd name="connsiteY103" fmla="*/ 2182392 h 2239844"/>
              <a:gd name="connsiteX104" fmla="*/ 2093931 w 4419601"/>
              <a:gd name="connsiteY104" fmla="*/ 2182953 h 2239844"/>
              <a:gd name="connsiteX105" fmla="*/ 2087361 w 4419601"/>
              <a:gd name="connsiteY105" fmla="*/ 2185083 h 2239844"/>
              <a:gd name="connsiteX106" fmla="*/ 2088115 w 4419601"/>
              <a:gd name="connsiteY106" fmla="*/ 2183465 h 2239844"/>
              <a:gd name="connsiteX107" fmla="*/ 2089381 w 4419601"/>
              <a:gd name="connsiteY107" fmla="*/ 2180750 h 2239844"/>
              <a:gd name="connsiteX108" fmla="*/ 2088115 w 4419601"/>
              <a:gd name="connsiteY108" fmla="*/ 2183465 h 2239844"/>
              <a:gd name="connsiteX109" fmla="*/ 2081945 w 4419601"/>
              <a:gd name="connsiteY109" fmla="*/ 2184453 h 2239844"/>
              <a:gd name="connsiteX110" fmla="*/ 2086582 w 4419601"/>
              <a:gd name="connsiteY110" fmla="*/ 2181511 h 2239844"/>
              <a:gd name="connsiteX111" fmla="*/ 2079658 w 4419601"/>
              <a:gd name="connsiteY111" fmla="*/ 2180631 h 2239844"/>
              <a:gd name="connsiteX112" fmla="*/ 2079470 w 4419601"/>
              <a:gd name="connsiteY112" fmla="*/ 2181600 h 2239844"/>
              <a:gd name="connsiteX113" fmla="*/ 2074811 w 4419601"/>
              <a:gd name="connsiteY113" fmla="*/ 2184708 h 2239844"/>
              <a:gd name="connsiteX114" fmla="*/ 2072767 w 4419601"/>
              <a:gd name="connsiteY114" fmla="*/ 2185263 h 2239844"/>
              <a:gd name="connsiteX115" fmla="*/ 2072966 w 4419601"/>
              <a:gd name="connsiteY115" fmla="*/ 2184066 h 2239844"/>
              <a:gd name="connsiteX116" fmla="*/ 2075881 w 4419601"/>
              <a:gd name="connsiteY116" fmla="*/ 2180747 h 2239844"/>
              <a:gd name="connsiteX117" fmla="*/ 2082225 w 4419601"/>
              <a:gd name="connsiteY117" fmla="*/ 2180552 h 2239844"/>
              <a:gd name="connsiteX118" fmla="*/ 2079874 w 4419601"/>
              <a:gd name="connsiteY118" fmla="*/ 2183333 h 2239844"/>
              <a:gd name="connsiteX119" fmla="*/ 2079092 w 4419601"/>
              <a:gd name="connsiteY119" fmla="*/ 2183545 h 2239844"/>
              <a:gd name="connsiteX120" fmla="*/ 2079470 w 4419601"/>
              <a:gd name="connsiteY120" fmla="*/ 2181600 h 2239844"/>
              <a:gd name="connsiteX121" fmla="*/ 2080984 w 4419601"/>
              <a:gd name="connsiteY121" fmla="*/ 2180590 h 2239844"/>
              <a:gd name="connsiteX122" fmla="*/ 2099741 w 4419601"/>
              <a:gd name="connsiteY122" fmla="*/ 2179286 h 2239844"/>
              <a:gd name="connsiteX123" fmla="*/ 2096345 w 4419601"/>
              <a:gd name="connsiteY123" fmla="*/ 2182148 h 2239844"/>
              <a:gd name="connsiteX124" fmla="*/ 2094820 w 4419601"/>
              <a:gd name="connsiteY124" fmla="*/ 2182392 h 2239844"/>
              <a:gd name="connsiteX125" fmla="*/ 2084405 w 4419601"/>
              <a:gd name="connsiteY125" fmla="*/ 2178308 h 2239844"/>
              <a:gd name="connsiteX126" fmla="*/ 2083460 w 4419601"/>
              <a:gd name="connsiteY126" fmla="*/ 2180155 h 2239844"/>
              <a:gd name="connsiteX127" fmla="*/ 2082670 w 4419601"/>
              <a:gd name="connsiteY127" fmla="*/ 2180538 h 2239844"/>
              <a:gd name="connsiteX128" fmla="*/ 2082225 w 4419601"/>
              <a:gd name="connsiteY128" fmla="*/ 2180552 h 2239844"/>
              <a:gd name="connsiteX129" fmla="*/ 2083758 w 4419601"/>
              <a:gd name="connsiteY129" fmla="*/ 2178739 h 2239844"/>
              <a:gd name="connsiteX130" fmla="*/ 2091471 w 4419601"/>
              <a:gd name="connsiteY130" fmla="*/ 2176270 h 2239844"/>
              <a:gd name="connsiteX131" fmla="*/ 2090054 w 4419601"/>
              <a:gd name="connsiteY131" fmla="*/ 2179307 h 2239844"/>
              <a:gd name="connsiteX132" fmla="*/ 2086582 w 4419601"/>
              <a:gd name="connsiteY132" fmla="*/ 2181511 h 2239844"/>
              <a:gd name="connsiteX133" fmla="*/ 2082150 w 4419601"/>
              <a:gd name="connsiteY133" fmla="*/ 2182714 h 2239844"/>
              <a:gd name="connsiteX134" fmla="*/ 2083460 w 4419601"/>
              <a:gd name="connsiteY134" fmla="*/ 2180155 h 2239844"/>
              <a:gd name="connsiteX135" fmla="*/ 2402947 w 4419601"/>
              <a:gd name="connsiteY135" fmla="*/ 2175777 h 2239844"/>
              <a:gd name="connsiteX136" fmla="*/ 2396744 w 4419601"/>
              <a:gd name="connsiteY136" fmla="*/ 2187609 h 2239844"/>
              <a:gd name="connsiteX137" fmla="*/ 2376389 w 4419601"/>
              <a:gd name="connsiteY137" fmla="*/ 2205408 h 2239844"/>
              <a:gd name="connsiteX138" fmla="*/ 2364424 w 4419601"/>
              <a:gd name="connsiteY138" fmla="*/ 2208766 h 2239844"/>
              <a:gd name="connsiteX139" fmla="*/ 2351441 w 4419601"/>
              <a:gd name="connsiteY139" fmla="*/ 2209412 h 2239844"/>
              <a:gd name="connsiteX140" fmla="*/ 2341856 w 4419601"/>
              <a:gd name="connsiteY140" fmla="*/ 2207028 h 2239844"/>
              <a:gd name="connsiteX141" fmla="*/ 2375585 w 4419601"/>
              <a:gd name="connsiteY141" fmla="*/ 2199001 h 2239844"/>
              <a:gd name="connsiteX142" fmla="*/ 2402947 w 4419601"/>
              <a:gd name="connsiteY142" fmla="*/ 2175777 h 2239844"/>
              <a:gd name="connsiteX143" fmla="*/ 2402947 w 4419601"/>
              <a:gd name="connsiteY143" fmla="*/ 2175777 h 2239844"/>
              <a:gd name="connsiteX144" fmla="*/ 2402947 w 4419601"/>
              <a:gd name="connsiteY144" fmla="*/ 2182184 h 2239844"/>
              <a:gd name="connsiteX145" fmla="*/ 2399545 w 4419601"/>
              <a:gd name="connsiteY145" fmla="*/ 2185159 h 2239844"/>
              <a:gd name="connsiteX146" fmla="*/ 2651321 w 4419601"/>
              <a:gd name="connsiteY146" fmla="*/ 2171208 h 2239844"/>
              <a:gd name="connsiteX147" fmla="*/ 2632075 w 4419601"/>
              <a:gd name="connsiteY147" fmla="*/ 2192027 h 2239844"/>
              <a:gd name="connsiteX148" fmla="*/ 2609919 w 4419601"/>
              <a:gd name="connsiteY148" fmla="*/ 2194370 h 2239844"/>
              <a:gd name="connsiteX149" fmla="*/ 2614714 w 4419601"/>
              <a:gd name="connsiteY149" fmla="*/ 2191950 h 2239844"/>
              <a:gd name="connsiteX150" fmla="*/ 2627257 w 4419601"/>
              <a:gd name="connsiteY150" fmla="*/ 2188800 h 2239844"/>
              <a:gd name="connsiteX151" fmla="*/ 2637467 w 4419601"/>
              <a:gd name="connsiteY151" fmla="*/ 2180467 h 2239844"/>
              <a:gd name="connsiteX152" fmla="*/ 2646531 w 4419601"/>
              <a:gd name="connsiteY152" fmla="*/ 2175893 h 2239844"/>
              <a:gd name="connsiteX153" fmla="*/ 2646849 w 4419601"/>
              <a:gd name="connsiteY153" fmla="*/ 2170270 h 2239844"/>
              <a:gd name="connsiteX154" fmla="*/ 2640106 w 4419601"/>
              <a:gd name="connsiteY154" fmla="*/ 2178313 h 2239844"/>
              <a:gd name="connsiteX155" fmla="*/ 2637467 w 4419601"/>
              <a:gd name="connsiteY155" fmla="*/ 2180467 h 2239844"/>
              <a:gd name="connsiteX156" fmla="*/ 2614714 w 4419601"/>
              <a:gd name="connsiteY156" fmla="*/ 2191950 h 2239844"/>
              <a:gd name="connsiteX157" fmla="*/ 2607982 w 4419601"/>
              <a:gd name="connsiteY157" fmla="*/ 2193640 h 2239844"/>
              <a:gd name="connsiteX158" fmla="*/ 2593219 w 4419601"/>
              <a:gd name="connsiteY158" fmla="*/ 2189933 h 2239844"/>
              <a:gd name="connsiteX159" fmla="*/ 2601558 w 4419601"/>
              <a:gd name="connsiteY159" fmla="*/ 2188800 h 2239844"/>
              <a:gd name="connsiteX160" fmla="*/ 2637253 w 4419601"/>
              <a:gd name="connsiteY160" fmla="*/ 2173024 h 2239844"/>
              <a:gd name="connsiteX161" fmla="*/ 2654535 w 4419601"/>
              <a:gd name="connsiteY161" fmla="*/ 2168064 h 2239844"/>
              <a:gd name="connsiteX162" fmla="*/ 2651321 w 4419601"/>
              <a:gd name="connsiteY162" fmla="*/ 2171208 h 2239844"/>
              <a:gd name="connsiteX163" fmla="*/ 2652956 w 4419601"/>
              <a:gd name="connsiteY163" fmla="*/ 2169439 h 2239844"/>
              <a:gd name="connsiteX164" fmla="*/ 2653723 w 4419601"/>
              <a:gd name="connsiteY164" fmla="*/ 2168297 h 2239844"/>
              <a:gd name="connsiteX165" fmla="*/ 2438357 w 4419601"/>
              <a:gd name="connsiteY165" fmla="*/ 2166968 h 2239844"/>
              <a:gd name="connsiteX166" fmla="*/ 2441576 w 4419601"/>
              <a:gd name="connsiteY166" fmla="*/ 2169370 h 2239844"/>
              <a:gd name="connsiteX167" fmla="*/ 2428700 w 4419601"/>
              <a:gd name="connsiteY167" fmla="*/ 2188590 h 2239844"/>
              <a:gd name="connsiteX168" fmla="*/ 2375283 w 4419601"/>
              <a:gd name="connsiteY168" fmla="*/ 2214918 h 2239844"/>
              <a:gd name="connsiteX169" fmla="*/ 2367724 w 4419601"/>
              <a:gd name="connsiteY169" fmla="*/ 2214204 h 2239844"/>
              <a:gd name="connsiteX170" fmla="*/ 2381822 w 4419601"/>
              <a:gd name="connsiteY170" fmla="*/ 2211214 h 2239844"/>
              <a:gd name="connsiteX171" fmla="*/ 2386608 w 4419601"/>
              <a:gd name="connsiteY171" fmla="*/ 2206288 h 2239844"/>
              <a:gd name="connsiteX172" fmla="*/ 2411800 w 4419601"/>
              <a:gd name="connsiteY172" fmla="*/ 2193395 h 2239844"/>
              <a:gd name="connsiteX173" fmla="*/ 2435138 w 4419601"/>
              <a:gd name="connsiteY173" fmla="*/ 2169370 h 2239844"/>
              <a:gd name="connsiteX174" fmla="*/ 2438357 w 4419601"/>
              <a:gd name="connsiteY174" fmla="*/ 2166968 h 2239844"/>
              <a:gd name="connsiteX175" fmla="*/ 2095202 w 4419601"/>
              <a:gd name="connsiteY175" fmla="*/ 2166804 h 2239844"/>
              <a:gd name="connsiteX176" fmla="*/ 2094736 w 4419601"/>
              <a:gd name="connsiteY176" fmla="*/ 2169269 h 2239844"/>
              <a:gd name="connsiteX177" fmla="*/ 2093283 w 4419601"/>
              <a:gd name="connsiteY177" fmla="*/ 2172385 h 2239844"/>
              <a:gd name="connsiteX178" fmla="*/ 2084405 w 4419601"/>
              <a:gd name="connsiteY178" fmla="*/ 2178308 h 2239844"/>
              <a:gd name="connsiteX179" fmla="*/ 2084836 w 4419601"/>
              <a:gd name="connsiteY179" fmla="*/ 2177464 h 2239844"/>
              <a:gd name="connsiteX180" fmla="*/ 2093127 w 4419601"/>
              <a:gd name="connsiteY180" fmla="*/ 2167659 h 2239844"/>
              <a:gd name="connsiteX181" fmla="*/ 2115221 w 4419601"/>
              <a:gd name="connsiteY181" fmla="*/ 2165629 h 2239844"/>
              <a:gd name="connsiteX182" fmla="*/ 2093127 w 4419601"/>
              <a:gd name="connsiteY182" fmla="*/ 2179733 h 2239844"/>
              <a:gd name="connsiteX183" fmla="*/ 2089381 w 4419601"/>
              <a:gd name="connsiteY183" fmla="*/ 2180750 h 2239844"/>
              <a:gd name="connsiteX184" fmla="*/ 2090054 w 4419601"/>
              <a:gd name="connsiteY184" fmla="*/ 2179307 h 2239844"/>
              <a:gd name="connsiteX185" fmla="*/ 2108410 w 4419601"/>
              <a:gd name="connsiteY185" fmla="*/ 2167659 h 2239844"/>
              <a:gd name="connsiteX186" fmla="*/ 1931982 w 4419601"/>
              <a:gd name="connsiteY186" fmla="*/ 2163903 h 2239844"/>
              <a:gd name="connsiteX187" fmla="*/ 1946730 w 4419601"/>
              <a:gd name="connsiteY187" fmla="*/ 2169269 h 2239844"/>
              <a:gd name="connsiteX188" fmla="*/ 1988941 w 4419601"/>
              <a:gd name="connsiteY188" fmla="*/ 2180966 h 2239844"/>
              <a:gd name="connsiteX189" fmla="*/ 1991775 w 4419601"/>
              <a:gd name="connsiteY189" fmla="*/ 2182148 h 2239844"/>
              <a:gd name="connsiteX190" fmla="*/ 2019305 w 4419601"/>
              <a:gd name="connsiteY190" fmla="*/ 2195550 h 2239844"/>
              <a:gd name="connsiteX191" fmla="*/ 2009465 w 4419601"/>
              <a:gd name="connsiteY191" fmla="*/ 2195844 h 2239844"/>
              <a:gd name="connsiteX192" fmla="*/ 1998210 w 4419601"/>
              <a:gd name="connsiteY192" fmla="*/ 2191002 h 2239844"/>
              <a:gd name="connsiteX193" fmla="*/ 1933859 w 4419601"/>
              <a:gd name="connsiteY193" fmla="*/ 2169269 h 2239844"/>
              <a:gd name="connsiteX194" fmla="*/ 1982927 w 4419601"/>
              <a:gd name="connsiteY194" fmla="*/ 2196637 h 2239844"/>
              <a:gd name="connsiteX195" fmla="*/ 2009465 w 4419601"/>
              <a:gd name="connsiteY195" fmla="*/ 2195844 h 2239844"/>
              <a:gd name="connsiteX196" fmla="*/ 2025331 w 4419601"/>
              <a:gd name="connsiteY196" fmla="*/ 2202670 h 2239844"/>
              <a:gd name="connsiteX197" fmla="*/ 2007058 w 4419601"/>
              <a:gd name="connsiteY197" fmla="*/ 2204585 h 2239844"/>
              <a:gd name="connsiteX198" fmla="*/ 1997283 w 4419601"/>
              <a:gd name="connsiteY198" fmla="*/ 2203825 h 2239844"/>
              <a:gd name="connsiteX199" fmla="*/ 1973274 w 4419601"/>
              <a:gd name="connsiteY199" fmla="*/ 2196636 h 2239844"/>
              <a:gd name="connsiteX200" fmla="*/ 1942079 w 4419601"/>
              <a:gd name="connsiteY200" fmla="*/ 2183737 h 2239844"/>
              <a:gd name="connsiteX201" fmla="*/ 1927424 w 4419601"/>
              <a:gd name="connsiteY201" fmla="*/ 2169269 h 2239844"/>
              <a:gd name="connsiteX202" fmla="*/ 1928229 w 4419601"/>
              <a:gd name="connsiteY202" fmla="*/ 2166049 h 2239844"/>
              <a:gd name="connsiteX203" fmla="*/ 2118217 w 4419601"/>
              <a:gd name="connsiteY203" fmla="*/ 2163716 h 2239844"/>
              <a:gd name="connsiteX204" fmla="*/ 2116345 w 4419601"/>
              <a:gd name="connsiteY204" fmla="*/ 2165294 h 2239844"/>
              <a:gd name="connsiteX205" fmla="*/ 2115221 w 4419601"/>
              <a:gd name="connsiteY205" fmla="*/ 2165629 h 2239844"/>
              <a:gd name="connsiteX206" fmla="*/ 2110904 w 4419601"/>
              <a:gd name="connsiteY206" fmla="*/ 2162422 h 2239844"/>
              <a:gd name="connsiteX207" fmla="*/ 2105494 w 4419601"/>
              <a:gd name="connsiteY207" fmla="*/ 2169470 h 2239844"/>
              <a:gd name="connsiteX208" fmla="*/ 2091471 w 4419601"/>
              <a:gd name="connsiteY208" fmla="*/ 2176270 h 2239844"/>
              <a:gd name="connsiteX209" fmla="*/ 2093283 w 4419601"/>
              <a:gd name="connsiteY209" fmla="*/ 2172385 h 2239844"/>
              <a:gd name="connsiteX210" fmla="*/ 2105193 w 4419601"/>
              <a:gd name="connsiteY210" fmla="*/ 2164439 h 2239844"/>
              <a:gd name="connsiteX211" fmla="*/ 2036536 w 4419601"/>
              <a:gd name="connsiteY211" fmla="*/ 2162226 h 2239844"/>
              <a:gd name="connsiteX212" fmla="*/ 2036536 w 4419601"/>
              <a:gd name="connsiteY212" fmla="*/ 2168576 h 2239844"/>
              <a:gd name="connsiteX213" fmla="*/ 1997075 w 4419601"/>
              <a:gd name="connsiteY213" fmla="*/ 2168576 h 2239844"/>
              <a:gd name="connsiteX214" fmla="*/ 2036536 w 4419601"/>
              <a:gd name="connsiteY214" fmla="*/ 2162226 h 2239844"/>
              <a:gd name="connsiteX215" fmla="*/ 2126886 w 4419601"/>
              <a:gd name="connsiteY215" fmla="*/ 2162152 h 2239844"/>
              <a:gd name="connsiteX216" fmla="*/ 2099741 w 4419601"/>
              <a:gd name="connsiteY216" fmla="*/ 2179286 h 2239844"/>
              <a:gd name="connsiteX217" fmla="*/ 2116345 w 4419601"/>
              <a:gd name="connsiteY217" fmla="*/ 2165294 h 2239844"/>
              <a:gd name="connsiteX218" fmla="*/ 2092452 w 4419601"/>
              <a:gd name="connsiteY218" fmla="*/ 2161969 h 2239844"/>
              <a:gd name="connsiteX219" fmla="*/ 2092323 w 4419601"/>
              <a:gd name="connsiteY219" fmla="*/ 2162830 h 2239844"/>
              <a:gd name="connsiteX220" fmla="*/ 2084836 w 4419601"/>
              <a:gd name="connsiteY220" fmla="*/ 2177464 h 2239844"/>
              <a:gd name="connsiteX221" fmla="*/ 2083758 w 4419601"/>
              <a:gd name="connsiteY221" fmla="*/ 2178739 h 2239844"/>
              <a:gd name="connsiteX222" fmla="*/ 2080984 w 4419601"/>
              <a:gd name="connsiteY222" fmla="*/ 2180590 h 2239844"/>
              <a:gd name="connsiteX223" fmla="*/ 2079658 w 4419601"/>
              <a:gd name="connsiteY223" fmla="*/ 2180631 h 2239844"/>
              <a:gd name="connsiteX224" fmla="*/ 2080702 w 4419601"/>
              <a:gd name="connsiteY224" fmla="*/ 2175257 h 2239844"/>
              <a:gd name="connsiteX225" fmla="*/ 2092323 w 4419601"/>
              <a:gd name="connsiteY225" fmla="*/ 2162025 h 2239844"/>
              <a:gd name="connsiteX226" fmla="*/ 2655797 w 4419601"/>
              <a:gd name="connsiteY226" fmla="*/ 2158394 h 2239844"/>
              <a:gd name="connsiteX227" fmla="*/ 2654661 w 4419601"/>
              <a:gd name="connsiteY227" fmla="*/ 2160229 h 2239844"/>
              <a:gd name="connsiteX228" fmla="*/ 2652890 w 4419601"/>
              <a:gd name="connsiteY228" fmla="*/ 2161007 h 2239844"/>
              <a:gd name="connsiteX229" fmla="*/ 2661020 w 4419601"/>
              <a:gd name="connsiteY229" fmla="*/ 2157438 h 2239844"/>
              <a:gd name="connsiteX230" fmla="*/ 2653723 w 4419601"/>
              <a:gd name="connsiteY230" fmla="*/ 2168297 h 2239844"/>
              <a:gd name="connsiteX231" fmla="*/ 2646849 w 4419601"/>
              <a:gd name="connsiteY231" fmla="*/ 2170270 h 2239844"/>
              <a:gd name="connsiteX232" fmla="*/ 2652956 w 4419601"/>
              <a:gd name="connsiteY232" fmla="*/ 2162986 h 2239844"/>
              <a:gd name="connsiteX233" fmla="*/ 2654661 w 4419601"/>
              <a:gd name="connsiteY233" fmla="*/ 2160229 h 2239844"/>
              <a:gd name="connsiteX234" fmla="*/ 2131812 w 4419601"/>
              <a:gd name="connsiteY234" fmla="*/ 2155038 h 2239844"/>
              <a:gd name="connsiteX235" fmla="*/ 2118217 w 4419601"/>
              <a:gd name="connsiteY235" fmla="*/ 2163716 h 2239844"/>
              <a:gd name="connsiteX236" fmla="*/ 2126138 w 4419601"/>
              <a:gd name="connsiteY236" fmla="*/ 2157042 h 2239844"/>
              <a:gd name="connsiteX237" fmla="*/ 2203363 w 4419601"/>
              <a:gd name="connsiteY237" fmla="*/ 2153811 h 2239844"/>
              <a:gd name="connsiteX238" fmla="*/ 2241992 w 4419601"/>
              <a:gd name="connsiteY238" fmla="*/ 2175777 h 2239844"/>
              <a:gd name="connsiteX239" fmla="*/ 2291083 w 4419601"/>
              <a:gd name="connsiteY239" fmla="*/ 2197400 h 2239844"/>
              <a:gd name="connsiteX240" fmla="*/ 2329436 w 4419601"/>
              <a:gd name="connsiteY240" fmla="*/ 2209362 h 2239844"/>
              <a:gd name="connsiteX241" fmla="*/ 2323182 w 4419601"/>
              <a:gd name="connsiteY241" fmla="*/ 2210424 h 2239844"/>
              <a:gd name="connsiteX242" fmla="*/ 2306374 w 4419601"/>
              <a:gd name="connsiteY242" fmla="*/ 2207811 h 2239844"/>
              <a:gd name="connsiteX243" fmla="*/ 2264526 w 4419601"/>
              <a:gd name="connsiteY243" fmla="*/ 2191794 h 2239844"/>
              <a:gd name="connsiteX244" fmla="*/ 2256608 w 4419601"/>
              <a:gd name="connsiteY244" fmla="*/ 2188763 h 2239844"/>
              <a:gd name="connsiteX245" fmla="*/ 2216239 w 4419601"/>
              <a:gd name="connsiteY245" fmla="*/ 2166167 h 2239844"/>
              <a:gd name="connsiteX246" fmla="*/ 2203363 w 4419601"/>
              <a:gd name="connsiteY246" fmla="*/ 2158959 h 2239844"/>
              <a:gd name="connsiteX247" fmla="*/ 2203363 w 4419601"/>
              <a:gd name="connsiteY247" fmla="*/ 2156557 h 2239844"/>
              <a:gd name="connsiteX248" fmla="*/ 2143513 w 4419601"/>
              <a:gd name="connsiteY248" fmla="*/ 2151657 h 2239844"/>
              <a:gd name="connsiteX249" fmla="*/ 2146216 w 4419601"/>
              <a:gd name="connsiteY249" fmla="*/ 2156390 h 2239844"/>
              <a:gd name="connsiteX250" fmla="*/ 2126886 w 4419601"/>
              <a:gd name="connsiteY250" fmla="*/ 2162152 h 2239844"/>
              <a:gd name="connsiteX251" fmla="*/ 2434448 w 4419601"/>
              <a:gd name="connsiteY251" fmla="*/ 2150289 h 2239844"/>
              <a:gd name="connsiteX252" fmla="*/ 2445818 w 4419601"/>
              <a:gd name="connsiteY252" fmla="*/ 2153429 h 2239844"/>
              <a:gd name="connsiteX253" fmla="*/ 2447591 w 4419601"/>
              <a:gd name="connsiteY253" fmla="*/ 2155695 h 2239844"/>
              <a:gd name="connsiteX254" fmla="*/ 2448473 w 4419601"/>
              <a:gd name="connsiteY254" fmla="*/ 2154162 h 2239844"/>
              <a:gd name="connsiteX255" fmla="*/ 2454025 w 4419601"/>
              <a:gd name="connsiteY255" fmla="*/ 2155695 h 2239844"/>
              <a:gd name="connsiteX256" fmla="*/ 2454025 w 4419601"/>
              <a:gd name="connsiteY256" fmla="*/ 2155033 h 2239844"/>
              <a:gd name="connsiteX257" fmla="*/ 2473325 w 4419601"/>
              <a:gd name="connsiteY257" fmla="*/ 2168485 h 2239844"/>
              <a:gd name="connsiteX258" fmla="*/ 2466892 w 4419601"/>
              <a:gd name="connsiteY258" fmla="*/ 2174881 h 2239844"/>
              <a:gd name="connsiteX259" fmla="*/ 2146216 w 4419601"/>
              <a:gd name="connsiteY259" fmla="*/ 2149951 h 2239844"/>
              <a:gd name="connsiteX260" fmla="*/ 2143513 w 4419601"/>
              <a:gd name="connsiteY260" fmla="*/ 2151657 h 2239844"/>
              <a:gd name="connsiteX261" fmla="*/ 2143156 w 4419601"/>
              <a:gd name="connsiteY261" fmla="*/ 2151031 h 2239844"/>
              <a:gd name="connsiteX262" fmla="*/ 2139781 w 4419601"/>
              <a:gd name="connsiteY262" fmla="*/ 2149951 h 2239844"/>
              <a:gd name="connsiteX263" fmla="*/ 2142999 w 4419601"/>
              <a:gd name="connsiteY263" fmla="*/ 2150756 h 2239844"/>
              <a:gd name="connsiteX264" fmla="*/ 2143156 w 4419601"/>
              <a:gd name="connsiteY264" fmla="*/ 2151031 h 2239844"/>
              <a:gd name="connsiteX265" fmla="*/ 2131812 w 4419601"/>
              <a:gd name="connsiteY265" fmla="*/ 2155038 h 2239844"/>
              <a:gd name="connsiteX266" fmla="*/ 2120476 w 4419601"/>
              <a:gd name="connsiteY266" fmla="*/ 2149951 h 2239844"/>
              <a:gd name="connsiteX267" fmla="*/ 2113247 w 4419601"/>
              <a:gd name="connsiteY267" fmla="*/ 2159369 h 2239844"/>
              <a:gd name="connsiteX268" fmla="*/ 2095202 w 4419601"/>
              <a:gd name="connsiteY268" fmla="*/ 2166804 h 2239844"/>
              <a:gd name="connsiteX269" fmla="*/ 2096439 w 4419601"/>
              <a:gd name="connsiteY269" fmla="*/ 2160259 h 2239844"/>
              <a:gd name="connsiteX270" fmla="*/ 2120476 w 4419601"/>
              <a:gd name="connsiteY270" fmla="*/ 2149951 h 2239844"/>
              <a:gd name="connsiteX271" fmla="*/ 2126911 w 4419601"/>
              <a:gd name="connsiteY271" fmla="*/ 2156390 h 2239844"/>
              <a:gd name="connsiteX272" fmla="*/ 2126138 w 4419601"/>
              <a:gd name="connsiteY272" fmla="*/ 2157042 h 2239844"/>
              <a:gd name="connsiteX273" fmla="*/ 2110904 w 4419601"/>
              <a:gd name="connsiteY273" fmla="*/ 2162422 h 2239844"/>
              <a:gd name="connsiteX274" fmla="*/ 2113247 w 4419601"/>
              <a:gd name="connsiteY274" fmla="*/ 2159369 h 2239844"/>
              <a:gd name="connsiteX275" fmla="*/ 2120476 w 4419601"/>
              <a:gd name="connsiteY275" fmla="*/ 2156390 h 2239844"/>
              <a:gd name="connsiteX276" fmla="*/ 2120476 w 4419601"/>
              <a:gd name="connsiteY276" fmla="*/ 2149951 h 2239844"/>
              <a:gd name="connsiteX277" fmla="*/ 2454025 w 4419601"/>
              <a:gd name="connsiteY277" fmla="*/ 2149299 h 2239844"/>
              <a:gd name="connsiteX278" fmla="*/ 2454025 w 4419601"/>
              <a:gd name="connsiteY278" fmla="*/ 2152497 h 2239844"/>
              <a:gd name="connsiteX279" fmla="*/ 2454025 w 4419601"/>
              <a:gd name="connsiteY279" fmla="*/ 2155033 h 2239844"/>
              <a:gd name="connsiteX280" fmla="*/ 2449703 w 4419601"/>
              <a:gd name="connsiteY280" fmla="*/ 2152021 h 2239844"/>
              <a:gd name="connsiteX281" fmla="*/ 2450808 w 4419601"/>
              <a:gd name="connsiteY281" fmla="*/ 2150099 h 2239844"/>
              <a:gd name="connsiteX282" fmla="*/ 2454025 w 4419601"/>
              <a:gd name="connsiteY282" fmla="*/ 2149299 h 2239844"/>
              <a:gd name="connsiteX283" fmla="*/ 2152628 w 4419601"/>
              <a:gd name="connsiteY283" fmla="*/ 2147767 h 2239844"/>
              <a:gd name="connsiteX284" fmla="*/ 2161846 w 4419601"/>
              <a:gd name="connsiteY284" fmla="*/ 2152913 h 2239844"/>
              <a:gd name="connsiteX285" fmla="*/ 2168757 w 4419601"/>
              <a:gd name="connsiteY285" fmla="*/ 2162163 h 2239844"/>
              <a:gd name="connsiteX286" fmla="*/ 2196925 w 4419601"/>
              <a:gd name="connsiteY286" fmla="*/ 2188590 h 2239844"/>
              <a:gd name="connsiteX287" fmla="*/ 2267745 w 4419601"/>
              <a:gd name="connsiteY287" fmla="*/ 2214217 h 2239844"/>
              <a:gd name="connsiteX288" fmla="*/ 2305569 w 4419601"/>
              <a:gd name="connsiteY288" fmla="*/ 2213416 h 2239844"/>
              <a:gd name="connsiteX289" fmla="*/ 2308453 w 4419601"/>
              <a:gd name="connsiteY289" fmla="*/ 2212926 h 2239844"/>
              <a:gd name="connsiteX290" fmla="*/ 2319251 w 4419601"/>
              <a:gd name="connsiteY290" fmla="*/ 2216620 h 2239844"/>
              <a:gd name="connsiteX291" fmla="*/ 2323691 w 4419601"/>
              <a:gd name="connsiteY291" fmla="*/ 2217310 h 2239844"/>
              <a:gd name="connsiteX292" fmla="*/ 2306374 w 4419601"/>
              <a:gd name="connsiteY292" fmla="*/ 2219823 h 2239844"/>
              <a:gd name="connsiteX293" fmla="*/ 2267745 w 4419601"/>
              <a:gd name="connsiteY293" fmla="*/ 2220624 h 2239844"/>
              <a:gd name="connsiteX294" fmla="*/ 2203363 w 4419601"/>
              <a:gd name="connsiteY294" fmla="*/ 2201404 h 2239844"/>
              <a:gd name="connsiteX295" fmla="*/ 2173687 w 4419601"/>
              <a:gd name="connsiteY295" fmla="*/ 2174375 h 2239844"/>
              <a:gd name="connsiteX296" fmla="*/ 2156595 w 4419601"/>
              <a:gd name="connsiteY296" fmla="*/ 2145886 h 2239844"/>
              <a:gd name="connsiteX297" fmla="*/ 2187267 w 4419601"/>
              <a:gd name="connsiteY297" fmla="*/ 2159760 h 2239844"/>
              <a:gd name="connsiteX298" fmla="*/ 2222677 w 4419601"/>
              <a:gd name="connsiteY298" fmla="*/ 2175777 h 2239844"/>
              <a:gd name="connsiteX299" fmla="*/ 2256608 w 4419601"/>
              <a:gd name="connsiteY299" fmla="*/ 2188763 h 2239844"/>
              <a:gd name="connsiteX300" fmla="*/ 2267745 w 4419601"/>
              <a:gd name="connsiteY300" fmla="*/ 2194997 h 2239844"/>
              <a:gd name="connsiteX301" fmla="*/ 2303356 w 4419601"/>
              <a:gd name="connsiteY301" fmla="*/ 2210013 h 2239844"/>
              <a:gd name="connsiteX302" fmla="*/ 2313142 w 4419601"/>
              <a:gd name="connsiteY302" fmla="*/ 2212130 h 2239844"/>
              <a:gd name="connsiteX303" fmla="*/ 2308453 w 4419601"/>
              <a:gd name="connsiteY303" fmla="*/ 2212926 h 2239844"/>
              <a:gd name="connsiteX304" fmla="*/ 2293498 w 4419601"/>
              <a:gd name="connsiteY304" fmla="*/ 2207811 h 2239844"/>
              <a:gd name="connsiteX305" fmla="*/ 2216239 w 4419601"/>
              <a:gd name="connsiteY305" fmla="*/ 2175777 h 2239844"/>
              <a:gd name="connsiteX306" fmla="*/ 2178415 w 4419601"/>
              <a:gd name="connsiteY306" fmla="*/ 2162163 h 2239844"/>
              <a:gd name="connsiteX307" fmla="*/ 2161846 w 4419601"/>
              <a:gd name="connsiteY307" fmla="*/ 2152913 h 2239844"/>
              <a:gd name="connsiteX308" fmla="*/ 2439435 w 4419601"/>
              <a:gd name="connsiteY308" fmla="*/ 2145271 h 2239844"/>
              <a:gd name="connsiteX309" fmla="*/ 2440401 w 4419601"/>
              <a:gd name="connsiteY309" fmla="*/ 2145537 h 2239844"/>
              <a:gd name="connsiteX310" fmla="*/ 2449703 w 4419601"/>
              <a:gd name="connsiteY310" fmla="*/ 2152021 h 2239844"/>
              <a:gd name="connsiteX311" fmla="*/ 2448473 w 4419601"/>
              <a:gd name="connsiteY311" fmla="*/ 2154162 h 2239844"/>
              <a:gd name="connsiteX312" fmla="*/ 2445818 w 4419601"/>
              <a:gd name="connsiteY312" fmla="*/ 2153429 h 2239844"/>
              <a:gd name="connsiteX313" fmla="*/ 2203363 w 4419601"/>
              <a:gd name="connsiteY313" fmla="*/ 2143743 h 2239844"/>
              <a:gd name="connsiteX314" fmla="*/ 2319250 w 4419601"/>
              <a:gd name="connsiteY314" fmla="*/ 2201404 h 2239844"/>
              <a:gd name="connsiteX315" fmla="*/ 2341856 w 4419601"/>
              <a:gd name="connsiteY315" fmla="*/ 2207028 h 2239844"/>
              <a:gd name="connsiteX316" fmla="*/ 2338565 w 4419601"/>
              <a:gd name="connsiteY316" fmla="*/ 2207811 h 2239844"/>
              <a:gd name="connsiteX317" fmla="*/ 2334561 w 4419601"/>
              <a:gd name="connsiteY317" fmla="*/ 2208491 h 2239844"/>
              <a:gd name="connsiteX318" fmla="*/ 2315227 w 4419601"/>
              <a:gd name="connsiteY318" fmla="*/ 2202205 h 2239844"/>
              <a:gd name="connsiteX319" fmla="*/ 2253963 w 4419601"/>
              <a:gd name="connsiteY319" fmla="*/ 2171472 h 2239844"/>
              <a:gd name="connsiteX320" fmla="*/ 2203363 w 4419601"/>
              <a:gd name="connsiteY320" fmla="*/ 2146873 h 2239844"/>
              <a:gd name="connsiteX321" fmla="*/ 2196925 w 4419601"/>
              <a:gd name="connsiteY321" fmla="*/ 2143743 h 2239844"/>
              <a:gd name="connsiteX322" fmla="*/ 2203363 w 4419601"/>
              <a:gd name="connsiteY322" fmla="*/ 2146873 h 2239844"/>
              <a:gd name="connsiteX323" fmla="*/ 2203363 w 4419601"/>
              <a:gd name="connsiteY323" fmla="*/ 2150150 h 2239844"/>
              <a:gd name="connsiteX324" fmla="*/ 2203363 w 4419601"/>
              <a:gd name="connsiteY324" fmla="*/ 2153811 h 2239844"/>
              <a:gd name="connsiteX325" fmla="*/ 2197542 w 4419601"/>
              <a:gd name="connsiteY325" fmla="*/ 2150501 h 2239844"/>
              <a:gd name="connsiteX326" fmla="*/ 2090489 w 4419601"/>
              <a:gd name="connsiteY326" fmla="*/ 2143382 h 2239844"/>
              <a:gd name="connsiteX327" fmla="*/ 2081866 w 4419601"/>
              <a:gd name="connsiteY327" fmla="*/ 2169269 h 2239844"/>
              <a:gd name="connsiteX328" fmla="*/ 2080702 w 4419601"/>
              <a:gd name="connsiteY328" fmla="*/ 2175257 h 2239844"/>
              <a:gd name="connsiteX329" fmla="*/ 2075881 w 4419601"/>
              <a:gd name="connsiteY329" fmla="*/ 2180747 h 2239844"/>
              <a:gd name="connsiteX330" fmla="*/ 2073507 w 4419601"/>
              <a:gd name="connsiteY330" fmla="*/ 2180820 h 2239844"/>
              <a:gd name="connsiteX331" fmla="*/ 2075431 w 4419601"/>
              <a:gd name="connsiteY331" fmla="*/ 2169269 h 2239844"/>
              <a:gd name="connsiteX332" fmla="*/ 2083672 w 4419601"/>
              <a:gd name="connsiteY332" fmla="*/ 2143839 h 2239844"/>
              <a:gd name="connsiteX333" fmla="*/ 2088301 w 4419601"/>
              <a:gd name="connsiteY333" fmla="*/ 2143511 h 2239844"/>
              <a:gd name="connsiteX334" fmla="*/ 2099733 w 4419601"/>
              <a:gd name="connsiteY334" fmla="*/ 2142838 h 2239844"/>
              <a:gd name="connsiteX335" fmla="*/ 2096439 w 4419601"/>
              <a:gd name="connsiteY335" fmla="*/ 2160259 h 2239844"/>
              <a:gd name="connsiteX336" fmla="*/ 2092452 w 4419601"/>
              <a:gd name="connsiteY336" fmla="*/ 2161969 h 2239844"/>
              <a:gd name="connsiteX337" fmla="*/ 2095280 w 4419601"/>
              <a:gd name="connsiteY337" fmla="*/ 2143100 h 2239844"/>
              <a:gd name="connsiteX338" fmla="*/ 2095923 w 4419601"/>
              <a:gd name="connsiteY338" fmla="*/ 2138812 h 2239844"/>
              <a:gd name="connsiteX339" fmla="*/ 2095280 w 4419601"/>
              <a:gd name="connsiteY339" fmla="*/ 2143100 h 2239844"/>
              <a:gd name="connsiteX340" fmla="*/ 2090489 w 4419601"/>
              <a:gd name="connsiteY340" fmla="*/ 2143382 h 2239844"/>
              <a:gd name="connsiteX341" fmla="*/ 2091882 w 4419601"/>
              <a:gd name="connsiteY341" fmla="*/ 2139200 h 2239844"/>
              <a:gd name="connsiteX342" fmla="*/ 2119671 w 4419601"/>
              <a:gd name="connsiteY342" fmla="*/ 2134657 h 2239844"/>
              <a:gd name="connsiteX343" fmla="*/ 2120476 w 4419601"/>
              <a:gd name="connsiteY343" fmla="*/ 2137072 h 2239844"/>
              <a:gd name="connsiteX344" fmla="*/ 2101975 w 4419601"/>
              <a:gd name="connsiteY344" fmla="*/ 2142706 h 2239844"/>
              <a:gd name="connsiteX345" fmla="*/ 2099733 w 4419601"/>
              <a:gd name="connsiteY345" fmla="*/ 2142838 h 2239844"/>
              <a:gd name="connsiteX346" fmla="*/ 2100366 w 4419601"/>
              <a:gd name="connsiteY346" fmla="*/ 2139487 h 2239844"/>
              <a:gd name="connsiteX347" fmla="*/ 2100392 w 4419601"/>
              <a:gd name="connsiteY347" fmla="*/ 2138383 h 2239844"/>
              <a:gd name="connsiteX348" fmla="*/ 2114041 w 4419601"/>
              <a:gd name="connsiteY348" fmla="*/ 2137072 h 2239844"/>
              <a:gd name="connsiteX349" fmla="*/ 2119671 w 4419601"/>
              <a:gd name="connsiteY349" fmla="*/ 2134657 h 2239844"/>
              <a:gd name="connsiteX350" fmla="*/ 1858192 w 4419601"/>
              <a:gd name="connsiteY350" fmla="*/ 2134185 h 2239844"/>
              <a:gd name="connsiteX351" fmla="*/ 1888814 w 4419601"/>
              <a:gd name="connsiteY351" fmla="*/ 2143511 h 2239844"/>
              <a:gd name="connsiteX352" fmla="*/ 1894005 w 4419601"/>
              <a:gd name="connsiteY352" fmla="*/ 2143898 h 2239844"/>
              <a:gd name="connsiteX353" fmla="*/ 1908119 w 4419601"/>
              <a:gd name="connsiteY353" fmla="*/ 2149951 h 2239844"/>
              <a:gd name="connsiteX354" fmla="*/ 2030385 w 4419601"/>
              <a:gd name="connsiteY354" fmla="*/ 2182148 h 2239844"/>
              <a:gd name="connsiteX355" fmla="*/ 2073507 w 4419601"/>
              <a:gd name="connsiteY355" fmla="*/ 2180820 h 2239844"/>
              <a:gd name="connsiteX356" fmla="*/ 2072966 w 4419601"/>
              <a:gd name="connsiteY356" fmla="*/ 2184066 h 2239844"/>
              <a:gd name="connsiteX357" fmla="*/ 2071648 w 4419601"/>
              <a:gd name="connsiteY357" fmla="*/ 2185567 h 2239844"/>
              <a:gd name="connsiteX358" fmla="*/ 2066851 w 4419601"/>
              <a:gd name="connsiteY358" fmla="*/ 2186870 h 2239844"/>
              <a:gd name="connsiteX359" fmla="*/ 2056125 w 4419601"/>
              <a:gd name="connsiteY359" fmla="*/ 2188587 h 2239844"/>
              <a:gd name="connsiteX360" fmla="*/ 1999014 w 4419601"/>
              <a:gd name="connsiteY360" fmla="*/ 2183758 h 2239844"/>
              <a:gd name="connsiteX361" fmla="*/ 1988941 w 4419601"/>
              <a:gd name="connsiteY361" fmla="*/ 2180966 h 2239844"/>
              <a:gd name="connsiteX362" fmla="*/ 1962817 w 4419601"/>
              <a:gd name="connsiteY362" fmla="*/ 2170074 h 2239844"/>
              <a:gd name="connsiteX363" fmla="*/ 1933859 w 4419601"/>
              <a:gd name="connsiteY363" fmla="*/ 2162829 h 2239844"/>
              <a:gd name="connsiteX364" fmla="*/ 1931982 w 4419601"/>
              <a:gd name="connsiteY364" fmla="*/ 2163903 h 2239844"/>
              <a:gd name="connsiteX365" fmla="*/ 1893640 w 4419601"/>
              <a:gd name="connsiteY365" fmla="*/ 2149951 h 2239844"/>
              <a:gd name="connsiteX366" fmla="*/ 1863073 w 4419601"/>
              <a:gd name="connsiteY366" fmla="*/ 2130632 h 2239844"/>
              <a:gd name="connsiteX367" fmla="*/ 1867096 w 4419601"/>
              <a:gd name="connsiteY367" fmla="*/ 2132242 h 2239844"/>
              <a:gd name="connsiteX368" fmla="*/ 1908119 w 4419601"/>
              <a:gd name="connsiteY368" fmla="*/ 2137072 h 2239844"/>
              <a:gd name="connsiteX369" fmla="*/ 2013493 w 4419601"/>
              <a:gd name="connsiteY369" fmla="*/ 2146731 h 2239844"/>
              <a:gd name="connsiteX370" fmla="*/ 2084960 w 4419601"/>
              <a:gd name="connsiteY370" fmla="*/ 2139865 h 2239844"/>
              <a:gd name="connsiteX371" fmla="*/ 2083672 w 4419601"/>
              <a:gd name="connsiteY371" fmla="*/ 2143839 h 2239844"/>
              <a:gd name="connsiteX372" fmla="*/ 1986144 w 4419601"/>
              <a:gd name="connsiteY372" fmla="*/ 2150756 h 2239844"/>
              <a:gd name="connsiteX373" fmla="*/ 1894005 w 4419601"/>
              <a:gd name="connsiteY373" fmla="*/ 2143898 h 2239844"/>
              <a:gd name="connsiteX374" fmla="*/ 1885597 w 4419601"/>
              <a:gd name="connsiteY374" fmla="*/ 2140291 h 2239844"/>
              <a:gd name="connsiteX375" fmla="*/ 1863074 w 4419601"/>
              <a:gd name="connsiteY375" fmla="*/ 2130632 h 2239844"/>
              <a:gd name="connsiteX376" fmla="*/ 2151857 w 4419601"/>
              <a:gd name="connsiteY376" fmla="*/ 2124523 h 2239844"/>
              <a:gd name="connsiteX377" fmla="*/ 2196925 w 4419601"/>
              <a:gd name="connsiteY377" fmla="*/ 2150150 h 2239844"/>
              <a:gd name="connsiteX378" fmla="*/ 2197542 w 4419601"/>
              <a:gd name="connsiteY378" fmla="*/ 2150501 h 2239844"/>
              <a:gd name="connsiteX379" fmla="*/ 2197730 w 4419601"/>
              <a:gd name="connsiteY379" fmla="*/ 2152553 h 2239844"/>
              <a:gd name="connsiteX380" fmla="*/ 2203363 w 4419601"/>
              <a:gd name="connsiteY380" fmla="*/ 2156557 h 2239844"/>
              <a:gd name="connsiteX381" fmla="*/ 2151857 w 4419601"/>
              <a:gd name="connsiteY381" fmla="*/ 2124523 h 2239844"/>
              <a:gd name="connsiteX382" fmla="*/ 1837342 w 4419601"/>
              <a:gd name="connsiteY382" fmla="*/ 2121168 h 2239844"/>
              <a:gd name="connsiteX383" fmla="*/ 1850204 w 4419601"/>
              <a:gd name="connsiteY383" fmla="*/ 2130632 h 2239844"/>
              <a:gd name="connsiteX384" fmla="*/ 1858192 w 4419601"/>
              <a:gd name="connsiteY384" fmla="*/ 2134185 h 2239844"/>
              <a:gd name="connsiteX385" fmla="*/ 1851813 w 4419601"/>
              <a:gd name="connsiteY385" fmla="*/ 2132242 h 2239844"/>
              <a:gd name="connsiteX386" fmla="*/ 2136444 w 4419601"/>
              <a:gd name="connsiteY386" fmla="*/ 2119855 h 2239844"/>
              <a:gd name="connsiteX387" fmla="*/ 2145419 w 4419601"/>
              <a:gd name="connsiteY387" fmla="*/ 2126926 h 2239844"/>
              <a:gd name="connsiteX388" fmla="*/ 2164733 w 4419601"/>
              <a:gd name="connsiteY388" fmla="*/ 2137337 h 2239844"/>
              <a:gd name="connsiteX389" fmla="*/ 2203363 w 4419601"/>
              <a:gd name="connsiteY389" fmla="*/ 2158959 h 2239844"/>
              <a:gd name="connsiteX390" fmla="*/ 2203363 w 4419601"/>
              <a:gd name="connsiteY390" fmla="*/ 2159760 h 2239844"/>
              <a:gd name="connsiteX391" fmla="*/ 2203363 w 4419601"/>
              <a:gd name="connsiteY391" fmla="*/ 2162964 h 2239844"/>
              <a:gd name="connsiteX392" fmla="*/ 2145419 w 4419601"/>
              <a:gd name="connsiteY392" fmla="*/ 2130930 h 2239844"/>
              <a:gd name="connsiteX393" fmla="*/ 1834849 w 4419601"/>
              <a:gd name="connsiteY393" fmla="*/ 2119335 h 2239844"/>
              <a:gd name="connsiteX394" fmla="*/ 1835050 w 4419601"/>
              <a:gd name="connsiteY394" fmla="*/ 2119415 h 2239844"/>
              <a:gd name="connsiteX395" fmla="*/ 1837342 w 4419601"/>
              <a:gd name="connsiteY395" fmla="*/ 2121168 h 2239844"/>
              <a:gd name="connsiteX396" fmla="*/ 1792065 w 4419601"/>
              <a:gd name="connsiteY396" fmla="*/ 2117698 h 2239844"/>
              <a:gd name="connsiteX397" fmla="*/ 1792065 w 4419601"/>
              <a:gd name="connsiteY397" fmla="*/ 2124126 h 2239844"/>
              <a:gd name="connsiteX398" fmla="*/ 1792065 w 4419601"/>
              <a:gd name="connsiteY398" fmla="*/ 2117698 h 2239844"/>
              <a:gd name="connsiteX399" fmla="*/ 2127158 w 4419601"/>
              <a:gd name="connsiteY399" fmla="*/ 2117568 h 2239844"/>
              <a:gd name="connsiteX400" fmla="*/ 2145419 w 4419601"/>
              <a:gd name="connsiteY400" fmla="*/ 2130930 h 2239844"/>
              <a:gd name="connsiteX401" fmla="*/ 2156595 w 4419601"/>
              <a:gd name="connsiteY401" fmla="*/ 2145886 h 2239844"/>
              <a:gd name="connsiteX402" fmla="*/ 2151857 w 4419601"/>
              <a:gd name="connsiteY402" fmla="*/ 2143743 h 2239844"/>
              <a:gd name="connsiteX403" fmla="*/ 2145343 w 4419601"/>
              <a:gd name="connsiteY403" fmla="*/ 2138927 h 2239844"/>
              <a:gd name="connsiteX404" fmla="*/ 1759641 w 4419601"/>
              <a:gd name="connsiteY404" fmla="*/ 2117529 h 2239844"/>
              <a:gd name="connsiteX405" fmla="*/ 1792065 w 4419601"/>
              <a:gd name="connsiteY405" fmla="*/ 2124126 h 2239844"/>
              <a:gd name="connsiteX406" fmla="*/ 1763188 w 4419601"/>
              <a:gd name="connsiteY406" fmla="*/ 2119305 h 2239844"/>
              <a:gd name="connsiteX407" fmla="*/ 2459529 w 4419601"/>
              <a:gd name="connsiteY407" fmla="*/ 2115826 h 2239844"/>
              <a:gd name="connsiteX408" fmla="*/ 2483504 w 4419601"/>
              <a:gd name="connsiteY408" fmla="*/ 2129912 h 2239844"/>
              <a:gd name="connsiteX409" fmla="*/ 2530886 w 4419601"/>
              <a:gd name="connsiteY409" fmla="*/ 2150079 h 2239844"/>
              <a:gd name="connsiteX410" fmla="*/ 2633681 w 4419601"/>
              <a:gd name="connsiteY410" fmla="*/ 2169439 h 2239844"/>
              <a:gd name="connsiteX411" fmla="*/ 2652890 w 4419601"/>
              <a:gd name="connsiteY411" fmla="*/ 2161007 h 2239844"/>
              <a:gd name="connsiteX412" fmla="*/ 2641712 w 4419601"/>
              <a:gd name="connsiteY412" fmla="*/ 2171053 h 2239844"/>
              <a:gd name="connsiteX413" fmla="*/ 2637253 w 4419601"/>
              <a:gd name="connsiteY413" fmla="*/ 2173024 h 2239844"/>
              <a:gd name="connsiteX414" fmla="*/ 2627257 w 4419601"/>
              <a:gd name="connsiteY414" fmla="*/ 2175893 h 2239844"/>
              <a:gd name="connsiteX415" fmla="*/ 2556585 w 4419601"/>
              <a:gd name="connsiteY415" fmla="*/ 2169439 h 2239844"/>
              <a:gd name="connsiteX416" fmla="*/ 2509203 w 4419601"/>
              <a:gd name="connsiteY416" fmla="*/ 2146852 h 2239844"/>
              <a:gd name="connsiteX417" fmla="*/ 2478358 w 4419601"/>
              <a:gd name="connsiteY417" fmla="*/ 2130484 h 2239844"/>
              <a:gd name="connsiteX418" fmla="*/ 1830035 w 4419601"/>
              <a:gd name="connsiteY418" fmla="*/ 2115793 h 2239844"/>
              <a:gd name="connsiteX419" fmla="*/ 1834849 w 4419601"/>
              <a:gd name="connsiteY419" fmla="*/ 2119335 h 2239844"/>
              <a:gd name="connsiteX420" fmla="*/ 1830899 w 4419601"/>
              <a:gd name="connsiteY420" fmla="*/ 2117753 h 2239844"/>
              <a:gd name="connsiteX421" fmla="*/ 2101010 w 4419601"/>
              <a:gd name="connsiteY421" fmla="*/ 2111797 h 2239844"/>
              <a:gd name="connsiteX422" fmla="*/ 2100392 w 4419601"/>
              <a:gd name="connsiteY422" fmla="*/ 2138383 h 2239844"/>
              <a:gd name="connsiteX423" fmla="*/ 2095923 w 4419601"/>
              <a:gd name="connsiteY423" fmla="*/ 2138812 h 2239844"/>
              <a:gd name="connsiteX424" fmla="*/ 2096847 w 4419601"/>
              <a:gd name="connsiteY424" fmla="*/ 2132645 h 2239844"/>
              <a:gd name="connsiteX425" fmla="*/ 2096330 w 4419601"/>
              <a:gd name="connsiteY425" fmla="*/ 2125845 h 2239844"/>
              <a:gd name="connsiteX426" fmla="*/ 2101025 w 4419601"/>
              <a:gd name="connsiteY426" fmla="*/ 2111167 h 2239844"/>
              <a:gd name="connsiteX427" fmla="*/ 2101171 w 4419601"/>
              <a:gd name="connsiteY427" fmla="*/ 2111314 h 2239844"/>
              <a:gd name="connsiteX428" fmla="*/ 2101010 w 4419601"/>
              <a:gd name="connsiteY428" fmla="*/ 2111797 h 2239844"/>
              <a:gd name="connsiteX429" fmla="*/ 1760730 w 4419601"/>
              <a:gd name="connsiteY429" fmla="*/ 2110384 h 2239844"/>
              <a:gd name="connsiteX430" fmla="*/ 1792065 w 4419601"/>
              <a:gd name="connsiteY430" fmla="*/ 2117698 h 2239844"/>
              <a:gd name="connsiteX431" fmla="*/ 1768001 w 4419601"/>
              <a:gd name="connsiteY431" fmla="*/ 2113479 h 2239844"/>
              <a:gd name="connsiteX432" fmla="*/ 2437214 w 4419601"/>
              <a:gd name="connsiteY432" fmla="*/ 2109736 h 2239844"/>
              <a:gd name="connsiteX433" fmla="*/ 2466639 w 4419601"/>
              <a:gd name="connsiteY433" fmla="*/ 2124265 h 2239844"/>
              <a:gd name="connsiteX434" fmla="*/ 2478358 w 4419601"/>
              <a:gd name="connsiteY434" fmla="*/ 2130484 h 2239844"/>
              <a:gd name="connsiteX435" fmla="*/ 2485913 w 4419601"/>
              <a:gd name="connsiteY435" fmla="*/ 2136365 h 2239844"/>
              <a:gd name="connsiteX436" fmla="*/ 2518037 w 4419601"/>
              <a:gd name="connsiteY436" fmla="*/ 2156532 h 2239844"/>
              <a:gd name="connsiteX437" fmla="*/ 2588708 w 4419601"/>
              <a:gd name="connsiteY437" fmla="*/ 2188800 h 2239844"/>
              <a:gd name="connsiteX438" fmla="*/ 2593219 w 4419601"/>
              <a:gd name="connsiteY438" fmla="*/ 2189933 h 2239844"/>
              <a:gd name="connsiteX439" fmla="*/ 2583097 w 4419601"/>
              <a:gd name="connsiteY439" fmla="*/ 2191308 h 2239844"/>
              <a:gd name="connsiteX440" fmla="*/ 2563813 w 4419601"/>
              <a:gd name="connsiteY440" fmla="*/ 2187187 h 2239844"/>
              <a:gd name="connsiteX441" fmla="*/ 2530886 w 4419601"/>
              <a:gd name="connsiteY441" fmla="*/ 2169439 h 2239844"/>
              <a:gd name="connsiteX442" fmla="*/ 2453790 w 4419601"/>
              <a:gd name="connsiteY442" fmla="*/ 2124265 h 2239844"/>
              <a:gd name="connsiteX443" fmla="*/ 2115441 w 4419601"/>
              <a:gd name="connsiteY443" fmla="*/ 2107242 h 2239844"/>
              <a:gd name="connsiteX444" fmla="*/ 2119988 w 4419601"/>
              <a:gd name="connsiteY444" fmla="*/ 2109147 h 2239844"/>
              <a:gd name="connsiteX445" fmla="*/ 2127158 w 4419601"/>
              <a:gd name="connsiteY445" fmla="*/ 2117568 h 2239844"/>
              <a:gd name="connsiteX446" fmla="*/ 2118057 w 4419601"/>
              <a:gd name="connsiteY446" fmla="*/ 2110909 h 2239844"/>
              <a:gd name="connsiteX447" fmla="*/ 2126159 w 4419601"/>
              <a:gd name="connsiteY447" fmla="*/ 2107165 h 2239844"/>
              <a:gd name="connsiteX448" fmla="*/ 2128519 w 4419601"/>
              <a:gd name="connsiteY448" fmla="*/ 2108506 h 2239844"/>
              <a:gd name="connsiteX449" fmla="*/ 2151857 w 4419601"/>
              <a:gd name="connsiteY449" fmla="*/ 2124523 h 2239844"/>
              <a:gd name="connsiteX450" fmla="*/ 2129324 w 4419601"/>
              <a:gd name="connsiteY450" fmla="*/ 2111069 h 2239844"/>
              <a:gd name="connsiteX451" fmla="*/ 1825368 w 4419601"/>
              <a:gd name="connsiteY451" fmla="*/ 2105192 h 2239844"/>
              <a:gd name="connsiteX452" fmla="*/ 1838138 w 4419601"/>
              <a:gd name="connsiteY452" fmla="*/ 2116948 h 2239844"/>
              <a:gd name="connsiteX453" fmla="*/ 1863073 w 4419601"/>
              <a:gd name="connsiteY453" fmla="*/ 2130632 h 2239844"/>
              <a:gd name="connsiteX454" fmla="*/ 1835050 w 4419601"/>
              <a:gd name="connsiteY454" fmla="*/ 2119415 h 2239844"/>
              <a:gd name="connsiteX455" fmla="*/ 1829893 w 4419601"/>
              <a:gd name="connsiteY455" fmla="*/ 2115468 h 2239844"/>
              <a:gd name="connsiteX456" fmla="*/ 2094736 w 4419601"/>
              <a:gd name="connsiteY456" fmla="*/ 2104875 h 2239844"/>
              <a:gd name="connsiteX457" fmla="*/ 2096330 w 4419601"/>
              <a:gd name="connsiteY457" fmla="*/ 2125845 h 2239844"/>
              <a:gd name="connsiteX458" fmla="*/ 2091882 w 4419601"/>
              <a:gd name="connsiteY458" fmla="*/ 2139200 h 2239844"/>
              <a:gd name="connsiteX459" fmla="*/ 2084960 w 4419601"/>
              <a:gd name="connsiteY459" fmla="*/ 2139865 h 2239844"/>
              <a:gd name="connsiteX460" fmla="*/ 2085083 w 4419601"/>
              <a:gd name="connsiteY460" fmla="*/ 2139487 h 2239844"/>
              <a:gd name="connsiteX461" fmla="*/ 2094736 w 4419601"/>
              <a:gd name="connsiteY461" fmla="*/ 2104875 h 2239844"/>
              <a:gd name="connsiteX462" fmla="*/ 1733262 w 4419601"/>
              <a:gd name="connsiteY462" fmla="*/ 2103972 h 2239844"/>
              <a:gd name="connsiteX463" fmla="*/ 1747145 w 4419601"/>
              <a:gd name="connsiteY463" fmla="*/ 2104841 h 2239844"/>
              <a:gd name="connsiteX464" fmla="*/ 1747145 w 4419601"/>
              <a:gd name="connsiteY464" fmla="*/ 2104600 h 2239844"/>
              <a:gd name="connsiteX465" fmla="*/ 1760730 w 4419601"/>
              <a:gd name="connsiteY465" fmla="*/ 2110384 h 2239844"/>
              <a:gd name="connsiteX466" fmla="*/ 1731363 w 4419601"/>
              <a:gd name="connsiteY466" fmla="*/ 2103529 h 2239844"/>
              <a:gd name="connsiteX467" fmla="*/ 1733262 w 4419601"/>
              <a:gd name="connsiteY467" fmla="*/ 2103972 h 2239844"/>
              <a:gd name="connsiteX468" fmla="*/ 1732211 w 4419601"/>
              <a:gd name="connsiteY468" fmla="*/ 2103906 h 2239844"/>
              <a:gd name="connsiteX469" fmla="*/ 2110925 w 4419601"/>
              <a:gd name="connsiteY469" fmla="*/ 2098502 h 2239844"/>
              <a:gd name="connsiteX470" fmla="*/ 2118255 w 4419601"/>
              <a:gd name="connsiteY470" fmla="*/ 2102670 h 2239844"/>
              <a:gd name="connsiteX471" fmla="*/ 2123690 w 4419601"/>
              <a:gd name="connsiteY471" fmla="*/ 2107706 h 2239844"/>
              <a:gd name="connsiteX472" fmla="*/ 2129324 w 4419601"/>
              <a:gd name="connsiteY472" fmla="*/ 2111069 h 2239844"/>
              <a:gd name="connsiteX473" fmla="*/ 2136444 w 4419601"/>
              <a:gd name="connsiteY473" fmla="*/ 2119855 h 2239844"/>
              <a:gd name="connsiteX474" fmla="*/ 2126104 w 4419601"/>
              <a:gd name="connsiteY474" fmla="*/ 2111710 h 2239844"/>
              <a:gd name="connsiteX475" fmla="*/ 2119988 w 4419601"/>
              <a:gd name="connsiteY475" fmla="*/ 2109147 h 2239844"/>
              <a:gd name="connsiteX476" fmla="*/ 1732299 w 4419601"/>
              <a:gd name="connsiteY476" fmla="*/ 2097404 h 2239844"/>
              <a:gd name="connsiteX477" fmla="*/ 1747145 w 4419601"/>
              <a:gd name="connsiteY477" fmla="*/ 2098413 h 2239844"/>
              <a:gd name="connsiteX478" fmla="*/ 1747145 w 4419601"/>
              <a:gd name="connsiteY478" fmla="*/ 2101627 h 2239844"/>
              <a:gd name="connsiteX479" fmla="*/ 1747145 w 4419601"/>
              <a:gd name="connsiteY479" fmla="*/ 2104600 h 2239844"/>
              <a:gd name="connsiteX480" fmla="*/ 1743937 w 4419601"/>
              <a:gd name="connsiteY480" fmla="*/ 2103234 h 2239844"/>
              <a:gd name="connsiteX481" fmla="*/ 1703460 w 4419601"/>
              <a:gd name="connsiteY481" fmla="*/ 2095446 h 2239844"/>
              <a:gd name="connsiteX482" fmla="*/ 1714964 w 4419601"/>
              <a:gd name="connsiteY482" fmla="*/ 2096227 h 2239844"/>
              <a:gd name="connsiteX483" fmla="*/ 1731363 w 4419601"/>
              <a:gd name="connsiteY483" fmla="*/ 2103529 h 2239844"/>
              <a:gd name="connsiteX484" fmla="*/ 1709445 w 4419601"/>
              <a:gd name="connsiteY484" fmla="*/ 2098413 h 2239844"/>
              <a:gd name="connsiteX485" fmla="*/ 2100351 w 4419601"/>
              <a:gd name="connsiteY485" fmla="*/ 2092490 h 2239844"/>
              <a:gd name="connsiteX486" fmla="*/ 2100351 w 4419601"/>
              <a:gd name="connsiteY486" fmla="*/ 2098896 h 2239844"/>
              <a:gd name="connsiteX487" fmla="*/ 2109615 w 4419601"/>
              <a:gd name="connsiteY487" fmla="*/ 2104569 h 2239844"/>
              <a:gd name="connsiteX488" fmla="*/ 2123690 w 4419601"/>
              <a:gd name="connsiteY488" fmla="*/ 2122922 h 2239844"/>
              <a:gd name="connsiteX489" fmla="*/ 2145343 w 4419601"/>
              <a:gd name="connsiteY489" fmla="*/ 2138927 h 2239844"/>
              <a:gd name="connsiteX490" fmla="*/ 2149443 w 4419601"/>
              <a:gd name="connsiteY490" fmla="*/ 2143743 h 2239844"/>
              <a:gd name="connsiteX491" fmla="*/ 2152628 w 4419601"/>
              <a:gd name="connsiteY491" fmla="*/ 2147767 h 2239844"/>
              <a:gd name="connsiteX492" fmla="*/ 2145419 w 4419601"/>
              <a:gd name="connsiteY492" fmla="*/ 2143743 h 2239844"/>
              <a:gd name="connsiteX493" fmla="*/ 2117252 w 4419601"/>
              <a:gd name="connsiteY493" fmla="*/ 2123722 h 2239844"/>
              <a:gd name="connsiteX494" fmla="*/ 2101131 w 4419601"/>
              <a:gd name="connsiteY494" fmla="*/ 2106574 h 2239844"/>
              <a:gd name="connsiteX495" fmla="*/ 2101025 w 4419601"/>
              <a:gd name="connsiteY495" fmla="*/ 2111167 h 2239844"/>
              <a:gd name="connsiteX496" fmla="*/ 2100366 w 4419601"/>
              <a:gd name="connsiteY496" fmla="*/ 2110509 h 2239844"/>
              <a:gd name="connsiteX497" fmla="*/ 2094736 w 4419601"/>
              <a:gd name="connsiteY497" fmla="*/ 2104875 h 2239844"/>
              <a:gd name="connsiteX498" fmla="*/ 2097953 w 4419601"/>
              <a:gd name="connsiteY498" fmla="*/ 2104875 h 2239844"/>
              <a:gd name="connsiteX499" fmla="*/ 2099534 w 4419601"/>
              <a:gd name="connsiteY499" fmla="*/ 2104875 h 2239844"/>
              <a:gd name="connsiteX500" fmla="*/ 2093913 w 4419601"/>
              <a:gd name="connsiteY500" fmla="*/ 2098896 h 2239844"/>
              <a:gd name="connsiteX501" fmla="*/ 2100351 w 4419601"/>
              <a:gd name="connsiteY501" fmla="*/ 2092490 h 2239844"/>
              <a:gd name="connsiteX502" fmla="*/ 2100351 w 4419601"/>
              <a:gd name="connsiteY502" fmla="*/ 2092490 h 2239844"/>
              <a:gd name="connsiteX503" fmla="*/ 2108037 w 4419601"/>
              <a:gd name="connsiteY503" fmla="*/ 2096860 h 2239844"/>
              <a:gd name="connsiteX504" fmla="*/ 2115441 w 4419601"/>
              <a:gd name="connsiteY504" fmla="*/ 2107242 h 2239844"/>
              <a:gd name="connsiteX505" fmla="*/ 2110814 w 4419601"/>
              <a:gd name="connsiteY505" fmla="*/ 2105303 h 2239844"/>
              <a:gd name="connsiteX506" fmla="*/ 2109615 w 4419601"/>
              <a:gd name="connsiteY506" fmla="*/ 2104569 h 2239844"/>
              <a:gd name="connsiteX507" fmla="*/ 2100351 w 4419601"/>
              <a:gd name="connsiteY507" fmla="*/ 2086083 h 2239844"/>
              <a:gd name="connsiteX508" fmla="*/ 2110925 w 4419601"/>
              <a:gd name="connsiteY508" fmla="*/ 2098502 h 2239844"/>
              <a:gd name="connsiteX509" fmla="*/ 2108037 w 4419601"/>
              <a:gd name="connsiteY509" fmla="*/ 2096860 h 2239844"/>
              <a:gd name="connsiteX510" fmla="*/ 2100351 w 4419601"/>
              <a:gd name="connsiteY510" fmla="*/ 2086083 h 2239844"/>
              <a:gd name="connsiteX511" fmla="*/ 2125299 w 4419601"/>
              <a:gd name="connsiteY511" fmla="*/ 2106104 h 2239844"/>
              <a:gd name="connsiteX512" fmla="*/ 2126159 w 4419601"/>
              <a:gd name="connsiteY512" fmla="*/ 2107165 h 2239844"/>
              <a:gd name="connsiteX513" fmla="*/ 2118255 w 4419601"/>
              <a:gd name="connsiteY513" fmla="*/ 2102670 h 2239844"/>
              <a:gd name="connsiteX514" fmla="*/ 1656660 w 4419601"/>
              <a:gd name="connsiteY514" fmla="*/ 2072246 h 2239844"/>
              <a:gd name="connsiteX515" fmla="*/ 1703460 w 4419601"/>
              <a:gd name="connsiteY515" fmla="*/ 2095446 h 2239844"/>
              <a:gd name="connsiteX516" fmla="*/ 1699819 w 4419601"/>
              <a:gd name="connsiteY516" fmla="*/ 2095199 h 2239844"/>
              <a:gd name="connsiteX517" fmla="*/ 1657306 w 4419601"/>
              <a:gd name="connsiteY517" fmla="*/ 2072699 h 2239844"/>
              <a:gd name="connsiteX518" fmla="*/ 2331381 w 4419601"/>
              <a:gd name="connsiteY518" fmla="*/ 2060927 h 2239844"/>
              <a:gd name="connsiteX519" fmla="*/ 2338004 w 4419601"/>
              <a:gd name="connsiteY519" fmla="*/ 2065893 h 2239844"/>
              <a:gd name="connsiteX520" fmla="*/ 2338221 w 4419601"/>
              <a:gd name="connsiteY520" fmla="*/ 2066160 h 2239844"/>
              <a:gd name="connsiteX521" fmla="*/ 2403360 w 4419601"/>
              <a:gd name="connsiteY521" fmla="*/ 2119721 h 2239844"/>
              <a:gd name="connsiteX522" fmla="*/ 2438736 w 4419601"/>
              <a:gd name="connsiteY522" fmla="*/ 2144377 h 2239844"/>
              <a:gd name="connsiteX523" fmla="*/ 2439435 w 4419601"/>
              <a:gd name="connsiteY523" fmla="*/ 2145271 h 2239844"/>
              <a:gd name="connsiteX524" fmla="*/ 2425074 w 4419601"/>
              <a:gd name="connsiteY524" fmla="*/ 2141305 h 2239844"/>
              <a:gd name="connsiteX525" fmla="*/ 2412590 w 4419601"/>
              <a:gd name="connsiteY525" fmla="*/ 2133721 h 2239844"/>
              <a:gd name="connsiteX526" fmla="*/ 2402556 w 4419601"/>
              <a:gd name="connsiteY526" fmla="*/ 2126116 h 2239844"/>
              <a:gd name="connsiteX527" fmla="*/ 2377811 w 4419601"/>
              <a:gd name="connsiteY527" fmla="*/ 2105515 h 2239844"/>
              <a:gd name="connsiteX528" fmla="*/ 2373605 w 4419601"/>
              <a:gd name="connsiteY528" fmla="*/ 2101334 h 2239844"/>
              <a:gd name="connsiteX529" fmla="*/ 2351088 w 4419601"/>
              <a:gd name="connsiteY529" fmla="*/ 2078950 h 2239844"/>
              <a:gd name="connsiteX530" fmla="*/ 1799521 w 4419601"/>
              <a:gd name="connsiteY530" fmla="*/ 2060487 h 2239844"/>
              <a:gd name="connsiteX531" fmla="*/ 1801843 w 4419601"/>
              <a:gd name="connsiteY531" fmla="*/ 2070809 h 2239844"/>
              <a:gd name="connsiteX532" fmla="*/ 1801136 w 4419601"/>
              <a:gd name="connsiteY532" fmla="*/ 2075897 h 2239844"/>
              <a:gd name="connsiteX533" fmla="*/ 1811593 w 4419601"/>
              <a:gd name="connsiteY533" fmla="*/ 2104875 h 2239844"/>
              <a:gd name="connsiteX534" fmla="*/ 1875944 w 4419601"/>
              <a:gd name="connsiteY534" fmla="*/ 2156390 h 2239844"/>
              <a:gd name="connsiteX535" fmla="*/ 1942079 w 4419601"/>
              <a:gd name="connsiteY535" fmla="*/ 2183737 h 2239844"/>
              <a:gd name="connsiteX536" fmla="*/ 1949947 w 4419601"/>
              <a:gd name="connsiteY536" fmla="*/ 2191505 h 2239844"/>
              <a:gd name="connsiteX537" fmla="*/ 1977296 w 4419601"/>
              <a:gd name="connsiteY537" fmla="*/ 2202271 h 2239844"/>
              <a:gd name="connsiteX538" fmla="*/ 1997283 w 4419601"/>
              <a:gd name="connsiteY538" fmla="*/ 2203825 h 2239844"/>
              <a:gd name="connsiteX539" fmla="*/ 2075431 w 4419601"/>
              <a:gd name="connsiteY539" fmla="*/ 2227224 h 2239844"/>
              <a:gd name="connsiteX540" fmla="*/ 2075431 w 4419601"/>
              <a:gd name="connsiteY540" fmla="*/ 2233663 h 2239844"/>
              <a:gd name="connsiteX541" fmla="*/ 1991775 w 4419601"/>
              <a:gd name="connsiteY541" fmla="*/ 2207905 h 2239844"/>
              <a:gd name="connsiteX542" fmla="*/ 1895249 w 4419601"/>
              <a:gd name="connsiteY542" fmla="*/ 2169269 h 2239844"/>
              <a:gd name="connsiteX543" fmla="*/ 1850204 w 4419601"/>
              <a:gd name="connsiteY543" fmla="*/ 2143511 h 2239844"/>
              <a:gd name="connsiteX544" fmla="*/ 1818028 w 4419601"/>
              <a:gd name="connsiteY544" fmla="*/ 2117753 h 2239844"/>
              <a:gd name="connsiteX545" fmla="*/ 1798723 w 4419601"/>
              <a:gd name="connsiteY545" fmla="*/ 2066238 h 2239844"/>
              <a:gd name="connsiteX546" fmla="*/ 2762176 w 4419601"/>
              <a:gd name="connsiteY546" fmla="*/ 2059729 h 2239844"/>
              <a:gd name="connsiteX547" fmla="*/ 2762176 w 4419601"/>
              <a:gd name="connsiteY547" fmla="*/ 2066183 h 2239844"/>
              <a:gd name="connsiteX548" fmla="*/ 2678654 w 4419601"/>
              <a:gd name="connsiteY548" fmla="*/ 2150079 h 2239844"/>
              <a:gd name="connsiteX549" fmla="*/ 2655365 w 4419601"/>
              <a:gd name="connsiteY549" fmla="*/ 2167826 h 2239844"/>
              <a:gd name="connsiteX550" fmla="*/ 2654535 w 4419601"/>
              <a:gd name="connsiteY550" fmla="*/ 2168064 h 2239844"/>
              <a:gd name="connsiteX551" fmla="*/ 2668966 w 4419601"/>
              <a:gd name="connsiteY551" fmla="*/ 2153950 h 2239844"/>
              <a:gd name="connsiteX552" fmla="*/ 2672731 w 4419601"/>
              <a:gd name="connsiteY552" fmla="*/ 2152297 h 2239844"/>
              <a:gd name="connsiteX553" fmla="*/ 2762176 w 4419601"/>
              <a:gd name="connsiteY553" fmla="*/ 2059729 h 2239844"/>
              <a:gd name="connsiteX554" fmla="*/ 2326574 w 4419601"/>
              <a:gd name="connsiteY554" fmla="*/ 2051788 h 2239844"/>
              <a:gd name="connsiteX555" fmla="*/ 2370388 w 4419601"/>
              <a:gd name="connsiteY555" fmla="*/ 2085346 h 2239844"/>
              <a:gd name="connsiteX556" fmla="*/ 2415423 w 4419601"/>
              <a:gd name="connsiteY556" fmla="*/ 2117323 h 2239844"/>
              <a:gd name="connsiteX557" fmla="*/ 2454025 w 4419601"/>
              <a:gd name="connsiteY557" fmla="*/ 2149299 h 2239844"/>
              <a:gd name="connsiteX558" fmla="*/ 2440401 w 4419601"/>
              <a:gd name="connsiteY558" fmla="*/ 2145537 h 2239844"/>
              <a:gd name="connsiteX559" fmla="*/ 2438736 w 4419601"/>
              <a:gd name="connsiteY559" fmla="*/ 2144377 h 2239844"/>
              <a:gd name="connsiteX560" fmla="*/ 2430703 w 4419601"/>
              <a:gd name="connsiteY560" fmla="*/ 2134110 h 2239844"/>
              <a:gd name="connsiteX561" fmla="*/ 2408990 w 4419601"/>
              <a:gd name="connsiteY561" fmla="*/ 2117323 h 2239844"/>
              <a:gd name="connsiteX562" fmla="*/ 2363955 w 4419601"/>
              <a:gd name="connsiteY562" fmla="*/ 2085346 h 2239844"/>
              <a:gd name="connsiteX563" fmla="*/ 2338004 w 4419601"/>
              <a:gd name="connsiteY563" fmla="*/ 2065893 h 2239844"/>
              <a:gd name="connsiteX564" fmla="*/ 1804799 w 4419601"/>
              <a:gd name="connsiteY564" fmla="*/ 2049510 h 2239844"/>
              <a:gd name="connsiteX565" fmla="*/ 1804354 w 4419601"/>
              <a:gd name="connsiteY565" fmla="*/ 2068653 h 2239844"/>
              <a:gd name="connsiteX566" fmla="*/ 1815349 w 4419601"/>
              <a:gd name="connsiteY566" fmla="*/ 2092601 h 2239844"/>
              <a:gd name="connsiteX567" fmla="*/ 1815414 w 4419601"/>
              <a:gd name="connsiteY567" fmla="*/ 2094712 h 2239844"/>
              <a:gd name="connsiteX568" fmla="*/ 1824464 w 4419601"/>
              <a:gd name="connsiteY568" fmla="*/ 2111314 h 2239844"/>
              <a:gd name="connsiteX569" fmla="*/ 1829893 w 4419601"/>
              <a:gd name="connsiteY569" fmla="*/ 2115468 h 2239844"/>
              <a:gd name="connsiteX570" fmla="*/ 1830035 w 4419601"/>
              <a:gd name="connsiteY570" fmla="*/ 2115793 h 2239844"/>
              <a:gd name="connsiteX571" fmla="*/ 1822855 w 4419601"/>
              <a:gd name="connsiteY571" fmla="*/ 2110509 h 2239844"/>
              <a:gd name="connsiteX572" fmla="*/ 1805158 w 4419601"/>
              <a:gd name="connsiteY572" fmla="*/ 2085556 h 2239844"/>
              <a:gd name="connsiteX573" fmla="*/ 1801843 w 4419601"/>
              <a:gd name="connsiteY573" fmla="*/ 2070809 h 2239844"/>
              <a:gd name="connsiteX574" fmla="*/ 1611694 w 4419601"/>
              <a:gd name="connsiteY574" fmla="*/ 2046674 h 2239844"/>
              <a:gd name="connsiteX575" fmla="*/ 1612387 w 4419601"/>
              <a:gd name="connsiteY575" fmla="*/ 2046985 h 2239844"/>
              <a:gd name="connsiteX576" fmla="*/ 1641263 w 4419601"/>
              <a:gd name="connsiteY576" fmla="*/ 2061449 h 2239844"/>
              <a:gd name="connsiteX577" fmla="*/ 1656660 w 4419601"/>
              <a:gd name="connsiteY577" fmla="*/ 2072246 h 2239844"/>
              <a:gd name="connsiteX578" fmla="*/ 1631638 w 4419601"/>
              <a:gd name="connsiteY578" fmla="*/ 2059842 h 2239844"/>
              <a:gd name="connsiteX579" fmla="*/ 2311858 w 4419601"/>
              <a:gd name="connsiteY579" fmla="*/ 2043074 h 2239844"/>
              <a:gd name="connsiteX580" fmla="*/ 2331381 w 4419601"/>
              <a:gd name="connsiteY580" fmla="*/ 2060927 h 2239844"/>
              <a:gd name="connsiteX581" fmla="*/ 2320591 w 4419601"/>
              <a:gd name="connsiteY581" fmla="*/ 2052839 h 2239844"/>
              <a:gd name="connsiteX582" fmla="*/ 2312486 w 4419601"/>
              <a:gd name="connsiteY582" fmla="*/ 2043776 h 2239844"/>
              <a:gd name="connsiteX583" fmla="*/ 2308385 w 4419601"/>
              <a:gd name="connsiteY583" fmla="*/ 2039897 h 2239844"/>
              <a:gd name="connsiteX584" fmla="*/ 2309773 w 4419601"/>
              <a:gd name="connsiteY584" fmla="*/ 2040741 h 2239844"/>
              <a:gd name="connsiteX585" fmla="*/ 2311858 w 4419601"/>
              <a:gd name="connsiteY585" fmla="*/ 2043074 h 2239844"/>
              <a:gd name="connsiteX586" fmla="*/ 1591891 w 4419601"/>
              <a:gd name="connsiteY586" fmla="*/ 2037782 h 2239844"/>
              <a:gd name="connsiteX587" fmla="*/ 1602141 w 4419601"/>
              <a:gd name="connsiteY587" fmla="*/ 2042384 h 2239844"/>
              <a:gd name="connsiteX588" fmla="*/ 1634846 w 4419601"/>
              <a:gd name="connsiteY588" fmla="*/ 2065467 h 2239844"/>
              <a:gd name="connsiteX589" fmla="*/ 1670140 w 4419601"/>
              <a:gd name="connsiteY589" fmla="*/ 2085556 h 2239844"/>
              <a:gd name="connsiteX590" fmla="*/ 1708643 w 4419601"/>
              <a:gd name="connsiteY590" fmla="*/ 2102430 h 2239844"/>
              <a:gd name="connsiteX591" fmla="*/ 1732211 w 4419601"/>
              <a:gd name="connsiteY591" fmla="*/ 2103906 h 2239844"/>
              <a:gd name="connsiteX592" fmla="*/ 1734311 w 4419601"/>
              <a:gd name="connsiteY592" fmla="*/ 2104841 h 2239844"/>
              <a:gd name="connsiteX593" fmla="*/ 1759641 w 4419601"/>
              <a:gd name="connsiteY593" fmla="*/ 2117529 h 2239844"/>
              <a:gd name="connsiteX594" fmla="*/ 1740728 w 4419601"/>
              <a:gd name="connsiteY594" fmla="*/ 2113680 h 2239844"/>
              <a:gd name="connsiteX595" fmla="*/ 1689392 w 4419601"/>
              <a:gd name="connsiteY595" fmla="*/ 2098413 h 2239844"/>
              <a:gd name="connsiteX596" fmla="*/ 1635649 w 4419601"/>
              <a:gd name="connsiteY596" fmla="*/ 2068681 h 2239844"/>
              <a:gd name="connsiteX597" fmla="*/ 1606645 w 4419601"/>
              <a:gd name="connsiteY597" fmla="*/ 2037174 h 2239844"/>
              <a:gd name="connsiteX598" fmla="*/ 1622012 w 4419601"/>
              <a:gd name="connsiteY598" fmla="*/ 2043771 h 2239844"/>
              <a:gd name="connsiteX599" fmla="*/ 1644472 w 4419601"/>
              <a:gd name="connsiteY599" fmla="*/ 2053414 h 2239844"/>
              <a:gd name="connsiteX600" fmla="*/ 1695809 w 4419601"/>
              <a:gd name="connsiteY600" fmla="*/ 2079127 h 2239844"/>
              <a:gd name="connsiteX601" fmla="*/ 1732299 w 4419601"/>
              <a:gd name="connsiteY601" fmla="*/ 2097404 h 2239844"/>
              <a:gd name="connsiteX602" fmla="*/ 1714964 w 4419601"/>
              <a:gd name="connsiteY602" fmla="*/ 2096227 h 2239844"/>
              <a:gd name="connsiteX603" fmla="*/ 1705434 w 4419601"/>
              <a:gd name="connsiteY603" fmla="*/ 2091984 h 2239844"/>
              <a:gd name="connsiteX604" fmla="*/ 1676557 w 4419601"/>
              <a:gd name="connsiteY604" fmla="*/ 2079127 h 2239844"/>
              <a:gd name="connsiteX605" fmla="*/ 1644472 w 4419601"/>
              <a:gd name="connsiteY605" fmla="*/ 2063056 h 2239844"/>
              <a:gd name="connsiteX606" fmla="*/ 1641263 w 4419601"/>
              <a:gd name="connsiteY606" fmla="*/ 2061449 h 2239844"/>
              <a:gd name="connsiteX607" fmla="*/ 1625221 w 4419601"/>
              <a:gd name="connsiteY607" fmla="*/ 2050200 h 2239844"/>
              <a:gd name="connsiteX608" fmla="*/ 1574658 w 4419601"/>
              <a:gd name="connsiteY608" fmla="*/ 2021161 h 2239844"/>
              <a:gd name="connsiteX609" fmla="*/ 1581551 w 4419601"/>
              <a:gd name="connsiteY609" fmla="*/ 2024751 h 2239844"/>
              <a:gd name="connsiteX610" fmla="*/ 1596344 w 4419601"/>
              <a:gd name="connsiteY610" fmla="*/ 2036539 h 2239844"/>
              <a:gd name="connsiteX611" fmla="*/ 1611694 w 4419601"/>
              <a:gd name="connsiteY611" fmla="*/ 2046674 h 2239844"/>
              <a:gd name="connsiteX612" fmla="*/ 1602141 w 4419601"/>
              <a:gd name="connsiteY612" fmla="*/ 2042384 h 2239844"/>
              <a:gd name="connsiteX613" fmla="*/ 1599552 w 4419601"/>
              <a:gd name="connsiteY613" fmla="*/ 2040557 h 2239844"/>
              <a:gd name="connsiteX614" fmla="*/ 1814453 w 4419601"/>
              <a:gd name="connsiteY614" fmla="*/ 2016153 h 2239844"/>
              <a:gd name="connsiteX615" fmla="*/ 1805158 w 4419601"/>
              <a:gd name="connsiteY615" fmla="*/ 2046920 h 2239844"/>
              <a:gd name="connsiteX616" fmla="*/ 1804799 w 4419601"/>
              <a:gd name="connsiteY616" fmla="*/ 2049510 h 2239844"/>
              <a:gd name="connsiteX617" fmla="*/ 1805158 w 4419601"/>
              <a:gd name="connsiteY617" fmla="*/ 2034041 h 2239844"/>
              <a:gd name="connsiteX618" fmla="*/ 1810183 w 4419601"/>
              <a:gd name="connsiteY618" fmla="*/ 2012901 h 2239844"/>
              <a:gd name="connsiteX619" fmla="*/ 1802745 w 4419601"/>
              <a:gd name="connsiteY619" fmla="*/ 2037260 h 2239844"/>
              <a:gd name="connsiteX620" fmla="*/ 1799521 w 4419601"/>
              <a:gd name="connsiteY620" fmla="*/ 2060487 h 2239844"/>
              <a:gd name="connsiteX621" fmla="*/ 1797919 w 4419601"/>
              <a:gd name="connsiteY621" fmla="*/ 2053359 h 2239844"/>
              <a:gd name="connsiteX622" fmla="*/ 1805158 w 4419601"/>
              <a:gd name="connsiteY622" fmla="*/ 2021162 h 2239844"/>
              <a:gd name="connsiteX623" fmla="*/ 2831137 w 4419601"/>
              <a:gd name="connsiteY623" fmla="*/ 2009936 h 2239844"/>
              <a:gd name="connsiteX624" fmla="*/ 2820646 w 4419601"/>
              <a:gd name="connsiteY624" fmla="*/ 2014421 h 2239844"/>
              <a:gd name="connsiteX625" fmla="*/ 2783219 w 4419601"/>
              <a:gd name="connsiteY625" fmla="*/ 2018322 h 2239844"/>
              <a:gd name="connsiteX626" fmla="*/ 2775279 w 4419601"/>
              <a:gd name="connsiteY626" fmla="*/ 2016604 h 2239844"/>
              <a:gd name="connsiteX627" fmla="*/ 2769235 w 4419601"/>
              <a:gd name="connsiteY627" fmla="*/ 2014966 h 2239844"/>
              <a:gd name="connsiteX628" fmla="*/ 2801355 w 4419601"/>
              <a:gd name="connsiteY628" fmla="*/ 2014421 h 2239844"/>
              <a:gd name="connsiteX629" fmla="*/ 1556649 w 4419601"/>
              <a:gd name="connsiteY629" fmla="*/ 2007130 h 2239844"/>
              <a:gd name="connsiteX630" fmla="*/ 1570676 w 4419601"/>
              <a:gd name="connsiteY630" fmla="*/ 2018058 h 2239844"/>
              <a:gd name="connsiteX631" fmla="*/ 1574658 w 4419601"/>
              <a:gd name="connsiteY631" fmla="*/ 2021161 h 2239844"/>
              <a:gd name="connsiteX632" fmla="*/ 1566923 w 4419601"/>
              <a:gd name="connsiteY632" fmla="*/ 2017132 h 2239844"/>
              <a:gd name="connsiteX633" fmla="*/ 1558643 w 4419601"/>
              <a:gd name="connsiteY633" fmla="*/ 2010022 h 2239844"/>
              <a:gd name="connsiteX634" fmla="*/ 2740734 w 4419601"/>
              <a:gd name="connsiteY634" fmla="*/ 2007009 h 2239844"/>
              <a:gd name="connsiteX635" fmla="*/ 2743482 w 4419601"/>
              <a:gd name="connsiteY635" fmla="*/ 2007988 h 2239844"/>
              <a:gd name="connsiteX636" fmla="*/ 2769235 w 4419601"/>
              <a:gd name="connsiteY636" fmla="*/ 2014966 h 2239844"/>
              <a:gd name="connsiteX637" fmla="*/ 2767821 w 4419601"/>
              <a:gd name="connsiteY637" fmla="*/ 2014990 h 2239844"/>
              <a:gd name="connsiteX638" fmla="*/ 2751721 w 4419601"/>
              <a:gd name="connsiteY638" fmla="*/ 2011506 h 2239844"/>
              <a:gd name="connsiteX639" fmla="*/ 2856068 w 4419601"/>
              <a:gd name="connsiteY639" fmla="*/ 2001216 h 2239844"/>
              <a:gd name="connsiteX640" fmla="*/ 2838732 w 4419601"/>
              <a:gd name="connsiteY640" fmla="*/ 2008792 h 2239844"/>
              <a:gd name="connsiteX641" fmla="*/ 2831137 w 4419601"/>
              <a:gd name="connsiteY641" fmla="*/ 2009936 h 2239844"/>
              <a:gd name="connsiteX642" fmla="*/ 2840844 w 4419601"/>
              <a:gd name="connsiteY642" fmla="*/ 2005785 h 2239844"/>
              <a:gd name="connsiteX643" fmla="*/ 2730621 w 4419601"/>
              <a:gd name="connsiteY643" fmla="*/ 1990990 h 2239844"/>
              <a:gd name="connsiteX644" fmla="*/ 2746499 w 4419601"/>
              <a:gd name="connsiteY644" fmla="*/ 1997511 h 2239844"/>
              <a:gd name="connsiteX645" fmla="*/ 2741134 w 4419601"/>
              <a:gd name="connsiteY645" fmla="*/ 1996703 h 2239844"/>
              <a:gd name="connsiteX646" fmla="*/ 2733836 w 4419601"/>
              <a:gd name="connsiteY646" fmla="*/ 1994316 h 2239844"/>
              <a:gd name="connsiteX647" fmla="*/ 2730621 w 4419601"/>
              <a:gd name="connsiteY647" fmla="*/ 1992893 h 2239844"/>
              <a:gd name="connsiteX648" fmla="*/ 2730621 w 4419601"/>
              <a:gd name="connsiteY648" fmla="*/ 1991903 h 2239844"/>
              <a:gd name="connsiteX649" fmla="*/ 1545166 w 4419601"/>
              <a:gd name="connsiteY649" fmla="*/ 1986669 h 2239844"/>
              <a:gd name="connsiteX650" fmla="*/ 1561852 w 4419601"/>
              <a:gd name="connsiteY650" fmla="*/ 2004397 h 2239844"/>
              <a:gd name="connsiteX651" fmla="*/ 1593135 w 4419601"/>
              <a:gd name="connsiteY651" fmla="*/ 2027700 h 2239844"/>
              <a:gd name="connsiteX652" fmla="*/ 1606645 w 4419601"/>
              <a:gd name="connsiteY652" fmla="*/ 2037174 h 2239844"/>
              <a:gd name="connsiteX653" fmla="*/ 1599552 w 4419601"/>
              <a:gd name="connsiteY653" fmla="*/ 2034129 h 2239844"/>
              <a:gd name="connsiteX654" fmla="*/ 1581551 w 4419601"/>
              <a:gd name="connsiteY654" fmla="*/ 2024751 h 2239844"/>
              <a:gd name="connsiteX655" fmla="*/ 1561049 w 4419601"/>
              <a:gd name="connsiteY655" fmla="*/ 2008415 h 2239844"/>
              <a:gd name="connsiteX656" fmla="*/ 2873894 w 4419601"/>
              <a:gd name="connsiteY656" fmla="*/ 1985169 h 2239844"/>
              <a:gd name="connsiteX657" fmla="*/ 2855913 w 4419601"/>
              <a:gd name="connsiteY657" fmla="*/ 1999343 h 2239844"/>
              <a:gd name="connsiteX658" fmla="*/ 2840844 w 4419601"/>
              <a:gd name="connsiteY658" fmla="*/ 2005785 h 2239844"/>
              <a:gd name="connsiteX659" fmla="*/ 2833507 w 4419601"/>
              <a:gd name="connsiteY659" fmla="*/ 2007988 h 2239844"/>
              <a:gd name="connsiteX660" fmla="*/ 2794924 w 4419601"/>
              <a:gd name="connsiteY660" fmla="*/ 2012009 h 2239844"/>
              <a:gd name="connsiteX661" fmla="*/ 2794527 w 4419601"/>
              <a:gd name="connsiteY661" fmla="*/ 2011901 h 2239844"/>
              <a:gd name="connsiteX662" fmla="*/ 2807112 w 4419601"/>
              <a:gd name="connsiteY662" fmla="*/ 2008560 h 2239844"/>
              <a:gd name="connsiteX663" fmla="*/ 2819842 w 4419601"/>
              <a:gd name="connsiteY663" fmla="*/ 2008792 h 2239844"/>
              <a:gd name="connsiteX664" fmla="*/ 2859228 w 4419601"/>
              <a:gd name="connsiteY664" fmla="*/ 1995120 h 2239844"/>
              <a:gd name="connsiteX665" fmla="*/ 2867247 w 4419601"/>
              <a:gd name="connsiteY665" fmla="*/ 1988626 h 2239844"/>
              <a:gd name="connsiteX666" fmla="*/ 2871285 w 4419601"/>
              <a:gd name="connsiteY666" fmla="*/ 1987078 h 2239844"/>
              <a:gd name="connsiteX667" fmla="*/ 2661398 w 4419601"/>
              <a:gd name="connsiteY667" fmla="*/ 1973434 h 2239844"/>
              <a:gd name="connsiteX668" fmla="*/ 2665521 w 4419601"/>
              <a:gd name="connsiteY668" fmla="*/ 1981717 h 2239844"/>
              <a:gd name="connsiteX669" fmla="*/ 2699757 w 4419601"/>
              <a:gd name="connsiteY669" fmla="*/ 1996542 h 2239844"/>
              <a:gd name="connsiteX670" fmla="*/ 2691592 w 4419601"/>
              <a:gd name="connsiteY670" fmla="*/ 1988823 h 2239844"/>
              <a:gd name="connsiteX671" fmla="*/ 2903156 w 4419601"/>
              <a:gd name="connsiteY671" fmla="*/ 1970084 h 2239844"/>
              <a:gd name="connsiteX672" fmla="*/ 2900798 w 4419601"/>
              <a:gd name="connsiteY672" fmla="*/ 1972378 h 2239844"/>
              <a:gd name="connsiteX673" fmla="*/ 2873697 w 4419601"/>
              <a:gd name="connsiteY673" fmla="*/ 1995925 h 2239844"/>
              <a:gd name="connsiteX674" fmla="*/ 2856068 w 4419601"/>
              <a:gd name="connsiteY674" fmla="*/ 2001216 h 2239844"/>
              <a:gd name="connsiteX675" fmla="*/ 2873697 w 4419601"/>
              <a:gd name="connsiteY675" fmla="*/ 1993512 h 2239844"/>
              <a:gd name="connsiteX676" fmla="*/ 2306021 w 4419601"/>
              <a:gd name="connsiteY676" fmla="*/ 1969380 h 2239844"/>
              <a:gd name="connsiteX677" fmla="*/ 2453790 w 4419601"/>
              <a:gd name="connsiteY677" fmla="*/ 2111358 h 2239844"/>
              <a:gd name="connsiteX678" fmla="*/ 2459529 w 4419601"/>
              <a:gd name="connsiteY678" fmla="*/ 2115826 h 2239844"/>
              <a:gd name="connsiteX679" fmla="*/ 2440940 w 4419601"/>
              <a:gd name="connsiteY679" fmla="*/ 2104904 h 2239844"/>
              <a:gd name="connsiteX680" fmla="*/ 2401781 w 4419601"/>
              <a:gd name="connsiteY680" fmla="*/ 2078681 h 2239844"/>
              <a:gd name="connsiteX681" fmla="*/ 2371875 w 4419601"/>
              <a:gd name="connsiteY681" fmla="*/ 2052469 h 2239844"/>
              <a:gd name="connsiteX682" fmla="*/ 2299597 w 4419601"/>
              <a:gd name="connsiteY682" fmla="*/ 1975833 h 2239844"/>
              <a:gd name="connsiteX683" fmla="*/ 2306021 w 4419601"/>
              <a:gd name="connsiteY683" fmla="*/ 1969380 h 2239844"/>
              <a:gd name="connsiteX684" fmla="*/ 2906079 w 4419601"/>
              <a:gd name="connsiteY684" fmla="*/ 1967241 h 2239844"/>
              <a:gd name="connsiteX685" fmla="*/ 2904685 w 4419601"/>
              <a:gd name="connsiteY685" fmla="*/ 1968868 h 2239844"/>
              <a:gd name="connsiteX686" fmla="*/ 2903156 w 4419601"/>
              <a:gd name="connsiteY686" fmla="*/ 1970084 h 2239844"/>
              <a:gd name="connsiteX687" fmla="*/ 2652956 w 4419601"/>
              <a:gd name="connsiteY687" fmla="*/ 1962926 h 2239844"/>
              <a:gd name="connsiteX688" fmla="*/ 2659380 w 4419601"/>
              <a:gd name="connsiteY688" fmla="*/ 1969380 h 2239844"/>
              <a:gd name="connsiteX689" fmla="*/ 2661051 w 4419601"/>
              <a:gd name="connsiteY689" fmla="*/ 1972735 h 2239844"/>
              <a:gd name="connsiteX690" fmla="*/ 2666317 w 4419601"/>
              <a:gd name="connsiteY690" fmla="*/ 1975820 h 2239844"/>
              <a:gd name="connsiteX691" fmla="*/ 2686471 w 4419601"/>
              <a:gd name="connsiteY691" fmla="*/ 1984739 h 2239844"/>
              <a:gd name="connsiteX692" fmla="*/ 2672230 w 4419601"/>
              <a:gd name="connsiteY692" fmla="*/ 1973413 h 2239844"/>
              <a:gd name="connsiteX693" fmla="*/ 2652956 w 4419601"/>
              <a:gd name="connsiteY693" fmla="*/ 1962926 h 2239844"/>
              <a:gd name="connsiteX694" fmla="*/ 1524368 w 4419601"/>
              <a:gd name="connsiteY694" fmla="*/ 1957426 h 2239844"/>
              <a:gd name="connsiteX695" fmla="*/ 1535381 w 4419601"/>
              <a:gd name="connsiteY695" fmla="*/ 1976273 h 2239844"/>
              <a:gd name="connsiteX696" fmla="*/ 1556649 w 4419601"/>
              <a:gd name="connsiteY696" fmla="*/ 2007130 h 2239844"/>
              <a:gd name="connsiteX697" fmla="*/ 1541798 w 4419601"/>
              <a:gd name="connsiteY697" fmla="*/ 1995558 h 2239844"/>
              <a:gd name="connsiteX698" fmla="*/ 1525837 w 4419601"/>
              <a:gd name="connsiteY698" fmla="*/ 1967387 h 2239844"/>
              <a:gd name="connsiteX699" fmla="*/ 1524661 w 4419601"/>
              <a:gd name="connsiteY699" fmla="*/ 1961626 h 2239844"/>
              <a:gd name="connsiteX700" fmla="*/ 2930713 w 4419601"/>
              <a:gd name="connsiteY700" fmla="*/ 1948169 h 2239844"/>
              <a:gd name="connsiteX701" fmla="*/ 2929963 w 4419601"/>
              <a:gd name="connsiteY701" fmla="*/ 1950086 h 2239844"/>
              <a:gd name="connsiteX702" fmla="*/ 2874501 w 4419601"/>
              <a:gd name="connsiteY702" fmla="*/ 2002358 h 2239844"/>
              <a:gd name="connsiteX703" fmla="*/ 2859335 w 4419601"/>
              <a:gd name="connsiteY703" fmla="*/ 2007901 h 2239844"/>
              <a:gd name="connsiteX704" fmla="*/ 2888165 w 4419601"/>
              <a:gd name="connsiteY704" fmla="*/ 1984666 h 2239844"/>
              <a:gd name="connsiteX705" fmla="*/ 2900798 w 4419601"/>
              <a:gd name="connsiteY705" fmla="*/ 1972378 h 2239844"/>
              <a:gd name="connsiteX706" fmla="*/ 2904241 w 4419601"/>
              <a:gd name="connsiteY706" fmla="*/ 1969386 h 2239844"/>
              <a:gd name="connsiteX707" fmla="*/ 2904685 w 4419601"/>
              <a:gd name="connsiteY707" fmla="*/ 1968868 h 2239844"/>
              <a:gd name="connsiteX708" fmla="*/ 2922867 w 4419601"/>
              <a:gd name="connsiteY708" fmla="*/ 1947646 h 2239844"/>
              <a:gd name="connsiteX709" fmla="*/ 2917102 w 4419601"/>
              <a:gd name="connsiteY709" fmla="*/ 1956519 h 2239844"/>
              <a:gd name="connsiteX710" fmla="*/ 2906079 w 4419601"/>
              <a:gd name="connsiteY710" fmla="*/ 1967241 h 2239844"/>
              <a:gd name="connsiteX711" fmla="*/ 2048879 w 4419601"/>
              <a:gd name="connsiteY711" fmla="*/ 1946529 h 2239844"/>
              <a:gd name="connsiteX712" fmla="*/ 2050082 w 4419601"/>
              <a:gd name="connsiteY712" fmla="*/ 1950938 h 2239844"/>
              <a:gd name="connsiteX713" fmla="*/ 2043446 w 4419601"/>
              <a:gd name="connsiteY713" fmla="*/ 1979704 h 2239844"/>
              <a:gd name="connsiteX714" fmla="*/ 2039645 w 4419601"/>
              <a:gd name="connsiteY714" fmla="*/ 1986430 h 2239844"/>
              <a:gd name="connsiteX715" fmla="*/ 2037997 w 4419601"/>
              <a:gd name="connsiteY715" fmla="*/ 1988590 h 2239844"/>
              <a:gd name="connsiteX716" fmla="*/ 2023636 w 4419601"/>
              <a:gd name="connsiteY716" fmla="*/ 2001445 h 2239844"/>
              <a:gd name="connsiteX717" fmla="*/ 1965936 w 4419601"/>
              <a:gd name="connsiteY717" fmla="*/ 2014272 h 2239844"/>
              <a:gd name="connsiteX718" fmla="*/ 2023636 w 4419601"/>
              <a:gd name="connsiteY718" fmla="*/ 1995031 h 2239844"/>
              <a:gd name="connsiteX719" fmla="*/ 2042869 w 4419601"/>
              <a:gd name="connsiteY719" fmla="*/ 1969377 h 2239844"/>
              <a:gd name="connsiteX720" fmla="*/ 2048479 w 4419601"/>
              <a:gd name="connsiteY720" fmla="*/ 1955748 h 2239844"/>
              <a:gd name="connsiteX721" fmla="*/ 2054118 w 4419601"/>
              <a:gd name="connsiteY721" fmla="*/ 1946359 h 2239844"/>
              <a:gd name="connsiteX722" fmla="*/ 2055691 w 4419601"/>
              <a:gd name="connsiteY722" fmla="*/ 1950136 h 2239844"/>
              <a:gd name="connsiteX723" fmla="*/ 2055691 w 4419601"/>
              <a:gd name="connsiteY723" fmla="*/ 1962963 h 2239844"/>
              <a:gd name="connsiteX724" fmla="*/ 2017225 w 4419601"/>
              <a:gd name="connsiteY724" fmla="*/ 2020685 h 2239844"/>
              <a:gd name="connsiteX725" fmla="*/ 2012626 w 4419601"/>
              <a:gd name="connsiteY725" fmla="*/ 2024031 h 2239844"/>
              <a:gd name="connsiteX726" fmla="*/ 2010012 w 4419601"/>
              <a:gd name="connsiteY726" fmla="*/ 2025495 h 2239844"/>
              <a:gd name="connsiteX727" fmla="*/ 2001641 w 4419601"/>
              <a:gd name="connsiteY727" fmla="*/ 2026036 h 2239844"/>
              <a:gd name="connsiteX728" fmla="*/ 2019629 w 4419601"/>
              <a:gd name="connsiteY728" fmla="*/ 2012668 h 2239844"/>
              <a:gd name="connsiteX729" fmla="*/ 2037997 w 4419601"/>
              <a:gd name="connsiteY729" fmla="*/ 1988590 h 2239844"/>
              <a:gd name="connsiteX730" fmla="*/ 2038862 w 4419601"/>
              <a:gd name="connsiteY730" fmla="*/ 1987816 h 2239844"/>
              <a:gd name="connsiteX731" fmla="*/ 2039645 w 4419601"/>
              <a:gd name="connsiteY731" fmla="*/ 1986430 h 2239844"/>
              <a:gd name="connsiteX732" fmla="*/ 2042869 w 4419601"/>
              <a:gd name="connsiteY732" fmla="*/ 1982204 h 2239844"/>
              <a:gd name="connsiteX733" fmla="*/ 2043446 w 4419601"/>
              <a:gd name="connsiteY733" fmla="*/ 1979704 h 2239844"/>
              <a:gd name="connsiteX734" fmla="*/ 2049280 w 4419601"/>
              <a:gd name="connsiteY734" fmla="*/ 1969377 h 2239844"/>
              <a:gd name="connsiteX735" fmla="*/ 2052486 w 4419601"/>
              <a:gd name="connsiteY735" fmla="*/ 1955748 h 2239844"/>
              <a:gd name="connsiteX736" fmla="*/ 2925016 w 4419601"/>
              <a:gd name="connsiteY736" fmla="*/ 1945137 h 2239844"/>
              <a:gd name="connsiteX737" fmla="*/ 2922867 w 4419601"/>
              <a:gd name="connsiteY737" fmla="*/ 1947646 h 2239844"/>
              <a:gd name="connsiteX738" fmla="*/ 2923843 w 4419601"/>
              <a:gd name="connsiteY738" fmla="*/ 1946143 h 2239844"/>
              <a:gd name="connsiteX739" fmla="*/ 1523094 w 4419601"/>
              <a:gd name="connsiteY739" fmla="*/ 1939135 h 2239844"/>
              <a:gd name="connsiteX740" fmla="*/ 1523307 w 4419601"/>
              <a:gd name="connsiteY740" fmla="*/ 1939692 h 2239844"/>
              <a:gd name="connsiteX741" fmla="*/ 1523177 w 4419601"/>
              <a:gd name="connsiteY741" fmla="*/ 1940329 h 2239844"/>
              <a:gd name="connsiteX742" fmla="*/ 2055691 w 4419601"/>
              <a:gd name="connsiteY742" fmla="*/ 1934977 h 2239844"/>
              <a:gd name="connsiteX743" fmla="*/ 2060499 w 4419601"/>
              <a:gd name="connsiteY743" fmla="*/ 1938913 h 2239844"/>
              <a:gd name="connsiteX744" fmla="*/ 2068513 w 4419601"/>
              <a:gd name="connsiteY744" fmla="*/ 1962963 h 2239844"/>
              <a:gd name="connsiteX745" fmla="*/ 2055691 w 4419601"/>
              <a:gd name="connsiteY745" fmla="*/ 1995031 h 2239844"/>
              <a:gd name="connsiteX746" fmla="*/ 2030047 w 4419601"/>
              <a:gd name="connsiteY746" fmla="*/ 2020685 h 2239844"/>
              <a:gd name="connsiteX747" fmla="*/ 2008775 w 4419601"/>
              <a:gd name="connsiteY747" fmla="*/ 2026833 h 2239844"/>
              <a:gd name="connsiteX748" fmla="*/ 2012626 w 4419601"/>
              <a:gd name="connsiteY748" fmla="*/ 2024031 h 2239844"/>
              <a:gd name="connsiteX749" fmla="*/ 2030047 w 4419601"/>
              <a:gd name="connsiteY749" fmla="*/ 2014272 h 2239844"/>
              <a:gd name="connsiteX750" fmla="*/ 2055691 w 4419601"/>
              <a:gd name="connsiteY750" fmla="*/ 1982204 h 2239844"/>
              <a:gd name="connsiteX751" fmla="*/ 2055691 w 4419601"/>
              <a:gd name="connsiteY751" fmla="*/ 1950136 h 2239844"/>
              <a:gd name="connsiteX752" fmla="*/ 2055691 w 4419601"/>
              <a:gd name="connsiteY752" fmla="*/ 1944524 h 2239844"/>
              <a:gd name="connsiteX753" fmla="*/ 2055691 w 4419601"/>
              <a:gd name="connsiteY753" fmla="*/ 1937309 h 2239844"/>
              <a:gd name="connsiteX754" fmla="*/ 2045358 w 4419601"/>
              <a:gd name="connsiteY754" fmla="*/ 1933612 h 2239844"/>
              <a:gd name="connsiteX755" fmla="*/ 2049256 w 4419601"/>
              <a:gd name="connsiteY755" fmla="*/ 1937866 h 2239844"/>
              <a:gd name="connsiteX756" fmla="*/ 2048879 w 4419601"/>
              <a:gd name="connsiteY756" fmla="*/ 1946529 h 2239844"/>
              <a:gd name="connsiteX757" fmla="*/ 2938082 w 4419601"/>
              <a:gd name="connsiteY757" fmla="*/ 1929345 h 2239844"/>
              <a:gd name="connsiteX758" fmla="*/ 2936986 w 4419601"/>
              <a:gd name="connsiteY758" fmla="*/ 1932145 h 2239844"/>
              <a:gd name="connsiteX759" fmla="*/ 2932374 w 4419601"/>
              <a:gd name="connsiteY759" fmla="*/ 1938827 h 2239844"/>
              <a:gd name="connsiteX760" fmla="*/ 2925016 w 4419601"/>
              <a:gd name="connsiteY760" fmla="*/ 1945137 h 2239844"/>
              <a:gd name="connsiteX761" fmla="*/ 2933178 w 4419601"/>
              <a:gd name="connsiteY761" fmla="*/ 1935610 h 2239844"/>
              <a:gd name="connsiteX762" fmla="*/ 2933497 w 4419601"/>
              <a:gd name="connsiteY762" fmla="*/ 1934173 h 2239844"/>
              <a:gd name="connsiteX763" fmla="*/ 2052486 w 4419601"/>
              <a:gd name="connsiteY763" fmla="*/ 1927689 h 2239844"/>
              <a:gd name="connsiteX764" fmla="*/ 2055691 w 4419601"/>
              <a:gd name="connsiteY764" fmla="*/ 1930896 h 2239844"/>
              <a:gd name="connsiteX765" fmla="*/ 2055691 w 4419601"/>
              <a:gd name="connsiteY765" fmla="*/ 1934977 h 2239844"/>
              <a:gd name="connsiteX766" fmla="*/ 2054623 w 4419601"/>
              <a:gd name="connsiteY766" fmla="*/ 1934103 h 2239844"/>
              <a:gd name="connsiteX767" fmla="*/ 2045808 w 4419601"/>
              <a:gd name="connsiteY767" fmla="*/ 1926888 h 2239844"/>
              <a:gd name="connsiteX768" fmla="*/ 2054623 w 4419601"/>
              <a:gd name="connsiteY768" fmla="*/ 1934103 h 2239844"/>
              <a:gd name="connsiteX769" fmla="*/ 2055691 w 4419601"/>
              <a:gd name="connsiteY769" fmla="*/ 1937309 h 2239844"/>
              <a:gd name="connsiteX770" fmla="*/ 2054118 w 4419601"/>
              <a:gd name="connsiteY770" fmla="*/ 1946359 h 2239844"/>
              <a:gd name="connsiteX771" fmla="*/ 2051684 w 4419601"/>
              <a:gd name="connsiteY771" fmla="*/ 1940516 h 2239844"/>
              <a:gd name="connsiteX772" fmla="*/ 2049256 w 4419601"/>
              <a:gd name="connsiteY772" fmla="*/ 1937866 h 2239844"/>
              <a:gd name="connsiteX773" fmla="*/ 2049280 w 4419601"/>
              <a:gd name="connsiteY773" fmla="*/ 1937309 h 2239844"/>
              <a:gd name="connsiteX774" fmla="*/ 2036871 w 4419601"/>
              <a:gd name="connsiteY774" fmla="*/ 1920344 h 2239844"/>
              <a:gd name="connsiteX775" fmla="*/ 2044472 w 4419601"/>
              <a:gd name="connsiteY775" fmla="*/ 1922879 h 2239844"/>
              <a:gd name="connsiteX776" fmla="*/ 2045808 w 4419601"/>
              <a:gd name="connsiteY776" fmla="*/ 1926888 h 2239844"/>
              <a:gd name="connsiteX777" fmla="*/ 2042869 w 4419601"/>
              <a:gd name="connsiteY777" fmla="*/ 1924482 h 2239844"/>
              <a:gd name="connsiteX778" fmla="*/ 1874629 w 4419601"/>
              <a:gd name="connsiteY778" fmla="*/ 1917983 h 2239844"/>
              <a:gd name="connsiteX779" fmla="*/ 1856639 w 4419601"/>
              <a:gd name="connsiteY779" fmla="*/ 1943889 h 2239844"/>
              <a:gd name="connsiteX780" fmla="*/ 1830899 w 4419601"/>
              <a:gd name="connsiteY780" fmla="*/ 1988965 h 2239844"/>
              <a:gd name="connsiteX781" fmla="*/ 1815615 w 4419601"/>
              <a:gd name="connsiteY781" fmla="*/ 2013917 h 2239844"/>
              <a:gd name="connsiteX782" fmla="*/ 1814453 w 4419601"/>
              <a:gd name="connsiteY782" fmla="*/ 2016153 h 2239844"/>
              <a:gd name="connsiteX783" fmla="*/ 1815615 w 4419601"/>
              <a:gd name="connsiteY783" fmla="*/ 2012308 h 2239844"/>
              <a:gd name="connsiteX784" fmla="*/ 1830899 w 4419601"/>
              <a:gd name="connsiteY784" fmla="*/ 1982525 h 2239844"/>
              <a:gd name="connsiteX785" fmla="*/ 1869509 w 4419601"/>
              <a:gd name="connsiteY785" fmla="*/ 1924570 h 2239844"/>
              <a:gd name="connsiteX786" fmla="*/ 2235350 w 4419601"/>
              <a:gd name="connsiteY786" fmla="*/ 1917751 h 2239844"/>
              <a:gd name="connsiteX787" fmla="*/ 2273898 w 4419601"/>
              <a:gd name="connsiteY787" fmla="*/ 1956473 h 2239844"/>
              <a:gd name="connsiteX788" fmla="*/ 2325296 w 4419601"/>
              <a:gd name="connsiteY788" fmla="*/ 2014554 h 2239844"/>
              <a:gd name="connsiteX789" fmla="*/ 2383118 w 4419601"/>
              <a:gd name="connsiteY789" fmla="*/ 2066183 h 2239844"/>
              <a:gd name="connsiteX790" fmla="*/ 2401781 w 4419601"/>
              <a:gd name="connsiteY790" fmla="*/ 2078681 h 2239844"/>
              <a:gd name="connsiteX791" fmla="*/ 2437214 w 4419601"/>
              <a:gd name="connsiteY791" fmla="*/ 2109736 h 2239844"/>
              <a:gd name="connsiteX792" fmla="*/ 2419257 w 4419601"/>
              <a:gd name="connsiteY792" fmla="*/ 2100871 h 2239844"/>
              <a:gd name="connsiteX793" fmla="*/ 2376693 w 4419601"/>
              <a:gd name="connsiteY793" fmla="*/ 2072636 h 2239844"/>
              <a:gd name="connsiteX794" fmla="*/ 2299597 w 4419601"/>
              <a:gd name="connsiteY794" fmla="*/ 1995194 h 2239844"/>
              <a:gd name="connsiteX795" fmla="*/ 2261048 w 4419601"/>
              <a:gd name="connsiteY795" fmla="*/ 1956473 h 2239844"/>
              <a:gd name="connsiteX796" fmla="*/ 2250608 w 4419601"/>
              <a:gd name="connsiteY796" fmla="*/ 1937919 h 2239844"/>
              <a:gd name="connsiteX797" fmla="*/ 2236561 w 4419601"/>
              <a:gd name="connsiteY797" fmla="*/ 1925293 h 2239844"/>
              <a:gd name="connsiteX798" fmla="*/ 2228925 w 4419601"/>
              <a:gd name="connsiteY798" fmla="*/ 1917751 h 2239844"/>
              <a:gd name="connsiteX799" fmla="*/ 2235350 w 4419601"/>
              <a:gd name="connsiteY799" fmla="*/ 1917751 h 2239844"/>
              <a:gd name="connsiteX800" fmla="*/ 2235350 w 4419601"/>
              <a:gd name="connsiteY800" fmla="*/ 1924205 h 2239844"/>
              <a:gd name="connsiteX801" fmla="*/ 2236561 w 4419601"/>
              <a:gd name="connsiteY801" fmla="*/ 1925293 h 2239844"/>
              <a:gd name="connsiteX802" fmla="*/ 2239365 w 4419601"/>
              <a:gd name="connsiteY802" fmla="*/ 1942759 h 2239844"/>
              <a:gd name="connsiteX803" fmla="*/ 2248199 w 4419601"/>
              <a:gd name="connsiteY803" fmla="*/ 1962926 h 2239844"/>
              <a:gd name="connsiteX804" fmla="*/ 2255738 w 4419601"/>
              <a:gd name="connsiteY804" fmla="*/ 1974286 h 2239844"/>
              <a:gd name="connsiteX805" fmla="*/ 2263431 w 4419601"/>
              <a:gd name="connsiteY805" fmla="*/ 1980621 h 2239844"/>
              <a:gd name="connsiteX806" fmla="*/ 2286752 w 4419601"/>
              <a:gd name="connsiteY806" fmla="*/ 2008601 h 2239844"/>
              <a:gd name="connsiteX807" fmla="*/ 2314899 w 4419601"/>
              <a:gd name="connsiteY807" fmla="*/ 2037380 h 2239844"/>
              <a:gd name="connsiteX808" fmla="*/ 2326574 w 4419601"/>
              <a:gd name="connsiteY808" fmla="*/ 2051788 h 2239844"/>
              <a:gd name="connsiteX809" fmla="*/ 2321333 w 4419601"/>
              <a:gd name="connsiteY809" fmla="*/ 2047773 h 2239844"/>
              <a:gd name="connsiteX810" fmla="*/ 2309773 w 4419601"/>
              <a:gd name="connsiteY810" fmla="*/ 2040741 h 2239844"/>
              <a:gd name="connsiteX811" fmla="*/ 2286752 w 4419601"/>
              <a:gd name="connsiteY811" fmla="*/ 2014997 h 2239844"/>
              <a:gd name="connsiteX812" fmla="*/ 2273449 w 4419601"/>
              <a:gd name="connsiteY812" fmla="*/ 2000970 h 2239844"/>
              <a:gd name="connsiteX813" fmla="*/ 2273898 w 4419601"/>
              <a:gd name="connsiteY813" fmla="*/ 2001647 h 2239844"/>
              <a:gd name="connsiteX814" fmla="*/ 2285701 w 4419601"/>
              <a:gd name="connsiteY814" fmla="*/ 2018309 h 2239844"/>
              <a:gd name="connsiteX815" fmla="*/ 2290773 w 4419601"/>
              <a:gd name="connsiteY815" fmla="*/ 2023790 h 2239844"/>
              <a:gd name="connsiteX816" fmla="*/ 2308385 w 4419601"/>
              <a:gd name="connsiteY816" fmla="*/ 2039897 h 2239844"/>
              <a:gd name="connsiteX817" fmla="*/ 2295395 w 4419601"/>
              <a:gd name="connsiteY817" fmla="*/ 2031995 h 2239844"/>
              <a:gd name="connsiteX818" fmla="*/ 2302822 w 4419601"/>
              <a:gd name="connsiteY818" fmla="*/ 2042480 h 2239844"/>
              <a:gd name="connsiteX819" fmla="*/ 2314899 w 4419601"/>
              <a:gd name="connsiteY819" fmla="*/ 2048572 h 2239844"/>
              <a:gd name="connsiteX820" fmla="*/ 2320591 w 4419601"/>
              <a:gd name="connsiteY820" fmla="*/ 2052839 h 2239844"/>
              <a:gd name="connsiteX821" fmla="*/ 2338221 w 4419601"/>
              <a:gd name="connsiteY821" fmla="*/ 2072555 h 2239844"/>
              <a:gd name="connsiteX822" fmla="*/ 2377811 w 4419601"/>
              <a:gd name="connsiteY822" fmla="*/ 2105515 h 2239844"/>
              <a:gd name="connsiteX823" fmla="*/ 2396123 w 4419601"/>
              <a:gd name="connsiteY823" fmla="*/ 2123718 h 2239844"/>
              <a:gd name="connsiteX824" fmla="*/ 2412590 w 4419601"/>
              <a:gd name="connsiteY824" fmla="*/ 2133721 h 2239844"/>
              <a:gd name="connsiteX825" fmla="*/ 2434448 w 4419601"/>
              <a:gd name="connsiteY825" fmla="*/ 2150289 h 2239844"/>
              <a:gd name="connsiteX826" fmla="*/ 2425074 w 4419601"/>
              <a:gd name="connsiteY826" fmla="*/ 2147701 h 2239844"/>
              <a:gd name="connsiteX827" fmla="*/ 2396123 w 4419601"/>
              <a:gd name="connsiteY827" fmla="*/ 2130113 h 2239844"/>
              <a:gd name="connsiteX828" fmla="*/ 2344654 w 4419601"/>
              <a:gd name="connsiteY828" fmla="*/ 2085346 h 2239844"/>
              <a:gd name="connsiteX829" fmla="*/ 2311865 w 4419601"/>
              <a:gd name="connsiteY829" fmla="*/ 2053620 h 2239844"/>
              <a:gd name="connsiteX830" fmla="*/ 2338145 w 4419601"/>
              <a:gd name="connsiteY830" fmla="*/ 2085543 h 2239844"/>
              <a:gd name="connsiteX831" fmla="*/ 2415241 w 4419601"/>
              <a:gd name="connsiteY831" fmla="*/ 2150079 h 2239844"/>
              <a:gd name="connsiteX832" fmla="*/ 2552569 w 4419601"/>
              <a:gd name="connsiteY832" fmla="*/ 2195455 h 2239844"/>
              <a:gd name="connsiteX833" fmla="*/ 2583097 w 4419601"/>
              <a:gd name="connsiteY833" fmla="*/ 2191308 h 2239844"/>
              <a:gd name="connsiteX834" fmla="*/ 2601558 w 4419601"/>
              <a:gd name="connsiteY834" fmla="*/ 2195254 h 2239844"/>
              <a:gd name="connsiteX835" fmla="*/ 2609919 w 4419601"/>
              <a:gd name="connsiteY835" fmla="*/ 2194370 h 2239844"/>
              <a:gd name="connsiteX836" fmla="*/ 2604971 w 4419601"/>
              <a:gd name="connsiteY836" fmla="*/ 2196867 h 2239844"/>
              <a:gd name="connsiteX837" fmla="*/ 2473064 w 4419601"/>
              <a:gd name="connsiteY837" fmla="*/ 2182347 h 2239844"/>
              <a:gd name="connsiteX838" fmla="*/ 2389543 w 4419601"/>
              <a:gd name="connsiteY838" fmla="*/ 2137172 h 2239844"/>
              <a:gd name="connsiteX839" fmla="*/ 2312446 w 4419601"/>
              <a:gd name="connsiteY839" fmla="*/ 2066183 h 2239844"/>
              <a:gd name="connsiteX840" fmla="*/ 2299597 w 4419601"/>
              <a:gd name="connsiteY840" fmla="*/ 2046822 h 2239844"/>
              <a:gd name="connsiteX841" fmla="*/ 2293641 w 4419601"/>
              <a:gd name="connsiteY841" fmla="*/ 2037849 h 2239844"/>
              <a:gd name="connsiteX842" fmla="*/ 2261018 w 4419601"/>
              <a:gd name="connsiteY842" fmla="*/ 2021392 h 2239844"/>
              <a:gd name="connsiteX843" fmla="*/ 2267452 w 4419601"/>
              <a:gd name="connsiteY843" fmla="*/ 2014997 h 2239844"/>
              <a:gd name="connsiteX844" fmla="*/ 2281097 w 4419601"/>
              <a:gd name="connsiteY844" fmla="*/ 2023297 h 2239844"/>
              <a:gd name="connsiteX845" fmla="*/ 2284340 w 4419601"/>
              <a:gd name="connsiteY845" fmla="*/ 2026988 h 2239844"/>
              <a:gd name="connsiteX846" fmla="*/ 2290190 w 4419601"/>
              <a:gd name="connsiteY846" fmla="*/ 2032648 h 2239844"/>
              <a:gd name="connsiteX847" fmla="*/ 2286747 w 4419601"/>
              <a:gd name="connsiteY847" fmla="*/ 2027461 h 2239844"/>
              <a:gd name="connsiteX848" fmla="*/ 2285647 w 4419601"/>
              <a:gd name="connsiteY848" fmla="*/ 2026065 h 2239844"/>
              <a:gd name="connsiteX849" fmla="*/ 2281097 w 4419601"/>
              <a:gd name="connsiteY849" fmla="*/ 2023297 h 2239844"/>
              <a:gd name="connsiteX850" fmla="*/ 2228850 w 4419601"/>
              <a:gd name="connsiteY850" fmla="*/ 1963834 h 2239844"/>
              <a:gd name="connsiteX851" fmla="*/ 2249216 w 4419601"/>
              <a:gd name="connsiteY851" fmla="*/ 1978887 h 2239844"/>
              <a:gd name="connsiteX852" fmla="*/ 2264837 w 4419601"/>
              <a:gd name="connsiteY852" fmla="*/ 1995766 h 2239844"/>
              <a:gd name="connsiteX853" fmla="*/ 2261048 w 4419601"/>
              <a:gd name="connsiteY853" fmla="*/ 1988740 h 2239844"/>
              <a:gd name="connsiteX854" fmla="*/ 2259423 w 4419601"/>
              <a:gd name="connsiteY854" fmla="*/ 1986432 h 2239844"/>
              <a:gd name="connsiteX855" fmla="*/ 2249216 w 4419601"/>
              <a:gd name="connsiteY855" fmla="*/ 1978887 h 2239844"/>
              <a:gd name="connsiteX856" fmla="*/ 2235284 w 4419601"/>
              <a:gd name="connsiteY856" fmla="*/ 1963834 h 2239844"/>
              <a:gd name="connsiteX857" fmla="*/ 2228850 w 4419601"/>
              <a:gd name="connsiteY857" fmla="*/ 1963834 h 2239844"/>
              <a:gd name="connsiteX858" fmla="*/ 2235284 w 4419601"/>
              <a:gd name="connsiteY858" fmla="*/ 1957438 h 2239844"/>
              <a:gd name="connsiteX859" fmla="*/ 2244148 w 4419601"/>
              <a:gd name="connsiteY859" fmla="*/ 1964739 h 2239844"/>
              <a:gd name="connsiteX860" fmla="*/ 2237759 w 4419601"/>
              <a:gd name="connsiteY860" fmla="*/ 1955666 h 2239844"/>
              <a:gd name="connsiteX861" fmla="*/ 2228925 w 4419601"/>
              <a:gd name="connsiteY861" fmla="*/ 1917751 h 2239844"/>
              <a:gd name="connsiteX862" fmla="*/ 2937435 w 4419601"/>
              <a:gd name="connsiteY862" fmla="*/ 1916444 h 2239844"/>
              <a:gd name="connsiteX863" fmla="*/ 2933497 w 4419601"/>
              <a:gd name="connsiteY863" fmla="*/ 1934173 h 2239844"/>
              <a:gd name="connsiteX864" fmla="*/ 2927551 w 4419601"/>
              <a:gd name="connsiteY864" fmla="*/ 1940435 h 2239844"/>
              <a:gd name="connsiteX865" fmla="*/ 2923843 w 4419601"/>
              <a:gd name="connsiteY865" fmla="*/ 1946143 h 2239844"/>
              <a:gd name="connsiteX866" fmla="*/ 2904241 w 4419601"/>
              <a:gd name="connsiteY866" fmla="*/ 1962953 h 2239844"/>
              <a:gd name="connsiteX867" fmla="*/ 2873894 w 4419601"/>
              <a:gd name="connsiteY867" fmla="*/ 1985169 h 2239844"/>
              <a:gd name="connsiteX868" fmla="*/ 2885754 w 4419601"/>
              <a:gd name="connsiteY868" fmla="*/ 1975820 h 2239844"/>
              <a:gd name="connsiteX869" fmla="*/ 2892300 w 4419601"/>
              <a:gd name="connsiteY869" fmla="*/ 1968335 h 2239844"/>
              <a:gd name="connsiteX870" fmla="*/ 2892988 w 4419601"/>
              <a:gd name="connsiteY870" fmla="*/ 1967778 h 2239844"/>
              <a:gd name="connsiteX871" fmla="*/ 2893575 w 4419601"/>
              <a:gd name="connsiteY871" fmla="*/ 1966876 h 2239844"/>
              <a:gd name="connsiteX872" fmla="*/ 2936393 w 4419601"/>
              <a:gd name="connsiteY872" fmla="*/ 1917918 h 2239844"/>
              <a:gd name="connsiteX873" fmla="*/ 2139781 w 4419601"/>
              <a:gd name="connsiteY873" fmla="*/ 1911691 h 2239844"/>
              <a:gd name="connsiteX874" fmla="*/ 2139781 w 4419601"/>
              <a:gd name="connsiteY874" fmla="*/ 1952743 h 2239844"/>
              <a:gd name="connsiteX875" fmla="*/ 2101171 w 4419601"/>
              <a:gd name="connsiteY875" fmla="*/ 2046920 h 2239844"/>
              <a:gd name="connsiteX876" fmla="*/ 2075431 w 4419601"/>
              <a:gd name="connsiteY876" fmla="*/ 2066238 h 2239844"/>
              <a:gd name="connsiteX877" fmla="*/ 2068996 w 4419601"/>
              <a:gd name="connsiteY877" fmla="*/ 2066238 h 2239844"/>
              <a:gd name="connsiteX878" fmla="*/ 2094736 w 4419601"/>
              <a:gd name="connsiteY878" fmla="*/ 2040480 h 2239844"/>
              <a:gd name="connsiteX879" fmla="*/ 2101171 w 4419601"/>
              <a:gd name="connsiteY879" fmla="*/ 2040480 h 2239844"/>
              <a:gd name="connsiteX880" fmla="*/ 2127715 w 4419601"/>
              <a:gd name="connsiteY880" fmla="*/ 1978501 h 2239844"/>
              <a:gd name="connsiteX881" fmla="*/ 2593675 w 4419601"/>
              <a:gd name="connsiteY881" fmla="*/ 1911686 h 2239844"/>
              <a:gd name="connsiteX882" fmla="*/ 2602013 w 4419601"/>
              <a:gd name="connsiteY882" fmla="*/ 1917918 h 2239844"/>
              <a:gd name="connsiteX883" fmla="*/ 2673551 w 4419601"/>
              <a:gd name="connsiteY883" fmla="*/ 1961344 h 2239844"/>
              <a:gd name="connsiteX884" fmla="*/ 2736244 w 4419601"/>
              <a:gd name="connsiteY884" fmla="*/ 1989075 h 2239844"/>
              <a:gd name="connsiteX885" fmla="*/ 2730621 w 4419601"/>
              <a:gd name="connsiteY885" fmla="*/ 1988687 h 2239844"/>
              <a:gd name="connsiteX886" fmla="*/ 2730621 w 4419601"/>
              <a:gd name="connsiteY886" fmla="*/ 1990990 h 2239844"/>
              <a:gd name="connsiteX887" fmla="*/ 2682404 w 4419601"/>
              <a:gd name="connsiteY887" fmla="*/ 1971186 h 2239844"/>
              <a:gd name="connsiteX888" fmla="*/ 2678916 w 4419601"/>
              <a:gd name="connsiteY888" fmla="*/ 1969508 h 2239844"/>
              <a:gd name="connsiteX889" fmla="*/ 2614858 w 4419601"/>
              <a:gd name="connsiteY889" fmla="*/ 1928461 h 2239844"/>
              <a:gd name="connsiteX890" fmla="*/ 2595208 w 4419601"/>
              <a:gd name="connsiteY890" fmla="*/ 1913001 h 2239844"/>
              <a:gd name="connsiteX891" fmla="*/ 2030363 w 4419601"/>
              <a:gd name="connsiteY891" fmla="*/ 1908330 h 2239844"/>
              <a:gd name="connsiteX892" fmla="*/ 2037259 w 4419601"/>
              <a:gd name="connsiteY892" fmla="*/ 1910854 h 2239844"/>
              <a:gd name="connsiteX893" fmla="*/ 2050382 w 4419601"/>
              <a:gd name="connsiteY893" fmla="*/ 1921376 h 2239844"/>
              <a:gd name="connsiteX894" fmla="*/ 2052486 w 4419601"/>
              <a:gd name="connsiteY894" fmla="*/ 1927689 h 2239844"/>
              <a:gd name="connsiteX895" fmla="*/ 2036458 w 4419601"/>
              <a:gd name="connsiteY895" fmla="*/ 1911655 h 2239844"/>
              <a:gd name="connsiteX896" fmla="*/ 1996908 w 4419601"/>
              <a:gd name="connsiteY896" fmla="*/ 1904850 h 2239844"/>
              <a:gd name="connsiteX897" fmla="*/ 1997991 w 4419601"/>
              <a:gd name="connsiteY897" fmla="*/ 1905242 h 2239844"/>
              <a:gd name="connsiteX898" fmla="*/ 2030047 w 4419601"/>
              <a:gd name="connsiteY898" fmla="*/ 1918069 h 2239844"/>
              <a:gd name="connsiteX899" fmla="*/ 2034689 w 4419601"/>
              <a:gd name="connsiteY899" fmla="*/ 1919617 h 2239844"/>
              <a:gd name="connsiteX900" fmla="*/ 2042869 w 4419601"/>
              <a:gd name="connsiteY900" fmla="*/ 1924482 h 2239844"/>
              <a:gd name="connsiteX901" fmla="*/ 2045358 w 4419601"/>
              <a:gd name="connsiteY901" fmla="*/ 1933612 h 2239844"/>
              <a:gd name="connsiteX902" fmla="*/ 2042869 w 4419601"/>
              <a:gd name="connsiteY902" fmla="*/ 1930896 h 2239844"/>
              <a:gd name="connsiteX903" fmla="*/ 2016423 w 4419601"/>
              <a:gd name="connsiteY903" fmla="*/ 1914862 h 2239844"/>
              <a:gd name="connsiteX904" fmla="*/ 1982914 w 4419601"/>
              <a:gd name="connsiteY904" fmla="*/ 1899795 h 2239844"/>
              <a:gd name="connsiteX905" fmla="*/ 1990489 w 4419601"/>
              <a:gd name="connsiteY905" fmla="*/ 1901557 h 2239844"/>
              <a:gd name="connsiteX906" fmla="*/ 1996908 w 4419601"/>
              <a:gd name="connsiteY906" fmla="*/ 1904850 h 2239844"/>
              <a:gd name="connsiteX907" fmla="*/ 1996304 w 4419601"/>
              <a:gd name="connsiteY907" fmla="*/ 1895115 h 2239844"/>
              <a:gd name="connsiteX908" fmla="*/ 2010012 w 4419601"/>
              <a:gd name="connsiteY908" fmla="*/ 1897225 h 2239844"/>
              <a:gd name="connsiteX909" fmla="*/ 2030363 w 4419601"/>
              <a:gd name="connsiteY909" fmla="*/ 1908330 h 2239844"/>
              <a:gd name="connsiteX910" fmla="*/ 2004402 w 4419601"/>
              <a:gd name="connsiteY910" fmla="*/ 1898828 h 2239844"/>
              <a:gd name="connsiteX911" fmla="*/ 1999060 w 4419601"/>
              <a:gd name="connsiteY911" fmla="*/ 1896691 h 2239844"/>
              <a:gd name="connsiteX912" fmla="*/ 1965141 w 4419601"/>
              <a:gd name="connsiteY912" fmla="*/ 1894459 h 2239844"/>
              <a:gd name="connsiteX913" fmla="*/ 1969142 w 4419601"/>
              <a:gd name="connsiteY913" fmla="*/ 1894820 h 2239844"/>
              <a:gd name="connsiteX914" fmla="*/ 1982914 w 4419601"/>
              <a:gd name="connsiteY914" fmla="*/ 1899795 h 2239844"/>
              <a:gd name="connsiteX915" fmla="*/ 1978758 w 4419601"/>
              <a:gd name="connsiteY915" fmla="*/ 1898828 h 2239844"/>
              <a:gd name="connsiteX916" fmla="*/ 1959525 w 4419601"/>
              <a:gd name="connsiteY916" fmla="*/ 1905242 h 2239844"/>
              <a:gd name="connsiteX917" fmla="*/ 1940292 w 4419601"/>
              <a:gd name="connsiteY917" fmla="*/ 1930896 h 2239844"/>
              <a:gd name="connsiteX918" fmla="*/ 1933881 w 4419601"/>
              <a:gd name="connsiteY918" fmla="*/ 1995031 h 2239844"/>
              <a:gd name="connsiteX919" fmla="*/ 1946703 w 4419601"/>
              <a:gd name="connsiteY919" fmla="*/ 2014272 h 2239844"/>
              <a:gd name="connsiteX920" fmla="*/ 1985169 w 4419601"/>
              <a:gd name="connsiteY920" fmla="*/ 2027099 h 2239844"/>
              <a:gd name="connsiteX921" fmla="*/ 2001641 w 4419601"/>
              <a:gd name="connsiteY921" fmla="*/ 2026036 h 2239844"/>
              <a:gd name="connsiteX922" fmla="*/ 1995346 w 4419601"/>
              <a:gd name="connsiteY922" fmla="*/ 2030714 h 2239844"/>
              <a:gd name="connsiteX923" fmla="*/ 1993985 w 4419601"/>
              <a:gd name="connsiteY923" fmla="*/ 2031107 h 2239844"/>
              <a:gd name="connsiteX924" fmla="*/ 1953114 w 4419601"/>
              <a:gd name="connsiteY924" fmla="*/ 2027099 h 2239844"/>
              <a:gd name="connsiteX925" fmla="*/ 1933881 w 4419601"/>
              <a:gd name="connsiteY925" fmla="*/ 2007858 h 2239844"/>
              <a:gd name="connsiteX926" fmla="*/ 1927470 w 4419601"/>
              <a:gd name="connsiteY926" fmla="*/ 1982204 h 2239844"/>
              <a:gd name="connsiteX927" fmla="*/ 1940292 w 4419601"/>
              <a:gd name="connsiteY927" fmla="*/ 1918069 h 2239844"/>
              <a:gd name="connsiteX928" fmla="*/ 1959525 w 4419601"/>
              <a:gd name="connsiteY928" fmla="*/ 1898828 h 2239844"/>
              <a:gd name="connsiteX929" fmla="*/ 1988860 w 4419601"/>
              <a:gd name="connsiteY929" fmla="*/ 1893970 h 2239844"/>
              <a:gd name="connsiteX930" fmla="*/ 1994385 w 4419601"/>
              <a:gd name="connsiteY930" fmla="*/ 1894820 h 2239844"/>
              <a:gd name="connsiteX931" fmla="*/ 1999060 w 4419601"/>
              <a:gd name="connsiteY931" fmla="*/ 1896691 h 2239844"/>
              <a:gd name="connsiteX932" fmla="*/ 2019629 w 4419601"/>
              <a:gd name="connsiteY932" fmla="*/ 1908449 h 2239844"/>
              <a:gd name="connsiteX933" fmla="*/ 2036871 w 4419601"/>
              <a:gd name="connsiteY933" fmla="*/ 1920344 h 2239844"/>
              <a:gd name="connsiteX934" fmla="*/ 2034689 w 4419601"/>
              <a:gd name="connsiteY934" fmla="*/ 1919617 h 2239844"/>
              <a:gd name="connsiteX935" fmla="*/ 2013218 w 4419601"/>
              <a:gd name="connsiteY935" fmla="*/ 1906845 h 2239844"/>
              <a:gd name="connsiteX936" fmla="*/ 1990489 w 4419601"/>
              <a:gd name="connsiteY936" fmla="*/ 1901557 h 2239844"/>
              <a:gd name="connsiteX937" fmla="*/ 1985169 w 4419601"/>
              <a:gd name="connsiteY937" fmla="*/ 1898828 h 2239844"/>
              <a:gd name="connsiteX938" fmla="*/ 1985971 w 4419601"/>
              <a:gd name="connsiteY938" fmla="*/ 1895621 h 2239844"/>
              <a:gd name="connsiteX939" fmla="*/ 1991580 w 4419601"/>
              <a:gd name="connsiteY939" fmla="*/ 1892415 h 2239844"/>
              <a:gd name="connsiteX940" fmla="*/ 1996304 w 4419601"/>
              <a:gd name="connsiteY940" fmla="*/ 1895115 h 2239844"/>
              <a:gd name="connsiteX941" fmla="*/ 1994385 w 4419601"/>
              <a:gd name="connsiteY941" fmla="*/ 1894820 h 2239844"/>
              <a:gd name="connsiteX942" fmla="*/ 1990260 w 4419601"/>
              <a:gd name="connsiteY942" fmla="*/ 1893169 h 2239844"/>
              <a:gd name="connsiteX943" fmla="*/ 1322405 w 4419601"/>
              <a:gd name="connsiteY943" fmla="*/ 1890848 h 2239844"/>
              <a:gd name="connsiteX944" fmla="*/ 1323367 w 4419601"/>
              <a:gd name="connsiteY944" fmla="*/ 1893658 h 2239844"/>
              <a:gd name="connsiteX945" fmla="*/ 1322663 w 4419601"/>
              <a:gd name="connsiteY945" fmla="*/ 1892631 h 2239844"/>
              <a:gd name="connsiteX946" fmla="*/ 1972347 w 4419601"/>
              <a:gd name="connsiteY946" fmla="*/ 1886001 h 2239844"/>
              <a:gd name="connsiteX947" fmla="*/ 1988375 w 4419601"/>
              <a:gd name="connsiteY947" fmla="*/ 1892415 h 2239844"/>
              <a:gd name="connsiteX948" fmla="*/ 1990260 w 4419601"/>
              <a:gd name="connsiteY948" fmla="*/ 1893169 h 2239844"/>
              <a:gd name="connsiteX949" fmla="*/ 1988860 w 4419601"/>
              <a:gd name="connsiteY949" fmla="*/ 1893970 h 2239844"/>
              <a:gd name="connsiteX950" fmla="*/ 1978758 w 4419601"/>
              <a:gd name="connsiteY950" fmla="*/ 1892415 h 2239844"/>
              <a:gd name="connsiteX951" fmla="*/ 1966737 w 4419601"/>
              <a:gd name="connsiteY951" fmla="*/ 1893216 h 2239844"/>
              <a:gd name="connsiteX952" fmla="*/ 1965141 w 4419601"/>
              <a:gd name="connsiteY952" fmla="*/ 1894459 h 2239844"/>
              <a:gd name="connsiteX953" fmla="*/ 1954717 w 4419601"/>
              <a:gd name="connsiteY953" fmla="*/ 1893517 h 2239844"/>
              <a:gd name="connsiteX954" fmla="*/ 1940292 w 4419601"/>
              <a:gd name="connsiteY954" fmla="*/ 1898828 h 2239844"/>
              <a:gd name="connsiteX955" fmla="*/ 1908236 w 4419601"/>
              <a:gd name="connsiteY955" fmla="*/ 1950136 h 2239844"/>
              <a:gd name="connsiteX956" fmla="*/ 1921058 w 4419601"/>
              <a:gd name="connsiteY956" fmla="*/ 2020685 h 2239844"/>
              <a:gd name="connsiteX957" fmla="*/ 1991580 w 4419601"/>
              <a:gd name="connsiteY957" fmla="*/ 2033512 h 2239844"/>
              <a:gd name="connsiteX958" fmla="*/ 1995346 w 4419601"/>
              <a:gd name="connsiteY958" fmla="*/ 2030714 h 2239844"/>
              <a:gd name="connsiteX959" fmla="*/ 2008775 w 4419601"/>
              <a:gd name="connsiteY959" fmla="*/ 2026833 h 2239844"/>
              <a:gd name="connsiteX960" fmla="*/ 1990779 w 4419601"/>
              <a:gd name="connsiteY960" fmla="*/ 2039926 h 2239844"/>
              <a:gd name="connsiteX961" fmla="*/ 1959525 w 4419601"/>
              <a:gd name="connsiteY961" fmla="*/ 2039926 h 2239844"/>
              <a:gd name="connsiteX962" fmla="*/ 1908236 w 4419601"/>
              <a:gd name="connsiteY962" fmla="*/ 2001445 h 2239844"/>
              <a:gd name="connsiteX963" fmla="*/ 1908236 w 4419601"/>
              <a:gd name="connsiteY963" fmla="*/ 1937309 h 2239844"/>
              <a:gd name="connsiteX964" fmla="*/ 1940292 w 4419601"/>
              <a:gd name="connsiteY964" fmla="*/ 1892415 h 2239844"/>
              <a:gd name="connsiteX965" fmla="*/ 1972347 w 4419601"/>
              <a:gd name="connsiteY965" fmla="*/ 1886001 h 2239844"/>
              <a:gd name="connsiteX966" fmla="*/ 1904159 w 4419601"/>
              <a:gd name="connsiteY966" fmla="*/ 1879990 h 2239844"/>
              <a:gd name="connsiteX967" fmla="*/ 1874629 w 4419601"/>
              <a:gd name="connsiteY967" fmla="*/ 1917983 h 2239844"/>
              <a:gd name="connsiteX968" fmla="*/ 1889618 w 4419601"/>
              <a:gd name="connsiteY968" fmla="*/ 1896398 h 2239844"/>
              <a:gd name="connsiteX969" fmla="*/ 1920407 w 4419601"/>
              <a:gd name="connsiteY969" fmla="*/ 1879847 h 2239844"/>
              <a:gd name="connsiteX970" fmla="*/ 1926824 w 4419601"/>
              <a:gd name="connsiteY970" fmla="*/ 1879847 h 2239844"/>
              <a:gd name="connsiteX971" fmla="*/ 1920407 w 4419601"/>
              <a:gd name="connsiteY971" fmla="*/ 1879847 h 2239844"/>
              <a:gd name="connsiteX972" fmla="*/ 1836025 w 4419601"/>
              <a:gd name="connsiteY972" fmla="*/ 1866721 h 2239844"/>
              <a:gd name="connsiteX973" fmla="*/ 1824972 w 4419601"/>
              <a:gd name="connsiteY973" fmla="*/ 1886586 h 2239844"/>
              <a:gd name="connsiteX974" fmla="*/ 1810207 w 4419601"/>
              <a:gd name="connsiteY974" fmla="*/ 1902221 h 2239844"/>
              <a:gd name="connsiteX975" fmla="*/ 1792755 w 4419601"/>
              <a:gd name="connsiteY975" fmla="*/ 1918753 h 2239844"/>
              <a:gd name="connsiteX976" fmla="*/ 1715434 w 4419601"/>
              <a:gd name="connsiteY976" fmla="*/ 1944488 h 2239844"/>
              <a:gd name="connsiteX977" fmla="*/ 1684742 w 4419601"/>
              <a:gd name="connsiteY977" fmla="*/ 1930479 h 2239844"/>
              <a:gd name="connsiteX978" fmla="*/ 1677681 w 4419601"/>
              <a:gd name="connsiteY978" fmla="*/ 1908686 h 2239844"/>
              <a:gd name="connsiteX979" fmla="*/ 1695299 w 4419601"/>
              <a:gd name="connsiteY979" fmla="*/ 1930816 h 2239844"/>
              <a:gd name="connsiteX980" fmla="*/ 1734764 w 4419601"/>
              <a:gd name="connsiteY980" fmla="*/ 1938054 h 2239844"/>
              <a:gd name="connsiteX981" fmla="*/ 1805641 w 4419601"/>
              <a:gd name="connsiteY981" fmla="*/ 1899453 h 2239844"/>
              <a:gd name="connsiteX982" fmla="*/ 1843977 w 4419601"/>
              <a:gd name="connsiteY982" fmla="*/ 1863224 h 2239844"/>
              <a:gd name="connsiteX983" fmla="*/ 1843496 w 4419601"/>
              <a:gd name="connsiteY983" fmla="*/ 1864068 h 2239844"/>
              <a:gd name="connsiteX984" fmla="*/ 1818528 w 4419601"/>
              <a:gd name="connsiteY984" fmla="*/ 1899453 h 2239844"/>
              <a:gd name="connsiteX985" fmla="*/ 1754094 w 4419601"/>
              <a:gd name="connsiteY985" fmla="*/ 1950921 h 2239844"/>
              <a:gd name="connsiteX986" fmla="*/ 1702547 w 4419601"/>
              <a:gd name="connsiteY986" fmla="*/ 1957355 h 2239844"/>
              <a:gd name="connsiteX987" fmla="*/ 1679190 w 4419601"/>
              <a:gd name="connsiteY987" fmla="*/ 1934033 h 2239844"/>
              <a:gd name="connsiteX988" fmla="*/ 1672597 w 4419601"/>
              <a:gd name="connsiteY988" fmla="*/ 1913088 h 2239844"/>
              <a:gd name="connsiteX989" fmla="*/ 1683721 w 4419601"/>
              <a:gd name="connsiteY989" fmla="*/ 1930012 h 2239844"/>
              <a:gd name="connsiteX990" fmla="*/ 1684742 w 4419601"/>
              <a:gd name="connsiteY990" fmla="*/ 1930479 h 2239844"/>
              <a:gd name="connsiteX991" fmla="*/ 1685634 w 4419601"/>
              <a:gd name="connsiteY991" fmla="*/ 1933229 h 2239844"/>
              <a:gd name="connsiteX992" fmla="*/ 1708991 w 4419601"/>
              <a:gd name="connsiteY992" fmla="*/ 1950921 h 2239844"/>
              <a:gd name="connsiteX993" fmla="*/ 1766981 w 4419601"/>
              <a:gd name="connsiteY993" fmla="*/ 1938054 h 2239844"/>
              <a:gd name="connsiteX994" fmla="*/ 1798393 w 4419601"/>
              <a:gd name="connsiteY994" fmla="*/ 1914732 h 2239844"/>
              <a:gd name="connsiteX995" fmla="*/ 1810207 w 4419601"/>
              <a:gd name="connsiteY995" fmla="*/ 1902221 h 2239844"/>
              <a:gd name="connsiteX996" fmla="*/ 1824166 w 4419601"/>
              <a:gd name="connsiteY996" fmla="*/ 1888998 h 2239844"/>
              <a:gd name="connsiteX997" fmla="*/ 1924482 w 4419601"/>
              <a:gd name="connsiteY997" fmla="*/ 1857057 h 2239844"/>
              <a:gd name="connsiteX998" fmla="*/ 1920407 w 4419601"/>
              <a:gd name="connsiteY998" fmla="*/ 1861655 h 2239844"/>
              <a:gd name="connsiteX999" fmla="*/ 1920407 w 4419601"/>
              <a:gd name="connsiteY999" fmla="*/ 1869028 h 2239844"/>
              <a:gd name="connsiteX1000" fmla="*/ 1924981 w 4419601"/>
              <a:gd name="connsiteY1000" fmla="*/ 1861918 h 2239844"/>
              <a:gd name="connsiteX1001" fmla="*/ 2971890 w 4419601"/>
              <a:gd name="connsiteY1001" fmla="*/ 1856632 h 2239844"/>
              <a:gd name="connsiteX1002" fmla="*/ 2973368 w 4419601"/>
              <a:gd name="connsiteY1002" fmla="*/ 1860820 h 2239844"/>
              <a:gd name="connsiteX1003" fmla="*/ 2968545 w 4419601"/>
              <a:gd name="connsiteY1003" fmla="*/ 1879316 h 2239844"/>
              <a:gd name="connsiteX1004" fmla="*/ 2936393 w 4419601"/>
              <a:gd name="connsiteY1004" fmla="*/ 1943652 h 2239844"/>
              <a:gd name="connsiteX1005" fmla="*/ 2930713 w 4419601"/>
              <a:gd name="connsiteY1005" fmla="*/ 1948169 h 2239844"/>
              <a:gd name="connsiteX1006" fmla="*/ 2936986 w 4419601"/>
              <a:gd name="connsiteY1006" fmla="*/ 1932145 h 2239844"/>
              <a:gd name="connsiteX1007" fmla="*/ 2941143 w 4419601"/>
              <a:gd name="connsiteY1007" fmla="*/ 1926121 h 2239844"/>
              <a:gd name="connsiteX1008" fmla="*/ 2942823 w 4419601"/>
              <a:gd name="connsiteY1008" fmla="*/ 1924351 h 2239844"/>
              <a:gd name="connsiteX1009" fmla="*/ 2952469 w 4419601"/>
              <a:gd name="connsiteY1009" fmla="*/ 1910680 h 2239844"/>
              <a:gd name="connsiteX1010" fmla="*/ 2954539 w 4419601"/>
              <a:gd name="connsiteY1010" fmla="*/ 1906710 h 2239844"/>
              <a:gd name="connsiteX1011" fmla="*/ 2955684 w 4419601"/>
              <a:gd name="connsiteY1011" fmla="*/ 1905051 h 2239844"/>
              <a:gd name="connsiteX1012" fmla="*/ 2956179 w 4419601"/>
              <a:gd name="connsiteY1012" fmla="*/ 1903565 h 2239844"/>
              <a:gd name="connsiteX1013" fmla="*/ 2962114 w 4419601"/>
              <a:gd name="connsiteY1013" fmla="*/ 1892184 h 2239844"/>
              <a:gd name="connsiteX1014" fmla="*/ 2972564 w 4419601"/>
              <a:gd name="connsiteY1014" fmla="*/ 1862428 h 2239844"/>
              <a:gd name="connsiteX1015" fmla="*/ 2111673 w 4419601"/>
              <a:gd name="connsiteY1015" fmla="*/ 1855350 h 2239844"/>
              <a:gd name="connsiteX1016" fmla="*/ 2112231 w 4419601"/>
              <a:gd name="connsiteY1016" fmla="*/ 1856252 h 2239844"/>
              <a:gd name="connsiteX1017" fmla="*/ 2114041 w 4419601"/>
              <a:gd name="connsiteY1017" fmla="*/ 1956767 h 2239844"/>
              <a:gd name="connsiteX1018" fmla="*/ 2107606 w 4419601"/>
              <a:gd name="connsiteY1018" fmla="*/ 1950328 h 2239844"/>
              <a:gd name="connsiteX1019" fmla="*/ 2114041 w 4419601"/>
              <a:gd name="connsiteY1019" fmla="*/ 1950328 h 2239844"/>
              <a:gd name="connsiteX1020" fmla="*/ 2113052 w 4419601"/>
              <a:gd name="connsiteY1020" fmla="*/ 1938460 h 2239844"/>
              <a:gd name="connsiteX1021" fmla="*/ 2120074 w 4419601"/>
              <a:gd name="connsiteY1021" fmla="*/ 1923162 h 2239844"/>
              <a:gd name="connsiteX1022" fmla="*/ 2120476 w 4419601"/>
              <a:gd name="connsiteY1022" fmla="*/ 1892373 h 2239844"/>
              <a:gd name="connsiteX1023" fmla="*/ 2113386 w 4419601"/>
              <a:gd name="connsiteY1023" fmla="*/ 1868774 h 2239844"/>
              <a:gd name="connsiteX1024" fmla="*/ 2113236 w 4419601"/>
              <a:gd name="connsiteY1024" fmla="*/ 1863395 h 2239844"/>
              <a:gd name="connsiteX1025" fmla="*/ 2966667 w 4419601"/>
              <a:gd name="connsiteY1025" fmla="*/ 1855176 h 2239844"/>
              <a:gd name="connsiteX1026" fmla="*/ 2968545 w 4419601"/>
              <a:gd name="connsiteY1026" fmla="*/ 1866449 h 2239844"/>
              <a:gd name="connsiteX1027" fmla="*/ 2956179 w 4419601"/>
              <a:gd name="connsiteY1027" fmla="*/ 1903565 h 2239844"/>
              <a:gd name="connsiteX1028" fmla="*/ 2954539 w 4419601"/>
              <a:gd name="connsiteY1028" fmla="*/ 1906710 h 2239844"/>
              <a:gd name="connsiteX1029" fmla="*/ 2941143 w 4419601"/>
              <a:gd name="connsiteY1029" fmla="*/ 1926121 h 2239844"/>
              <a:gd name="connsiteX1030" fmla="*/ 2938082 w 4419601"/>
              <a:gd name="connsiteY1030" fmla="*/ 1929345 h 2239844"/>
              <a:gd name="connsiteX1031" fmla="*/ 2945034 w 4419601"/>
              <a:gd name="connsiteY1031" fmla="*/ 1911585 h 2239844"/>
              <a:gd name="connsiteX1032" fmla="*/ 2944942 w 4419601"/>
              <a:gd name="connsiteY1032" fmla="*/ 1905825 h 2239844"/>
              <a:gd name="connsiteX1033" fmla="*/ 2959703 w 4419601"/>
              <a:gd name="connsiteY1033" fmla="*/ 1884946 h 2239844"/>
              <a:gd name="connsiteX1034" fmla="*/ 2106147 w 4419601"/>
              <a:gd name="connsiteY1034" fmla="*/ 1853218 h 2239844"/>
              <a:gd name="connsiteX1035" fmla="*/ 2111226 w 4419601"/>
              <a:gd name="connsiteY1035" fmla="*/ 1861584 h 2239844"/>
              <a:gd name="connsiteX1036" fmla="*/ 2113386 w 4419601"/>
              <a:gd name="connsiteY1036" fmla="*/ 1868774 h 2239844"/>
              <a:gd name="connsiteX1037" fmla="*/ 2114041 w 4419601"/>
              <a:gd name="connsiteY1037" fmla="*/ 1892373 h 2239844"/>
              <a:gd name="connsiteX1038" fmla="*/ 2111628 w 4419601"/>
              <a:gd name="connsiteY1038" fmla="*/ 1921351 h 2239844"/>
              <a:gd name="connsiteX1039" fmla="*/ 2113052 w 4419601"/>
              <a:gd name="connsiteY1039" fmla="*/ 1938460 h 2239844"/>
              <a:gd name="connsiteX1040" fmla="*/ 2107606 w 4419601"/>
              <a:gd name="connsiteY1040" fmla="*/ 1950328 h 2239844"/>
              <a:gd name="connsiteX1041" fmla="*/ 2107606 w 4419601"/>
              <a:gd name="connsiteY1041" fmla="*/ 1943889 h 2239844"/>
              <a:gd name="connsiteX1042" fmla="*/ 2107606 w 4419601"/>
              <a:gd name="connsiteY1042" fmla="*/ 1879494 h 2239844"/>
              <a:gd name="connsiteX1043" fmla="*/ 2926045 w 4419601"/>
              <a:gd name="connsiteY1043" fmla="*/ 1843160 h 2239844"/>
              <a:gd name="connsiteX1044" fmla="*/ 2933982 w 4419601"/>
              <a:gd name="connsiteY1044" fmla="*/ 1854386 h 2239844"/>
              <a:gd name="connsiteX1045" fmla="*/ 2936006 w 4419601"/>
              <a:gd name="connsiteY1045" fmla="*/ 1863043 h 2239844"/>
              <a:gd name="connsiteX1046" fmla="*/ 2931570 w 4419601"/>
              <a:gd name="connsiteY1046" fmla="*/ 1897813 h 2239844"/>
              <a:gd name="connsiteX1047" fmla="*/ 2917102 w 4419601"/>
              <a:gd name="connsiteY1047" fmla="*/ 1930785 h 2239844"/>
              <a:gd name="connsiteX1048" fmla="*/ 2893575 w 4419601"/>
              <a:gd name="connsiteY1048" fmla="*/ 1966876 h 2239844"/>
              <a:gd name="connsiteX1049" fmla="*/ 2892300 w 4419601"/>
              <a:gd name="connsiteY1049" fmla="*/ 1968335 h 2239844"/>
              <a:gd name="connsiteX1050" fmla="*/ 2867247 w 4419601"/>
              <a:gd name="connsiteY1050" fmla="*/ 1988626 h 2239844"/>
              <a:gd name="connsiteX1051" fmla="*/ 2833507 w 4419601"/>
              <a:gd name="connsiteY1051" fmla="*/ 2001554 h 2239844"/>
              <a:gd name="connsiteX1052" fmla="*/ 2807112 w 4419601"/>
              <a:gd name="connsiteY1052" fmla="*/ 2008560 h 2239844"/>
              <a:gd name="connsiteX1053" fmla="*/ 2780405 w 4419601"/>
              <a:gd name="connsiteY1053" fmla="*/ 2008075 h 2239844"/>
              <a:gd name="connsiteX1054" fmla="*/ 2756342 w 4419601"/>
              <a:gd name="connsiteY1054" fmla="*/ 2001554 h 2239844"/>
              <a:gd name="connsiteX1055" fmla="*/ 2746499 w 4419601"/>
              <a:gd name="connsiteY1055" fmla="*/ 1997511 h 2239844"/>
              <a:gd name="connsiteX1056" fmla="*/ 2770007 w 4419601"/>
              <a:gd name="connsiteY1056" fmla="*/ 2001051 h 2239844"/>
              <a:gd name="connsiteX1057" fmla="*/ 2782907 w 4419601"/>
              <a:gd name="connsiteY1057" fmla="*/ 2000426 h 2239844"/>
              <a:gd name="connsiteX1058" fmla="*/ 2794924 w 4419601"/>
              <a:gd name="connsiteY1058" fmla="*/ 2002358 h 2239844"/>
              <a:gd name="connsiteX1059" fmla="*/ 2839937 w 4419601"/>
              <a:gd name="connsiteY1059" fmla="*/ 1995120 h 2239844"/>
              <a:gd name="connsiteX1060" fmla="*/ 2879323 w 4419601"/>
              <a:gd name="connsiteY1060" fmla="*/ 1973407 h 2239844"/>
              <a:gd name="connsiteX1061" fmla="*/ 2894905 w 4419601"/>
              <a:gd name="connsiteY1061" fmla="*/ 1950778 h 2239844"/>
              <a:gd name="connsiteX1062" fmla="*/ 2908260 w 4419601"/>
              <a:gd name="connsiteY1062" fmla="*/ 1935610 h 2239844"/>
              <a:gd name="connsiteX1063" fmla="*/ 2916561 w 4419601"/>
              <a:gd name="connsiteY1063" fmla="*/ 1912006 h 2239844"/>
              <a:gd name="connsiteX1064" fmla="*/ 2921925 w 4419601"/>
              <a:gd name="connsiteY1064" fmla="*/ 1901030 h 2239844"/>
              <a:gd name="connsiteX1065" fmla="*/ 2929963 w 4419601"/>
              <a:gd name="connsiteY1065" fmla="*/ 1860016 h 2239844"/>
              <a:gd name="connsiteX1066" fmla="*/ 1928259 w 4419601"/>
              <a:gd name="connsiteY1066" fmla="*/ 1840201 h 2239844"/>
              <a:gd name="connsiteX1067" fmla="*/ 1925906 w 4419601"/>
              <a:gd name="connsiteY1067" fmla="*/ 1842877 h 2239844"/>
              <a:gd name="connsiteX1068" fmla="*/ 1927424 w 4419601"/>
              <a:gd name="connsiteY1068" fmla="*/ 1840857 h 2239844"/>
              <a:gd name="connsiteX1069" fmla="*/ 2930587 w 4419601"/>
              <a:gd name="connsiteY1069" fmla="*/ 1835038 h 2239844"/>
              <a:gd name="connsiteX1070" fmla="*/ 2931771 w 4419601"/>
              <a:gd name="connsiteY1070" fmla="*/ 1836996 h 2239844"/>
              <a:gd name="connsiteX1071" fmla="*/ 2944431 w 4419601"/>
              <a:gd name="connsiteY1071" fmla="*/ 1873687 h 2239844"/>
              <a:gd name="connsiteX1072" fmla="*/ 2944942 w 4419601"/>
              <a:gd name="connsiteY1072" fmla="*/ 1905825 h 2239844"/>
              <a:gd name="connsiteX1073" fmla="*/ 2937435 w 4419601"/>
              <a:gd name="connsiteY1073" fmla="*/ 1916444 h 2239844"/>
              <a:gd name="connsiteX1074" fmla="*/ 2942823 w 4419601"/>
              <a:gd name="connsiteY1074" fmla="*/ 1892184 h 2239844"/>
              <a:gd name="connsiteX1075" fmla="*/ 2936006 w 4419601"/>
              <a:gd name="connsiteY1075" fmla="*/ 1863043 h 2239844"/>
              <a:gd name="connsiteX1076" fmla="*/ 2936393 w 4419601"/>
              <a:gd name="connsiteY1076" fmla="*/ 1860016 h 2239844"/>
              <a:gd name="connsiteX1077" fmla="*/ 2963033 w 4419601"/>
              <a:gd name="connsiteY1077" fmla="*/ 1833362 h 2239844"/>
              <a:gd name="connsiteX1078" fmla="*/ 2968545 w 4419601"/>
              <a:gd name="connsiteY1078" fmla="*/ 1847149 h 2239844"/>
              <a:gd name="connsiteX1079" fmla="*/ 2966667 w 4419601"/>
              <a:gd name="connsiteY1079" fmla="*/ 1855176 h 2239844"/>
              <a:gd name="connsiteX1080" fmla="*/ 1863632 w 4419601"/>
              <a:gd name="connsiteY1080" fmla="*/ 1828684 h 2239844"/>
              <a:gd name="connsiteX1081" fmla="*/ 1850745 w 4419601"/>
              <a:gd name="connsiteY1081" fmla="*/ 1854418 h 2239844"/>
              <a:gd name="connsiteX1082" fmla="*/ 1843977 w 4419601"/>
              <a:gd name="connsiteY1082" fmla="*/ 1863224 h 2239844"/>
              <a:gd name="connsiteX1083" fmla="*/ 1857188 w 4419601"/>
              <a:gd name="connsiteY1083" fmla="*/ 1828684 h 2239844"/>
              <a:gd name="connsiteX1084" fmla="*/ 1836247 w 4419601"/>
              <a:gd name="connsiteY1084" fmla="*/ 1866481 h 2239844"/>
              <a:gd name="connsiteX1085" fmla="*/ 1836025 w 4419601"/>
              <a:gd name="connsiteY1085" fmla="*/ 1866721 h 2239844"/>
              <a:gd name="connsiteX1086" fmla="*/ 1862826 w 4419601"/>
              <a:gd name="connsiteY1086" fmla="*/ 1826271 h 2239844"/>
              <a:gd name="connsiteX1087" fmla="*/ 1863632 w 4419601"/>
              <a:gd name="connsiteY1087" fmla="*/ 1828684 h 2239844"/>
              <a:gd name="connsiteX1088" fmla="*/ 1857188 w 4419601"/>
              <a:gd name="connsiteY1088" fmla="*/ 1828684 h 2239844"/>
              <a:gd name="connsiteX1089" fmla="*/ 1862826 w 4419601"/>
              <a:gd name="connsiteY1089" fmla="*/ 1826271 h 2239844"/>
              <a:gd name="connsiteX1090" fmla="*/ 2959675 w 4419601"/>
              <a:gd name="connsiteY1090" fmla="*/ 1824964 h 2239844"/>
              <a:gd name="connsiteX1091" fmla="*/ 2962114 w 4419601"/>
              <a:gd name="connsiteY1091" fmla="*/ 1827848 h 2239844"/>
              <a:gd name="connsiteX1092" fmla="*/ 2963033 w 4419601"/>
              <a:gd name="connsiteY1092" fmla="*/ 1833362 h 2239844"/>
              <a:gd name="connsiteX1093" fmla="*/ 3032056 w 4419601"/>
              <a:gd name="connsiteY1093" fmla="*/ 1811418 h 2239844"/>
              <a:gd name="connsiteX1094" fmla="*/ 3032476 w 4419601"/>
              <a:gd name="connsiteY1094" fmla="*/ 1814563 h 2239844"/>
              <a:gd name="connsiteX1095" fmla="*/ 3030265 w 4419601"/>
              <a:gd name="connsiteY1095" fmla="*/ 1812355 h 2239844"/>
              <a:gd name="connsiteX1096" fmla="*/ 2956119 w 4419601"/>
              <a:gd name="connsiteY1096" fmla="*/ 1809496 h 2239844"/>
              <a:gd name="connsiteX1097" fmla="*/ 2968545 w 4419601"/>
              <a:gd name="connsiteY1097" fmla="*/ 1827848 h 2239844"/>
              <a:gd name="connsiteX1098" fmla="*/ 2971890 w 4419601"/>
              <a:gd name="connsiteY1098" fmla="*/ 1856632 h 2239844"/>
              <a:gd name="connsiteX1099" fmla="*/ 2968545 w 4419601"/>
              <a:gd name="connsiteY1099" fmla="*/ 1847149 h 2239844"/>
              <a:gd name="connsiteX1100" fmla="*/ 2964526 w 4419601"/>
              <a:gd name="connsiteY1100" fmla="*/ 1827848 h 2239844"/>
              <a:gd name="connsiteX1101" fmla="*/ 3026558 w 4419601"/>
              <a:gd name="connsiteY1101" fmla="*/ 1808652 h 2239844"/>
              <a:gd name="connsiteX1102" fmla="*/ 3029260 w 4419601"/>
              <a:gd name="connsiteY1102" fmla="*/ 1811351 h 2239844"/>
              <a:gd name="connsiteX1103" fmla="*/ 3030265 w 4419601"/>
              <a:gd name="connsiteY1103" fmla="*/ 1812355 h 2239844"/>
              <a:gd name="connsiteX1104" fmla="*/ 3026044 w 4419601"/>
              <a:gd name="connsiteY1104" fmla="*/ 1814563 h 2239844"/>
              <a:gd name="connsiteX1105" fmla="*/ 1863957 w 4419601"/>
              <a:gd name="connsiteY1105" fmla="*/ 1808083 h 2239844"/>
              <a:gd name="connsiteX1106" fmla="*/ 1865191 w 4419601"/>
              <a:gd name="connsiteY1106" fmla="*/ 1808345 h 2239844"/>
              <a:gd name="connsiteX1107" fmla="*/ 1863632 w 4419601"/>
              <a:gd name="connsiteY1107" fmla="*/ 1809383 h 2239844"/>
              <a:gd name="connsiteX1108" fmla="*/ 2955106 w 4419601"/>
              <a:gd name="connsiteY1108" fmla="*/ 1808000 h 2239844"/>
              <a:gd name="connsiteX1109" fmla="*/ 2955684 w 4419601"/>
              <a:gd name="connsiteY1109" fmla="*/ 1808547 h 2239844"/>
              <a:gd name="connsiteX1110" fmla="*/ 2956119 w 4419601"/>
              <a:gd name="connsiteY1110" fmla="*/ 1809496 h 2239844"/>
              <a:gd name="connsiteX1111" fmla="*/ 3026630 w 4419601"/>
              <a:gd name="connsiteY1111" fmla="*/ 1807825 h 2239844"/>
              <a:gd name="connsiteX1112" fmla="*/ 3026558 w 4419601"/>
              <a:gd name="connsiteY1112" fmla="*/ 1808652 h 2239844"/>
              <a:gd name="connsiteX1113" fmla="*/ 3026044 w 4419601"/>
              <a:gd name="connsiteY1113" fmla="*/ 1808138 h 2239844"/>
              <a:gd name="connsiteX1114" fmla="*/ 2046617 w 4419601"/>
              <a:gd name="connsiteY1114" fmla="*/ 1803855 h 2239844"/>
              <a:gd name="connsiteX1115" fmla="*/ 2070604 w 4419601"/>
              <a:gd name="connsiteY1115" fmla="*/ 1807855 h 2239844"/>
              <a:gd name="connsiteX1116" fmla="*/ 2094736 w 4419601"/>
              <a:gd name="connsiteY1116" fmla="*/ 1827979 h 2239844"/>
              <a:gd name="connsiteX1117" fmla="*/ 2101464 w 4419601"/>
              <a:gd name="connsiteY1117" fmla="*/ 1838851 h 2239844"/>
              <a:gd name="connsiteX1118" fmla="*/ 2105997 w 4419601"/>
              <a:gd name="connsiteY1118" fmla="*/ 1850517 h 2239844"/>
              <a:gd name="connsiteX1119" fmla="*/ 2106147 w 4419601"/>
              <a:gd name="connsiteY1119" fmla="*/ 1853218 h 2239844"/>
              <a:gd name="connsiteX1120" fmla="*/ 2094736 w 4419601"/>
              <a:gd name="connsiteY1120" fmla="*/ 1834418 h 2239844"/>
              <a:gd name="connsiteX1121" fmla="*/ 2071409 w 4419601"/>
              <a:gd name="connsiteY1121" fmla="*/ 1815905 h 2239844"/>
              <a:gd name="connsiteX1122" fmla="*/ 1870075 w 4419601"/>
              <a:gd name="connsiteY1122" fmla="*/ 1802949 h 2239844"/>
              <a:gd name="connsiteX1123" fmla="*/ 1870075 w 4419601"/>
              <a:gd name="connsiteY1123" fmla="*/ 1809383 h 2239844"/>
              <a:gd name="connsiteX1124" fmla="*/ 1865191 w 4419601"/>
              <a:gd name="connsiteY1124" fmla="*/ 1808345 h 2239844"/>
              <a:gd name="connsiteX1125" fmla="*/ 1868464 w 4419601"/>
              <a:gd name="connsiteY1125" fmla="*/ 1806166 h 2239844"/>
              <a:gd name="connsiteX1126" fmla="*/ 1866606 w 4419601"/>
              <a:gd name="connsiteY1126" fmla="*/ 1804929 h 2239844"/>
              <a:gd name="connsiteX1127" fmla="*/ 2043255 w 4419601"/>
              <a:gd name="connsiteY1127" fmla="*/ 1802221 h 2239844"/>
              <a:gd name="connsiteX1128" fmla="*/ 2046617 w 4419601"/>
              <a:gd name="connsiteY1128" fmla="*/ 1803855 h 2239844"/>
              <a:gd name="connsiteX1129" fmla="*/ 2039790 w 4419601"/>
              <a:gd name="connsiteY1129" fmla="*/ 1802716 h 2239844"/>
              <a:gd name="connsiteX1130" fmla="*/ 2461799 w 4419601"/>
              <a:gd name="connsiteY1130" fmla="*/ 1802212 h 2239844"/>
              <a:gd name="connsiteX1131" fmla="*/ 2472498 w 4419601"/>
              <a:gd name="connsiteY1131" fmla="*/ 1808919 h 2239844"/>
              <a:gd name="connsiteX1132" fmla="*/ 2474605 w 4419601"/>
              <a:gd name="connsiteY1132" fmla="*/ 1810649 h 2239844"/>
              <a:gd name="connsiteX1133" fmla="*/ 2481324 w 4419601"/>
              <a:gd name="connsiteY1133" fmla="*/ 1818576 h 2239844"/>
              <a:gd name="connsiteX1134" fmla="*/ 2517247 w 4419601"/>
              <a:gd name="connsiteY1134" fmla="*/ 1866617 h 2239844"/>
              <a:gd name="connsiteX1135" fmla="*/ 2518418 w 4419601"/>
              <a:gd name="connsiteY1135" fmla="*/ 1866449 h 2239844"/>
              <a:gd name="connsiteX1136" fmla="*/ 2582722 w 4419601"/>
              <a:gd name="connsiteY1136" fmla="*/ 1917918 h 2239844"/>
              <a:gd name="connsiteX1137" fmla="*/ 2614874 w 4419601"/>
              <a:gd name="connsiteY1137" fmla="*/ 1943652 h 2239844"/>
              <a:gd name="connsiteX1138" fmla="*/ 2634165 w 4419601"/>
              <a:gd name="connsiteY1138" fmla="*/ 1956519 h 2239844"/>
              <a:gd name="connsiteX1139" fmla="*/ 2639951 w 4419601"/>
              <a:gd name="connsiteY1139" fmla="*/ 1960379 h 2239844"/>
              <a:gd name="connsiteX1140" fmla="*/ 2633361 w 4419601"/>
              <a:gd name="connsiteY1140" fmla="*/ 1956519 h 2239844"/>
              <a:gd name="connsiteX1141" fmla="*/ 2595583 w 4419601"/>
              <a:gd name="connsiteY1141" fmla="*/ 1937218 h 2239844"/>
              <a:gd name="connsiteX1142" fmla="*/ 2556197 w 4419601"/>
              <a:gd name="connsiteY1142" fmla="*/ 1900225 h 2239844"/>
              <a:gd name="connsiteX1143" fmla="*/ 2522298 w 4419601"/>
              <a:gd name="connsiteY1143" fmla="*/ 1879259 h 2239844"/>
              <a:gd name="connsiteX1144" fmla="*/ 2518418 w 4419601"/>
              <a:gd name="connsiteY1144" fmla="*/ 1872883 h 2239844"/>
              <a:gd name="connsiteX1145" fmla="*/ 2517744 w 4419601"/>
              <a:gd name="connsiteY1145" fmla="*/ 1872883 h 2239844"/>
              <a:gd name="connsiteX1146" fmla="*/ 2517431 w 4419601"/>
              <a:gd name="connsiteY1146" fmla="*/ 1873301 h 2239844"/>
              <a:gd name="connsiteX1147" fmla="*/ 2517114 w 4419601"/>
              <a:gd name="connsiteY1147" fmla="*/ 1872883 h 2239844"/>
              <a:gd name="connsiteX1148" fmla="*/ 2511988 w 4419601"/>
              <a:gd name="connsiteY1148" fmla="*/ 1872883 h 2239844"/>
              <a:gd name="connsiteX1149" fmla="*/ 2512792 w 4419601"/>
              <a:gd name="connsiteY1149" fmla="*/ 1867254 h 2239844"/>
              <a:gd name="connsiteX1150" fmla="*/ 2512833 w 4419601"/>
              <a:gd name="connsiteY1150" fmla="*/ 1867248 h 2239844"/>
              <a:gd name="connsiteX1151" fmla="*/ 2478917 w 4419601"/>
              <a:gd name="connsiteY1151" fmla="*/ 1822600 h 2239844"/>
              <a:gd name="connsiteX1152" fmla="*/ 2937010 w 4419601"/>
              <a:gd name="connsiteY1152" fmla="*/ 1798165 h 2239844"/>
              <a:gd name="connsiteX1153" fmla="*/ 2917666 w 4419601"/>
              <a:gd name="connsiteY1153" fmla="*/ 1807449 h 2239844"/>
              <a:gd name="connsiteX1154" fmla="*/ 2920470 w 4419601"/>
              <a:gd name="connsiteY1154" fmla="*/ 1812169 h 2239844"/>
              <a:gd name="connsiteX1155" fmla="*/ 2939666 w 4419601"/>
              <a:gd name="connsiteY1155" fmla="*/ 1801305 h 2239844"/>
              <a:gd name="connsiteX1156" fmla="*/ 1837944 w 4419601"/>
              <a:gd name="connsiteY1156" fmla="*/ 1795781 h 2239844"/>
              <a:gd name="connsiteX1157" fmla="*/ 1845107 w 4419601"/>
              <a:gd name="connsiteY1157" fmla="*/ 1798928 h 2239844"/>
              <a:gd name="connsiteX1158" fmla="*/ 1857048 w 4419601"/>
              <a:gd name="connsiteY1158" fmla="*/ 1800851 h 2239844"/>
              <a:gd name="connsiteX1159" fmla="*/ 1863632 w 4419601"/>
              <a:gd name="connsiteY1159" fmla="*/ 1802949 h 2239844"/>
              <a:gd name="connsiteX1160" fmla="*/ 1866606 w 4419601"/>
              <a:gd name="connsiteY1160" fmla="*/ 1804929 h 2239844"/>
              <a:gd name="connsiteX1161" fmla="*/ 1864437 w 4419601"/>
              <a:gd name="connsiteY1161" fmla="*/ 1806166 h 2239844"/>
              <a:gd name="connsiteX1162" fmla="*/ 1863957 w 4419601"/>
              <a:gd name="connsiteY1162" fmla="*/ 1808083 h 2239844"/>
              <a:gd name="connsiteX1163" fmla="*/ 1859314 w 4419601"/>
              <a:gd name="connsiteY1163" fmla="*/ 1807097 h 2239844"/>
              <a:gd name="connsiteX1164" fmla="*/ 2942122 w 4419601"/>
              <a:gd name="connsiteY1164" fmla="*/ 1795712 h 2239844"/>
              <a:gd name="connsiteX1165" fmla="*/ 2938135 w 4419601"/>
              <a:gd name="connsiteY1165" fmla="*/ 1797625 h 2239844"/>
              <a:gd name="connsiteX1166" fmla="*/ 2940838 w 4419601"/>
              <a:gd name="connsiteY1166" fmla="*/ 1800641 h 2239844"/>
              <a:gd name="connsiteX1167" fmla="*/ 2944901 w 4419601"/>
              <a:gd name="connsiteY1167" fmla="*/ 1798342 h 2239844"/>
              <a:gd name="connsiteX1168" fmla="*/ 1829510 w 4419601"/>
              <a:gd name="connsiteY1168" fmla="*/ 1792076 h 2239844"/>
              <a:gd name="connsiteX1169" fmla="*/ 1833117 w 4419601"/>
              <a:gd name="connsiteY1169" fmla="*/ 1793225 h 2239844"/>
              <a:gd name="connsiteX1170" fmla="*/ 1837944 w 4419601"/>
              <a:gd name="connsiteY1170" fmla="*/ 1795781 h 2239844"/>
              <a:gd name="connsiteX1171" fmla="*/ 2457191 w 4419601"/>
              <a:gd name="connsiteY1171" fmla="*/ 1790100 h 2239844"/>
              <a:gd name="connsiteX1172" fmla="*/ 2470384 w 4419601"/>
              <a:gd name="connsiteY1172" fmla="*/ 1797618 h 2239844"/>
              <a:gd name="connsiteX1173" fmla="*/ 2491755 w 4419601"/>
              <a:gd name="connsiteY1173" fmla="*/ 1815357 h 2239844"/>
              <a:gd name="connsiteX1174" fmla="*/ 2516718 w 4419601"/>
              <a:gd name="connsiteY1174" fmla="*/ 1838249 h 2239844"/>
              <a:gd name="connsiteX1175" fmla="*/ 2543107 w 4419601"/>
              <a:gd name="connsiteY1175" fmla="*/ 1866863 h 2239844"/>
              <a:gd name="connsiteX1176" fmla="*/ 2507802 w 4419601"/>
              <a:gd name="connsiteY1176" fmla="*/ 1837891 h 2239844"/>
              <a:gd name="connsiteX1177" fmla="*/ 2503636 w 4419601"/>
              <a:gd name="connsiteY1177" fmla="*/ 1834472 h 2239844"/>
              <a:gd name="connsiteX1178" fmla="*/ 2593675 w 4419601"/>
              <a:gd name="connsiteY1178" fmla="*/ 1911686 h 2239844"/>
              <a:gd name="connsiteX1179" fmla="*/ 2590924 w 4419601"/>
              <a:gd name="connsiteY1179" fmla="*/ 1909630 h 2239844"/>
              <a:gd name="connsiteX1180" fmla="*/ 2551374 w 4419601"/>
              <a:gd name="connsiteY1180" fmla="*/ 1878512 h 2239844"/>
              <a:gd name="connsiteX1181" fmla="*/ 2487960 w 4419601"/>
              <a:gd name="connsiteY1181" fmla="*/ 1821608 h 2239844"/>
              <a:gd name="connsiteX1182" fmla="*/ 2481332 w 4419601"/>
              <a:gd name="connsiteY1182" fmla="*/ 1816168 h 2239844"/>
              <a:gd name="connsiteX1183" fmla="*/ 2535298 w 4419601"/>
              <a:gd name="connsiteY1183" fmla="*/ 1868058 h 2239844"/>
              <a:gd name="connsiteX1184" fmla="*/ 2590924 w 4419601"/>
              <a:gd name="connsiteY1184" fmla="*/ 1909630 h 2239844"/>
              <a:gd name="connsiteX1185" fmla="*/ 2595208 w 4419601"/>
              <a:gd name="connsiteY1185" fmla="*/ 1913001 h 2239844"/>
              <a:gd name="connsiteX1186" fmla="*/ 2608444 w 4419601"/>
              <a:gd name="connsiteY1186" fmla="*/ 1924351 h 2239844"/>
              <a:gd name="connsiteX1187" fmla="*/ 2614858 w 4419601"/>
              <a:gd name="connsiteY1187" fmla="*/ 1928461 h 2239844"/>
              <a:gd name="connsiteX1188" fmla="*/ 2634165 w 4419601"/>
              <a:gd name="connsiteY1188" fmla="*/ 1943652 h 2239844"/>
              <a:gd name="connsiteX1189" fmla="*/ 2655505 w 4419601"/>
              <a:gd name="connsiteY1189" fmla="*/ 1957961 h 2239844"/>
              <a:gd name="connsiteX1190" fmla="*/ 2658276 w 4419601"/>
              <a:gd name="connsiteY1190" fmla="*/ 1959580 h 2239844"/>
              <a:gd name="connsiteX1191" fmla="*/ 2678916 w 4419601"/>
              <a:gd name="connsiteY1191" fmla="*/ 1969508 h 2239844"/>
              <a:gd name="connsiteX1192" fmla="*/ 2679982 w 4419601"/>
              <a:gd name="connsiteY1192" fmla="*/ 1970190 h 2239844"/>
              <a:gd name="connsiteX1193" fmla="*/ 2682404 w 4419601"/>
              <a:gd name="connsiteY1193" fmla="*/ 1971186 h 2239844"/>
              <a:gd name="connsiteX1194" fmla="*/ 2692039 w 4419601"/>
              <a:gd name="connsiteY1194" fmla="*/ 1975820 h 2239844"/>
              <a:gd name="connsiteX1195" fmla="*/ 2730621 w 4419601"/>
              <a:gd name="connsiteY1195" fmla="*/ 1992893 h 2239844"/>
              <a:gd name="connsiteX1196" fmla="*/ 2730621 w 4419601"/>
              <a:gd name="connsiteY1196" fmla="*/ 1995120 h 2239844"/>
              <a:gd name="connsiteX1197" fmla="*/ 2741134 w 4419601"/>
              <a:gd name="connsiteY1197" fmla="*/ 1996703 h 2239844"/>
              <a:gd name="connsiteX1198" fmla="*/ 2775633 w 4419601"/>
              <a:gd name="connsiteY1198" fmla="*/ 2007988 h 2239844"/>
              <a:gd name="connsiteX1199" fmla="*/ 2780405 w 4419601"/>
              <a:gd name="connsiteY1199" fmla="*/ 2008075 h 2239844"/>
              <a:gd name="connsiteX1200" fmla="*/ 2794527 w 4419601"/>
              <a:gd name="connsiteY1200" fmla="*/ 2011901 h 2239844"/>
              <a:gd name="connsiteX1201" fmla="*/ 2794121 w 4419601"/>
              <a:gd name="connsiteY1201" fmla="*/ 2012009 h 2239844"/>
              <a:gd name="connsiteX1202" fmla="*/ 2749912 w 4419601"/>
              <a:gd name="connsiteY1202" fmla="*/ 2007988 h 2239844"/>
              <a:gd name="connsiteX1203" fmla="*/ 2716119 w 4419601"/>
              <a:gd name="connsiteY1203" fmla="*/ 1996934 h 2239844"/>
              <a:gd name="connsiteX1204" fmla="*/ 2709722 w 4419601"/>
              <a:gd name="connsiteY1204" fmla="*/ 1994316 h 2239844"/>
              <a:gd name="connsiteX1205" fmla="*/ 2703668 w 4419601"/>
              <a:gd name="connsiteY1205" fmla="*/ 1990257 h 2239844"/>
              <a:gd name="connsiteX1206" fmla="*/ 2708732 w 4419601"/>
              <a:gd name="connsiteY1206" fmla="*/ 1994518 h 2239844"/>
              <a:gd name="connsiteX1207" fmla="*/ 2716119 w 4419601"/>
              <a:gd name="connsiteY1207" fmla="*/ 1996934 h 2239844"/>
              <a:gd name="connsiteX1208" fmla="*/ 2740734 w 4419601"/>
              <a:gd name="connsiteY1208" fmla="*/ 2007009 h 2239844"/>
              <a:gd name="connsiteX1209" fmla="*/ 2710987 w 4419601"/>
              <a:gd name="connsiteY1209" fmla="*/ 1996416 h 2239844"/>
              <a:gd name="connsiteX1210" fmla="*/ 2717203 w 4419601"/>
              <a:gd name="connsiteY1210" fmla="*/ 2001647 h 2239844"/>
              <a:gd name="connsiteX1211" fmla="*/ 2720915 w 4419601"/>
              <a:gd name="connsiteY1211" fmla="*/ 2004630 h 2239844"/>
              <a:gd name="connsiteX1212" fmla="*/ 2753931 w 4419601"/>
              <a:gd name="connsiteY1212" fmla="*/ 2015225 h 2239844"/>
              <a:gd name="connsiteX1213" fmla="*/ 2767821 w 4419601"/>
              <a:gd name="connsiteY1213" fmla="*/ 2014990 h 2239844"/>
              <a:gd name="connsiteX1214" fmla="*/ 2775279 w 4419601"/>
              <a:gd name="connsiteY1214" fmla="*/ 2016604 h 2239844"/>
              <a:gd name="connsiteX1215" fmla="*/ 2782064 w 4419601"/>
              <a:gd name="connsiteY1215" fmla="*/ 2018442 h 2239844"/>
              <a:gd name="connsiteX1216" fmla="*/ 2783219 w 4419601"/>
              <a:gd name="connsiteY1216" fmla="*/ 2018322 h 2239844"/>
              <a:gd name="connsiteX1217" fmla="*/ 2794925 w 4419601"/>
              <a:gd name="connsiteY1217" fmla="*/ 2020855 h 2239844"/>
              <a:gd name="connsiteX1218" fmla="*/ 2836823 w 4419601"/>
              <a:gd name="connsiteY1218" fmla="*/ 2016130 h 2239844"/>
              <a:gd name="connsiteX1219" fmla="*/ 2859335 w 4419601"/>
              <a:gd name="connsiteY1219" fmla="*/ 2007901 h 2239844"/>
              <a:gd name="connsiteX1220" fmla="*/ 2859228 w 4419601"/>
              <a:gd name="connsiteY1220" fmla="*/ 2007988 h 2239844"/>
              <a:gd name="connsiteX1221" fmla="*/ 2782064 w 4419601"/>
              <a:gd name="connsiteY1221" fmla="*/ 2027288 h 2239844"/>
              <a:gd name="connsiteX1222" fmla="*/ 2733836 w 4419601"/>
              <a:gd name="connsiteY1222" fmla="*/ 2013617 h 2239844"/>
              <a:gd name="connsiteX1223" fmla="*/ 2729804 w 4419601"/>
              <a:gd name="connsiteY1223" fmla="*/ 2012070 h 2239844"/>
              <a:gd name="connsiteX1224" fmla="*/ 2736477 w 4419601"/>
              <a:gd name="connsiteY1224" fmla="*/ 2021008 h 2239844"/>
              <a:gd name="connsiteX1225" fmla="*/ 2742901 w 4419601"/>
              <a:gd name="connsiteY1225" fmla="*/ 2046822 h 2239844"/>
              <a:gd name="connsiteX1226" fmla="*/ 2697928 w 4419601"/>
              <a:gd name="connsiteY1226" fmla="*/ 2111358 h 2239844"/>
              <a:gd name="connsiteX1227" fmla="*/ 2677048 w 4419601"/>
              <a:gd name="connsiteY1227" fmla="*/ 2146045 h 2239844"/>
              <a:gd name="connsiteX1228" fmla="*/ 2668966 w 4419601"/>
              <a:gd name="connsiteY1228" fmla="*/ 2153950 h 2239844"/>
              <a:gd name="connsiteX1229" fmla="*/ 2661020 w 4419601"/>
              <a:gd name="connsiteY1229" fmla="*/ 2157438 h 2239844"/>
              <a:gd name="connsiteX1230" fmla="*/ 2667363 w 4419601"/>
              <a:gd name="connsiteY1230" fmla="*/ 2147999 h 2239844"/>
              <a:gd name="connsiteX1231" fmla="*/ 2672230 w 4419601"/>
              <a:gd name="connsiteY1231" fmla="*/ 2143625 h 2239844"/>
              <a:gd name="connsiteX1232" fmla="*/ 2697928 w 4419601"/>
              <a:gd name="connsiteY1232" fmla="*/ 2104904 h 2239844"/>
              <a:gd name="connsiteX1233" fmla="*/ 2723627 w 4419601"/>
              <a:gd name="connsiteY1233" fmla="*/ 2072636 h 2239844"/>
              <a:gd name="connsiteX1234" fmla="*/ 2736477 w 4419601"/>
              <a:gd name="connsiteY1234" fmla="*/ 2033915 h 2239844"/>
              <a:gd name="connsiteX1235" fmla="*/ 2730052 w 4419601"/>
              <a:gd name="connsiteY1235" fmla="*/ 2021008 h 2239844"/>
              <a:gd name="connsiteX1236" fmla="*/ 2723627 w 4419601"/>
              <a:gd name="connsiteY1236" fmla="*/ 2014554 h 2239844"/>
              <a:gd name="connsiteX1237" fmla="*/ 2708234 w 4419601"/>
              <a:gd name="connsiteY1237" fmla="*/ 2003798 h 2239844"/>
              <a:gd name="connsiteX1238" fmla="*/ 2685608 w 4419601"/>
              <a:gd name="connsiteY1238" fmla="*/ 1995120 h 2239844"/>
              <a:gd name="connsiteX1239" fmla="*/ 2666337 w 4419601"/>
              <a:gd name="connsiteY1239" fmla="*/ 1983356 h 2239844"/>
              <a:gd name="connsiteX1240" fmla="*/ 2675442 w 4419601"/>
              <a:gd name="connsiteY1240" fmla="*/ 2001647 h 2239844"/>
              <a:gd name="connsiteX1241" fmla="*/ 2691504 w 4419601"/>
              <a:gd name="connsiteY1241" fmla="*/ 2033915 h 2239844"/>
              <a:gd name="connsiteX1242" fmla="*/ 2691504 w 4419601"/>
              <a:gd name="connsiteY1242" fmla="*/ 2104904 h 2239844"/>
              <a:gd name="connsiteX1243" fmla="*/ 2674639 w 4419601"/>
              <a:gd name="connsiteY1243" fmla="*/ 2137172 h 2239844"/>
              <a:gd name="connsiteX1244" fmla="*/ 2667363 w 4419601"/>
              <a:gd name="connsiteY1244" fmla="*/ 2147999 h 2239844"/>
              <a:gd name="connsiteX1245" fmla="*/ 2655797 w 4419601"/>
              <a:gd name="connsiteY1245" fmla="*/ 2158394 h 2239844"/>
              <a:gd name="connsiteX1246" fmla="*/ 2671426 w 4419601"/>
              <a:gd name="connsiteY1246" fmla="*/ 2133138 h 2239844"/>
              <a:gd name="connsiteX1247" fmla="*/ 2685079 w 4419601"/>
              <a:gd name="connsiteY1247" fmla="*/ 2098450 h 2239844"/>
              <a:gd name="connsiteX1248" fmla="*/ 2685079 w 4419601"/>
              <a:gd name="connsiteY1248" fmla="*/ 2027461 h 2239844"/>
              <a:gd name="connsiteX1249" fmla="*/ 2665805 w 4419601"/>
              <a:gd name="connsiteY1249" fmla="*/ 1995194 h 2239844"/>
              <a:gd name="connsiteX1250" fmla="*/ 2654733 w 4419601"/>
              <a:gd name="connsiteY1250" fmla="*/ 1976658 h 2239844"/>
              <a:gd name="connsiteX1251" fmla="*/ 2608444 w 4419601"/>
              <a:gd name="connsiteY1251" fmla="*/ 1950086 h 2239844"/>
              <a:gd name="connsiteX1252" fmla="*/ 2550570 w 4419601"/>
              <a:gd name="connsiteY1252" fmla="*/ 1917918 h 2239844"/>
              <a:gd name="connsiteX1253" fmla="*/ 2511988 w 4419601"/>
              <a:gd name="connsiteY1253" fmla="*/ 1872883 h 2239844"/>
              <a:gd name="connsiteX1254" fmla="*/ 2522298 w 4419601"/>
              <a:gd name="connsiteY1254" fmla="*/ 1879259 h 2239844"/>
              <a:gd name="connsiteX1255" fmla="*/ 2529671 w 4419601"/>
              <a:gd name="connsiteY1255" fmla="*/ 1891379 h 2239844"/>
              <a:gd name="connsiteX1256" fmla="*/ 2550570 w 4419601"/>
              <a:gd name="connsiteY1256" fmla="*/ 1905051 h 2239844"/>
              <a:gd name="connsiteX1257" fmla="*/ 2595583 w 4419601"/>
              <a:gd name="connsiteY1257" fmla="*/ 1937218 h 2239844"/>
              <a:gd name="connsiteX1258" fmla="*/ 2638184 w 4419601"/>
              <a:gd name="connsiteY1258" fmla="*/ 1966169 h 2239844"/>
              <a:gd name="connsiteX1259" fmla="*/ 2654370 w 4419601"/>
              <a:gd name="connsiteY1259" fmla="*/ 1976051 h 2239844"/>
              <a:gd name="connsiteX1260" fmla="*/ 2648359 w 4419601"/>
              <a:gd name="connsiteY1260" fmla="*/ 1965986 h 2239844"/>
              <a:gd name="connsiteX1261" fmla="*/ 2639951 w 4419601"/>
              <a:gd name="connsiteY1261" fmla="*/ 1960379 h 2239844"/>
              <a:gd name="connsiteX1262" fmla="*/ 2647730 w 4419601"/>
              <a:gd name="connsiteY1262" fmla="*/ 1964935 h 2239844"/>
              <a:gd name="connsiteX1263" fmla="*/ 2646531 w 4419601"/>
              <a:gd name="connsiteY1263" fmla="*/ 1962926 h 2239844"/>
              <a:gd name="connsiteX1264" fmla="*/ 2649743 w 4419601"/>
              <a:gd name="connsiteY1264" fmla="*/ 1959699 h 2239844"/>
              <a:gd name="connsiteX1265" fmla="*/ 2652587 w 4419601"/>
              <a:gd name="connsiteY1265" fmla="*/ 1956843 h 2239844"/>
              <a:gd name="connsiteX1266" fmla="*/ 2650241 w 4419601"/>
              <a:gd name="connsiteY1266" fmla="*/ 1955715 h 2239844"/>
              <a:gd name="connsiteX1267" fmla="*/ 2608444 w 4419601"/>
              <a:gd name="connsiteY1267" fmla="*/ 1930785 h 2239844"/>
              <a:gd name="connsiteX1268" fmla="*/ 2536102 w 4419601"/>
              <a:gd name="connsiteY1268" fmla="*/ 1876904 h 2239844"/>
              <a:gd name="connsiteX1269" fmla="*/ 2477547 w 4419601"/>
              <a:gd name="connsiteY1269" fmla="*/ 1813062 h 2239844"/>
              <a:gd name="connsiteX1270" fmla="*/ 2474605 w 4419601"/>
              <a:gd name="connsiteY1270" fmla="*/ 1810649 h 2239844"/>
              <a:gd name="connsiteX1271" fmla="*/ 1303291 w 4419601"/>
              <a:gd name="connsiteY1271" fmla="*/ 1789537 h 2239844"/>
              <a:gd name="connsiteX1272" fmla="*/ 1299082 w 4419601"/>
              <a:gd name="connsiteY1272" fmla="*/ 1797824 h 2239844"/>
              <a:gd name="connsiteX1273" fmla="*/ 1284901 w 4419601"/>
              <a:gd name="connsiteY1273" fmla="*/ 1804035 h 2239844"/>
              <a:gd name="connsiteX1274" fmla="*/ 1271308 w 4419601"/>
              <a:gd name="connsiteY1274" fmla="*/ 1821754 h 2239844"/>
              <a:gd name="connsiteX1275" fmla="*/ 1263083 w 4419601"/>
              <a:gd name="connsiteY1275" fmla="*/ 1828382 h 2239844"/>
              <a:gd name="connsiteX1276" fmla="*/ 1250696 w 4419601"/>
              <a:gd name="connsiteY1276" fmla="*/ 1829629 h 2239844"/>
              <a:gd name="connsiteX1277" fmla="*/ 1261713 w 4419601"/>
              <a:gd name="connsiteY1277" fmla="*/ 1818532 h 2239844"/>
              <a:gd name="connsiteX1278" fmla="*/ 1277704 w 4419601"/>
              <a:gd name="connsiteY1278" fmla="*/ 1802424 h 2239844"/>
              <a:gd name="connsiteX1279" fmla="*/ 1303291 w 4419601"/>
              <a:gd name="connsiteY1279" fmla="*/ 1789537 h 2239844"/>
              <a:gd name="connsiteX1280" fmla="*/ 1303291 w 4419601"/>
              <a:gd name="connsiteY1280" fmla="*/ 1789537 h 2239844"/>
              <a:gd name="connsiteX1281" fmla="*/ 1309688 w 4419601"/>
              <a:gd name="connsiteY1281" fmla="*/ 1789537 h 2239844"/>
              <a:gd name="connsiteX1282" fmla="*/ 1284101 w 4419601"/>
              <a:gd name="connsiteY1282" fmla="*/ 1826587 h 2239844"/>
              <a:gd name="connsiteX1283" fmla="*/ 1259911 w 4419601"/>
              <a:gd name="connsiteY1283" fmla="*/ 1830938 h 2239844"/>
              <a:gd name="connsiteX1284" fmla="*/ 1263083 w 4419601"/>
              <a:gd name="connsiteY1284" fmla="*/ 1828382 h 2239844"/>
              <a:gd name="connsiteX1285" fmla="*/ 1264911 w 4419601"/>
              <a:gd name="connsiteY1285" fmla="*/ 1828197 h 2239844"/>
              <a:gd name="connsiteX1286" fmla="*/ 1290098 w 4419601"/>
              <a:gd name="connsiteY1286" fmla="*/ 1815512 h 2239844"/>
              <a:gd name="connsiteX1287" fmla="*/ 1299082 w 4419601"/>
              <a:gd name="connsiteY1287" fmla="*/ 1797824 h 2239844"/>
              <a:gd name="connsiteX1288" fmla="*/ 1303291 w 4419601"/>
              <a:gd name="connsiteY1288" fmla="*/ 1795981 h 2239844"/>
              <a:gd name="connsiteX1289" fmla="*/ 1303291 w 4419601"/>
              <a:gd name="connsiteY1289" fmla="*/ 1789537 h 2239844"/>
              <a:gd name="connsiteX1290" fmla="*/ 1823833 w 4419601"/>
              <a:gd name="connsiteY1290" fmla="*/ 1789324 h 2239844"/>
              <a:gd name="connsiteX1291" fmla="*/ 1824972 w 4419601"/>
              <a:gd name="connsiteY1291" fmla="*/ 1790082 h 2239844"/>
              <a:gd name="connsiteX1292" fmla="*/ 1829510 w 4419601"/>
              <a:gd name="connsiteY1292" fmla="*/ 1792076 h 2239844"/>
              <a:gd name="connsiteX1293" fmla="*/ 1825777 w 4419601"/>
              <a:gd name="connsiteY1293" fmla="*/ 1790886 h 2239844"/>
              <a:gd name="connsiteX1294" fmla="*/ 2038140 w 4419601"/>
              <a:gd name="connsiteY1294" fmla="*/ 1789004 h 2239844"/>
              <a:gd name="connsiteX1295" fmla="*/ 2068996 w 4419601"/>
              <a:gd name="connsiteY1295" fmla="*/ 1795781 h 2239844"/>
              <a:gd name="connsiteX1296" fmla="*/ 2107606 w 4419601"/>
              <a:gd name="connsiteY1296" fmla="*/ 1834418 h 2239844"/>
              <a:gd name="connsiteX1297" fmla="*/ 2111673 w 4419601"/>
              <a:gd name="connsiteY1297" fmla="*/ 1855350 h 2239844"/>
              <a:gd name="connsiteX1298" fmla="*/ 2101464 w 4419601"/>
              <a:gd name="connsiteY1298" fmla="*/ 1838851 h 2239844"/>
              <a:gd name="connsiteX1299" fmla="*/ 2094736 w 4419601"/>
              <a:gd name="connsiteY1299" fmla="*/ 1821539 h 2239844"/>
              <a:gd name="connsiteX1300" fmla="*/ 2043255 w 4419601"/>
              <a:gd name="connsiteY1300" fmla="*/ 1795781 h 2239844"/>
              <a:gd name="connsiteX1301" fmla="*/ 1972470 w 4419601"/>
              <a:gd name="connsiteY1301" fmla="*/ 1815100 h 2239844"/>
              <a:gd name="connsiteX1302" fmla="*/ 1954071 w 4419601"/>
              <a:gd name="connsiteY1302" fmla="*/ 1827812 h 2239844"/>
              <a:gd name="connsiteX1303" fmla="*/ 1956382 w 4419601"/>
              <a:gd name="connsiteY1303" fmla="*/ 1825564 h 2239844"/>
              <a:gd name="connsiteX1304" fmla="*/ 1985340 w 4419601"/>
              <a:gd name="connsiteY1304" fmla="*/ 1802221 h 2239844"/>
              <a:gd name="connsiteX1305" fmla="*/ 2005417 w 4419601"/>
              <a:gd name="connsiteY1305" fmla="*/ 1794400 h 2239844"/>
              <a:gd name="connsiteX1306" fmla="*/ 2031090 w 4419601"/>
              <a:gd name="connsiteY1306" fmla="*/ 1789481 h 2239844"/>
              <a:gd name="connsiteX1307" fmla="*/ 1816382 w 4419601"/>
              <a:gd name="connsiteY1307" fmla="*/ 1784364 h 2239844"/>
              <a:gd name="connsiteX1308" fmla="*/ 1820133 w 4419601"/>
              <a:gd name="connsiteY1308" fmla="*/ 1786350 h 2239844"/>
              <a:gd name="connsiteX1309" fmla="*/ 1823833 w 4419601"/>
              <a:gd name="connsiteY1309" fmla="*/ 1789324 h 2239844"/>
              <a:gd name="connsiteX1310" fmla="*/ 1799198 w 4419601"/>
              <a:gd name="connsiteY1310" fmla="*/ 1783649 h 2239844"/>
              <a:gd name="connsiteX1311" fmla="*/ 1832220 w 4419601"/>
              <a:gd name="connsiteY1311" fmla="*/ 1801341 h 2239844"/>
              <a:gd name="connsiteX1312" fmla="*/ 1859314 w 4419601"/>
              <a:gd name="connsiteY1312" fmla="*/ 1807097 h 2239844"/>
              <a:gd name="connsiteX1313" fmla="*/ 1863632 w 4419601"/>
              <a:gd name="connsiteY1313" fmla="*/ 1809383 h 2239844"/>
              <a:gd name="connsiteX1314" fmla="*/ 1799198 w 4419601"/>
              <a:gd name="connsiteY1314" fmla="*/ 1783649 h 2239844"/>
              <a:gd name="connsiteX1315" fmla="*/ 2417246 w 4419601"/>
              <a:gd name="connsiteY1315" fmla="*/ 1779511 h 2239844"/>
              <a:gd name="connsiteX1316" fmla="*/ 2441576 w 4419601"/>
              <a:gd name="connsiteY1316" fmla="*/ 1808213 h 2239844"/>
              <a:gd name="connsiteX1317" fmla="*/ 2435147 w 4419601"/>
              <a:gd name="connsiteY1317" fmla="*/ 1808213 h 2239844"/>
              <a:gd name="connsiteX1318" fmla="*/ 2413581 w 4419601"/>
              <a:gd name="connsiteY1318" fmla="*/ 1781772 h 2239844"/>
              <a:gd name="connsiteX1319" fmla="*/ 2416060 w 4419601"/>
              <a:gd name="connsiteY1319" fmla="*/ 1781722 h 2239844"/>
              <a:gd name="connsiteX1320" fmla="*/ 1615629 w 4419601"/>
              <a:gd name="connsiteY1320" fmla="*/ 1778970 h 2239844"/>
              <a:gd name="connsiteX1321" fmla="*/ 1603563 w 4419601"/>
              <a:gd name="connsiteY1321" fmla="*/ 1793867 h 2239844"/>
              <a:gd name="connsiteX1322" fmla="*/ 1584131 w 4419601"/>
              <a:gd name="connsiteY1322" fmla="*/ 1824909 h 2239844"/>
              <a:gd name="connsiteX1323" fmla="*/ 1611730 w 4419601"/>
              <a:gd name="connsiteY1323" fmla="*/ 1788731 h 2239844"/>
              <a:gd name="connsiteX1324" fmla="*/ 1807915 w 4419601"/>
              <a:gd name="connsiteY1324" fmla="*/ 1778729 h 2239844"/>
              <a:gd name="connsiteX1325" fmla="*/ 1816382 w 4419601"/>
              <a:gd name="connsiteY1325" fmla="*/ 1784364 h 2239844"/>
              <a:gd name="connsiteX1326" fmla="*/ 1810474 w 4419601"/>
              <a:gd name="connsiteY1326" fmla="*/ 1781236 h 2239844"/>
              <a:gd name="connsiteX1327" fmla="*/ 2440403 w 4419601"/>
              <a:gd name="connsiteY1327" fmla="*/ 1776728 h 2239844"/>
              <a:gd name="connsiteX1328" fmla="*/ 2453483 w 4419601"/>
              <a:gd name="connsiteY1328" fmla="*/ 1785724 h 2239844"/>
              <a:gd name="connsiteX1329" fmla="*/ 2457191 w 4419601"/>
              <a:gd name="connsiteY1329" fmla="*/ 1790100 h 2239844"/>
              <a:gd name="connsiteX1330" fmla="*/ 2446527 w 4419601"/>
              <a:gd name="connsiteY1330" fmla="*/ 1784023 h 2239844"/>
              <a:gd name="connsiteX1331" fmla="*/ 2049690 w 4419601"/>
              <a:gd name="connsiteY1331" fmla="*/ 1776463 h 2239844"/>
              <a:gd name="connsiteX1332" fmla="*/ 2101171 w 4419601"/>
              <a:gd name="connsiteY1332" fmla="*/ 1795781 h 2239844"/>
              <a:gd name="connsiteX1333" fmla="*/ 2139781 w 4419601"/>
              <a:gd name="connsiteY1333" fmla="*/ 1853736 h 2239844"/>
              <a:gd name="connsiteX1334" fmla="*/ 2139781 w 4419601"/>
              <a:gd name="connsiteY1334" fmla="*/ 1911691 h 2239844"/>
              <a:gd name="connsiteX1335" fmla="*/ 2133346 w 4419601"/>
              <a:gd name="connsiteY1335" fmla="*/ 1855346 h 2239844"/>
              <a:gd name="connsiteX1336" fmla="*/ 2107606 w 4419601"/>
              <a:gd name="connsiteY1336" fmla="*/ 1808660 h 2239844"/>
              <a:gd name="connsiteX1337" fmla="*/ 2062133 w 4419601"/>
              <a:gd name="connsiteY1337" fmla="*/ 1787380 h 2239844"/>
              <a:gd name="connsiteX1338" fmla="*/ 2038140 w 4419601"/>
              <a:gd name="connsiteY1338" fmla="*/ 1789004 h 2239844"/>
              <a:gd name="connsiteX1339" fmla="*/ 2036016 w 4419601"/>
              <a:gd name="connsiteY1339" fmla="*/ 1788537 h 2239844"/>
              <a:gd name="connsiteX1340" fmla="*/ 2031090 w 4419601"/>
              <a:gd name="connsiteY1340" fmla="*/ 1789481 h 2239844"/>
              <a:gd name="connsiteX1341" fmla="*/ 2015303 w 4419601"/>
              <a:gd name="connsiteY1341" fmla="*/ 1790549 h 2239844"/>
              <a:gd name="connsiteX1342" fmla="*/ 2005417 w 4419601"/>
              <a:gd name="connsiteY1342" fmla="*/ 1794400 h 2239844"/>
              <a:gd name="connsiteX1343" fmla="*/ 1998210 w 4419601"/>
              <a:gd name="connsiteY1343" fmla="*/ 1795781 h 2239844"/>
              <a:gd name="connsiteX1344" fmla="*/ 1968050 w 4419601"/>
              <a:gd name="connsiteY1344" fmla="*/ 1808915 h 2239844"/>
              <a:gd name="connsiteX1345" fmla="*/ 1983731 w 4419601"/>
              <a:gd name="connsiteY1345" fmla="*/ 1796586 h 2239844"/>
              <a:gd name="connsiteX1346" fmla="*/ 2049690 w 4419601"/>
              <a:gd name="connsiteY1346" fmla="*/ 1776463 h 2239844"/>
              <a:gd name="connsiteX1347" fmla="*/ 2440403 w 4419601"/>
              <a:gd name="connsiteY1347" fmla="*/ 1770290 h 2239844"/>
              <a:gd name="connsiteX1348" fmla="*/ 2440403 w 4419601"/>
              <a:gd name="connsiteY1348" fmla="*/ 1776728 h 2239844"/>
              <a:gd name="connsiteX1349" fmla="*/ 2440403 w 4419601"/>
              <a:gd name="connsiteY1349" fmla="*/ 1770290 h 2239844"/>
              <a:gd name="connsiteX1350" fmla="*/ 2440403 w 4419601"/>
              <a:gd name="connsiteY1350" fmla="*/ 1770290 h 2239844"/>
              <a:gd name="connsiteX1351" fmla="*/ 2498174 w 4419601"/>
              <a:gd name="connsiteY1351" fmla="*/ 1815357 h 2239844"/>
              <a:gd name="connsiteX1352" fmla="*/ 2543107 w 4419601"/>
              <a:gd name="connsiteY1352" fmla="*/ 1866863 h 2239844"/>
              <a:gd name="connsiteX1353" fmla="*/ 2519838 w 4419601"/>
              <a:gd name="connsiteY1353" fmla="*/ 1841110 h 2239844"/>
              <a:gd name="connsiteX1354" fmla="*/ 2516718 w 4419601"/>
              <a:gd name="connsiteY1354" fmla="*/ 1838249 h 2239844"/>
              <a:gd name="connsiteX1355" fmla="*/ 2513419 w 4419601"/>
              <a:gd name="connsiteY1355" fmla="*/ 1834672 h 2239844"/>
              <a:gd name="connsiteX1356" fmla="*/ 2478917 w 4419601"/>
              <a:gd name="connsiteY1356" fmla="*/ 1802481 h 2239844"/>
              <a:gd name="connsiteX1357" fmla="*/ 2470384 w 4419601"/>
              <a:gd name="connsiteY1357" fmla="*/ 1797618 h 2239844"/>
              <a:gd name="connsiteX1358" fmla="*/ 2468486 w 4419601"/>
              <a:gd name="connsiteY1358" fmla="*/ 1796042 h 2239844"/>
              <a:gd name="connsiteX1359" fmla="*/ 2453483 w 4419601"/>
              <a:gd name="connsiteY1359" fmla="*/ 1785724 h 2239844"/>
              <a:gd name="connsiteX1360" fmla="*/ 3025313 w 4419601"/>
              <a:gd name="connsiteY1360" fmla="*/ 1763129 h 2239844"/>
              <a:gd name="connsiteX1361" fmla="*/ 2967568 w 4419601"/>
              <a:gd name="connsiteY1361" fmla="*/ 1808135 h 2239844"/>
              <a:gd name="connsiteX1362" fmla="*/ 2967568 w 4419601"/>
              <a:gd name="connsiteY1362" fmla="*/ 1801705 h 2239844"/>
              <a:gd name="connsiteX1363" fmla="*/ 3025313 w 4419601"/>
              <a:gd name="connsiteY1363" fmla="*/ 1763129 h 2239844"/>
              <a:gd name="connsiteX1364" fmla="*/ 2408307 w 4419601"/>
              <a:gd name="connsiteY1364" fmla="*/ 1757413 h 2239844"/>
              <a:gd name="connsiteX1365" fmla="*/ 2443612 w 4419601"/>
              <a:gd name="connsiteY1365" fmla="*/ 1782361 h 2239844"/>
              <a:gd name="connsiteX1366" fmla="*/ 2446527 w 4419601"/>
              <a:gd name="connsiteY1366" fmla="*/ 1784023 h 2239844"/>
              <a:gd name="connsiteX1367" fmla="*/ 2461799 w 4419601"/>
              <a:gd name="connsiteY1367" fmla="*/ 1802212 h 2239844"/>
              <a:gd name="connsiteX1368" fmla="*/ 2440402 w 4419601"/>
              <a:gd name="connsiteY1368" fmla="*/ 1788799 h 2239844"/>
              <a:gd name="connsiteX1369" fmla="*/ 2420544 w 4419601"/>
              <a:gd name="connsiteY1369" fmla="*/ 1773363 h 2239844"/>
              <a:gd name="connsiteX1370" fmla="*/ 2417246 w 4419601"/>
              <a:gd name="connsiteY1370" fmla="*/ 1779511 h 2239844"/>
              <a:gd name="connsiteX1371" fmla="*/ 2412644 w 4419601"/>
              <a:gd name="connsiteY1371" fmla="*/ 1774082 h 2239844"/>
              <a:gd name="connsiteX1372" fmla="*/ 2411672 w 4419601"/>
              <a:gd name="connsiteY1372" fmla="*/ 1773096 h 2239844"/>
              <a:gd name="connsiteX1373" fmla="*/ 2415859 w 4419601"/>
              <a:gd name="connsiteY1373" fmla="*/ 1770113 h 2239844"/>
              <a:gd name="connsiteX1374" fmla="*/ 2416032 w 4419601"/>
              <a:gd name="connsiteY1374" fmla="*/ 1769856 h 2239844"/>
              <a:gd name="connsiteX1375" fmla="*/ 2408307 w 4419601"/>
              <a:gd name="connsiteY1375" fmla="*/ 1763851 h 2239844"/>
              <a:gd name="connsiteX1376" fmla="*/ 2408307 w 4419601"/>
              <a:gd name="connsiteY1376" fmla="*/ 1757413 h 2239844"/>
              <a:gd name="connsiteX1377" fmla="*/ 1765491 w 4419601"/>
              <a:gd name="connsiteY1377" fmla="*/ 1755749 h 2239844"/>
              <a:gd name="connsiteX1378" fmla="*/ 1769397 w 4419601"/>
              <a:gd name="connsiteY1378" fmla="*/ 1757110 h 2239844"/>
              <a:gd name="connsiteX1379" fmla="*/ 1799198 w 4419601"/>
              <a:gd name="connsiteY1379" fmla="*/ 1783649 h 2239844"/>
              <a:gd name="connsiteX1380" fmla="*/ 1766981 w 4419601"/>
              <a:gd name="connsiteY1380" fmla="*/ 1757914 h 2239844"/>
              <a:gd name="connsiteX1381" fmla="*/ 2858841 w 4419601"/>
              <a:gd name="connsiteY1381" fmla="*/ 1755516 h 2239844"/>
              <a:gd name="connsiteX1382" fmla="*/ 2881735 w 4419601"/>
              <a:gd name="connsiteY1382" fmla="*/ 1773967 h 2239844"/>
              <a:gd name="connsiteX1383" fmla="*/ 2904494 w 4419601"/>
              <a:gd name="connsiteY1383" fmla="*/ 1796105 h 2239844"/>
              <a:gd name="connsiteX1384" fmla="*/ 2921925 w 4419601"/>
              <a:gd name="connsiteY1384" fmla="*/ 1825435 h 2239844"/>
              <a:gd name="connsiteX1385" fmla="*/ 2926045 w 4419601"/>
              <a:gd name="connsiteY1385" fmla="*/ 1843160 h 2239844"/>
              <a:gd name="connsiteX1386" fmla="*/ 2910671 w 4419601"/>
              <a:gd name="connsiteY1386" fmla="*/ 1821414 h 2239844"/>
              <a:gd name="connsiteX1387" fmla="*/ 2895126 w 4419601"/>
              <a:gd name="connsiteY1387" fmla="*/ 1804410 h 2239844"/>
              <a:gd name="connsiteX1388" fmla="*/ 2874199 w 4419601"/>
              <a:gd name="connsiteY1388" fmla="*/ 1772158 h 2239844"/>
              <a:gd name="connsiteX1389" fmla="*/ 1772888 w 4419601"/>
              <a:gd name="connsiteY1389" fmla="*/ 1750945 h 2239844"/>
              <a:gd name="connsiteX1390" fmla="*/ 1792755 w 4419601"/>
              <a:gd name="connsiteY1390" fmla="*/ 1764348 h 2239844"/>
              <a:gd name="connsiteX1391" fmla="*/ 1795456 w 4419601"/>
              <a:gd name="connsiteY1391" fmla="*/ 1766519 h 2239844"/>
              <a:gd name="connsiteX1392" fmla="*/ 1807915 w 4419601"/>
              <a:gd name="connsiteY1392" fmla="*/ 1778729 h 2239844"/>
              <a:gd name="connsiteX1393" fmla="*/ 1805642 w 4419601"/>
              <a:gd name="connsiteY1393" fmla="*/ 1777215 h 2239844"/>
              <a:gd name="connsiteX1394" fmla="*/ 1786311 w 4419601"/>
              <a:gd name="connsiteY1394" fmla="*/ 1764348 h 2239844"/>
              <a:gd name="connsiteX1395" fmla="*/ 1715270 w 4419601"/>
              <a:gd name="connsiteY1395" fmla="*/ 1748940 h 2239844"/>
              <a:gd name="connsiteX1396" fmla="*/ 1703353 w 4419601"/>
              <a:gd name="connsiteY1396" fmla="*/ 1767565 h 2239844"/>
              <a:gd name="connsiteX1397" fmla="*/ 1689661 w 4419601"/>
              <a:gd name="connsiteY1397" fmla="*/ 1796516 h 2239844"/>
              <a:gd name="connsiteX1398" fmla="*/ 1670330 w 4419601"/>
              <a:gd name="connsiteY1398" fmla="*/ 1841551 h 2239844"/>
              <a:gd name="connsiteX1399" fmla="*/ 1676774 w 4419601"/>
              <a:gd name="connsiteY1399" fmla="*/ 1905886 h 2239844"/>
              <a:gd name="connsiteX1400" fmla="*/ 1677681 w 4419601"/>
              <a:gd name="connsiteY1400" fmla="*/ 1908686 h 2239844"/>
              <a:gd name="connsiteX1401" fmla="*/ 1670330 w 4419601"/>
              <a:gd name="connsiteY1401" fmla="*/ 1899453 h 2239844"/>
              <a:gd name="connsiteX1402" fmla="*/ 1664693 w 4419601"/>
              <a:gd name="connsiteY1402" fmla="*/ 1861655 h 2239844"/>
              <a:gd name="connsiteX1403" fmla="*/ 1664167 w 4419601"/>
              <a:gd name="connsiteY1403" fmla="*/ 1840152 h 2239844"/>
              <a:gd name="connsiteX1404" fmla="*/ 1667914 w 4419601"/>
              <a:gd name="connsiteY1404" fmla="*/ 1821446 h 2239844"/>
              <a:gd name="connsiteX1405" fmla="*/ 1676774 w 4419601"/>
              <a:gd name="connsiteY1405" fmla="*/ 1796516 h 2239844"/>
              <a:gd name="connsiteX1406" fmla="*/ 1692882 w 4419601"/>
              <a:gd name="connsiteY1406" fmla="*/ 1770782 h 2239844"/>
              <a:gd name="connsiteX1407" fmla="*/ 1704922 w 4419601"/>
              <a:gd name="connsiteY1407" fmla="*/ 1751548 h 2239844"/>
              <a:gd name="connsiteX1408" fmla="*/ 1705568 w 4419601"/>
              <a:gd name="connsiteY1408" fmla="*/ 1750878 h 2239844"/>
              <a:gd name="connsiteX1409" fmla="*/ 2836293 w 4419601"/>
              <a:gd name="connsiteY1409" fmla="*/ 1744857 h 2239844"/>
              <a:gd name="connsiteX1410" fmla="*/ 2850387 w 4419601"/>
              <a:gd name="connsiteY1410" fmla="*/ 1755471 h 2239844"/>
              <a:gd name="connsiteX1411" fmla="*/ 2895126 w 4419601"/>
              <a:gd name="connsiteY1411" fmla="*/ 1804410 h 2239844"/>
              <a:gd name="connsiteX1412" fmla="*/ 2897811 w 4419601"/>
              <a:gd name="connsiteY1412" fmla="*/ 1808547 h 2239844"/>
              <a:gd name="connsiteX1413" fmla="*/ 2923532 w 4419601"/>
              <a:gd name="connsiteY1413" fmla="*/ 1892184 h 2239844"/>
              <a:gd name="connsiteX1414" fmla="*/ 2916561 w 4419601"/>
              <a:gd name="connsiteY1414" fmla="*/ 1912006 h 2239844"/>
              <a:gd name="connsiteX1415" fmla="*/ 2904241 w 4419601"/>
              <a:gd name="connsiteY1415" fmla="*/ 1937218 h 2239844"/>
              <a:gd name="connsiteX1416" fmla="*/ 2894905 w 4419601"/>
              <a:gd name="connsiteY1416" fmla="*/ 1950778 h 2239844"/>
              <a:gd name="connsiteX1417" fmla="*/ 2878520 w 4419601"/>
              <a:gd name="connsiteY1417" fmla="*/ 1969386 h 2239844"/>
              <a:gd name="connsiteX1418" fmla="*/ 2809393 w 4419601"/>
              <a:gd name="connsiteY1418" fmla="*/ 1999142 h 2239844"/>
              <a:gd name="connsiteX1419" fmla="*/ 2782907 w 4419601"/>
              <a:gd name="connsiteY1419" fmla="*/ 2000426 h 2239844"/>
              <a:gd name="connsiteX1420" fmla="*/ 2749912 w 4419601"/>
              <a:gd name="connsiteY1420" fmla="*/ 1995120 h 2239844"/>
              <a:gd name="connsiteX1421" fmla="*/ 2736244 w 4419601"/>
              <a:gd name="connsiteY1421" fmla="*/ 1989075 h 2239844"/>
              <a:gd name="connsiteX1422" fmla="*/ 2800551 w 4419601"/>
              <a:gd name="connsiteY1422" fmla="*/ 1993512 h 2239844"/>
              <a:gd name="connsiteX1423" fmla="*/ 2865659 w 4419601"/>
              <a:gd name="connsiteY1423" fmla="*/ 1969386 h 2239844"/>
              <a:gd name="connsiteX1424" fmla="*/ 2910671 w 4419601"/>
              <a:gd name="connsiteY1424" fmla="*/ 1911484 h 2239844"/>
              <a:gd name="connsiteX1425" fmla="*/ 2904241 w 4419601"/>
              <a:gd name="connsiteY1425" fmla="*/ 1834282 h 2239844"/>
              <a:gd name="connsiteX1426" fmla="*/ 2849583 w 4419601"/>
              <a:gd name="connsiteY1426" fmla="*/ 1756275 h 2239844"/>
              <a:gd name="connsiteX1427" fmla="*/ 1117787 w 4419601"/>
              <a:gd name="connsiteY1427" fmla="*/ 1744433 h 2239844"/>
              <a:gd name="connsiteX1428" fmla="*/ 1149770 w 4419601"/>
              <a:gd name="connsiteY1428" fmla="*/ 1808867 h 2239844"/>
              <a:gd name="connsiteX1429" fmla="*/ 1178555 w 4419601"/>
              <a:gd name="connsiteY1429" fmla="*/ 1823365 h 2239844"/>
              <a:gd name="connsiteX1430" fmla="*/ 1184077 w 4419601"/>
              <a:gd name="connsiteY1430" fmla="*/ 1824292 h 2239844"/>
              <a:gd name="connsiteX1431" fmla="*/ 1186551 w 4419601"/>
              <a:gd name="connsiteY1431" fmla="*/ 1825781 h 2239844"/>
              <a:gd name="connsiteX1432" fmla="*/ 1213537 w 4419601"/>
              <a:gd name="connsiteY1432" fmla="*/ 1832124 h 2239844"/>
              <a:gd name="connsiteX1433" fmla="*/ 1225945 w 4419601"/>
              <a:gd name="connsiteY1433" fmla="*/ 1830234 h 2239844"/>
              <a:gd name="connsiteX1434" fmla="*/ 1234926 w 4419601"/>
              <a:gd name="connsiteY1434" fmla="*/ 1831218 h 2239844"/>
              <a:gd name="connsiteX1435" fmla="*/ 1250696 w 4419601"/>
              <a:gd name="connsiteY1435" fmla="*/ 1829629 h 2239844"/>
              <a:gd name="connsiteX1436" fmla="*/ 1247111 w 4419601"/>
              <a:gd name="connsiteY1436" fmla="*/ 1833240 h 2239844"/>
              <a:gd name="connsiteX1437" fmla="*/ 1239324 w 4419601"/>
              <a:gd name="connsiteY1437" fmla="*/ 1834641 h 2239844"/>
              <a:gd name="connsiteX1438" fmla="*/ 1130580 w 4419601"/>
              <a:gd name="connsiteY1438" fmla="*/ 1795981 h 2239844"/>
              <a:gd name="connsiteX1439" fmla="*/ 1116187 w 4419601"/>
              <a:gd name="connsiteY1439" fmla="*/ 1762958 h 2239844"/>
              <a:gd name="connsiteX1440" fmla="*/ 1115106 w 4419601"/>
              <a:gd name="connsiteY1440" fmla="*/ 1754425 h 2239844"/>
              <a:gd name="connsiteX1441" fmla="*/ 2852798 w 4419601"/>
              <a:gd name="connsiteY1441" fmla="*/ 1744212 h 2239844"/>
              <a:gd name="connsiteX1442" fmla="*/ 2869013 w 4419601"/>
              <a:gd name="connsiteY1442" fmla="*/ 1752323 h 2239844"/>
              <a:gd name="connsiteX1443" fmla="*/ 2887361 w 4419601"/>
              <a:gd name="connsiteY1443" fmla="*/ 1767533 h 2239844"/>
              <a:gd name="connsiteX1444" fmla="*/ 2910671 w 4419601"/>
              <a:gd name="connsiteY1444" fmla="*/ 1795680 h 2239844"/>
              <a:gd name="connsiteX1445" fmla="*/ 2917604 w 4419601"/>
              <a:gd name="connsiteY1445" fmla="*/ 1807345 h 2239844"/>
              <a:gd name="connsiteX1446" fmla="*/ 2935852 w 4419601"/>
              <a:gd name="connsiteY1446" fmla="*/ 1796796 h 2239844"/>
              <a:gd name="connsiteX1447" fmla="*/ 2935589 w 4419601"/>
              <a:gd name="connsiteY1447" fmla="*/ 1796484 h 2239844"/>
              <a:gd name="connsiteX1448" fmla="*/ 2923532 w 4419601"/>
              <a:gd name="connsiteY1448" fmla="*/ 1786278 h 2239844"/>
              <a:gd name="connsiteX1449" fmla="*/ 2936393 w 4419601"/>
              <a:gd name="connsiteY1449" fmla="*/ 1795680 h 2239844"/>
              <a:gd name="connsiteX1450" fmla="*/ 2936867 w 4419601"/>
              <a:gd name="connsiteY1450" fmla="*/ 1796209 h 2239844"/>
              <a:gd name="connsiteX1451" fmla="*/ 2940455 w 4419601"/>
              <a:gd name="connsiteY1451" fmla="*/ 1794135 h 2239844"/>
              <a:gd name="connsiteX1452" fmla="*/ 2925943 w 4419601"/>
              <a:gd name="connsiteY1452" fmla="*/ 1780401 h 2239844"/>
              <a:gd name="connsiteX1453" fmla="*/ 2891380 w 4419601"/>
              <a:gd name="connsiteY1453" fmla="*/ 1757079 h 2239844"/>
              <a:gd name="connsiteX1454" fmla="*/ 2889772 w 4419601"/>
              <a:gd name="connsiteY1454" fmla="*/ 1755748 h 2239844"/>
              <a:gd name="connsiteX1455" fmla="*/ 2929963 w 4419601"/>
              <a:gd name="connsiteY1455" fmla="*/ 1782813 h 2239844"/>
              <a:gd name="connsiteX1456" fmla="*/ 2941519 w 4419601"/>
              <a:gd name="connsiteY1456" fmla="*/ 1793519 h 2239844"/>
              <a:gd name="connsiteX1457" fmla="*/ 2978424 w 4419601"/>
              <a:gd name="connsiteY1457" fmla="*/ 1772184 h 2239844"/>
              <a:gd name="connsiteX1458" fmla="*/ 2959146 w 4419601"/>
              <a:gd name="connsiteY1458" fmla="*/ 1787541 h 2239844"/>
              <a:gd name="connsiteX1459" fmla="*/ 2943284 w 4419601"/>
              <a:gd name="connsiteY1459" fmla="*/ 1795154 h 2239844"/>
              <a:gd name="connsiteX1460" fmla="*/ 2946033 w 4419601"/>
              <a:gd name="connsiteY1460" fmla="*/ 1797701 h 2239844"/>
              <a:gd name="connsiteX1461" fmla="*/ 2985004 w 4419601"/>
              <a:gd name="connsiteY1461" fmla="*/ 1775644 h 2239844"/>
              <a:gd name="connsiteX1462" fmla="*/ 2959547 w 4419601"/>
              <a:gd name="connsiteY1462" fmla="*/ 1794472 h 2239844"/>
              <a:gd name="connsiteX1463" fmla="*/ 2948221 w 4419601"/>
              <a:gd name="connsiteY1463" fmla="*/ 1799727 h 2239844"/>
              <a:gd name="connsiteX1464" fmla="*/ 2951665 w 4419601"/>
              <a:gd name="connsiteY1464" fmla="*/ 1802918 h 2239844"/>
              <a:gd name="connsiteX1465" fmla="*/ 2955106 w 4419601"/>
              <a:gd name="connsiteY1465" fmla="*/ 1808000 h 2239844"/>
              <a:gd name="connsiteX1466" fmla="*/ 2946975 w 4419601"/>
              <a:gd name="connsiteY1466" fmla="*/ 1800305 h 2239844"/>
              <a:gd name="connsiteX1467" fmla="*/ 2942427 w 4419601"/>
              <a:gd name="connsiteY1467" fmla="*/ 1802415 h 2239844"/>
              <a:gd name="connsiteX1468" fmla="*/ 2957292 w 4419601"/>
              <a:gd name="connsiteY1468" fmla="*/ 1819002 h 2239844"/>
              <a:gd name="connsiteX1469" fmla="*/ 2959675 w 4419601"/>
              <a:gd name="connsiteY1469" fmla="*/ 1824964 h 2239844"/>
              <a:gd name="connsiteX1470" fmla="*/ 2941118 w 4419601"/>
              <a:gd name="connsiteY1470" fmla="*/ 1803022 h 2239844"/>
              <a:gd name="connsiteX1471" fmla="*/ 2920672 w 4419601"/>
              <a:gd name="connsiteY1471" fmla="*/ 1812507 h 2239844"/>
              <a:gd name="connsiteX1472" fmla="*/ 2928355 w 4419601"/>
              <a:gd name="connsiteY1472" fmla="*/ 1825435 h 2239844"/>
              <a:gd name="connsiteX1473" fmla="*/ 2930587 w 4419601"/>
              <a:gd name="connsiteY1473" fmla="*/ 1835038 h 2239844"/>
              <a:gd name="connsiteX1474" fmla="*/ 2917772 w 4419601"/>
              <a:gd name="connsiteY1474" fmla="*/ 1813853 h 2239844"/>
              <a:gd name="connsiteX1475" fmla="*/ 2916238 w 4419601"/>
              <a:gd name="connsiteY1475" fmla="*/ 1814564 h 2239844"/>
              <a:gd name="connsiteX1476" fmla="*/ 2917701 w 4419601"/>
              <a:gd name="connsiteY1476" fmla="*/ 1813736 h 2239844"/>
              <a:gd name="connsiteX1477" fmla="*/ 2910671 w 4419601"/>
              <a:gd name="connsiteY1477" fmla="*/ 1802114 h 2239844"/>
              <a:gd name="connsiteX1478" fmla="*/ 2904494 w 4419601"/>
              <a:gd name="connsiteY1478" fmla="*/ 1796105 h 2239844"/>
              <a:gd name="connsiteX1479" fmla="*/ 2904241 w 4419601"/>
              <a:gd name="connsiteY1479" fmla="*/ 1795680 h 2239844"/>
              <a:gd name="connsiteX1480" fmla="*/ 2852798 w 4419601"/>
              <a:gd name="connsiteY1480" fmla="*/ 1744212 h 2239844"/>
              <a:gd name="connsiteX1481" fmla="*/ 1709744 w 4419601"/>
              <a:gd name="connsiteY1481" fmla="*/ 1744128 h 2239844"/>
              <a:gd name="connsiteX1482" fmla="*/ 1708991 w 4419601"/>
              <a:gd name="connsiteY1482" fmla="*/ 1745047 h 2239844"/>
              <a:gd name="connsiteX1483" fmla="*/ 1704922 w 4419601"/>
              <a:gd name="connsiteY1483" fmla="*/ 1751548 h 2239844"/>
              <a:gd name="connsiteX1484" fmla="*/ 1684828 w 4419601"/>
              <a:gd name="connsiteY1484" fmla="*/ 1772390 h 2239844"/>
              <a:gd name="connsiteX1485" fmla="*/ 1663887 w 4419601"/>
              <a:gd name="connsiteY1485" fmla="*/ 1828684 h 2239844"/>
              <a:gd name="connsiteX1486" fmla="*/ 1664167 w 4419601"/>
              <a:gd name="connsiteY1486" fmla="*/ 1840152 h 2239844"/>
              <a:gd name="connsiteX1487" fmla="*/ 1663887 w 4419601"/>
              <a:gd name="connsiteY1487" fmla="*/ 1841551 h 2239844"/>
              <a:gd name="connsiteX1488" fmla="*/ 1670330 w 4419601"/>
              <a:gd name="connsiteY1488" fmla="*/ 1905886 h 2239844"/>
              <a:gd name="connsiteX1489" fmla="*/ 1672597 w 4419601"/>
              <a:gd name="connsiteY1489" fmla="*/ 1913088 h 2239844"/>
              <a:gd name="connsiteX1490" fmla="*/ 1664693 w 4419601"/>
              <a:gd name="connsiteY1490" fmla="*/ 1901061 h 2239844"/>
              <a:gd name="connsiteX1491" fmla="*/ 1657444 w 4419601"/>
              <a:gd name="connsiteY1491" fmla="*/ 1828684 h 2239844"/>
              <a:gd name="connsiteX1492" fmla="*/ 1683217 w 4419601"/>
              <a:gd name="connsiteY1492" fmla="*/ 1770782 h 2239844"/>
              <a:gd name="connsiteX1493" fmla="*/ 1698520 w 4419601"/>
              <a:gd name="connsiteY1493" fmla="*/ 1747460 h 2239844"/>
              <a:gd name="connsiteX1494" fmla="*/ 1618132 w 4419601"/>
              <a:gd name="connsiteY1494" fmla="*/ 1744006 h 2239844"/>
              <a:gd name="connsiteX1495" fmla="*/ 1580301 w 4419601"/>
              <a:gd name="connsiteY1495" fmla="*/ 1789850 h 2239844"/>
              <a:gd name="connsiteX1496" fmla="*/ 1535381 w 4419601"/>
              <a:gd name="connsiteY1496" fmla="*/ 1860562 h 2239844"/>
              <a:gd name="connsiteX1497" fmla="*/ 1521745 w 4419601"/>
              <a:gd name="connsiteY1497" fmla="*/ 1899132 h 2239844"/>
              <a:gd name="connsiteX1498" fmla="*/ 1522253 w 4419601"/>
              <a:gd name="connsiteY1498" fmla="*/ 1923579 h 2239844"/>
              <a:gd name="connsiteX1499" fmla="*/ 1521179 w 4419601"/>
              <a:gd name="connsiteY1499" fmla="*/ 1927492 h 2239844"/>
              <a:gd name="connsiteX1500" fmla="*/ 1522320 w 4419601"/>
              <a:gd name="connsiteY1500" fmla="*/ 1926767 h 2239844"/>
              <a:gd name="connsiteX1501" fmla="*/ 1522253 w 4419601"/>
              <a:gd name="connsiteY1501" fmla="*/ 1923579 h 2239844"/>
              <a:gd name="connsiteX1502" fmla="*/ 1528964 w 4419601"/>
              <a:gd name="connsiteY1502" fmla="*/ 1899132 h 2239844"/>
              <a:gd name="connsiteX1503" fmla="*/ 1551424 w 4419601"/>
              <a:gd name="connsiteY1503" fmla="*/ 1860562 h 2239844"/>
              <a:gd name="connsiteX1504" fmla="*/ 1551744 w 4419601"/>
              <a:gd name="connsiteY1504" fmla="*/ 1860012 h 2239844"/>
              <a:gd name="connsiteX1505" fmla="*/ 1548923 w 4419601"/>
              <a:gd name="connsiteY1505" fmla="*/ 1859608 h 2239844"/>
              <a:gd name="connsiteX1506" fmla="*/ 1548118 w 4419601"/>
              <a:gd name="connsiteY1506" fmla="*/ 1853970 h 2239844"/>
              <a:gd name="connsiteX1507" fmla="*/ 1561537 w 4419601"/>
              <a:gd name="connsiteY1507" fmla="*/ 1843195 h 2239844"/>
              <a:gd name="connsiteX1508" fmla="*/ 1573884 w 4419601"/>
              <a:gd name="connsiteY1508" fmla="*/ 1821992 h 2239844"/>
              <a:gd name="connsiteX1509" fmla="*/ 1605970 w 4419601"/>
              <a:gd name="connsiteY1509" fmla="*/ 1780207 h 2239844"/>
              <a:gd name="connsiteX1510" fmla="*/ 1623473 w 4419601"/>
              <a:gd name="connsiteY1510" fmla="*/ 1757413 h 2239844"/>
              <a:gd name="connsiteX1511" fmla="*/ 1622123 w 4419601"/>
              <a:gd name="connsiteY1511" fmla="*/ 1757413 h 2239844"/>
              <a:gd name="connsiteX1512" fmla="*/ 1618905 w 4419601"/>
              <a:gd name="connsiteY1512" fmla="*/ 1757413 h 2239844"/>
              <a:gd name="connsiteX1513" fmla="*/ 1529323 w 4419601"/>
              <a:gd name="connsiteY1513" fmla="*/ 1743159 h 2239844"/>
              <a:gd name="connsiteX1514" fmla="*/ 1529130 w 4419601"/>
              <a:gd name="connsiteY1514" fmla="*/ 1750150 h 2239844"/>
              <a:gd name="connsiteX1515" fmla="*/ 1515732 w 4419601"/>
              <a:gd name="connsiteY1515" fmla="*/ 1777144 h 2239844"/>
              <a:gd name="connsiteX1516" fmla="*/ 1490067 w 4419601"/>
              <a:gd name="connsiteY1516" fmla="*/ 1802998 h 2239844"/>
              <a:gd name="connsiteX1517" fmla="*/ 1487394 w 4419601"/>
              <a:gd name="connsiteY1517" fmla="*/ 1805421 h 2239844"/>
              <a:gd name="connsiteX1518" fmla="*/ 1477235 w 4419601"/>
              <a:gd name="connsiteY1518" fmla="*/ 1809461 h 2239844"/>
              <a:gd name="connsiteX1519" fmla="*/ 1470578 w 4419601"/>
              <a:gd name="connsiteY1519" fmla="*/ 1808865 h 2239844"/>
              <a:gd name="connsiteX1520" fmla="*/ 1477235 w 4419601"/>
              <a:gd name="connsiteY1520" fmla="*/ 1802998 h 2239844"/>
              <a:gd name="connsiteX1521" fmla="*/ 1502900 w 4419601"/>
              <a:gd name="connsiteY1521" fmla="*/ 1777144 h 2239844"/>
              <a:gd name="connsiteX1522" fmla="*/ 1528564 w 4419601"/>
              <a:gd name="connsiteY1522" fmla="*/ 1744827 h 2239844"/>
              <a:gd name="connsiteX1523" fmla="*/ 1629146 w 4419601"/>
              <a:gd name="connsiteY1523" fmla="*/ 1740043 h 2239844"/>
              <a:gd name="connsiteX1524" fmla="*/ 1626680 w 4419601"/>
              <a:gd name="connsiteY1524" fmla="*/ 1751301 h 2239844"/>
              <a:gd name="connsiteX1525" fmla="*/ 1628740 w 4419601"/>
              <a:gd name="connsiteY1525" fmla="*/ 1746145 h 2239844"/>
              <a:gd name="connsiteX1526" fmla="*/ 1113276 w 4419601"/>
              <a:gd name="connsiteY1526" fmla="*/ 1739988 h 2239844"/>
              <a:gd name="connsiteX1527" fmla="*/ 1115106 w 4419601"/>
              <a:gd name="connsiteY1527" fmla="*/ 1754425 h 2239844"/>
              <a:gd name="connsiteX1528" fmla="*/ 1109791 w 4419601"/>
              <a:gd name="connsiteY1528" fmla="*/ 1774234 h 2239844"/>
              <a:gd name="connsiteX1529" fmla="*/ 1111390 w 4419601"/>
              <a:gd name="connsiteY1529" fmla="*/ 1808867 h 2239844"/>
              <a:gd name="connsiteX1530" fmla="*/ 1156167 w 4419601"/>
              <a:gd name="connsiteY1530" fmla="*/ 1853971 h 2239844"/>
              <a:gd name="connsiteX1531" fmla="*/ 1207340 w 4419601"/>
              <a:gd name="connsiteY1531" fmla="*/ 1853971 h 2239844"/>
              <a:gd name="connsiteX1532" fmla="*/ 1245721 w 4419601"/>
              <a:gd name="connsiteY1532" fmla="*/ 1834641 h 2239844"/>
              <a:gd name="connsiteX1533" fmla="*/ 1247111 w 4419601"/>
              <a:gd name="connsiteY1533" fmla="*/ 1833240 h 2239844"/>
              <a:gd name="connsiteX1534" fmla="*/ 1259911 w 4419601"/>
              <a:gd name="connsiteY1534" fmla="*/ 1830938 h 2239844"/>
              <a:gd name="connsiteX1535" fmla="*/ 1255316 w 4419601"/>
              <a:gd name="connsiteY1535" fmla="*/ 1834641 h 2239844"/>
              <a:gd name="connsiteX1536" fmla="*/ 1239324 w 4419601"/>
              <a:gd name="connsiteY1536" fmla="*/ 1847528 h 2239844"/>
              <a:gd name="connsiteX1537" fmla="*/ 1156167 w 4419601"/>
              <a:gd name="connsiteY1537" fmla="*/ 1860414 h 2239844"/>
              <a:gd name="connsiteX1538" fmla="*/ 1111390 w 4419601"/>
              <a:gd name="connsiteY1538" fmla="*/ 1815311 h 2239844"/>
              <a:gd name="connsiteX1539" fmla="*/ 1107392 w 4419601"/>
              <a:gd name="connsiteY1539" fmla="*/ 1751682 h 2239844"/>
              <a:gd name="connsiteX1540" fmla="*/ 1534980 w 4419601"/>
              <a:gd name="connsiteY1540" fmla="*/ 1738363 h 2239844"/>
              <a:gd name="connsiteX1541" fmla="*/ 1538188 w 4419601"/>
              <a:gd name="connsiteY1541" fmla="*/ 1744827 h 2239844"/>
              <a:gd name="connsiteX1542" fmla="*/ 1534980 w 4419601"/>
              <a:gd name="connsiteY1542" fmla="*/ 1777144 h 2239844"/>
              <a:gd name="connsiteX1543" fmla="*/ 1483651 w 4419601"/>
              <a:gd name="connsiteY1543" fmla="*/ 1815924 h 2239844"/>
              <a:gd name="connsiteX1544" fmla="*/ 1476194 w 4419601"/>
              <a:gd name="connsiteY1544" fmla="*/ 1815575 h 2239844"/>
              <a:gd name="connsiteX1545" fmla="*/ 1487394 w 4419601"/>
              <a:gd name="connsiteY1545" fmla="*/ 1805421 h 2239844"/>
              <a:gd name="connsiteX1546" fmla="*/ 1507712 w 4419601"/>
              <a:gd name="connsiteY1546" fmla="*/ 1797342 h 2239844"/>
              <a:gd name="connsiteX1547" fmla="*/ 1528564 w 4419601"/>
              <a:gd name="connsiteY1547" fmla="*/ 1770681 h 2239844"/>
              <a:gd name="connsiteX1548" fmla="*/ 1529130 w 4419601"/>
              <a:gd name="connsiteY1548" fmla="*/ 1750150 h 2239844"/>
              <a:gd name="connsiteX1549" fmla="*/ 1534980 w 4419601"/>
              <a:gd name="connsiteY1549" fmla="*/ 1738364 h 2239844"/>
              <a:gd name="connsiteX1550" fmla="*/ 1746544 w 4419601"/>
              <a:gd name="connsiteY1550" fmla="*/ 1738111 h 2239844"/>
              <a:gd name="connsiteX1551" fmla="*/ 1757196 w 4419601"/>
              <a:gd name="connsiteY1551" fmla="*/ 1742092 h 2239844"/>
              <a:gd name="connsiteX1552" fmla="*/ 1758121 w 4419601"/>
              <a:gd name="connsiteY1552" fmla="*/ 1745047 h 2239844"/>
              <a:gd name="connsiteX1553" fmla="*/ 1765491 w 4419601"/>
              <a:gd name="connsiteY1553" fmla="*/ 1755749 h 2239844"/>
              <a:gd name="connsiteX1554" fmla="*/ 1734764 w 4419601"/>
              <a:gd name="connsiteY1554" fmla="*/ 1745047 h 2239844"/>
              <a:gd name="connsiteX1555" fmla="*/ 1715270 w 4419601"/>
              <a:gd name="connsiteY1555" fmla="*/ 1748940 h 2239844"/>
              <a:gd name="connsiteX1556" fmla="*/ 1720366 w 4419601"/>
              <a:gd name="connsiteY1556" fmla="*/ 1740975 h 2239844"/>
              <a:gd name="connsiteX1557" fmla="*/ 1728321 w 4419601"/>
              <a:gd name="connsiteY1557" fmla="*/ 1738614 h 2239844"/>
              <a:gd name="connsiteX1558" fmla="*/ 1746544 w 4419601"/>
              <a:gd name="connsiteY1558" fmla="*/ 1738111 h 2239844"/>
              <a:gd name="connsiteX1559" fmla="*/ 3031348 w 4419601"/>
              <a:gd name="connsiteY1559" fmla="*/ 1734610 h 2239844"/>
              <a:gd name="connsiteX1560" fmla="*/ 3002856 w 4419601"/>
              <a:gd name="connsiteY1560" fmla="*/ 1765540 h 2239844"/>
              <a:gd name="connsiteX1561" fmla="*/ 2985004 w 4419601"/>
              <a:gd name="connsiteY1561" fmla="*/ 1775644 h 2239844"/>
              <a:gd name="connsiteX1562" fmla="*/ 2993232 w 4419601"/>
              <a:gd name="connsiteY1562" fmla="*/ 1769558 h 2239844"/>
              <a:gd name="connsiteX1563" fmla="*/ 3029323 w 4419601"/>
              <a:gd name="connsiteY1563" fmla="*/ 1735804 h 2239844"/>
              <a:gd name="connsiteX1564" fmla="*/ 1627019 w 4419601"/>
              <a:gd name="connsiteY1564" fmla="*/ 1733237 h 2239844"/>
              <a:gd name="connsiteX1565" fmla="*/ 1623953 w 4419601"/>
              <a:gd name="connsiteY1565" fmla="*/ 1736953 h 2239844"/>
              <a:gd name="connsiteX1566" fmla="*/ 1624196 w 4419601"/>
              <a:gd name="connsiteY1566" fmla="*/ 1739406 h 2239844"/>
              <a:gd name="connsiteX1567" fmla="*/ 1618905 w 4419601"/>
              <a:gd name="connsiteY1567" fmla="*/ 1750967 h 2239844"/>
              <a:gd name="connsiteX1568" fmla="*/ 1625341 w 4419601"/>
              <a:gd name="connsiteY1568" fmla="*/ 1750967 h 2239844"/>
              <a:gd name="connsiteX1569" fmla="*/ 1624196 w 4419601"/>
              <a:gd name="connsiteY1569" fmla="*/ 1739406 h 2239844"/>
              <a:gd name="connsiteX1570" fmla="*/ 1766981 w 4419601"/>
              <a:gd name="connsiteY1570" fmla="*/ 1732180 h 2239844"/>
              <a:gd name="connsiteX1571" fmla="*/ 1870075 w 4419601"/>
              <a:gd name="connsiteY1571" fmla="*/ 1802949 h 2239844"/>
              <a:gd name="connsiteX1572" fmla="*/ 1857048 w 4419601"/>
              <a:gd name="connsiteY1572" fmla="*/ 1800851 h 2239844"/>
              <a:gd name="connsiteX1573" fmla="*/ 1833117 w 4419601"/>
              <a:gd name="connsiteY1573" fmla="*/ 1793225 h 2239844"/>
              <a:gd name="connsiteX1574" fmla="*/ 1820133 w 4419601"/>
              <a:gd name="connsiteY1574" fmla="*/ 1786350 h 2239844"/>
              <a:gd name="connsiteX1575" fmla="*/ 1795456 w 4419601"/>
              <a:gd name="connsiteY1575" fmla="*/ 1766519 h 2239844"/>
              <a:gd name="connsiteX1576" fmla="*/ 1766981 w 4419601"/>
              <a:gd name="connsiteY1576" fmla="*/ 1738614 h 2239844"/>
              <a:gd name="connsiteX1577" fmla="*/ 1766981 w 4419601"/>
              <a:gd name="connsiteY1577" fmla="*/ 1732180 h 2239844"/>
              <a:gd name="connsiteX1578" fmla="*/ 2842692 w 4419601"/>
              <a:gd name="connsiteY1578" fmla="*/ 1729322 h 2239844"/>
              <a:gd name="connsiteX1579" fmla="*/ 2846368 w 4419601"/>
              <a:gd name="connsiteY1579" fmla="*/ 1731345 h 2239844"/>
              <a:gd name="connsiteX1580" fmla="*/ 2868334 w 4419601"/>
              <a:gd name="connsiteY1580" fmla="*/ 1743601 h 2239844"/>
              <a:gd name="connsiteX1581" fmla="*/ 2904241 w 4419601"/>
              <a:gd name="connsiteY1581" fmla="*/ 1769946 h 2239844"/>
              <a:gd name="connsiteX1582" fmla="*/ 2923532 w 4419601"/>
              <a:gd name="connsiteY1582" fmla="*/ 1786278 h 2239844"/>
              <a:gd name="connsiteX1583" fmla="*/ 2894596 w 4419601"/>
              <a:gd name="connsiteY1583" fmla="*/ 1765121 h 2239844"/>
              <a:gd name="connsiteX1584" fmla="*/ 2869013 w 4419601"/>
              <a:gd name="connsiteY1584" fmla="*/ 1752323 h 2239844"/>
              <a:gd name="connsiteX1585" fmla="*/ 2859228 w 4419601"/>
              <a:gd name="connsiteY1585" fmla="*/ 1744212 h 2239844"/>
              <a:gd name="connsiteX1586" fmla="*/ 3029410 w 4419601"/>
              <a:gd name="connsiteY1586" fmla="*/ 1728600 h 2239844"/>
              <a:gd name="connsiteX1587" fmla="*/ 2999648 w 4419601"/>
              <a:gd name="connsiteY1587" fmla="*/ 1759914 h 2239844"/>
              <a:gd name="connsiteX1588" fmla="*/ 2978424 w 4419601"/>
              <a:gd name="connsiteY1588" fmla="*/ 1772184 h 2239844"/>
              <a:gd name="connsiteX1589" fmla="*/ 2994836 w 4419601"/>
              <a:gd name="connsiteY1589" fmla="*/ 1759111 h 2239844"/>
              <a:gd name="connsiteX1590" fmla="*/ 3028120 w 4419601"/>
              <a:gd name="connsiteY1590" fmla="*/ 1729475 h 2239844"/>
              <a:gd name="connsiteX1591" fmla="*/ 2814442 w 4419601"/>
              <a:gd name="connsiteY1591" fmla="*/ 1721187 h 2239844"/>
              <a:gd name="connsiteX1592" fmla="*/ 2842174 w 4419601"/>
              <a:gd name="connsiteY1592" fmla="*/ 1737834 h 2239844"/>
              <a:gd name="connsiteX1593" fmla="*/ 2843956 w 4419601"/>
              <a:gd name="connsiteY1593" fmla="*/ 1739387 h 2239844"/>
              <a:gd name="connsiteX1594" fmla="*/ 2858841 w 4419601"/>
              <a:gd name="connsiteY1594" fmla="*/ 1755516 h 2239844"/>
              <a:gd name="connsiteX1595" fmla="*/ 2852798 w 4419601"/>
              <a:gd name="connsiteY1595" fmla="*/ 1750645 h 2239844"/>
              <a:gd name="connsiteX1596" fmla="*/ 2815020 w 4419601"/>
              <a:gd name="connsiteY1596" fmla="*/ 1721694 h 2239844"/>
              <a:gd name="connsiteX1597" fmla="*/ 2312988 w 4419601"/>
              <a:gd name="connsiteY1597" fmla="*/ 1719313 h 2239844"/>
              <a:gd name="connsiteX1598" fmla="*/ 2324020 w 4419601"/>
              <a:gd name="connsiteY1598" fmla="*/ 1722559 h 2239844"/>
              <a:gd name="connsiteX1599" fmla="*/ 2326651 w 4419601"/>
              <a:gd name="connsiteY1599" fmla="*/ 1728044 h 2239844"/>
              <a:gd name="connsiteX1600" fmla="*/ 2338706 w 4419601"/>
              <a:gd name="connsiteY1600" fmla="*/ 1738363 h 2239844"/>
              <a:gd name="connsiteX1601" fmla="*/ 2370853 w 4419601"/>
              <a:gd name="connsiteY1601" fmla="*/ 1763763 h 2239844"/>
              <a:gd name="connsiteX1602" fmla="*/ 2395767 w 4419601"/>
              <a:gd name="connsiteY1602" fmla="*/ 1771701 h 2239844"/>
              <a:gd name="connsiteX1603" fmla="*/ 2406038 w 4419601"/>
              <a:gd name="connsiteY1603" fmla="*/ 1773744 h 2239844"/>
              <a:gd name="connsiteX1604" fmla="*/ 2411840 w 4419601"/>
              <a:gd name="connsiteY1604" fmla="*/ 1779638 h 2239844"/>
              <a:gd name="connsiteX1605" fmla="*/ 2413581 w 4419601"/>
              <a:gd name="connsiteY1605" fmla="*/ 1781772 h 2239844"/>
              <a:gd name="connsiteX1606" fmla="*/ 2401393 w 4419601"/>
              <a:gd name="connsiteY1606" fmla="*/ 1782019 h 2239844"/>
              <a:gd name="connsiteX1607" fmla="*/ 2370853 w 4419601"/>
              <a:gd name="connsiteY1607" fmla="*/ 1770113 h 2239844"/>
              <a:gd name="connsiteX1608" fmla="*/ 2332276 w 4419601"/>
              <a:gd name="connsiteY1608" fmla="*/ 1744713 h 2239844"/>
              <a:gd name="connsiteX1609" fmla="*/ 2312988 w 4419601"/>
              <a:gd name="connsiteY1609" fmla="*/ 1719313 h 2239844"/>
              <a:gd name="connsiteX1610" fmla="*/ 1747651 w 4419601"/>
              <a:gd name="connsiteY1610" fmla="*/ 1719313 h 2239844"/>
              <a:gd name="connsiteX1611" fmla="*/ 1760538 w 4419601"/>
              <a:gd name="connsiteY1611" fmla="*/ 1732180 h 2239844"/>
              <a:gd name="connsiteX1612" fmla="*/ 1766981 w 4419601"/>
              <a:gd name="connsiteY1612" fmla="*/ 1745047 h 2239844"/>
              <a:gd name="connsiteX1613" fmla="*/ 1772888 w 4419601"/>
              <a:gd name="connsiteY1613" fmla="*/ 1750945 h 2239844"/>
              <a:gd name="connsiteX1614" fmla="*/ 1762954 w 4419601"/>
              <a:gd name="connsiteY1614" fmla="*/ 1744243 h 2239844"/>
              <a:gd name="connsiteX1615" fmla="*/ 1757196 w 4419601"/>
              <a:gd name="connsiteY1615" fmla="*/ 1742092 h 2239844"/>
              <a:gd name="connsiteX1616" fmla="*/ 1754094 w 4419601"/>
              <a:gd name="connsiteY1616" fmla="*/ 1732180 h 2239844"/>
              <a:gd name="connsiteX1617" fmla="*/ 1747651 w 4419601"/>
              <a:gd name="connsiteY1617" fmla="*/ 1725747 h 2239844"/>
              <a:gd name="connsiteX1618" fmla="*/ 1741208 w 4419601"/>
              <a:gd name="connsiteY1618" fmla="*/ 1725747 h 2239844"/>
              <a:gd name="connsiteX1619" fmla="*/ 1721877 w 4419601"/>
              <a:gd name="connsiteY1619" fmla="*/ 1738614 h 2239844"/>
              <a:gd name="connsiteX1620" fmla="*/ 1720366 w 4419601"/>
              <a:gd name="connsiteY1620" fmla="*/ 1740975 h 2239844"/>
              <a:gd name="connsiteX1621" fmla="*/ 1709744 w 4419601"/>
              <a:gd name="connsiteY1621" fmla="*/ 1744128 h 2239844"/>
              <a:gd name="connsiteX1622" fmla="*/ 1723488 w 4419601"/>
              <a:gd name="connsiteY1622" fmla="*/ 1727355 h 2239844"/>
              <a:gd name="connsiteX1623" fmla="*/ 1747651 w 4419601"/>
              <a:gd name="connsiteY1623" fmla="*/ 1719313 h 2239844"/>
              <a:gd name="connsiteX1624" fmla="*/ 2320401 w 4419601"/>
              <a:gd name="connsiteY1624" fmla="*/ 1715013 h 2239844"/>
              <a:gd name="connsiteX1625" fmla="*/ 2353172 w 4419601"/>
              <a:gd name="connsiteY1625" fmla="*/ 1724076 h 2239844"/>
              <a:gd name="connsiteX1626" fmla="*/ 2383712 w 4419601"/>
              <a:gd name="connsiteY1626" fmla="*/ 1744713 h 2239844"/>
              <a:gd name="connsiteX1627" fmla="*/ 2411672 w 4419601"/>
              <a:gd name="connsiteY1627" fmla="*/ 1773096 h 2239844"/>
              <a:gd name="connsiteX1628" fmla="*/ 2409731 w 4419601"/>
              <a:gd name="connsiteY1628" fmla="*/ 1774479 h 2239844"/>
              <a:gd name="connsiteX1629" fmla="*/ 2406038 w 4419601"/>
              <a:gd name="connsiteY1629" fmla="*/ 1773744 h 2239844"/>
              <a:gd name="connsiteX1630" fmla="*/ 2383712 w 4419601"/>
              <a:gd name="connsiteY1630" fmla="*/ 1751063 h 2239844"/>
              <a:gd name="connsiteX1631" fmla="*/ 2350761 w 4419601"/>
              <a:gd name="connsiteY1631" fmla="*/ 1730426 h 2239844"/>
              <a:gd name="connsiteX1632" fmla="*/ 2324020 w 4419601"/>
              <a:gd name="connsiteY1632" fmla="*/ 1722559 h 2239844"/>
              <a:gd name="connsiteX1633" fmla="*/ 3065369 w 4419601"/>
              <a:gd name="connsiteY1633" fmla="*/ 1714557 h 2239844"/>
              <a:gd name="connsiteX1634" fmla="*/ 3052582 w 4419601"/>
              <a:gd name="connsiteY1634" fmla="*/ 1739019 h 2239844"/>
              <a:gd name="connsiteX1635" fmla="*/ 3025313 w 4419601"/>
              <a:gd name="connsiteY1635" fmla="*/ 1763129 h 2239844"/>
              <a:gd name="connsiteX1636" fmla="*/ 3046968 w 4419601"/>
              <a:gd name="connsiteY1636" fmla="*/ 1734197 h 2239844"/>
              <a:gd name="connsiteX1637" fmla="*/ 3054761 w 4419601"/>
              <a:gd name="connsiteY1637" fmla="*/ 1720810 h 2239844"/>
              <a:gd name="connsiteX1638" fmla="*/ 2814746 w 4419601"/>
              <a:gd name="connsiteY1638" fmla="*/ 1713944 h 2239844"/>
              <a:gd name="connsiteX1639" fmla="*/ 2818030 w 4419601"/>
              <a:gd name="connsiteY1639" fmla="*/ 1715751 h 2239844"/>
              <a:gd name="connsiteX1640" fmla="*/ 2852798 w 4419601"/>
              <a:gd name="connsiteY1640" fmla="*/ 1744212 h 2239844"/>
              <a:gd name="connsiteX1641" fmla="*/ 2842174 w 4419601"/>
              <a:gd name="connsiteY1641" fmla="*/ 1737834 h 2239844"/>
              <a:gd name="connsiteX1642" fmla="*/ 2319418 w 4419601"/>
              <a:gd name="connsiteY1642" fmla="*/ 1712963 h 2239844"/>
              <a:gd name="connsiteX1643" fmla="*/ 2320401 w 4419601"/>
              <a:gd name="connsiteY1643" fmla="*/ 1715013 h 2239844"/>
              <a:gd name="connsiteX1644" fmla="*/ 2319170 w 4419601"/>
              <a:gd name="connsiteY1644" fmla="*/ 1714673 h 2239844"/>
              <a:gd name="connsiteX1645" fmla="*/ 2312988 w 4419601"/>
              <a:gd name="connsiteY1645" fmla="*/ 1712963 h 2239844"/>
              <a:gd name="connsiteX1646" fmla="*/ 2319170 w 4419601"/>
              <a:gd name="connsiteY1646" fmla="*/ 1714673 h 2239844"/>
              <a:gd name="connsiteX1647" fmla="*/ 2318614 w 4419601"/>
              <a:gd name="connsiteY1647" fmla="*/ 1718519 h 2239844"/>
              <a:gd name="connsiteX1648" fmla="*/ 2312988 w 4419601"/>
              <a:gd name="connsiteY1648" fmla="*/ 1719313 h 2239844"/>
              <a:gd name="connsiteX1649" fmla="*/ 2312988 w 4419601"/>
              <a:gd name="connsiteY1649" fmla="*/ 1712963 h 2239844"/>
              <a:gd name="connsiteX1650" fmla="*/ 3068021 w 4419601"/>
              <a:gd name="connsiteY1650" fmla="*/ 1709484 h 2239844"/>
              <a:gd name="connsiteX1651" fmla="*/ 3070226 w 4419601"/>
              <a:gd name="connsiteY1651" fmla="*/ 1711694 h 2239844"/>
              <a:gd name="connsiteX1652" fmla="*/ 3065369 w 4419601"/>
              <a:gd name="connsiteY1652" fmla="*/ 1714557 h 2239844"/>
              <a:gd name="connsiteX1653" fmla="*/ 3063810 w 4419601"/>
              <a:gd name="connsiteY1653" fmla="*/ 1705264 h 2239844"/>
              <a:gd name="connsiteX1654" fmla="*/ 3054761 w 4419601"/>
              <a:gd name="connsiteY1654" fmla="*/ 1720810 h 2239844"/>
              <a:gd name="connsiteX1655" fmla="*/ 3031348 w 4419601"/>
              <a:gd name="connsiteY1655" fmla="*/ 1734610 h 2239844"/>
              <a:gd name="connsiteX1656" fmla="*/ 3049337 w 4419601"/>
              <a:gd name="connsiteY1656" fmla="*/ 1715083 h 2239844"/>
              <a:gd name="connsiteX1657" fmla="*/ 3063810 w 4419601"/>
              <a:gd name="connsiteY1657" fmla="*/ 1705264 h 2239844"/>
              <a:gd name="connsiteX1658" fmla="*/ 3070226 w 4419601"/>
              <a:gd name="connsiteY1658" fmla="*/ 1705264 h 2239844"/>
              <a:gd name="connsiteX1659" fmla="*/ 3068021 w 4419601"/>
              <a:gd name="connsiteY1659" fmla="*/ 1709484 h 2239844"/>
              <a:gd name="connsiteX1660" fmla="*/ 3064612 w 4419601"/>
              <a:gd name="connsiteY1660" fmla="*/ 1706068 h 2239844"/>
              <a:gd name="connsiteX1661" fmla="*/ 3063810 w 4419601"/>
              <a:gd name="connsiteY1661" fmla="*/ 1705264 h 2239844"/>
              <a:gd name="connsiteX1662" fmla="*/ 1139379 w 4419601"/>
              <a:gd name="connsiteY1662" fmla="*/ 1704624 h 2239844"/>
              <a:gd name="connsiteX1663" fmla="*/ 1137776 w 4419601"/>
              <a:gd name="connsiteY1663" fmla="*/ 1721882 h 2239844"/>
              <a:gd name="connsiteX1664" fmla="*/ 1143373 w 4419601"/>
              <a:gd name="connsiteY1664" fmla="*/ 1783094 h 2239844"/>
              <a:gd name="connsiteX1665" fmla="*/ 1239324 w 4419601"/>
              <a:gd name="connsiteY1665" fmla="*/ 1821754 h 2239844"/>
              <a:gd name="connsiteX1666" fmla="*/ 1239324 w 4419601"/>
              <a:gd name="connsiteY1666" fmla="*/ 1828197 h 2239844"/>
              <a:gd name="connsiteX1667" fmla="*/ 1225945 w 4419601"/>
              <a:gd name="connsiteY1667" fmla="*/ 1830234 h 2239844"/>
              <a:gd name="connsiteX1668" fmla="*/ 1207340 w 4419601"/>
              <a:gd name="connsiteY1668" fmla="*/ 1828197 h 2239844"/>
              <a:gd name="connsiteX1669" fmla="*/ 1184077 w 4419601"/>
              <a:gd name="connsiteY1669" fmla="*/ 1824292 h 2239844"/>
              <a:gd name="connsiteX1670" fmla="*/ 1161964 w 4419601"/>
              <a:gd name="connsiteY1670" fmla="*/ 1810982 h 2239844"/>
              <a:gd name="connsiteX1671" fmla="*/ 1143373 w 4419601"/>
              <a:gd name="connsiteY1671" fmla="*/ 1789537 h 2239844"/>
              <a:gd name="connsiteX1672" fmla="*/ 1130580 w 4419601"/>
              <a:gd name="connsiteY1672" fmla="*/ 1725103 h 2239844"/>
              <a:gd name="connsiteX1673" fmla="*/ 1131308 w 4419601"/>
              <a:gd name="connsiteY1673" fmla="*/ 1715321 h 2239844"/>
              <a:gd name="connsiteX1674" fmla="*/ 1132284 w 4419601"/>
              <a:gd name="connsiteY1674" fmla="*/ 1702212 h 2239844"/>
              <a:gd name="connsiteX1675" fmla="*/ 1131308 w 4419601"/>
              <a:gd name="connsiteY1675" fmla="*/ 1715321 h 2239844"/>
              <a:gd name="connsiteX1676" fmla="*/ 1128181 w 4419601"/>
              <a:gd name="connsiteY1676" fmla="*/ 1719465 h 2239844"/>
              <a:gd name="connsiteX1677" fmla="*/ 1117787 w 4419601"/>
              <a:gd name="connsiteY1677" fmla="*/ 1744433 h 2239844"/>
              <a:gd name="connsiteX1678" fmla="*/ 1118245 w 4419601"/>
              <a:gd name="connsiteY1678" fmla="*/ 1730112 h 2239844"/>
              <a:gd name="connsiteX1679" fmla="*/ 1504103 w 4419601"/>
              <a:gd name="connsiteY1679" fmla="*/ 1699987 h 2239844"/>
              <a:gd name="connsiteX1680" fmla="*/ 1514128 w 4419601"/>
              <a:gd name="connsiteY1680" fmla="*/ 1703354 h 2239844"/>
              <a:gd name="connsiteX1681" fmla="*/ 1522148 w 4419601"/>
              <a:gd name="connsiteY1681" fmla="*/ 1712510 h 2239844"/>
              <a:gd name="connsiteX1682" fmla="*/ 1533167 w 4419601"/>
              <a:gd name="connsiteY1682" fmla="*/ 1734710 h 2239844"/>
              <a:gd name="connsiteX1683" fmla="*/ 1529323 w 4419601"/>
              <a:gd name="connsiteY1683" fmla="*/ 1743159 h 2239844"/>
              <a:gd name="connsiteX1684" fmla="*/ 1529366 w 4419601"/>
              <a:gd name="connsiteY1684" fmla="*/ 1741595 h 2239844"/>
              <a:gd name="connsiteX1685" fmla="*/ 1515732 w 4419601"/>
              <a:gd name="connsiteY1685" fmla="*/ 1712510 h 2239844"/>
              <a:gd name="connsiteX1686" fmla="*/ 2772768 w 4419601"/>
              <a:gd name="connsiteY1686" fmla="*/ 1696170 h 2239844"/>
              <a:gd name="connsiteX1687" fmla="*/ 2795519 w 4419601"/>
              <a:gd name="connsiteY1687" fmla="*/ 1709827 h 2239844"/>
              <a:gd name="connsiteX1688" fmla="*/ 2836293 w 4419601"/>
              <a:gd name="connsiteY1688" fmla="*/ 1744857 h 2239844"/>
              <a:gd name="connsiteX1689" fmla="*/ 2775633 w 4419601"/>
              <a:gd name="connsiteY1689" fmla="*/ 1699177 h 2239844"/>
              <a:gd name="connsiteX1690" fmla="*/ 1140292 w 4419601"/>
              <a:gd name="connsiteY1690" fmla="*/ 1694795 h 2239844"/>
              <a:gd name="connsiteX1691" fmla="*/ 1142574 w 4419601"/>
              <a:gd name="connsiteY1691" fmla="*/ 1696108 h 2239844"/>
              <a:gd name="connsiteX1692" fmla="*/ 1143373 w 4419601"/>
              <a:gd name="connsiteY1692" fmla="*/ 1699330 h 2239844"/>
              <a:gd name="connsiteX1693" fmla="*/ 1139379 w 4419601"/>
              <a:gd name="connsiteY1693" fmla="*/ 1704624 h 2239844"/>
              <a:gd name="connsiteX1694" fmla="*/ 1505928 w 4419601"/>
              <a:gd name="connsiteY1694" fmla="*/ 1693991 h 2239844"/>
              <a:gd name="connsiteX1695" fmla="*/ 1525356 w 4419601"/>
              <a:gd name="connsiteY1695" fmla="*/ 1699583 h 2239844"/>
              <a:gd name="connsiteX1696" fmla="*/ 1547813 w 4419601"/>
              <a:gd name="connsiteY1696" fmla="*/ 1706047 h 2239844"/>
              <a:gd name="connsiteX1697" fmla="*/ 1543803 w 4419601"/>
              <a:gd name="connsiteY1697" fmla="*/ 1724629 h 2239844"/>
              <a:gd name="connsiteX1698" fmla="*/ 1534980 w 4419601"/>
              <a:gd name="connsiteY1698" fmla="*/ 1738363 h 2239844"/>
              <a:gd name="connsiteX1699" fmla="*/ 1533167 w 4419601"/>
              <a:gd name="connsiteY1699" fmla="*/ 1734710 h 2239844"/>
              <a:gd name="connsiteX1700" fmla="*/ 1537387 w 4419601"/>
              <a:gd name="connsiteY1700" fmla="*/ 1725437 h 2239844"/>
              <a:gd name="connsiteX1701" fmla="*/ 1540147 w 4419601"/>
              <a:gd name="connsiteY1701" fmla="*/ 1712090 h 2239844"/>
              <a:gd name="connsiteX1702" fmla="*/ 1541397 w 4419601"/>
              <a:gd name="connsiteY1702" fmla="*/ 1712510 h 2239844"/>
              <a:gd name="connsiteX1703" fmla="*/ 1541397 w 4419601"/>
              <a:gd name="connsiteY1703" fmla="*/ 1706047 h 2239844"/>
              <a:gd name="connsiteX1704" fmla="*/ 1540147 w 4419601"/>
              <a:gd name="connsiteY1704" fmla="*/ 1712090 h 2239844"/>
              <a:gd name="connsiteX1705" fmla="*/ 1522148 w 4419601"/>
              <a:gd name="connsiteY1705" fmla="*/ 1706047 h 2239844"/>
              <a:gd name="connsiteX1706" fmla="*/ 1514128 w 4419601"/>
              <a:gd name="connsiteY1706" fmla="*/ 1703354 h 2239844"/>
              <a:gd name="connsiteX1707" fmla="*/ 3067018 w 4419601"/>
              <a:gd name="connsiteY1707" fmla="*/ 1689995 h 2239844"/>
              <a:gd name="connsiteX1708" fmla="*/ 3070226 w 4419601"/>
              <a:gd name="connsiteY1708" fmla="*/ 1692406 h 2239844"/>
              <a:gd name="connsiteX1709" fmla="*/ 3049337 w 4419601"/>
              <a:gd name="connsiteY1709" fmla="*/ 1715083 h 2239844"/>
              <a:gd name="connsiteX1710" fmla="*/ 3029410 w 4419601"/>
              <a:gd name="connsiteY1710" fmla="*/ 1728600 h 2239844"/>
              <a:gd name="connsiteX1711" fmla="*/ 3063810 w 4419601"/>
              <a:gd name="connsiteY1711" fmla="*/ 1692406 h 2239844"/>
              <a:gd name="connsiteX1712" fmla="*/ 3067018 w 4419601"/>
              <a:gd name="connsiteY1712" fmla="*/ 1689995 h 2239844"/>
              <a:gd name="connsiteX1713" fmla="*/ 2754060 w 4419601"/>
              <a:gd name="connsiteY1713" fmla="*/ 1676140 h 2239844"/>
              <a:gd name="connsiteX1714" fmla="*/ 2789113 w 4419601"/>
              <a:gd name="connsiteY1714" fmla="*/ 1698936 h 2239844"/>
              <a:gd name="connsiteX1715" fmla="*/ 2814442 w 4419601"/>
              <a:gd name="connsiteY1715" fmla="*/ 1721187 h 2239844"/>
              <a:gd name="connsiteX1716" fmla="*/ 2795519 w 4419601"/>
              <a:gd name="connsiteY1716" fmla="*/ 1709827 h 2239844"/>
              <a:gd name="connsiteX1717" fmla="*/ 2775633 w 4419601"/>
              <a:gd name="connsiteY1717" fmla="*/ 1692743 h 2239844"/>
              <a:gd name="connsiteX1718" fmla="*/ 2752631 w 4419601"/>
              <a:gd name="connsiteY1718" fmla="*/ 1675040 h 2239844"/>
              <a:gd name="connsiteX1719" fmla="*/ 2754060 w 4419601"/>
              <a:gd name="connsiteY1719" fmla="*/ 1676140 h 2239844"/>
              <a:gd name="connsiteX1720" fmla="*/ 2753058 w 4419601"/>
              <a:gd name="connsiteY1720" fmla="*/ 1675489 h 2239844"/>
              <a:gd name="connsiteX1721" fmla="*/ 1478871 w 4419601"/>
              <a:gd name="connsiteY1721" fmla="*/ 1674901 h 2239844"/>
              <a:gd name="connsiteX1722" fmla="*/ 1498088 w 4419601"/>
              <a:gd name="connsiteY1722" fmla="*/ 1685041 h 2239844"/>
              <a:gd name="connsiteX1723" fmla="*/ 1505928 w 4419601"/>
              <a:gd name="connsiteY1723" fmla="*/ 1693991 h 2239844"/>
              <a:gd name="connsiteX1724" fmla="*/ 1502900 w 4419601"/>
              <a:gd name="connsiteY1724" fmla="*/ 1693120 h 2239844"/>
              <a:gd name="connsiteX1725" fmla="*/ 1484453 w 4419601"/>
              <a:gd name="connsiteY1725" fmla="*/ 1680193 h 2239844"/>
              <a:gd name="connsiteX1726" fmla="*/ 1188258 w 4419601"/>
              <a:gd name="connsiteY1726" fmla="*/ 1672966 h 2239844"/>
              <a:gd name="connsiteX1727" fmla="*/ 1217522 w 4419601"/>
              <a:gd name="connsiteY1727" fmla="*/ 1701526 h 2239844"/>
              <a:gd name="connsiteX1728" fmla="*/ 1219141 w 4419601"/>
              <a:gd name="connsiteY1728" fmla="*/ 1702887 h 2239844"/>
              <a:gd name="connsiteX1729" fmla="*/ 1219937 w 4419601"/>
              <a:gd name="connsiteY1729" fmla="*/ 1703939 h 2239844"/>
              <a:gd name="connsiteX1730" fmla="*/ 1291590 w 4419601"/>
              <a:gd name="connsiteY1730" fmla="*/ 1769868 h 2239844"/>
              <a:gd name="connsiteX1731" fmla="*/ 1291420 w 4419601"/>
              <a:gd name="connsiteY1731" fmla="*/ 1770376 h 2239844"/>
              <a:gd name="connsiteX1732" fmla="*/ 1270980 w 4419601"/>
              <a:gd name="connsiteY1732" fmla="*/ 1757739 h 2239844"/>
              <a:gd name="connsiteX1733" fmla="*/ 1234428 w 4419601"/>
              <a:gd name="connsiteY1733" fmla="*/ 1726451 h 2239844"/>
              <a:gd name="connsiteX1734" fmla="*/ 1188538 w 4419601"/>
              <a:gd name="connsiteY1734" fmla="*/ 1673386 h 2239844"/>
              <a:gd name="connsiteX1735" fmla="*/ 1622852 w 4419601"/>
              <a:gd name="connsiteY1735" fmla="*/ 1669796 h 2239844"/>
              <a:gd name="connsiteX1736" fmla="*/ 1622928 w 4419601"/>
              <a:gd name="connsiteY1736" fmla="*/ 1671195 h 2239844"/>
              <a:gd name="connsiteX1737" fmla="*/ 1621419 w 4419601"/>
              <a:gd name="connsiteY1737" fmla="*/ 1711383 h 2239844"/>
              <a:gd name="connsiteX1738" fmla="*/ 1622729 w 4419601"/>
              <a:gd name="connsiteY1738" fmla="*/ 1724605 h 2239844"/>
              <a:gd name="connsiteX1739" fmla="*/ 1630820 w 4419601"/>
              <a:gd name="connsiteY1739" fmla="*/ 1714931 h 2239844"/>
              <a:gd name="connsiteX1740" fmla="*/ 1631253 w 4419601"/>
              <a:gd name="connsiteY1740" fmla="*/ 1708428 h 2239844"/>
              <a:gd name="connsiteX1741" fmla="*/ 1628534 w 4419601"/>
              <a:gd name="connsiteY1741" fmla="*/ 1688425 h 2239844"/>
              <a:gd name="connsiteX1742" fmla="*/ 1464403 w 4419601"/>
              <a:gd name="connsiteY1742" fmla="*/ 1667266 h 2239844"/>
              <a:gd name="connsiteX1743" fmla="*/ 1492473 w 4419601"/>
              <a:gd name="connsiteY1743" fmla="*/ 1687464 h 2239844"/>
              <a:gd name="connsiteX1744" fmla="*/ 1504103 w 4419601"/>
              <a:gd name="connsiteY1744" fmla="*/ 1699987 h 2239844"/>
              <a:gd name="connsiteX1745" fmla="*/ 1502900 w 4419601"/>
              <a:gd name="connsiteY1745" fmla="*/ 1699583 h 2239844"/>
              <a:gd name="connsiteX1746" fmla="*/ 1464403 w 4419601"/>
              <a:gd name="connsiteY1746" fmla="*/ 1667266 h 2239844"/>
              <a:gd name="connsiteX1747" fmla="*/ 1467611 w 4419601"/>
              <a:gd name="connsiteY1747" fmla="*/ 1664843 h 2239844"/>
              <a:gd name="connsiteX1748" fmla="*/ 1470819 w 4419601"/>
              <a:gd name="connsiteY1748" fmla="*/ 1667266 h 2239844"/>
              <a:gd name="connsiteX1749" fmla="*/ 1478871 w 4419601"/>
              <a:gd name="connsiteY1749" fmla="*/ 1674901 h 2239844"/>
              <a:gd name="connsiteX1750" fmla="*/ 1464403 w 4419601"/>
              <a:gd name="connsiteY1750" fmla="*/ 1667266 h 2239844"/>
              <a:gd name="connsiteX1751" fmla="*/ 1467611 w 4419601"/>
              <a:gd name="connsiteY1751" fmla="*/ 1664843 h 2239844"/>
              <a:gd name="connsiteX1752" fmla="*/ 1136977 w 4419601"/>
              <a:gd name="connsiteY1752" fmla="*/ 1660670 h 2239844"/>
              <a:gd name="connsiteX1753" fmla="*/ 1140675 w 4419601"/>
              <a:gd name="connsiteY1753" fmla="*/ 1690672 h 2239844"/>
              <a:gd name="connsiteX1754" fmla="*/ 1140292 w 4419601"/>
              <a:gd name="connsiteY1754" fmla="*/ 1694795 h 2239844"/>
              <a:gd name="connsiteX1755" fmla="*/ 1136977 w 4419601"/>
              <a:gd name="connsiteY1755" fmla="*/ 1692886 h 2239844"/>
              <a:gd name="connsiteX1756" fmla="*/ 1132284 w 4419601"/>
              <a:gd name="connsiteY1756" fmla="*/ 1702212 h 2239844"/>
              <a:gd name="connsiteX1757" fmla="*/ 1132979 w 4419601"/>
              <a:gd name="connsiteY1757" fmla="*/ 1692886 h 2239844"/>
              <a:gd name="connsiteX1758" fmla="*/ 1131309 w 4419601"/>
              <a:gd name="connsiteY1758" fmla="*/ 1670457 h 2239844"/>
              <a:gd name="connsiteX1759" fmla="*/ 1459970 w 4419601"/>
              <a:gd name="connsiteY1759" fmla="*/ 1657019 h 2239844"/>
              <a:gd name="connsiteX1760" fmla="*/ 1447560 w 4419601"/>
              <a:gd name="connsiteY1760" fmla="*/ 1682617 h 2239844"/>
              <a:gd name="connsiteX1761" fmla="*/ 1425906 w 4419601"/>
              <a:gd name="connsiteY1761" fmla="*/ 1712510 h 2239844"/>
              <a:gd name="connsiteX1762" fmla="*/ 1419489 w 4419601"/>
              <a:gd name="connsiteY1762" fmla="*/ 1783607 h 2239844"/>
              <a:gd name="connsiteX1763" fmla="*/ 1441144 w 4419601"/>
              <a:gd name="connsiteY1763" fmla="*/ 1806229 h 2239844"/>
              <a:gd name="connsiteX1764" fmla="*/ 1470578 w 4419601"/>
              <a:gd name="connsiteY1764" fmla="*/ 1808865 h 2239844"/>
              <a:gd name="connsiteX1765" fmla="*/ 1464403 w 4419601"/>
              <a:gd name="connsiteY1765" fmla="*/ 1814309 h 2239844"/>
              <a:gd name="connsiteX1766" fmla="*/ 1460270 w 4419601"/>
              <a:gd name="connsiteY1766" fmla="*/ 1814829 h 2239844"/>
              <a:gd name="connsiteX1767" fmla="*/ 1449164 w 4419601"/>
              <a:gd name="connsiteY1767" fmla="*/ 1814309 h 2239844"/>
              <a:gd name="connsiteX1768" fmla="*/ 1425911 w 4419601"/>
              <a:gd name="connsiteY1768" fmla="*/ 1805445 h 2239844"/>
              <a:gd name="connsiteX1769" fmla="*/ 1421896 w 4419601"/>
              <a:gd name="connsiteY1769" fmla="*/ 1803805 h 2239844"/>
              <a:gd name="connsiteX1770" fmla="*/ 1408590 w 4419601"/>
              <a:gd name="connsiteY1770" fmla="*/ 1780526 h 2239844"/>
              <a:gd name="connsiteX1771" fmla="*/ 1406657 w 4419601"/>
              <a:gd name="connsiteY1771" fmla="*/ 1767449 h 2239844"/>
              <a:gd name="connsiteX1772" fmla="*/ 1413073 w 4419601"/>
              <a:gd name="connsiteY1772" fmla="*/ 1731900 h 2239844"/>
              <a:gd name="connsiteX1773" fmla="*/ 1437936 w 4419601"/>
              <a:gd name="connsiteY1773" fmla="*/ 1689888 h 2239844"/>
              <a:gd name="connsiteX1774" fmla="*/ 1451050 w 4419601"/>
              <a:gd name="connsiteY1774" fmla="*/ 1662410 h 2239844"/>
              <a:gd name="connsiteX1775" fmla="*/ 2741128 w 4419601"/>
              <a:gd name="connsiteY1775" fmla="*/ 1655976 h 2239844"/>
              <a:gd name="connsiteX1776" fmla="*/ 2769204 w 4419601"/>
              <a:gd name="connsiteY1776" fmla="*/ 1675423 h 2239844"/>
              <a:gd name="connsiteX1777" fmla="*/ 2782064 w 4419601"/>
              <a:gd name="connsiteY1777" fmla="*/ 1686310 h 2239844"/>
              <a:gd name="connsiteX1778" fmla="*/ 2797941 w 4419601"/>
              <a:gd name="connsiteY1778" fmla="*/ 1699307 h 2239844"/>
              <a:gd name="connsiteX1779" fmla="*/ 2814746 w 4419601"/>
              <a:gd name="connsiteY1779" fmla="*/ 1713944 h 2239844"/>
              <a:gd name="connsiteX1780" fmla="*/ 2798140 w 4419601"/>
              <a:gd name="connsiteY1780" fmla="*/ 1704806 h 2239844"/>
              <a:gd name="connsiteX1781" fmla="*/ 2789113 w 4419601"/>
              <a:gd name="connsiteY1781" fmla="*/ 1698936 h 2239844"/>
              <a:gd name="connsiteX1782" fmla="*/ 2782064 w 4419601"/>
              <a:gd name="connsiteY1782" fmla="*/ 1692743 h 2239844"/>
              <a:gd name="connsiteX1783" fmla="*/ 1130580 w 4419601"/>
              <a:gd name="connsiteY1783" fmla="*/ 1654226 h 2239844"/>
              <a:gd name="connsiteX1784" fmla="*/ 1136977 w 4419601"/>
              <a:gd name="connsiteY1784" fmla="*/ 1660670 h 2239844"/>
              <a:gd name="connsiteX1785" fmla="*/ 1130580 w 4419601"/>
              <a:gd name="connsiteY1785" fmla="*/ 1660670 h 2239844"/>
              <a:gd name="connsiteX1786" fmla="*/ 1131309 w 4419601"/>
              <a:gd name="connsiteY1786" fmla="*/ 1670457 h 2239844"/>
              <a:gd name="connsiteX1787" fmla="*/ 1125782 w 4419601"/>
              <a:gd name="connsiteY1787" fmla="*/ 1680000 h 2239844"/>
              <a:gd name="connsiteX1788" fmla="*/ 1124183 w 4419601"/>
              <a:gd name="connsiteY1788" fmla="*/ 1699330 h 2239844"/>
              <a:gd name="connsiteX1789" fmla="*/ 1118586 w 4419601"/>
              <a:gd name="connsiteY1789" fmla="*/ 1719465 h 2239844"/>
              <a:gd name="connsiteX1790" fmla="*/ 1118245 w 4419601"/>
              <a:gd name="connsiteY1790" fmla="*/ 1730112 h 2239844"/>
              <a:gd name="connsiteX1791" fmla="*/ 1113276 w 4419601"/>
              <a:gd name="connsiteY1791" fmla="*/ 1739988 h 2239844"/>
              <a:gd name="connsiteX1792" fmla="*/ 1111390 w 4419601"/>
              <a:gd name="connsiteY1792" fmla="*/ 1725103 h 2239844"/>
              <a:gd name="connsiteX1793" fmla="*/ 1117787 w 4419601"/>
              <a:gd name="connsiteY1793" fmla="*/ 1686443 h 2239844"/>
              <a:gd name="connsiteX1794" fmla="*/ 1130580 w 4419601"/>
              <a:gd name="connsiteY1794" fmla="*/ 1654226 h 2239844"/>
              <a:gd name="connsiteX1795" fmla="*/ 1462297 w 4419601"/>
              <a:gd name="connsiteY1795" fmla="*/ 1652219 h 2239844"/>
              <a:gd name="connsiteX1796" fmla="*/ 1464403 w 4419601"/>
              <a:gd name="connsiteY1796" fmla="*/ 1654340 h 2239844"/>
              <a:gd name="connsiteX1797" fmla="*/ 1459970 w 4419601"/>
              <a:gd name="connsiteY1797" fmla="*/ 1657019 h 2239844"/>
              <a:gd name="connsiteX1798" fmla="*/ 1457986 w 4419601"/>
              <a:gd name="connsiteY1798" fmla="*/ 1647876 h 2239844"/>
              <a:gd name="connsiteX1799" fmla="*/ 1451050 w 4419601"/>
              <a:gd name="connsiteY1799" fmla="*/ 1662410 h 2239844"/>
              <a:gd name="connsiteX1800" fmla="*/ 1428312 w 4419601"/>
              <a:gd name="connsiteY1800" fmla="*/ 1676153 h 2239844"/>
              <a:gd name="connsiteX1801" fmla="*/ 1406657 w 4419601"/>
              <a:gd name="connsiteY1801" fmla="*/ 1712510 h 2239844"/>
              <a:gd name="connsiteX1802" fmla="*/ 1406657 w 4419601"/>
              <a:gd name="connsiteY1802" fmla="*/ 1777144 h 2239844"/>
              <a:gd name="connsiteX1803" fmla="*/ 1408590 w 4419601"/>
              <a:gd name="connsiteY1803" fmla="*/ 1780526 h 2239844"/>
              <a:gd name="connsiteX1804" fmla="*/ 1409464 w 4419601"/>
              <a:gd name="connsiteY1804" fmla="*/ 1786435 h 2239844"/>
              <a:gd name="connsiteX1805" fmla="*/ 1419489 w 4419601"/>
              <a:gd name="connsiteY1805" fmla="*/ 1802998 h 2239844"/>
              <a:gd name="connsiteX1806" fmla="*/ 1425911 w 4419601"/>
              <a:gd name="connsiteY1806" fmla="*/ 1805445 h 2239844"/>
              <a:gd name="connsiteX1807" fmla="*/ 1451570 w 4419601"/>
              <a:gd name="connsiteY1807" fmla="*/ 1815924 h 2239844"/>
              <a:gd name="connsiteX1808" fmla="*/ 1460270 w 4419601"/>
              <a:gd name="connsiteY1808" fmla="*/ 1814829 h 2239844"/>
              <a:gd name="connsiteX1809" fmla="*/ 1476194 w 4419601"/>
              <a:gd name="connsiteY1809" fmla="*/ 1815575 h 2239844"/>
              <a:gd name="connsiteX1810" fmla="*/ 1474027 w 4419601"/>
              <a:gd name="connsiteY1810" fmla="*/ 1817540 h 2239844"/>
              <a:gd name="connsiteX1811" fmla="*/ 1457986 w 4419601"/>
              <a:gd name="connsiteY1811" fmla="*/ 1822388 h 2239844"/>
              <a:gd name="connsiteX1812" fmla="*/ 1406657 w 4419601"/>
              <a:gd name="connsiteY1812" fmla="*/ 1796534 h 2239844"/>
              <a:gd name="connsiteX1813" fmla="*/ 1393825 w 4419601"/>
              <a:gd name="connsiteY1813" fmla="*/ 1738364 h 2239844"/>
              <a:gd name="connsiteX1814" fmla="*/ 1457986 w 4419601"/>
              <a:gd name="connsiteY1814" fmla="*/ 1647876 h 2239844"/>
              <a:gd name="connsiteX1815" fmla="*/ 1457986 w 4419601"/>
              <a:gd name="connsiteY1815" fmla="*/ 1647876 h 2239844"/>
              <a:gd name="connsiteX1816" fmla="*/ 1464403 w 4419601"/>
              <a:gd name="connsiteY1816" fmla="*/ 1647876 h 2239844"/>
              <a:gd name="connsiteX1817" fmla="*/ 1462297 w 4419601"/>
              <a:gd name="connsiteY1817" fmla="*/ 1652219 h 2239844"/>
              <a:gd name="connsiteX1818" fmla="*/ 1458788 w 4419601"/>
              <a:gd name="connsiteY1818" fmla="*/ 1648684 h 2239844"/>
              <a:gd name="connsiteX1819" fmla="*/ 1457986 w 4419601"/>
              <a:gd name="connsiteY1819" fmla="*/ 1647876 h 2239844"/>
              <a:gd name="connsiteX1820" fmla="*/ 1857667 w 4419601"/>
              <a:gd name="connsiteY1820" fmla="*/ 1619323 h 2239844"/>
              <a:gd name="connsiteX1821" fmla="*/ 1881904 w 4419601"/>
              <a:gd name="connsiteY1821" fmla="*/ 1622711 h 2239844"/>
              <a:gd name="connsiteX1822" fmla="*/ 1888573 w 4419601"/>
              <a:gd name="connsiteY1822" fmla="*/ 1628334 h 2239844"/>
              <a:gd name="connsiteX1823" fmla="*/ 1881102 w 4419601"/>
              <a:gd name="connsiteY1823" fmla="*/ 1624318 h 2239844"/>
              <a:gd name="connsiteX1824" fmla="*/ 2700791 w 4419601"/>
              <a:gd name="connsiteY1824" fmla="*/ 1617507 h 2239844"/>
              <a:gd name="connsiteX1825" fmla="*/ 2707174 w 4419601"/>
              <a:gd name="connsiteY1825" fmla="*/ 1622910 h 2239844"/>
              <a:gd name="connsiteX1826" fmla="*/ 2711330 w 4419601"/>
              <a:gd name="connsiteY1826" fmla="*/ 1629212 h 2239844"/>
              <a:gd name="connsiteX1827" fmla="*/ 2741128 w 4419601"/>
              <a:gd name="connsiteY1827" fmla="*/ 1655976 h 2239844"/>
              <a:gd name="connsiteX1828" fmla="*/ 2733836 w 4419601"/>
              <a:gd name="connsiteY1828" fmla="*/ 1650925 h 2239844"/>
              <a:gd name="connsiteX1829" fmla="*/ 2721517 w 4419601"/>
              <a:gd name="connsiteY1829" fmla="*/ 1642392 h 2239844"/>
              <a:gd name="connsiteX1830" fmla="*/ 2709722 w 4419601"/>
              <a:gd name="connsiteY1830" fmla="*/ 1630016 h 2239844"/>
              <a:gd name="connsiteX1831" fmla="*/ 1876380 w 4419601"/>
              <a:gd name="connsiteY1831" fmla="*/ 1616917 h 2239844"/>
              <a:gd name="connsiteX1832" fmla="*/ 1888321 w 4419601"/>
              <a:gd name="connsiteY1832" fmla="*/ 1621104 h 2239844"/>
              <a:gd name="connsiteX1833" fmla="*/ 1920407 w 4419601"/>
              <a:gd name="connsiteY1833" fmla="*/ 1641996 h 2239844"/>
              <a:gd name="connsiteX1834" fmla="*/ 1952492 w 4419601"/>
              <a:gd name="connsiteY1834" fmla="*/ 1699852 h 2239844"/>
              <a:gd name="connsiteX1835" fmla="*/ 1955701 w 4419601"/>
              <a:gd name="connsiteY1835" fmla="*/ 1767350 h 2239844"/>
              <a:gd name="connsiteX1836" fmla="*/ 1941356 w 4419601"/>
              <a:gd name="connsiteY1836" fmla="*/ 1827702 h 2239844"/>
              <a:gd name="connsiteX1837" fmla="*/ 1965632 w 4419601"/>
              <a:gd name="connsiteY1837" fmla="*/ 1809968 h 2239844"/>
              <a:gd name="connsiteX1838" fmla="*/ 1968050 w 4419601"/>
              <a:gd name="connsiteY1838" fmla="*/ 1808915 h 2239844"/>
              <a:gd name="connsiteX1839" fmla="*/ 1940713 w 4419601"/>
              <a:gd name="connsiteY1839" fmla="*/ 1830409 h 2239844"/>
              <a:gd name="connsiteX1840" fmla="*/ 1939658 w 4419601"/>
              <a:gd name="connsiteY1840" fmla="*/ 1834848 h 2239844"/>
              <a:gd name="connsiteX1841" fmla="*/ 1935774 w 4419601"/>
              <a:gd name="connsiteY1841" fmla="*/ 1834293 h 2239844"/>
              <a:gd name="connsiteX1842" fmla="*/ 1928259 w 4419601"/>
              <a:gd name="connsiteY1842" fmla="*/ 1840201 h 2239844"/>
              <a:gd name="connsiteX1843" fmla="*/ 1933991 w 4419601"/>
              <a:gd name="connsiteY1843" fmla="*/ 1833683 h 2239844"/>
              <a:gd name="connsiteX1844" fmla="*/ 1933241 w 4419601"/>
              <a:gd name="connsiteY1844" fmla="*/ 1828420 h 2239844"/>
              <a:gd name="connsiteX1845" fmla="*/ 1946075 w 4419601"/>
              <a:gd name="connsiteY1845" fmla="*/ 1699852 h 2239844"/>
              <a:gd name="connsiteX1846" fmla="*/ 1913990 w 4419601"/>
              <a:gd name="connsiteY1846" fmla="*/ 1641996 h 2239844"/>
              <a:gd name="connsiteX1847" fmla="*/ 1903619 w 4419601"/>
              <a:gd name="connsiteY1847" fmla="*/ 1636422 h 2239844"/>
              <a:gd name="connsiteX1848" fmla="*/ 1903462 w 4419601"/>
              <a:gd name="connsiteY1848" fmla="*/ 1636171 h 2239844"/>
              <a:gd name="connsiteX1849" fmla="*/ 2702809 w 4419601"/>
              <a:gd name="connsiteY1849" fmla="*/ 1616291 h 2239844"/>
              <a:gd name="connsiteX1850" fmla="*/ 2711330 w 4419601"/>
              <a:gd name="connsiteY1850" fmla="*/ 1621974 h 2239844"/>
              <a:gd name="connsiteX1851" fmla="*/ 2753127 w 4419601"/>
              <a:gd name="connsiteY1851" fmla="*/ 1654142 h 2239844"/>
              <a:gd name="connsiteX1852" fmla="*/ 2772840 w 4419601"/>
              <a:gd name="connsiteY1852" fmla="*/ 1669313 h 2239844"/>
              <a:gd name="connsiteX1853" fmla="*/ 2807785 w 4419601"/>
              <a:gd name="connsiteY1853" fmla="*/ 1699177 h 2239844"/>
              <a:gd name="connsiteX1854" fmla="*/ 2815502 w 4419601"/>
              <a:gd name="connsiteY1854" fmla="*/ 1704839 h 2239844"/>
              <a:gd name="connsiteX1855" fmla="*/ 2827077 w 4419601"/>
              <a:gd name="connsiteY1855" fmla="*/ 1715261 h 2239844"/>
              <a:gd name="connsiteX1856" fmla="*/ 2842692 w 4419601"/>
              <a:gd name="connsiteY1856" fmla="*/ 1729322 h 2239844"/>
              <a:gd name="connsiteX1857" fmla="*/ 2818030 w 4419601"/>
              <a:gd name="connsiteY1857" fmla="*/ 1715751 h 2239844"/>
              <a:gd name="connsiteX1858" fmla="*/ 2817431 w 4419601"/>
              <a:gd name="connsiteY1858" fmla="*/ 1715261 h 2239844"/>
              <a:gd name="connsiteX1859" fmla="*/ 2797941 w 4419601"/>
              <a:gd name="connsiteY1859" fmla="*/ 1699307 h 2239844"/>
              <a:gd name="connsiteX1860" fmla="*/ 2775633 w 4419601"/>
              <a:gd name="connsiteY1860" fmla="*/ 1679876 h 2239844"/>
              <a:gd name="connsiteX1861" fmla="*/ 2769204 w 4419601"/>
              <a:gd name="connsiteY1861" fmla="*/ 1675423 h 2239844"/>
              <a:gd name="connsiteX1862" fmla="*/ 2740266 w 4419601"/>
              <a:gd name="connsiteY1862" fmla="*/ 1650925 h 2239844"/>
              <a:gd name="connsiteX1863" fmla="*/ 2707174 w 4419601"/>
              <a:gd name="connsiteY1863" fmla="*/ 1622910 h 2239844"/>
              <a:gd name="connsiteX1864" fmla="*/ 3147417 w 4419601"/>
              <a:gd name="connsiteY1864" fmla="*/ 1616017 h 2239844"/>
              <a:gd name="connsiteX1865" fmla="*/ 3153867 w 4419601"/>
              <a:gd name="connsiteY1865" fmla="*/ 1622476 h 2239844"/>
              <a:gd name="connsiteX1866" fmla="*/ 3147417 w 4419601"/>
              <a:gd name="connsiteY1866" fmla="*/ 1616017 h 2239844"/>
              <a:gd name="connsiteX1867" fmla="*/ 1873736 w 4419601"/>
              <a:gd name="connsiteY1867" fmla="*/ 1615991 h 2239844"/>
              <a:gd name="connsiteX1868" fmla="*/ 1875487 w 4419601"/>
              <a:gd name="connsiteY1868" fmla="*/ 1616283 h 2239844"/>
              <a:gd name="connsiteX1869" fmla="*/ 1876380 w 4419601"/>
              <a:gd name="connsiteY1869" fmla="*/ 1616917 h 2239844"/>
              <a:gd name="connsiteX1870" fmla="*/ 3127030 w 4419601"/>
              <a:gd name="connsiteY1870" fmla="*/ 1607890 h 2239844"/>
              <a:gd name="connsiteX1871" fmla="*/ 3121621 w 4419601"/>
              <a:gd name="connsiteY1871" fmla="*/ 1616017 h 2239844"/>
              <a:gd name="connsiteX1872" fmla="*/ 3115171 w 4419601"/>
              <a:gd name="connsiteY1872" fmla="*/ 1616017 h 2239844"/>
              <a:gd name="connsiteX1873" fmla="*/ 3125562 w 4419601"/>
              <a:gd name="connsiteY1873" fmla="*/ 1602380 h 2239844"/>
              <a:gd name="connsiteX1874" fmla="*/ 3115171 w 4419601"/>
              <a:gd name="connsiteY1874" fmla="*/ 1616017 h 2239844"/>
              <a:gd name="connsiteX1875" fmla="*/ 3123722 w 4419601"/>
              <a:gd name="connsiteY1875" fmla="*/ 1603559 h 2239844"/>
              <a:gd name="connsiteX1876" fmla="*/ 3108722 w 4419601"/>
              <a:gd name="connsiteY1876" fmla="*/ 1596638 h 2239844"/>
              <a:gd name="connsiteX1877" fmla="*/ 3113931 w 4419601"/>
              <a:gd name="connsiteY1877" fmla="*/ 1599619 h 2239844"/>
              <a:gd name="connsiteX1878" fmla="*/ 3111391 w 4419601"/>
              <a:gd name="connsiteY1878" fmla="*/ 1601316 h 2239844"/>
              <a:gd name="connsiteX1879" fmla="*/ 3120114 w 4419601"/>
              <a:gd name="connsiteY1879" fmla="*/ 1595491 h 2239844"/>
              <a:gd name="connsiteX1880" fmla="*/ 3115171 w 4419601"/>
              <a:gd name="connsiteY1880" fmla="*/ 1603098 h 2239844"/>
              <a:gd name="connsiteX1881" fmla="*/ 3114365 w 4419601"/>
              <a:gd name="connsiteY1881" fmla="*/ 1599868 h 2239844"/>
              <a:gd name="connsiteX1882" fmla="*/ 3113931 w 4419601"/>
              <a:gd name="connsiteY1882" fmla="*/ 1599619 h 2239844"/>
              <a:gd name="connsiteX1883" fmla="*/ 1578768 w 4419601"/>
              <a:gd name="connsiteY1883" fmla="*/ 1583546 h 2239844"/>
              <a:gd name="connsiteX1884" fmla="*/ 1581937 w 4419601"/>
              <a:gd name="connsiteY1884" fmla="*/ 1585765 h 2239844"/>
              <a:gd name="connsiteX1885" fmla="*/ 1597000 w 4419601"/>
              <a:gd name="connsiteY1885" fmla="*/ 1606779 h 2239844"/>
              <a:gd name="connsiteX1886" fmla="*/ 1599595 w 4419601"/>
              <a:gd name="connsiteY1886" fmla="*/ 1609150 h 2239844"/>
              <a:gd name="connsiteX1887" fmla="*/ 1606125 w 4419601"/>
              <a:gd name="connsiteY1887" fmla="*/ 1619509 h 2239844"/>
              <a:gd name="connsiteX1888" fmla="*/ 1610031 w 4419601"/>
              <a:gd name="connsiteY1888" fmla="*/ 1624959 h 2239844"/>
              <a:gd name="connsiteX1889" fmla="*/ 1593158 w 4419601"/>
              <a:gd name="connsiteY1889" fmla="*/ 1589812 h 2239844"/>
              <a:gd name="connsiteX1890" fmla="*/ 3431748 w 4419601"/>
              <a:gd name="connsiteY1890" fmla="*/ 1582562 h 2239844"/>
              <a:gd name="connsiteX1891" fmla="*/ 3431444 w 4419601"/>
              <a:gd name="connsiteY1891" fmla="*/ 1583323 h 2239844"/>
              <a:gd name="connsiteX1892" fmla="*/ 3429838 w 4419601"/>
              <a:gd name="connsiteY1892" fmla="*/ 1584127 h 2239844"/>
              <a:gd name="connsiteX1893" fmla="*/ 3402243 w 4419601"/>
              <a:gd name="connsiteY1893" fmla="*/ 1578820 h 2239844"/>
              <a:gd name="connsiteX1894" fmla="*/ 3411768 w 4419601"/>
              <a:gd name="connsiteY1894" fmla="*/ 1581815 h 2239844"/>
              <a:gd name="connsiteX1895" fmla="*/ 3416751 w 4419601"/>
              <a:gd name="connsiteY1895" fmla="*/ 1580679 h 2239844"/>
              <a:gd name="connsiteX1896" fmla="*/ 3429838 w 4419601"/>
              <a:gd name="connsiteY1896" fmla="*/ 1584127 h 2239844"/>
              <a:gd name="connsiteX1897" fmla="*/ 3419459 w 4419601"/>
              <a:gd name="connsiteY1897" fmla="*/ 1589323 h 2239844"/>
              <a:gd name="connsiteX1898" fmla="*/ 3410563 w 4419601"/>
              <a:gd name="connsiteY1898" fmla="*/ 1586539 h 2239844"/>
              <a:gd name="connsiteX1899" fmla="*/ 3404275 w 4419601"/>
              <a:gd name="connsiteY1899" fmla="*/ 1582211 h 2239844"/>
              <a:gd name="connsiteX1900" fmla="*/ 3431220 w 4419601"/>
              <a:gd name="connsiteY1900" fmla="*/ 1576345 h 2239844"/>
              <a:gd name="connsiteX1901" fmla="*/ 3429838 w 4419601"/>
              <a:gd name="connsiteY1901" fmla="*/ 1577694 h 2239844"/>
              <a:gd name="connsiteX1902" fmla="*/ 3416751 w 4419601"/>
              <a:gd name="connsiteY1902" fmla="*/ 1580679 h 2239844"/>
              <a:gd name="connsiteX1903" fmla="*/ 3414579 w 4419601"/>
              <a:gd name="connsiteY1903" fmla="*/ 1580106 h 2239844"/>
              <a:gd name="connsiteX1904" fmla="*/ 3411383 w 4419601"/>
              <a:gd name="connsiteY1904" fmla="*/ 1577399 h 2239844"/>
              <a:gd name="connsiteX1905" fmla="*/ 3416988 w 4419601"/>
              <a:gd name="connsiteY1905" fmla="*/ 1577694 h 2239844"/>
              <a:gd name="connsiteX1906" fmla="*/ 3407351 w 4419601"/>
              <a:gd name="connsiteY1906" fmla="*/ 1573983 h 2239844"/>
              <a:gd name="connsiteX1907" fmla="*/ 3416988 w 4419601"/>
              <a:gd name="connsiteY1907" fmla="*/ 1577694 h 2239844"/>
              <a:gd name="connsiteX1908" fmla="*/ 3407712 w 4419601"/>
              <a:gd name="connsiteY1908" fmla="*/ 1574288 h 2239844"/>
              <a:gd name="connsiteX1909" fmla="*/ 3394629 w 4419601"/>
              <a:gd name="connsiteY1909" fmla="*/ 1573062 h 2239844"/>
              <a:gd name="connsiteX1910" fmla="*/ 3400780 w 4419601"/>
              <a:gd name="connsiteY1910" fmla="*/ 1576378 h 2239844"/>
              <a:gd name="connsiteX1911" fmla="*/ 3402243 w 4419601"/>
              <a:gd name="connsiteY1911" fmla="*/ 1578820 h 2239844"/>
              <a:gd name="connsiteX1912" fmla="*/ 3397461 w 4419601"/>
              <a:gd name="connsiteY1912" fmla="*/ 1577316 h 2239844"/>
              <a:gd name="connsiteX1913" fmla="*/ 1515919 w 4419601"/>
              <a:gd name="connsiteY1913" fmla="*/ 1572084 h 2239844"/>
              <a:gd name="connsiteX1914" fmla="*/ 1535938 w 4419601"/>
              <a:gd name="connsiteY1914" fmla="*/ 1575092 h 2239844"/>
              <a:gd name="connsiteX1915" fmla="*/ 1509482 w 4419601"/>
              <a:gd name="connsiteY1915" fmla="*/ 1576919 h 2239844"/>
              <a:gd name="connsiteX1916" fmla="*/ 1432243 w 4419601"/>
              <a:gd name="connsiteY1916" fmla="*/ 1615596 h 2239844"/>
              <a:gd name="connsiteX1917" fmla="*/ 1448574 w 4419601"/>
              <a:gd name="connsiteY1917" fmla="*/ 1598677 h 2239844"/>
              <a:gd name="connsiteX1918" fmla="*/ 1451553 w 4419601"/>
              <a:gd name="connsiteY1918" fmla="*/ 1596258 h 2239844"/>
              <a:gd name="connsiteX1919" fmla="*/ 1486552 w 4419601"/>
              <a:gd name="connsiteY1919" fmla="*/ 1578128 h 2239844"/>
              <a:gd name="connsiteX1920" fmla="*/ 1501759 w 4419601"/>
              <a:gd name="connsiteY1920" fmla="*/ 1574212 h 2239844"/>
              <a:gd name="connsiteX1921" fmla="*/ 3436158 w 4419601"/>
              <a:gd name="connsiteY1921" fmla="*/ 1571525 h 2239844"/>
              <a:gd name="connsiteX1922" fmla="*/ 3434544 w 4419601"/>
              <a:gd name="connsiteY1922" fmla="*/ 1575565 h 2239844"/>
              <a:gd name="connsiteX1923" fmla="*/ 3433954 w 4419601"/>
              <a:gd name="connsiteY1923" fmla="*/ 1576086 h 2239844"/>
              <a:gd name="connsiteX1924" fmla="*/ 3431220 w 4419601"/>
              <a:gd name="connsiteY1924" fmla="*/ 1576345 h 2239844"/>
              <a:gd name="connsiteX1925" fmla="*/ 3172064 w 4419601"/>
              <a:gd name="connsiteY1925" fmla="*/ 1571251 h 2239844"/>
              <a:gd name="connsiteX1926" fmla="*/ 3170348 w 4419601"/>
              <a:gd name="connsiteY1926" fmla="*/ 1581566 h 2239844"/>
              <a:gd name="connsiteX1927" fmla="*/ 3147417 w 4419601"/>
              <a:gd name="connsiteY1927" fmla="*/ 1616017 h 2239844"/>
              <a:gd name="connsiteX1928" fmla="*/ 3161928 w 4419601"/>
              <a:gd name="connsiteY1928" fmla="*/ 1593408 h 2239844"/>
              <a:gd name="connsiteX1929" fmla="*/ 3166175 w 4419601"/>
              <a:gd name="connsiteY1929" fmla="*/ 1573559 h 2239844"/>
              <a:gd name="connsiteX1930" fmla="*/ 3172139 w 4419601"/>
              <a:gd name="connsiteY1930" fmla="*/ 1570800 h 2239844"/>
              <a:gd name="connsiteX1931" fmla="*/ 3173214 w 4419601"/>
              <a:gd name="connsiteY1931" fmla="*/ 1570800 h 2239844"/>
              <a:gd name="connsiteX1932" fmla="*/ 3172064 w 4419601"/>
              <a:gd name="connsiteY1932" fmla="*/ 1571251 h 2239844"/>
              <a:gd name="connsiteX1933" fmla="*/ 3395906 w 4419601"/>
              <a:gd name="connsiteY1933" fmla="*/ 1569954 h 2239844"/>
              <a:gd name="connsiteX1934" fmla="*/ 3407712 w 4419601"/>
              <a:gd name="connsiteY1934" fmla="*/ 1574288 h 2239844"/>
              <a:gd name="connsiteX1935" fmla="*/ 3411383 w 4419601"/>
              <a:gd name="connsiteY1935" fmla="*/ 1577399 h 2239844"/>
              <a:gd name="connsiteX1936" fmla="*/ 3401729 w 4419601"/>
              <a:gd name="connsiteY1936" fmla="*/ 1576890 h 2239844"/>
              <a:gd name="connsiteX1937" fmla="*/ 3400780 w 4419601"/>
              <a:gd name="connsiteY1937" fmla="*/ 1576378 h 2239844"/>
              <a:gd name="connsiteX1938" fmla="*/ 3397713 w 4419601"/>
              <a:gd name="connsiteY1938" fmla="*/ 1571261 h 2239844"/>
              <a:gd name="connsiteX1939" fmla="*/ 3441016 w 4419601"/>
              <a:gd name="connsiteY1939" fmla="*/ 1569850 h 2239844"/>
              <a:gd name="connsiteX1940" fmla="*/ 3438673 w 4419601"/>
              <a:gd name="connsiteY1940" fmla="*/ 1576890 h 2239844"/>
              <a:gd name="connsiteX1941" fmla="*/ 3431748 w 4419601"/>
              <a:gd name="connsiteY1941" fmla="*/ 1582562 h 2239844"/>
              <a:gd name="connsiteX1942" fmla="*/ 3434544 w 4419601"/>
              <a:gd name="connsiteY1942" fmla="*/ 1575565 h 2239844"/>
              <a:gd name="connsiteX1943" fmla="*/ 3136947 w 4419601"/>
              <a:gd name="connsiteY1943" fmla="*/ 1569584 h 2239844"/>
              <a:gd name="connsiteX1944" fmla="*/ 3135772 w 4419601"/>
              <a:gd name="connsiteY1944" fmla="*/ 1571393 h 2239844"/>
              <a:gd name="connsiteX1945" fmla="*/ 3108722 w 4419601"/>
              <a:gd name="connsiteY1945" fmla="*/ 1596638 h 2239844"/>
              <a:gd name="connsiteX1946" fmla="*/ 3125920 w 4419601"/>
              <a:gd name="connsiteY1946" fmla="*/ 1575107 h 2239844"/>
              <a:gd name="connsiteX1947" fmla="*/ 3172382 w 4419601"/>
              <a:gd name="connsiteY1947" fmla="*/ 1569342 h 2239844"/>
              <a:gd name="connsiteX1948" fmla="*/ 3173214 w 4419601"/>
              <a:gd name="connsiteY1948" fmla="*/ 1570800 h 2239844"/>
              <a:gd name="connsiteX1949" fmla="*/ 3172164 w 4419601"/>
              <a:gd name="connsiteY1949" fmla="*/ 1570650 h 2239844"/>
              <a:gd name="connsiteX1950" fmla="*/ 3391690 w 4419601"/>
              <a:gd name="connsiteY1950" fmla="*/ 1566905 h 2239844"/>
              <a:gd name="connsiteX1951" fmla="*/ 3395906 w 4419601"/>
              <a:gd name="connsiteY1951" fmla="*/ 1569954 h 2239844"/>
              <a:gd name="connsiteX1952" fmla="*/ 3392895 w 4419601"/>
              <a:gd name="connsiteY1952" fmla="*/ 1568849 h 2239844"/>
              <a:gd name="connsiteX1953" fmla="*/ 3166765 w 4419601"/>
              <a:gd name="connsiteY1953" fmla="*/ 1564341 h 2239844"/>
              <a:gd name="connsiteX1954" fmla="*/ 3167571 w 4419601"/>
              <a:gd name="connsiteY1954" fmla="*/ 1569993 h 2239844"/>
              <a:gd name="connsiteX1955" fmla="*/ 3172164 w 4419601"/>
              <a:gd name="connsiteY1955" fmla="*/ 1570650 h 2239844"/>
              <a:gd name="connsiteX1956" fmla="*/ 3172139 w 4419601"/>
              <a:gd name="connsiteY1956" fmla="*/ 1570800 h 2239844"/>
              <a:gd name="connsiteX1957" fmla="*/ 3166765 w 4419601"/>
              <a:gd name="connsiteY1957" fmla="*/ 1570800 h 2239844"/>
              <a:gd name="connsiteX1958" fmla="*/ 3166175 w 4419601"/>
              <a:gd name="connsiteY1958" fmla="*/ 1573559 h 2239844"/>
              <a:gd name="connsiteX1959" fmla="*/ 3154673 w 4419601"/>
              <a:gd name="connsiteY1959" fmla="*/ 1578067 h 2239844"/>
              <a:gd name="connsiteX1960" fmla="*/ 3140968 w 4419601"/>
              <a:gd name="connsiteY1960" fmla="*/ 1590179 h 2239844"/>
              <a:gd name="connsiteX1961" fmla="*/ 3130488 w 4419601"/>
              <a:gd name="connsiteY1961" fmla="*/ 1605520 h 2239844"/>
              <a:gd name="connsiteX1962" fmla="*/ 3127030 w 4419601"/>
              <a:gd name="connsiteY1962" fmla="*/ 1607890 h 2239844"/>
              <a:gd name="connsiteX1963" fmla="*/ 3134519 w 4419601"/>
              <a:gd name="connsiteY1963" fmla="*/ 1596638 h 2239844"/>
              <a:gd name="connsiteX1964" fmla="*/ 3125562 w 4419601"/>
              <a:gd name="connsiteY1964" fmla="*/ 1602380 h 2239844"/>
              <a:gd name="connsiteX1965" fmla="*/ 3133797 w 4419601"/>
              <a:gd name="connsiteY1965" fmla="*/ 1591572 h 2239844"/>
              <a:gd name="connsiteX1966" fmla="*/ 3138550 w 4419601"/>
              <a:gd name="connsiteY1966" fmla="*/ 1585334 h 2239844"/>
              <a:gd name="connsiteX1967" fmla="*/ 3166765 w 4419601"/>
              <a:gd name="connsiteY1967" fmla="*/ 1564341 h 2239844"/>
              <a:gd name="connsiteX1968" fmla="*/ 3166765 w 4419601"/>
              <a:gd name="connsiteY1968" fmla="*/ 1564341 h 2239844"/>
              <a:gd name="connsiteX1969" fmla="*/ 3173214 w 4419601"/>
              <a:gd name="connsiteY1969" fmla="*/ 1564341 h 2239844"/>
              <a:gd name="connsiteX1970" fmla="*/ 3172382 w 4419601"/>
              <a:gd name="connsiteY1970" fmla="*/ 1569342 h 2239844"/>
              <a:gd name="connsiteX1971" fmla="*/ 3169990 w 4419601"/>
              <a:gd name="connsiteY1971" fmla="*/ 1565148 h 2239844"/>
              <a:gd name="connsiteX1972" fmla="*/ 3166765 w 4419601"/>
              <a:gd name="connsiteY1972" fmla="*/ 1564341 h 2239844"/>
              <a:gd name="connsiteX1973" fmla="*/ 3438734 w 4419601"/>
              <a:gd name="connsiteY1973" fmla="*/ 1563838 h 2239844"/>
              <a:gd name="connsiteX1974" fmla="*/ 3437278 w 4419601"/>
              <a:gd name="connsiteY1974" fmla="*/ 1568214 h 2239844"/>
              <a:gd name="connsiteX1975" fmla="*/ 3416988 w 4419601"/>
              <a:gd name="connsiteY1975" fmla="*/ 1577694 h 2239844"/>
              <a:gd name="connsiteX1976" fmla="*/ 3437869 w 4419601"/>
              <a:gd name="connsiteY1976" fmla="*/ 1564828 h 2239844"/>
              <a:gd name="connsiteX1977" fmla="*/ 3443113 w 4419601"/>
              <a:gd name="connsiteY1977" fmla="*/ 1563499 h 2239844"/>
              <a:gd name="connsiteX1978" fmla="*/ 3442688 w 4419601"/>
              <a:gd name="connsiteY1978" fmla="*/ 1564828 h 2239844"/>
              <a:gd name="connsiteX1979" fmla="*/ 3442530 w 4419601"/>
              <a:gd name="connsiteY1979" fmla="*/ 1565305 h 2239844"/>
              <a:gd name="connsiteX1980" fmla="*/ 3436158 w 4419601"/>
              <a:gd name="connsiteY1980" fmla="*/ 1571525 h 2239844"/>
              <a:gd name="connsiteX1981" fmla="*/ 3436263 w 4419601"/>
              <a:gd name="connsiteY1981" fmla="*/ 1571261 h 2239844"/>
              <a:gd name="connsiteX1982" fmla="*/ 3437278 w 4419601"/>
              <a:gd name="connsiteY1982" fmla="*/ 1568214 h 2239844"/>
              <a:gd name="connsiteX1983" fmla="*/ 3441082 w 4419601"/>
              <a:gd name="connsiteY1983" fmla="*/ 1566436 h 2239844"/>
              <a:gd name="connsiteX1984" fmla="*/ 2613568 w 4419601"/>
              <a:gd name="connsiteY1984" fmla="*/ 1561412 h 2239844"/>
              <a:gd name="connsiteX1985" fmla="*/ 2651045 w 4419601"/>
              <a:gd name="connsiteY1985" fmla="*/ 1589002 h 2239844"/>
              <a:gd name="connsiteX1986" fmla="*/ 2653023 w 4419601"/>
              <a:gd name="connsiteY1986" fmla="*/ 1590110 h 2239844"/>
              <a:gd name="connsiteX1987" fmla="*/ 2692039 w 4419601"/>
              <a:gd name="connsiteY1987" fmla="*/ 1621974 h 2239844"/>
              <a:gd name="connsiteX1988" fmla="*/ 2721517 w 4419601"/>
              <a:gd name="connsiteY1988" fmla="*/ 1642392 h 2239844"/>
              <a:gd name="connsiteX1989" fmla="*/ 2752631 w 4419601"/>
              <a:gd name="connsiteY1989" fmla="*/ 1675040 h 2239844"/>
              <a:gd name="connsiteX1990" fmla="*/ 2733836 w 4419601"/>
              <a:gd name="connsiteY1990" fmla="*/ 1660576 h 2239844"/>
              <a:gd name="connsiteX1991" fmla="*/ 2692039 w 4419601"/>
              <a:gd name="connsiteY1991" fmla="*/ 1628408 h 2239844"/>
              <a:gd name="connsiteX1992" fmla="*/ 2650937 w 4419601"/>
              <a:gd name="connsiteY1992" fmla="*/ 1595985 h 2239844"/>
              <a:gd name="connsiteX1993" fmla="*/ 3448720 w 4419601"/>
              <a:gd name="connsiteY1993" fmla="*/ 1559262 h 2239844"/>
              <a:gd name="connsiteX1994" fmla="*/ 3445851 w 4419601"/>
              <a:gd name="connsiteY1994" fmla="*/ 1565581 h 2239844"/>
              <a:gd name="connsiteX1995" fmla="*/ 3441016 w 4419601"/>
              <a:gd name="connsiteY1995" fmla="*/ 1569850 h 2239844"/>
              <a:gd name="connsiteX1996" fmla="*/ 3442530 w 4419601"/>
              <a:gd name="connsiteY1996" fmla="*/ 1565305 h 2239844"/>
              <a:gd name="connsiteX1997" fmla="*/ 2608444 w 4419601"/>
              <a:gd name="connsiteY1997" fmla="*/ 1557639 h 2239844"/>
              <a:gd name="connsiteX1998" fmla="*/ 2613346 w 4419601"/>
              <a:gd name="connsiteY1998" fmla="*/ 1561206 h 2239844"/>
              <a:gd name="connsiteX1999" fmla="*/ 2613568 w 4419601"/>
              <a:gd name="connsiteY1999" fmla="*/ 1561412 h 2239844"/>
              <a:gd name="connsiteX2000" fmla="*/ 3456282 w 4419601"/>
              <a:gd name="connsiteY2000" fmla="*/ 1551879 h 2239844"/>
              <a:gd name="connsiteX2001" fmla="*/ 3455538 w 4419601"/>
              <a:gd name="connsiteY2001" fmla="*/ 1558395 h 2239844"/>
              <a:gd name="connsiteX2002" fmla="*/ 3444295 w 4419601"/>
              <a:gd name="connsiteY2002" fmla="*/ 1579302 h 2239844"/>
              <a:gd name="connsiteX2003" fmla="*/ 3438107 w 4419601"/>
              <a:gd name="connsiteY2003" fmla="*/ 1582638 h 2239844"/>
              <a:gd name="connsiteX2004" fmla="*/ 3445851 w 4419601"/>
              <a:gd name="connsiteY2004" fmla="*/ 1565581 h 2239844"/>
              <a:gd name="connsiteX2005" fmla="*/ 3446704 w 4419601"/>
              <a:gd name="connsiteY2005" fmla="*/ 1564828 h 2239844"/>
              <a:gd name="connsiteX2006" fmla="*/ 3449884 w 4419601"/>
              <a:gd name="connsiteY2006" fmla="*/ 1558125 h 2239844"/>
              <a:gd name="connsiteX2007" fmla="*/ 3380329 w 4419601"/>
              <a:gd name="connsiteY2007" fmla="*/ 1551525 h 2239844"/>
              <a:gd name="connsiteX2008" fmla="*/ 3380848 w 4419601"/>
              <a:gd name="connsiteY2008" fmla="*/ 1551962 h 2239844"/>
              <a:gd name="connsiteX2009" fmla="*/ 3387534 w 4419601"/>
              <a:gd name="connsiteY2009" fmla="*/ 1560202 h 2239844"/>
              <a:gd name="connsiteX2010" fmla="*/ 3391690 w 4419601"/>
              <a:gd name="connsiteY2010" fmla="*/ 1566905 h 2239844"/>
              <a:gd name="connsiteX2011" fmla="*/ 3389453 w 4419601"/>
              <a:gd name="connsiteY2011" fmla="*/ 1565288 h 2239844"/>
              <a:gd name="connsiteX2012" fmla="*/ 3384863 w 4419601"/>
              <a:gd name="connsiteY2012" fmla="*/ 1558395 h 2239844"/>
              <a:gd name="connsiteX2013" fmla="*/ 3381532 w 4419601"/>
              <a:gd name="connsiteY2013" fmla="*/ 1555337 h 2239844"/>
              <a:gd name="connsiteX2014" fmla="*/ 2659887 w 4419601"/>
              <a:gd name="connsiteY2014" fmla="*/ 1551205 h 2239844"/>
              <a:gd name="connsiteX2015" fmla="*/ 2730621 w 4419601"/>
              <a:gd name="connsiteY2015" fmla="*/ 1621974 h 2239844"/>
              <a:gd name="connsiteX2016" fmla="*/ 2807785 w 4419601"/>
              <a:gd name="connsiteY2016" fmla="*/ 1692743 h 2239844"/>
              <a:gd name="connsiteX2017" fmla="*/ 2849583 w 4419601"/>
              <a:gd name="connsiteY2017" fmla="*/ 1722499 h 2239844"/>
              <a:gd name="connsiteX2018" fmla="*/ 2889772 w 4419601"/>
              <a:gd name="connsiteY2018" fmla="*/ 1755748 h 2239844"/>
              <a:gd name="connsiteX2019" fmla="*/ 2888165 w 4419601"/>
              <a:gd name="connsiteY2019" fmla="*/ 1754666 h 2239844"/>
              <a:gd name="connsiteX2020" fmla="*/ 2868334 w 4419601"/>
              <a:gd name="connsiteY2020" fmla="*/ 1743601 h 2239844"/>
              <a:gd name="connsiteX2021" fmla="*/ 2856013 w 4419601"/>
              <a:gd name="connsiteY2021" fmla="*/ 1734561 h 2239844"/>
              <a:gd name="connsiteX2022" fmla="*/ 2815502 w 4419601"/>
              <a:gd name="connsiteY2022" fmla="*/ 1704839 h 2239844"/>
              <a:gd name="connsiteX2023" fmla="*/ 2794925 w 4419601"/>
              <a:gd name="connsiteY2023" fmla="*/ 1686310 h 2239844"/>
              <a:gd name="connsiteX2024" fmla="*/ 2772840 w 4419601"/>
              <a:gd name="connsiteY2024" fmla="*/ 1669313 h 2239844"/>
              <a:gd name="connsiteX2025" fmla="*/ 2769203 w 4419601"/>
              <a:gd name="connsiteY2025" fmla="*/ 1666205 h 2239844"/>
              <a:gd name="connsiteX2026" fmla="*/ 2730621 w 4419601"/>
              <a:gd name="connsiteY2026" fmla="*/ 1628408 h 2239844"/>
              <a:gd name="connsiteX2027" fmla="*/ 2692039 w 4419601"/>
              <a:gd name="connsiteY2027" fmla="*/ 1592219 h 2239844"/>
              <a:gd name="connsiteX2028" fmla="*/ 2674965 w 4419601"/>
              <a:gd name="connsiteY2028" fmla="*/ 1574070 h 2239844"/>
              <a:gd name="connsiteX2029" fmla="*/ 2653456 w 4419601"/>
              <a:gd name="connsiteY2029" fmla="*/ 1551205 h 2239844"/>
              <a:gd name="connsiteX2030" fmla="*/ 2674965 w 4419601"/>
              <a:gd name="connsiteY2030" fmla="*/ 1574070 h 2239844"/>
              <a:gd name="connsiteX2031" fmla="*/ 2702809 w 4419601"/>
              <a:gd name="connsiteY2031" fmla="*/ 1616291 h 2239844"/>
              <a:gd name="connsiteX2032" fmla="*/ 2697300 w 4419601"/>
              <a:gd name="connsiteY2032" fmla="*/ 1612616 h 2239844"/>
              <a:gd name="connsiteX2033" fmla="*/ 1509469 w 4419601"/>
              <a:gd name="connsiteY2033" fmla="*/ 1551132 h 2239844"/>
              <a:gd name="connsiteX2034" fmla="*/ 1380637 w 4419601"/>
              <a:gd name="connsiteY2034" fmla="*/ 1641339 h 2239844"/>
              <a:gd name="connsiteX2035" fmla="*/ 1346819 w 4419601"/>
              <a:gd name="connsiteY2035" fmla="*/ 1700135 h 2239844"/>
              <a:gd name="connsiteX2036" fmla="*/ 1333641 w 4419601"/>
              <a:gd name="connsiteY2036" fmla="*/ 1734845 h 2239844"/>
              <a:gd name="connsiteX2037" fmla="*/ 1342131 w 4419601"/>
              <a:gd name="connsiteY2037" fmla="*/ 1718736 h 2239844"/>
              <a:gd name="connsiteX2038" fmla="*/ 1374314 w 4419601"/>
              <a:gd name="connsiteY2038" fmla="*/ 1660720 h 2239844"/>
              <a:gd name="connsiteX2039" fmla="*/ 1477299 w 4419601"/>
              <a:gd name="connsiteY2039" fmla="*/ 1576919 h 2239844"/>
              <a:gd name="connsiteX2040" fmla="*/ 1510890 w 4419601"/>
              <a:gd name="connsiteY2040" fmla="*/ 1568358 h 2239844"/>
              <a:gd name="connsiteX2041" fmla="*/ 1520962 w 4419601"/>
              <a:gd name="connsiteY2041" fmla="*/ 1569266 h 2239844"/>
              <a:gd name="connsiteX2042" fmla="*/ 1501759 w 4419601"/>
              <a:gd name="connsiteY2042" fmla="*/ 1574212 h 2239844"/>
              <a:gd name="connsiteX2043" fmla="*/ 1483736 w 4419601"/>
              <a:gd name="connsiteY2043" fmla="*/ 1576919 h 2239844"/>
              <a:gd name="connsiteX2044" fmla="*/ 1455576 w 4419601"/>
              <a:gd name="connsiteY2044" fmla="*/ 1591423 h 2239844"/>
              <a:gd name="connsiteX2045" fmla="*/ 1448574 w 4419601"/>
              <a:gd name="connsiteY2045" fmla="*/ 1598677 h 2239844"/>
              <a:gd name="connsiteX2046" fmla="*/ 1416453 w 4419601"/>
              <a:gd name="connsiteY2046" fmla="*/ 1624762 h 2239844"/>
              <a:gd name="connsiteX2047" fmla="*/ 1393446 w 4419601"/>
              <a:gd name="connsiteY2047" fmla="*/ 1653178 h 2239844"/>
              <a:gd name="connsiteX2048" fmla="*/ 1383164 w 4419601"/>
              <a:gd name="connsiteY2048" fmla="*/ 1663137 h 2239844"/>
              <a:gd name="connsiteX2049" fmla="*/ 1348567 w 4419601"/>
              <a:gd name="connsiteY2049" fmla="*/ 1725182 h 2239844"/>
              <a:gd name="connsiteX2050" fmla="*/ 1322312 w 4419601"/>
              <a:gd name="connsiteY2050" fmla="*/ 1773169 h 2239844"/>
              <a:gd name="connsiteX2051" fmla="*/ 1331489 w 4419601"/>
              <a:gd name="connsiteY2051" fmla="*/ 1779279 h 2239844"/>
              <a:gd name="connsiteX2052" fmla="*/ 1348567 w 4419601"/>
              <a:gd name="connsiteY2052" fmla="*/ 1738074 h 2239844"/>
              <a:gd name="connsiteX2053" fmla="*/ 1387991 w 4419601"/>
              <a:gd name="connsiteY2053" fmla="*/ 1659914 h 2239844"/>
              <a:gd name="connsiteX2054" fmla="*/ 1393446 w 4419601"/>
              <a:gd name="connsiteY2054" fmla="*/ 1653178 h 2239844"/>
              <a:gd name="connsiteX2055" fmla="*/ 1432243 w 4419601"/>
              <a:gd name="connsiteY2055" fmla="*/ 1615596 h 2239844"/>
              <a:gd name="connsiteX2056" fmla="*/ 1342131 w 4419601"/>
              <a:gd name="connsiteY2056" fmla="*/ 1770306 h 2239844"/>
              <a:gd name="connsiteX2057" fmla="*/ 1335694 w 4419601"/>
              <a:gd name="connsiteY2057" fmla="*/ 1873445 h 2239844"/>
              <a:gd name="connsiteX2058" fmla="*/ 1393623 w 4419601"/>
              <a:gd name="connsiteY2058" fmla="*/ 1944353 h 2239844"/>
              <a:gd name="connsiteX2059" fmla="*/ 1387187 w 4419601"/>
              <a:gd name="connsiteY2059" fmla="*/ 1950800 h 2239844"/>
              <a:gd name="connsiteX2060" fmla="*/ 1355004 w 4419601"/>
              <a:gd name="connsiteY2060" fmla="*/ 1912122 h 2239844"/>
              <a:gd name="connsiteX2061" fmla="*/ 1322821 w 4419601"/>
              <a:gd name="connsiteY2061" fmla="*/ 1828321 h 2239844"/>
              <a:gd name="connsiteX2062" fmla="*/ 1329541 w 4419601"/>
              <a:gd name="connsiteY2062" fmla="*/ 1788611 h 2239844"/>
              <a:gd name="connsiteX2063" fmla="*/ 1328834 w 4419601"/>
              <a:gd name="connsiteY2063" fmla="*/ 1788046 h 2239844"/>
              <a:gd name="connsiteX2064" fmla="*/ 1329618 w 4419601"/>
              <a:gd name="connsiteY2064" fmla="*/ 1788157 h 2239844"/>
              <a:gd name="connsiteX2065" fmla="*/ 1330794 w 4419601"/>
              <a:gd name="connsiteY2065" fmla="*/ 1781209 h 2239844"/>
              <a:gd name="connsiteX2066" fmla="*/ 1320365 w 4419601"/>
              <a:gd name="connsiteY2066" fmla="*/ 1778509 h 2239844"/>
              <a:gd name="connsiteX2067" fmla="*/ 1319981 w 4419601"/>
              <a:gd name="connsiteY2067" fmla="*/ 1780973 h 2239844"/>
              <a:gd name="connsiteX2068" fmla="*/ 1328834 w 4419601"/>
              <a:gd name="connsiteY2068" fmla="*/ 1788046 h 2239844"/>
              <a:gd name="connsiteX2069" fmla="*/ 1319096 w 4419601"/>
              <a:gd name="connsiteY2069" fmla="*/ 1786656 h 2239844"/>
              <a:gd name="connsiteX2070" fmla="*/ 1313000 w 4419601"/>
              <a:gd name="connsiteY2070" fmla="*/ 1825781 h 2239844"/>
              <a:gd name="connsiteX2071" fmla="*/ 1322405 w 4419601"/>
              <a:gd name="connsiteY2071" fmla="*/ 1890848 h 2239844"/>
              <a:gd name="connsiteX2072" fmla="*/ 1309779 w 4419601"/>
              <a:gd name="connsiteY2072" fmla="*/ 1853970 h 2239844"/>
              <a:gd name="connsiteX2073" fmla="*/ 1311421 w 4419601"/>
              <a:gd name="connsiteY2073" fmla="*/ 1808547 h 2239844"/>
              <a:gd name="connsiteX2074" fmla="*/ 1303511 w 4419601"/>
              <a:gd name="connsiteY2074" fmla="*/ 1847660 h 2239844"/>
              <a:gd name="connsiteX2075" fmla="*/ 1322821 w 4419601"/>
              <a:gd name="connsiteY2075" fmla="*/ 1912122 h 2239844"/>
              <a:gd name="connsiteX2076" fmla="*/ 1346958 w 4419601"/>
              <a:gd name="connsiteY2076" fmla="*/ 1941936 h 2239844"/>
              <a:gd name="connsiteX2077" fmla="*/ 1369099 w 4419601"/>
              <a:gd name="connsiteY2077" fmla="*/ 1951967 h 2239844"/>
              <a:gd name="connsiteX2078" fmla="*/ 1329909 w 4419601"/>
              <a:gd name="connsiteY2078" fmla="*/ 1912766 h 2239844"/>
              <a:gd name="connsiteX2079" fmla="*/ 1323367 w 4419601"/>
              <a:gd name="connsiteY2079" fmla="*/ 1893658 h 2239844"/>
              <a:gd name="connsiteX2080" fmla="*/ 1341987 w 4419601"/>
              <a:gd name="connsiteY2080" fmla="*/ 1920821 h 2239844"/>
              <a:gd name="connsiteX2081" fmla="*/ 1361312 w 4419601"/>
              <a:gd name="connsiteY2081" fmla="*/ 1944178 h 2239844"/>
              <a:gd name="connsiteX2082" fmla="*/ 1387999 w 4419601"/>
              <a:gd name="connsiteY2082" fmla="*/ 1957525 h 2239844"/>
              <a:gd name="connsiteX2083" fmla="*/ 1422588 w 4419601"/>
              <a:gd name="connsiteY2083" fmla="*/ 1958857 h 2239844"/>
              <a:gd name="connsiteX2084" fmla="*/ 1464426 w 4419601"/>
              <a:gd name="connsiteY2084" fmla="*/ 1950800 h 2239844"/>
              <a:gd name="connsiteX2085" fmla="*/ 1502241 w 4419601"/>
              <a:gd name="connsiteY2085" fmla="*/ 1939519 h 2239844"/>
              <a:gd name="connsiteX2086" fmla="*/ 1516130 w 4419601"/>
              <a:gd name="connsiteY2086" fmla="*/ 1930698 h 2239844"/>
              <a:gd name="connsiteX2087" fmla="*/ 1516130 w 4419601"/>
              <a:gd name="connsiteY2087" fmla="*/ 1905561 h 2239844"/>
              <a:gd name="connsiteX2088" fmla="*/ 1593135 w 4419601"/>
              <a:gd name="connsiteY2088" fmla="*/ 1770564 h 2239844"/>
              <a:gd name="connsiteX2089" fmla="*/ 1613189 w 4419601"/>
              <a:gd name="connsiteY2089" fmla="*/ 1736012 h 2239844"/>
              <a:gd name="connsiteX2090" fmla="*/ 1617383 w 4419601"/>
              <a:gd name="connsiteY2090" fmla="*/ 1730997 h 2239844"/>
              <a:gd name="connsiteX2091" fmla="*/ 1616491 w 4419601"/>
              <a:gd name="connsiteY2091" fmla="*/ 1715513 h 2239844"/>
              <a:gd name="connsiteX2092" fmla="*/ 1618905 w 4419601"/>
              <a:gd name="connsiteY2092" fmla="*/ 1673612 h 2239844"/>
              <a:gd name="connsiteX2093" fmla="*/ 1615540 w 4419601"/>
              <a:gd name="connsiteY2093" fmla="*/ 1648583 h 2239844"/>
              <a:gd name="connsiteX2094" fmla="*/ 1595896 w 4419601"/>
              <a:gd name="connsiteY2094" fmla="*/ 1613867 h 2239844"/>
              <a:gd name="connsiteX2095" fmla="*/ 1584588 w 4419601"/>
              <a:gd name="connsiteY2095" fmla="*/ 1600122 h 2239844"/>
              <a:gd name="connsiteX2096" fmla="*/ 1582235 w 4419601"/>
              <a:gd name="connsiteY2096" fmla="*/ 1597667 h 2239844"/>
              <a:gd name="connsiteX2097" fmla="*/ 1548102 w 4419601"/>
              <a:gd name="connsiteY2097" fmla="*/ 1576919 h 2239844"/>
              <a:gd name="connsiteX2098" fmla="*/ 1535938 w 4419601"/>
              <a:gd name="connsiteY2098" fmla="*/ 1575092 h 2239844"/>
              <a:gd name="connsiteX2099" fmla="*/ 1549519 w 4419601"/>
              <a:gd name="connsiteY2099" fmla="*/ 1574154 h 2239844"/>
              <a:gd name="connsiteX2100" fmla="*/ 1567750 w 4419601"/>
              <a:gd name="connsiteY2100" fmla="*/ 1582547 h 2239844"/>
              <a:gd name="connsiteX2101" fmla="*/ 1561504 w 4419601"/>
              <a:gd name="connsiteY2101" fmla="*/ 1576028 h 2239844"/>
              <a:gd name="connsiteX2102" fmla="*/ 1556148 w 4419601"/>
              <a:gd name="connsiteY2102" fmla="*/ 1573696 h 2239844"/>
              <a:gd name="connsiteX2103" fmla="*/ 1549519 w 4419601"/>
              <a:gd name="connsiteY2103" fmla="*/ 1574154 h 2239844"/>
              <a:gd name="connsiteX2104" fmla="*/ 1543274 w 4419601"/>
              <a:gd name="connsiteY2104" fmla="*/ 1571279 h 2239844"/>
              <a:gd name="connsiteX2105" fmla="*/ 1520962 w 4419601"/>
              <a:gd name="connsiteY2105" fmla="*/ 1569266 h 2239844"/>
              <a:gd name="connsiteX2106" fmla="*/ 1528792 w 4419601"/>
              <a:gd name="connsiteY2106" fmla="*/ 1567250 h 2239844"/>
              <a:gd name="connsiteX2107" fmla="*/ 1554529 w 4419601"/>
              <a:gd name="connsiteY2107" fmla="*/ 1569459 h 2239844"/>
              <a:gd name="connsiteX2108" fmla="*/ 1533423 w 4419601"/>
              <a:gd name="connsiteY2108" fmla="*/ 1556568 h 2239844"/>
              <a:gd name="connsiteX2109" fmla="*/ 1509469 w 4419601"/>
              <a:gd name="connsiteY2109" fmla="*/ 1551132 h 2239844"/>
              <a:gd name="connsiteX2110" fmla="*/ 3375828 w 4419601"/>
              <a:gd name="connsiteY2110" fmla="*/ 1550103 h 2239844"/>
              <a:gd name="connsiteX2111" fmla="*/ 3381532 w 4419601"/>
              <a:gd name="connsiteY2111" fmla="*/ 1555337 h 2239844"/>
              <a:gd name="connsiteX2112" fmla="*/ 3383257 w 4419601"/>
              <a:gd name="connsiteY2112" fmla="*/ 1560807 h 2239844"/>
              <a:gd name="connsiteX2113" fmla="*/ 3389453 w 4419601"/>
              <a:gd name="connsiteY2113" fmla="*/ 1565288 h 2239844"/>
              <a:gd name="connsiteX2114" fmla="*/ 3394629 w 4419601"/>
              <a:gd name="connsiteY2114" fmla="*/ 1573062 h 2239844"/>
              <a:gd name="connsiteX2115" fmla="*/ 3391288 w 4419601"/>
              <a:gd name="connsiteY2115" fmla="*/ 1571261 h 2239844"/>
              <a:gd name="connsiteX2116" fmla="*/ 3376029 w 4419601"/>
              <a:gd name="connsiteY2116" fmla="*/ 1555983 h 2239844"/>
              <a:gd name="connsiteX2117" fmla="*/ 3372014 w 4419601"/>
              <a:gd name="connsiteY2117" fmla="*/ 1551962 h 2239844"/>
              <a:gd name="connsiteX2118" fmla="*/ 3396107 w 4419601"/>
              <a:gd name="connsiteY2118" fmla="*/ 1576890 h 2239844"/>
              <a:gd name="connsiteX2119" fmla="*/ 3397461 w 4419601"/>
              <a:gd name="connsiteY2119" fmla="*/ 1577316 h 2239844"/>
              <a:gd name="connsiteX2120" fmla="*/ 3397713 w 4419601"/>
              <a:gd name="connsiteY2120" fmla="*/ 1577694 h 2239844"/>
              <a:gd name="connsiteX2121" fmla="*/ 3404275 w 4419601"/>
              <a:gd name="connsiteY2121" fmla="*/ 1582211 h 2239844"/>
              <a:gd name="connsiteX2122" fmla="*/ 3404941 w 4419601"/>
              <a:gd name="connsiteY2122" fmla="*/ 1583323 h 2239844"/>
              <a:gd name="connsiteX2123" fmla="*/ 3416988 w 4419601"/>
              <a:gd name="connsiteY2123" fmla="*/ 1590560 h 2239844"/>
              <a:gd name="connsiteX2124" fmla="*/ 3419459 w 4419601"/>
              <a:gd name="connsiteY2124" fmla="*/ 1589323 h 2239844"/>
              <a:gd name="connsiteX2125" fmla="*/ 3423413 w 4419601"/>
              <a:gd name="connsiteY2125" fmla="*/ 1590560 h 2239844"/>
              <a:gd name="connsiteX2126" fmla="*/ 3438107 w 4419601"/>
              <a:gd name="connsiteY2126" fmla="*/ 1582638 h 2239844"/>
              <a:gd name="connsiteX2127" fmla="*/ 3437066 w 4419601"/>
              <a:gd name="connsiteY2127" fmla="*/ 1584931 h 2239844"/>
              <a:gd name="connsiteX2128" fmla="*/ 3410563 w 4419601"/>
              <a:gd name="connsiteY2128" fmla="*/ 1596993 h 2239844"/>
              <a:gd name="connsiteX2129" fmla="*/ 3391288 w 4419601"/>
              <a:gd name="connsiteY2129" fmla="*/ 1577694 h 2239844"/>
              <a:gd name="connsiteX2130" fmla="*/ 3381651 w 4419601"/>
              <a:gd name="connsiteY2130" fmla="*/ 1562416 h 2239844"/>
              <a:gd name="connsiteX2131" fmla="*/ 3372013 w 4419601"/>
              <a:gd name="connsiteY2131" fmla="*/ 1551962 h 2239844"/>
              <a:gd name="connsiteX2132" fmla="*/ 3375226 w 4419601"/>
              <a:gd name="connsiteY2132" fmla="*/ 1551158 h 2239844"/>
              <a:gd name="connsiteX2133" fmla="*/ 3520732 w 4419601"/>
              <a:gd name="connsiteY2133" fmla="*/ 1549389 h 2239844"/>
              <a:gd name="connsiteX2134" fmla="*/ 3512058 w 4419601"/>
              <a:gd name="connsiteY2134" fmla="*/ 1554898 h 2239844"/>
              <a:gd name="connsiteX2135" fmla="*/ 3516877 w 4419601"/>
              <a:gd name="connsiteY2135" fmla="*/ 1550548 h 2239844"/>
              <a:gd name="connsiteX2136" fmla="*/ 3257565 w 4419601"/>
              <a:gd name="connsiteY2136" fmla="*/ 1548904 h 2239844"/>
              <a:gd name="connsiteX2137" fmla="*/ 3256712 w 4419601"/>
              <a:gd name="connsiteY2137" fmla="*/ 1551038 h 2239844"/>
              <a:gd name="connsiteX2138" fmla="*/ 3256453 w 4419601"/>
              <a:gd name="connsiteY2138" fmla="*/ 1549230 h 2239844"/>
              <a:gd name="connsiteX2139" fmla="*/ 2654260 w 4419601"/>
              <a:gd name="connsiteY2139" fmla="*/ 1548793 h 2239844"/>
              <a:gd name="connsiteX2140" fmla="*/ 2659887 w 4419601"/>
              <a:gd name="connsiteY2140" fmla="*/ 1551205 h 2239844"/>
              <a:gd name="connsiteX2141" fmla="*/ 2653456 w 4419601"/>
              <a:gd name="connsiteY2141" fmla="*/ 1551205 h 2239844"/>
              <a:gd name="connsiteX2142" fmla="*/ 2654260 w 4419601"/>
              <a:gd name="connsiteY2142" fmla="*/ 1548793 h 2239844"/>
              <a:gd name="connsiteX2143" fmla="*/ 3380135 w 4419601"/>
              <a:gd name="connsiteY2143" fmla="*/ 1548267 h 2239844"/>
              <a:gd name="connsiteX2144" fmla="*/ 3387273 w 4419601"/>
              <a:gd name="connsiteY2144" fmla="*/ 1552766 h 2239844"/>
              <a:gd name="connsiteX2145" fmla="*/ 3404138 w 4419601"/>
              <a:gd name="connsiteY2145" fmla="*/ 1571261 h 2239844"/>
              <a:gd name="connsiteX2146" fmla="*/ 3407351 w 4419601"/>
              <a:gd name="connsiteY2146" fmla="*/ 1573983 h 2239844"/>
              <a:gd name="connsiteX2147" fmla="*/ 3406548 w 4419601"/>
              <a:gd name="connsiteY2147" fmla="*/ 1573674 h 2239844"/>
              <a:gd name="connsiteX2148" fmla="*/ 3391288 w 4419601"/>
              <a:gd name="connsiteY2148" fmla="*/ 1564828 h 2239844"/>
              <a:gd name="connsiteX2149" fmla="*/ 3387534 w 4419601"/>
              <a:gd name="connsiteY2149" fmla="*/ 1560202 h 2239844"/>
              <a:gd name="connsiteX2150" fmla="*/ 3374883 w 4419601"/>
              <a:gd name="connsiteY2150" fmla="*/ 1546933 h 2239844"/>
              <a:gd name="connsiteX2151" fmla="*/ 3376742 w 4419601"/>
              <a:gd name="connsiteY2151" fmla="*/ 1548501 h 2239844"/>
              <a:gd name="connsiteX2152" fmla="*/ 3375828 w 4419601"/>
              <a:gd name="connsiteY2152" fmla="*/ 1550103 h 2239844"/>
              <a:gd name="connsiteX2153" fmla="*/ 3375226 w 4419601"/>
              <a:gd name="connsiteY2153" fmla="*/ 1549550 h 2239844"/>
              <a:gd name="connsiteX2154" fmla="*/ 3373743 w 4419601"/>
              <a:gd name="connsiteY2154" fmla="*/ 1548931 h 2239844"/>
              <a:gd name="connsiteX2155" fmla="*/ 3377738 w 4419601"/>
              <a:gd name="connsiteY2155" fmla="*/ 1546756 h 2239844"/>
              <a:gd name="connsiteX2156" fmla="*/ 3379095 w 4419601"/>
              <a:gd name="connsiteY2156" fmla="*/ 1547611 h 2239844"/>
              <a:gd name="connsiteX2157" fmla="*/ 3380329 w 4419601"/>
              <a:gd name="connsiteY2157" fmla="*/ 1551525 h 2239844"/>
              <a:gd name="connsiteX2158" fmla="*/ 3376742 w 4419601"/>
              <a:gd name="connsiteY2158" fmla="*/ 1548501 h 2239844"/>
              <a:gd name="connsiteX2159" fmla="*/ 3378438 w 4419601"/>
              <a:gd name="connsiteY2159" fmla="*/ 1545529 h 2239844"/>
              <a:gd name="connsiteX2160" fmla="*/ 3377738 w 4419601"/>
              <a:gd name="connsiteY2160" fmla="*/ 1546756 h 2239844"/>
              <a:gd name="connsiteX2161" fmla="*/ 3376545 w 4419601"/>
              <a:gd name="connsiteY2161" fmla="*/ 1546003 h 2239844"/>
              <a:gd name="connsiteX2162" fmla="*/ 3378438 w 4419601"/>
              <a:gd name="connsiteY2162" fmla="*/ 1545529 h 2239844"/>
              <a:gd name="connsiteX2163" fmla="*/ 3380135 w 4419601"/>
              <a:gd name="connsiteY2163" fmla="*/ 1548267 h 2239844"/>
              <a:gd name="connsiteX2164" fmla="*/ 3379095 w 4419601"/>
              <a:gd name="connsiteY2164" fmla="*/ 1547611 h 2239844"/>
              <a:gd name="connsiteX2165" fmla="*/ 3365588 w 4419601"/>
              <a:gd name="connsiteY2165" fmla="*/ 1545529 h 2239844"/>
              <a:gd name="connsiteX2166" fmla="*/ 3373743 w 4419601"/>
              <a:gd name="connsiteY2166" fmla="*/ 1548931 h 2239844"/>
              <a:gd name="connsiteX2167" fmla="*/ 3372013 w 4419601"/>
              <a:gd name="connsiteY2167" fmla="*/ 1551962 h 2239844"/>
              <a:gd name="connsiteX2168" fmla="*/ 2592368 w 4419601"/>
              <a:gd name="connsiteY2168" fmla="*/ 1542359 h 2239844"/>
              <a:gd name="connsiteX2169" fmla="*/ 2595583 w 4419601"/>
              <a:gd name="connsiteY2169" fmla="*/ 1544772 h 2239844"/>
              <a:gd name="connsiteX2170" fmla="*/ 2609490 w 4419601"/>
              <a:gd name="connsiteY2170" fmla="*/ 1557639 h 2239844"/>
              <a:gd name="connsiteX2171" fmla="*/ 2608444 w 4419601"/>
              <a:gd name="connsiteY2171" fmla="*/ 1557639 h 2239844"/>
              <a:gd name="connsiteX2172" fmla="*/ 2650241 w 4419601"/>
              <a:gd name="connsiteY2172" fmla="*/ 1595436 h 2239844"/>
              <a:gd name="connsiteX2173" fmla="*/ 2650937 w 4419601"/>
              <a:gd name="connsiteY2173" fmla="*/ 1595985 h 2239844"/>
              <a:gd name="connsiteX2174" fmla="*/ 2670336 w 4419601"/>
              <a:gd name="connsiteY2174" fmla="*/ 1613932 h 2239844"/>
              <a:gd name="connsiteX2175" fmla="*/ 2749912 w 4419601"/>
              <a:gd name="connsiteY2175" fmla="*/ 1673443 h 2239844"/>
              <a:gd name="connsiteX2176" fmla="*/ 2753058 w 4419601"/>
              <a:gd name="connsiteY2176" fmla="*/ 1675489 h 2239844"/>
              <a:gd name="connsiteX2177" fmla="*/ 2772768 w 4419601"/>
              <a:gd name="connsiteY2177" fmla="*/ 1696170 h 2239844"/>
              <a:gd name="connsiteX2178" fmla="*/ 2756342 w 4419601"/>
              <a:gd name="connsiteY2178" fmla="*/ 1686310 h 2239844"/>
              <a:gd name="connsiteX2179" fmla="*/ 2666317 w 4419601"/>
              <a:gd name="connsiteY2179" fmla="*/ 1621974 h 2239844"/>
              <a:gd name="connsiteX2180" fmla="*/ 2589152 w 4419601"/>
              <a:gd name="connsiteY2180" fmla="*/ 1544772 h 2239844"/>
              <a:gd name="connsiteX2181" fmla="*/ 2592368 w 4419601"/>
              <a:gd name="connsiteY2181" fmla="*/ 1542359 h 2239844"/>
              <a:gd name="connsiteX2182" fmla="*/ 3453649 w 4419601"/>
              <a:gd name="connsiteY2182" fmla="*/ 1541367 h 2239844"/>
              <a:gd name="connsiteX2183" fmla="*/ 3450661 w 4419601"/>
              <a:gd name="connsiteY2183" fmla="*/ 1552582 h 2239844"/>
              <a:gd name="connsiteX2184" fmla="*/ 3443113 w 4419601"/>
              <a:gd name="connsiteY2184" fmla="*/ 1563499 h 2239844"/>
              <a:gd name="connsiteX2185" fmla="*/ 3445467 w 4419601"/>
              <a:gd name="connsiteY2185" fmla="*/ 1556135 h 2239844"/>
              <a:gd name="connsiteX2186" fmla="*/ 3449113 w 4419601"/>
              <a:gd name="connsiteY2186" fmla="*/ 1551962 h 2239844"/>
              <a:gd name="connsiteX2187" fmla="*/ 3260199 w 4419601"/>
              <a:gd name="connsiteY2187" fmla="*/ 1541306 h 2239844"/>
              <a:gd name="connsiteX2188" fmla="*/ 3258036 w 4419601"/>
              <a:gd name="connsiteY2188" fmla="*/ 1542028 h 2239844"/>
              <a:gd name="connsiteX2189" fmla="*/ 3259936 w 4419601"/>
              <a:gd name="connsiteY2189" fmla="*/ 1542978 h 2239844"/>
              <a:gd name="connsiteX2190" fmla="*/ 3260573 w 4419601"/>
              <a:gd name="connsiteY2190" fmla="*/ 1541384 h 2239844"/>
              <a:gd name="connsiteX2191" fmla="*/ 3342117 w 4419601"/>
              <a:gd name="connsiteY2191" fmla="*/ 1539503 h 2239844"/>
              <a:gd name="connsiteX2192" fmla="*/ 3334056 w 4419601"/>
              <a:gd name="connsiteY2192" fmla="*/ 1544688 h 2239844"/>
              <a:gd name="connsiteX2193" fmla="*/ 3332353 w 4419601"/>
              <a:gd name="connsiteY2193" fmla="*/ 1543001 h 2239844"/>
              <a:gd name="connsiteX2194" fmla="*/ 2982531 w 4419601"/>
              <a:gd name="connsiteY2194" fmla="*/ 1539492 h 2239844"/>
              <a:gd name="connsiteX2195" fmla="*/ 2984233 w 4419601"/>
              <a:gd name="connsiteY2195" fmla="*/ 1540710 h 2239844"/>
              <a:gd name="connsiteX2196" fmla="*/ 2994054 w 4419601"/>
              <a:gd name="connsiteY2196" fmla="*/ 1546759 h 2239844"/>
              <a:gd name="connsiteX2197" fmla="*/ 3045341 w 4419601"/>
              <a:gd name="connsiteY2197" fmla="*/ 1583274 h 2239844"/>
              <a:gd name="connsiteX2198" fmla="*/ 3096801 w 4419601"/>
              <a:gd name="connsiteY2198" fmla="*/ 1647521 h 2239844"/>
              <a:gd name="connsiteX2199" fmla="*/ 3096801 w 4419601"/>
              <a:gd name="connsiteY2199" fmla="*/ 1718193 h 2239844"/>
              <a:gd name="connsiteX2200" fmla="*/ 3083936 w 4419601"/>
              <a:gd name="connsiteY2200" fmla="*/ 1743891 h 2239844"/>
              <a:gd name="connsiteX2201" fmla="*/ 3058206 w 4419601"/>
              <a:gd name="connsiteY2201" fmla="*/ 1769590 h 2239844"/>
              <a:gd name="connsiteX2202" fmla="*/ 3038909 w 4419601"/>
              <a:gd name="connsiteY2202" fmla="*/ 1795289 h 2239844"/>
              <a:gd name="connsiteX2203" fmla="*/ 3030868 w 4419601"/>
              <a:gd name="connsiteY2203" fmla="*/ 1802517 h 2239844"/>
              <a:gd name="connsiteX2204" fmla="*/ 3031247 w 4419601"/>
              <a:gd name="connsiteY2204" fmla="*/ 1805358 h 2239844"/>
              <a:gd name="connsiteX2205" fmla="*/ 3026630 w 4419601"/>
              <a:gd name="connsiteY2205" fmla="*/ 1807825 h 2239844"/>
              <a:gd name="connsiteX2206" fmla="*/ 3027652 w 4419601"/>
              <a:gd name="connsiteY2206" fmla="*/ 1796092 h 2239844"/>
              <a:gd name="connsiteX2207" fmla="*/ 3038909 w 4419601"/>
              <a:gd name="connsiteY2207" fmla="*/ 1782440 h 2239844"/>
              <a:gd name="connsiteX2208" fmla="*/ 3083936 w 4419601"/>
              <a:gd name="connsiteY2208" fmla="*/ 1737467 h 2239844"/>
              <a:gd name="connsiteX2209" fmla="*/ 3096801 w 4419601"/>
              <a:gd name="connsiteY2209" fmla="*/ 1666795 h 2239844"/>
              <a:gd name="connsiteX2210" fmla="*/ 3051774 w 4419601"/>
              <a:gd name="connsiteY2210" fmla="*/ 1602548 h 2239844"/>
              <a:gd name="connsiteX2211" fmla="*/ 3018807 w 4419601"/>
              <a:gd name="connsiteY2211" fmla="*/ 1568015 h 2239844"/>
              <a:gd name="connsiteX2212" fmla="*/ 2610599 w 4419601"/>
              <a:gd name="connsiteY2212" fmla="*/ 1539328 h 2239844"/>
              <a:gd name="connsiteX2213" fmla="*/ 2610780 w 4419601"/>
              <a:gd name="connsiteY2213" fmla="*/ 1539458 h 2239844"/>
              <a:gd name="connsiteX2214" fmla="*/ 2659063 w 4419601"/>
              <a:gd name="connsiteY2214" fmla="*/ 1577888 h 2239844"/>
              <a:gd name="connsiteX2215" fmla="*/ 2615131 w 4419601"/>
              <a:gd name="connsiteY2215" fmla="*/ 1549402 h 2239844"/>
              <a:gd name="connsiteX2216" fmla="*/ 2604413 w 4419601"/>
              <a:gd name="connsiteY2216" fmla="*/ 1539954 h 2239844"/>
              <a:gd name="connsiteX2217" fmla="*/ 3365588 w 4419601"/>
              <a:gd name="connsiteY2217" fmla="*/ 1539096 h 2239844"/>
              <a:gd name="connsiteX2218" fmla="*/ 3376545 w 4419601"/>
              <a:gd name="connsiteY2218" fmla="*/ 1546003 h 2239844"/>
              <a:gd name="connsiteX2219" fmla="*/ 3375226 w 4419601"/>
              <a:gd name="connsiteY2219" fmla="*/ 1546333 h 2239844"/>
              <a:gd name="connsiteX2220" fmla="*/ 3374883 w 4419601"/>
              <a:gd name="connsiteY2220" fmla="*/ 1546933 h 2239844"/>
              <a:gd name="connsiteX2221" fmla="*/ 3327645 w 4419601"/>
              <a:gd name="connsiteY2221" fmla="*/ 1538338 h 2239844"/>
              <a:gd name="connsiteX2222" fmla="*/ 3328446 w 4419601"/>
              <a:gd name="connsiteY2222" fmla="*/ 1539132 h 2239844"/>
              <a:gd name="connsiteX2223" fmla="*/ 3332353 w 4419601"/>
              <a:gd name="connsiteY2223" fmla="*/ 1543001 h 2239844"/>
              <a:gd name="connsiteX2224" fmla="*/ 3327645 w 4419601"/>
              <a:gd name="connsiteY2224" fmla="*/ 1544688 h 2239844"/>
              <a:gd name="connsiteX2225" fmla="*/ 3327645 w 4419601"/>
              <a:gd name="connsiteY2225" fmla="*/ 1538338 h 2239844"/>
              <a:gd name="connsiteX2226" fmla="*/ 2979842 w 4419601"/>
              <a:gd name="connsiteY2226" fmla="*/ 1537509 h 2239844"/>
              <a:gd name="connsiteX2227" fmla="*/ 2981016 w 4419601"/>
              <a:gd name="connsiteY2227" fmla="*/ 1538301 h 2239844"/>
              <a:gd name="connsiteX2228" fmla="*/ 2982531 w 4419601"/>
              <a:gd name="connsiteY2228" fmla="*/ 1539492 h 2239844"/>
              <a:gd name="connsiteX2229" fmla="*/ 2980004 w 4419601"/>
              <a:gd name="connsiteY2229" fmla="*/ 1537683 h 2239844"/>
              <a:gd name="connsiteX2230" fmla="*/ 3203886 w 4419601"/>
              <a:gd name="connsiteY2230" fmla="*/ 1537444 h 2239844"/>
              <a:gd name="connsiteX2231" fmla="*/ 3187725 w 4419601"/>
              <a:gd name="connsiteY2231" fmla="*/ 1555459 h 2239844"/>
              <a:gd name="connsiteX2232" fmla="*/ 3183298 w 4419601"/>
              <a:gd name="connsiteY2232" fmla="*/ 1562110 h 2239844"/>
              <a:gd name="connsiteX2233" fmla="*/ 3173214 w 4419601"/>
              <a:gd name="connsiteY2233" fmla="*/ 1570800 h 2239844"/>
              <a:gd name="connsiteX2234" fmla="*/ 3179576 w 4419601"/>
              <a:gd name="connsiteY2234" fmla="*/ 1555059 h 2239844"/>
              <a:gd name="connsiteX2235" fmla="*/ 2608060 w 4419601"/>
              <a:gd name="connsiteY2235" fmla="*/ 1537293 h 2239844"/>
              <a:gd name="connsiteX2236" fmla="*/ 2610614 w 4419601"/>
              <a:gd name="connsiteY2236" fmla="*/ 1539326 h 2239844"/>
              <a:gd name="connsiteX2237" fmla="*/ 2610599 w 4419601"/>
              <a:gd name="connsiteY2237" fmla="*/ 1539328 h 2239844"/>
              <a:gd name="connsiteX2238" fmla="*/ 2608033 w 4419601"/>
              <a:gd name="connsiteY2238" fmla="*/ 1537487 h 2239844"/>
              <a:gd name="connsiteX2239" fmla="*/ 2591509 w 4419601"/>
              <a:gd name="connsiteY2239" fmla="*/ 1537184 h 2239844"/>
              <a:gd name="connsiteX2240" fmla="*/ 2598218 w 4419601"/>
              <a:gd name="connsiteY2240" fmla="*/ 1540582 h 2239844"/>
              <a:gd name="connsiteX2241" fmla="*/ 2601874 w 4419601"/>
              <a:gd name="connsiteY2241" fmla="*/ 1540211 h 2239844"/>
              <a:gd name="connsiteX2242" fmla="*/ 2645083 w 4419601"/>
              <a:gd name="connsiteY2242" fmla="*/ 1577788 h 2239844"/>
              <a:gd name="connsiteX2243" fmla="*/ 2653288 w 4419601"/>
              <a:gd name="connsiteY2243" fmla="*/ 1583261 h 2239844"/>
              <a:gd name="connsiteX2244" fmla="*/ 2655861 w 4419601"/>
              <a:gd name="connsiteY2244" fmla="*/ 1578699 h 2239844"/>
              <a:gd name="connsiteX2245" fmla="*/ 2659063 w 4419601"/>
              <a:gd name="connsiteY2245" fmla="*/ 1577888 h 2239844"/>
              <a:gd name="connsiteX2246" fmla="*/ 2658263 w 4419601"/>
              <a:gd name="connsiteY2246" fmla="*/ 1581132 h 2239844"/>
              <a:gd name="connsiteX2247" fmla="*/ 2653891 w 4419601"/>
              <a:gd name="connsiteY2247" fmla="*/ 1583663 h 2239844"/>
              <a:gd name="connsiteX2248" fmla="*/ 2663102 w 4419601"/>
              <a:gd name="connsiteY2248" fmla="*/ 1589807 h 2239844"/>
              <a:gd name="connsiteX2249" fmla="*/ 2697300 w 4419601"/>
              <a:gd name="connsiteY2249" fmla="*/ 1612616 h 2239844"/>
              <a:gd name="connsiteX2250" fmla="*/ 2700791 w 4419601"/>
              <a:gd name="connsiteY2250" fmla="*/ 1617507 h 2239844"/>
              <a:gd name="connsiteX2251" fmla="*/ 2698469 w 4419601"/>
              <a:gd name="connsiteY2251" fmla="*/ 1615541 h 2239844"/>
              <a:gd name="connsiteX2252" fmla="*/ 2653023 w 4419601"/>
              <a:gd name="connsiteY2252" fmla="*/ 1590110 h 2239844"/>
              <a:gd name="connsiteX2253" fmla="*/ 2652653 w 4419601"/>
              <a:gd name="connsiteY2253" fmla="*/ 1589807 h 2239844"/>
              <a:gd name="connsiteX2254" fmla="*/ 2613346 w 4419601"/>
              <a:gd name="connsiteY2254" fmla="*/ 1561206 h 2239844"/>
              <a:gd name="connsiteX2255" fmla="*/ 2609490 w 4419601"/>
              <a:gd name="connsiteY2255" fmla="*/ 1557639 h 2239844"/>
              <a:gd name="connsiteX2256" fmla="*/ 2613613 w 4419601"/>
              <a:gd name="connsiteY2256" fmla="*/ 1557639 h 2239844"/>
              <a:gd name="connsiteX2257" fmla="*/ 2609726 w 4419601"/>
              <a:gd name="connsiteY2257" fmla="*/ 1554977 h 2239844"/>
              <a:gd name="connsiteX2258" fmla="*/ 2605406 w 4419601"/>
              <a:gd name="connsiteY2258" fmla="*/ 1535602 h 2239844"/>
              <a:gd name="connsiteX2259" fmla="*/ 2608033 w 4419601"/>
              <a:gd name="connsiteY2259" fmla="*/ 1537487 h 2239844"/>
              <a:gd name="connsiteX2260" fmla="*/ 2607825 w 4419601"/>
              <a:gd name="connsiteY2260" fmla="*/ 1538960 h 2239844"/>
              <a:gd name="connsiteX2261" fmla="*/ 2614230 w 4419601"/>
              <a:gd name="connsiteY2261" fmla="*/ 1534446 h 2239844"/>
              <a:gd name="connsiteX2262" fmla="*/ 2646254 w 4419601"/>
              <a:gd name="connsiteY2262" fmla="*/ 1558424 h 2239844"/>
              <a:gd name="connsiteX2263" fmla="*/ 2646254 w 4419601"/>
              <a:gd name="connsiteY2263" fmla="*/ 1564912 h 2239844"/>
              <a:gd name="connsiteX2264" fmla="*/ 2610780 w 4419601"/>
              <a:gd name="connsiteY2264" fmla="*/ 1539458 h 2239844"/>
              <a:gd name="connsiteX2265" fmla="*/ 2610614 w 4419601"/>
              <a:gd name="connsiteY2265" fmla="*/ 1539326 h 2239844"/>
              <a:gd name="connsiteX2266" fmla="*/ 2614230 w 4419601"/>
              <a:gd name="connsiteY2266" fmla="*/ 1538960 h 2239844"/>
              <a:gd name="connsiteX2267" fmla="*/ 2614230 w 4419601"/>
              <a:gd name="connsiteY2267" fmla="*/ 1535716 h 2239844"/>
              <a:gd name="connsiteX2268" fmla="*/ 3566670 w 4419601"/>
              <a:gd name="connsiteY2268" fmla="*/ 1534440 h 2239844"/>
              <a:gd name="connsiteX2269" fmla="*/ 3558639 w 4419601"/>
              <a:gd name="connsiteY2269" fmla="*/ 1539272 h 2239844"/>
              <a:gd name="connsiteX2270" fmla="*/ 3517587 w 4419601"/>
              <a:gd name="connsiteY2270" fmla="*/ 1560649 h 2239844"/>
              <a:gd name="connsiteX2271" fmla="*/ 3513462 w 4419601"/>
              <a:gd name="connsiteY2271" fmla="*/ 1562402 h 2239844"/>
              <a:gd name="connsiteX2272" fmla="*/ 3507446 w 4419601"/>
              <a:gd name="connsiteY2272" fmla="*/ 1564838 h 2239844"/>
              <a:gd name="connsiteX2273" fmla="*/ 3513664 w 4419601"/>
              <a:gd name="connsiteY2273" fmla="*/ 1558603 h 2239844"/>
              <a:gd name="connsiteX2274" fmla="*/ 3520089 w 4419601"/>
              <a:gd name="connsiteY2274" fmla="*/ 1552159 h 2239844"/>
              <a:gd name="connsiteX2275" fmla="*/ 3552214 w 4419601"/>
              <a:gd name="connsiteY2275" fmla="*/ 1539272 h 2239844"/>
              <a:gd name="connsiteX2276" fmla="*/ 2603221 w 4419601"/>
              <a:gd name="connsiteY2276" fmla="*/ 1533442 h 2239844"/>
              <a:gd name="connsiteX2277" fmla="*/ 2604695 w 4419601"/>
              <a:gd name="connsiteY2277" fmla="*/ 1534615 h 2239844"/>
              <a:gd name="connsiteX2278" fmla="*/ 2605406 w 4419601"/>
              <a:gd name="connsiteY2278" fmla="*/ 1535602 h 2239844"/>
              <a:gd name="connsiteX2279" fmla="*/ 2602486 w 4419601"/>
              <a:gd name="connsiteY2279" fmla="*/ 1533506 h 2239844"/>
              <a:gd name="connsiteX2280" fmla="*/ 2611870 w 4419601"/>
              <a:gd name="connsiteY2280" fmla="*/ 1532680 h 2239844"/>
              <a:gd name="connsiteX2281" fmla="*/ 2612020 w 4419601"/>
              <a:gd name="connsiteY2281" fmla="*/ 1532792 h 2239844"/>
              <a:gd name="connsiteX2282" fmla="*/ 2608626 w 4419601"/>
              <a:gd name="connsiteY2282" fmla="*/ 1533283 h 2239844"/>
              <a:gd name="connsiteX2283" fmla="*/ 2608060 w 4419601"/>
              <a:gd name="connsiteY2283" fmla="*/ 1537293 h 2239844"/>
              <a:gd name="connsiteX2284" fmla="*/ 2604695 w 4419601"/>
              <a:gd name="connsiteY2284" fmla="*/ 1534615 h 2239844"/>
              <a:gd name="connsiteX2285" fmla="*/ 2603813 w 4419601"/>
              <a:gd name="connsiteY2285" fmla="*/ 1533389 h 2239844"/>
              <a:gd name="connsiteX2286" fmla="*/ 2614230 w 4419601"/>
              <a:gd name="connsiteY2286" fmla="*/ 1532472 h 2239844"/>
              <a:gd name="connsiteX2287" fmla="*/ 2614230 w 4419601"/>
              <a:gd name="connsiteY2287" fmla="*/ 1534446 h 2239844"/>
              <a:gd name="connsiteX2288" fmla="*/ 2612020 w 4419601"/>
              <a:gd name="connsiteY2288" fmla="*/ 1532792 h 2239844"/>
              <a:gd name="connsiteX2289" fmla="*/ 2592714 w 4419601"/>
              <a:gd name="connsiteY2289" fmla="*/ 1532245 h 2239844"/>
              <a:gd name="connsiteX2290" fmla="*/ 2595816 w 4419601"/>
              <a:gd name="connsiteY2290" fmla="*/ 1534094 h 2239844"/>
              <a:gd name="connsiteX2291" fmla="*/ 2597587 w 4419601"/>
              <a:gd name="connsiteY2291" fmla="*/ 1533938 h 2239844"/>
              <a:gd name="connsiteX2292" fmla="*/ 2604413 w 4419601"/>
              <a:gd name="connsiteY2292" fmla="*/ 1539954 h 2239844"/>
              <a:gd name="connsiteX2293" fmla="*/ 2601874 w 4419601"/>
              <a:gd name="connsiteY2293" fmla="*/ 1540211 h 2239844"/>
              <a:gd name="connsiteX2294" fmla="*/ 3458562 w 4419601"/>
              <a:gd name="connsiteY2294" fmla="*/ 1531906 h 2239844"/>
              <a:gd name="connsiteX2295" fmla="*/ 3457370 w 4419601"/>
              <a:gd name="connsiteY2295" fmla="*/ 1542344 h 2239844"/>
              <a:gd name="connsiteX2296" fmla="*/ 3449884 w 4419601"/>
              <a:gd name="connsiteY2296" fmla="*/ 1558125 h 2239844"/>
              <a:gd name="connsiteX2297" fmla="*/ 3448720 w 4419601"/>
              <a:gd name="connsiteY2297" fmla="*/ 1559262 h 2239844"/>
              <a:gd name="connsiteX2298" fmla="*/ 3449113 w 4419601"/>
              <a:gd name="connsiteY2298" fmla="*/ 1558395 h 2239844"/>
              <a:gd name="connsiteX2299" fmla="*/ 3450661 w 4419601"/>
              <a:gd name="connsiteY2299" fmla="*/ 1552582 h 2239844"/>
              <a:gd name="connsiteX2300" fmla="*/ 3455538 w 4419601"/>
              <a:gd name="connsiteY2300" fmla="*/ 1545529 h 2239844"/>
              <a:gd name="connsiteX2301" fmla="*/ 2974584 w 4419601"/>
              <a:gd name="connsiteY2301" fmla="*/ 1531876 h 2239844"/>
              <a:gd name="connsiteX2302" fmla="*/ 3058206 w 4419601"/>
              <a:gd name="connsiteY2302" fmla="*/ 1583274 h 2239844"/>
              <a:gd name="connsiteX2303" fmla="*/ 3086348 w 4419601"/>
              <a:gd name="connsiteY2303" fmla="*/ 1606563 h 2239844"/>
              <a:gd name="connsiteX2304" fmla="*/ 3092474 w 4419601"/>
              <a:gd name="connsiteY2304" fmla="*/ 1613947 h 2239844"/>
              <a:gd name="connsiteX2305" fmla="*/ 3108722 w 4419601"/>
              <a:gd name="connsiteY2305" fmla="*/ 1603098 h 2239844"/>
              <a:gd name="connsiteX2306" fmla="*/ 3111391 w 4419601"/>
              <a:gd name="connsiteY2306" fmla="*/ 1601316 h 2239844"/>
              <a:gd name="connsiteX2307" fmla="*/ 3111947 w 4419601"/>
              <a:gd name="connsiteY2307" fmla="*/ 1602290 h 2239844"/>
              <a:gd name="connsiteX2308" fmla="*/ 3115171 w 4419601"/>
              <a:gd name="connsiteY2308" fmla="*/ 1603098 h 2239844"/>
              <a:gd name="connsiteX2309" fmla="*/ 3125879 w 4419601"/>
              <a:gd name="connsiteY2309" fmla="*/ 1591641 h 2239844"/>
              <a:gd name="connsiteX2310" fmla="*/ 3128070 w 4419601"/>
              <a:gd name="connsiteY2310" fmla="*/ 1590179 h 2239844"/>
              <a:gd name="connsiteX2311" fmla="*/ 3124039 w 4419601"/>
              <a:gd name="connsiteY2311" fmla="*/ 1603098 h 2239844"/>
              <a:gd name="connsiteX2312" fmla="*/ 3123722 w 4419601"/>
              <a:gd name="connsiteY2312" fmla="*/ 1603559 h 2239844"/>
              <a:gd name="connsiteX2313" fmla="*/ 3114365 w 4419601"/>
              <a:gd name="connsiteY2313" fmla="*/ 1609557 h 2239844"/>
              <a:gd name="connsiteX2314" fmla="*/ 3096495 w 4419601"/>
              <a:gd name="connsiteY2314" fmla="*/ 1618795 h 2239844"/>
              <a:gd name="connsiteX2315" fmla="*/ 3109666 w 4419601"/>
              <a:gd name="connsiteY2315" fmla="*/ 1634671 h 2239844"/>
              <a:gd name="connsiteX2316" fmla="*/ 3122531 w 4419601"/>
              <a:gd name="connsiteY2316" fmla="*/ 1698918 h 2239844"/>
              <a:gd name="connsiteX2317" fmla="*/ 3083936 w 4419601"/>
              <a:gd name="connsiteY2317" fmla="*/ 1769590 h 2239844"/>
              <a:gd name="connsiteX2318" fmla="*/ 3059814 w 4419601"/>
              <a:gd name="connsiteY2318" fmla="*/ 1796895 h 2239844"/>
              <a:gd name="connsiteX2319" fmla="*/ 3032056 w 4419601"/>
              <a:gd name="connsiteY2319" fmla="*/ 1811418 h 2239844"/>
              <a:gd name="connsiteX2320" fmla="*/ 3031247 w 4419601"/>
              <a:gd name="connsiteY2320" fmla="*/ 1805358 h 2239844"/>
              <a:gd name="connsiteX2321" fmla="*/ 3060618 w 4419601"/>
              <a:gd name="connsiteY2321" fmla="*/ 1789667 h 2239844"/>
              <a:gd name="connsiteX2322" fmla="*/ 3090368 w 4419601"/>
              <a:gd name="connsiteY2322" fmla="*/ 1756741 h 2239844"/>
              <a:gd name="connsiteX2323" fmla="*/ 3116098 w 4419601"/>
              <a:gd name="connsiteY2323" fmla="*/ 1686069 h 2239844"/>
              <a:gd name="connsiteX2324" fmla="*/ 3110470 w 4419601"/>
              <a:gd name="connsiteY2324" fmla="*/ 1648324 h 2239844"/>
              <a:gd name="connsiteX2325" fmla="*/ 3093415 w 4419601"/>
              <a:gd name="connsiteY2325" fmla="*/ 1620387 h 2239844"/>
              <a:gd name="connsiteX2326" fmla="*/ 3089374 w 4419601"/>
              <a:gd name="connsiteY2326" fmla="*/ 1622476 h 2239844"/>
              <a:gd name="connsiteX2327" fmla="*/ 3089374 w 4419601"/>
              <a:gd name="connsiteY2327" fmla="*/ 1616017 h 2239844"/>
              <a:gd name="connsiteX2328" fmla="*/ 3090339 w 4419601"/>
              <a:gd name="connsiteY2328" fmla="*/ 1615372 h 2239844"/>
              <a:gd name="connsiteX2329" fmla="*/ 3063834 w 4419601"/>
              <a:gd name="connsiteY2329" fmla="*/ 1592911 h 2239844"/>
              <a:gd name="connsiteX2330" fmla="*/ 3032476 w 4419601"/>
              <a:gd name="connsiteY2330" fmla="*/ 1570424 h 2239844"/>
              <a:gd name="connsiteX2331" fmla="*/ 2994054 w 4419601"/>
              <a:gd name="connsiteY2331" fmla="*/ 1546759 h 2239844"/>
              <a:gd name="connsiteX2332" fmla="*/ 2977425 w 4419601"/>
              <a:gd name="connsiteY2332" fmla="*/ 1534920 h 2239844"/>
              <a:gd name="connsiteX2333" fmla="*/ 3459492 w 4419601"/>
              <a:gd name="connsiteY2333" fmla="*/ 1527715 h 2239844"/>
              <a:gd name="connsiteX2334" fmla="*/ 3458562 w 4419601"/>
              <a:gd name="connsiteY2334" fmla="*/ 1531906 h 2239844"/>
              <a:gd name="connsiteX2335" fmla="*/ 3458751 w 4419601"/>
              <a:gd name="connsiteY2335" fmla="*/ 1530251 h 2239844"/>
              <a:gd name="connsiteX2336" fmla="*/ 3458914 w 4419601"/>
              <a:gd name="connsiteY2336" fmla="*/ 1529065 h 2239844"/>
              <a:gd name="connsiteX2337" fmla="*/ 3243917 w 4419601"/>
              <a:gd name="connsiteY2337" fmla="*/ 1525326 h 2239844"/>
              <a:gd name="connsiteX2338" fmla="*/ 3237490 w 4419601"/>
              <a:gd name="connsiteY2338" fmla="*/ 1531754 h 2239844"/>
              <a:gd name="connsiteX2339" fmla="*/ 3243917 w 4419601"/>
              <a:gd name="connsiteY2339" fmla="*/ 1525326 h 2239844"/>
              <a:gd name="connsiteX2340" fmla="*/ 3194788 w 4419601"/>
              <a:gd name="connsiteY2340" fmla="*/ 1517998 h 2239844"/>
              <a:gd name="connsiteX2341" fmla="*/ 3180470 w 4419601"/>
              <a:gd name="connsiteY2341" fmla="*/ 1536081 h 2239844"/>
              <a:gd name="connsiteX2342" fmla="*/ 3179381 w 4419601"/>
              <a:gd name="connsiteY2342" fmla="*/ 1538327 h 2239844"/>
              <a:gd name="connsiteX2343" fmla="*/ 3150642 w 4419601"/>
              <a:gd name="connsiteY2343" fmla="*/ 1565148 h 2239844"/>
              <a:gd name="connsiteX2344" fmla="*/ 3125879 w 4419601"/>
              <a:gd name="connsiteY2344" fmla="*/ 1591641 h 2239844"/>
              <a:gd name="connsiteX2345" fmla="*/ 3120114 w 4419601"/>
              <a:gd name="connsiteY2345" fmla="*/ 1595491 h 2239844"/>
              <a:gd name="connsiteX2346" fmla="*/ 3135772 w 4419601"/>
              <a:gd name="connsiteY2346" fmla="*/ 1571393 h 2239844"/>
              <a:gd name="connsiteX2347" fmla="*/ 3138592 w 4419601"/>
              <a:gd name="connsiteY2347" fmla="*/ 1568760 h 2239844"/>
              <a:gd name="connsiteX2348" fmla="*/ 3147417 w 4419601"/>
              <a:gd name="connsiteY2348" fmla="*/ 1564341 h 2239844"/>
              <a:gd name="connsiteX2349" fmla="*/ 3186113 w 4419601"/>
              <a:gd name="connsiteY2349" fmla="*/ 1525584 h 2239844"/>
              <a:gd name="connsiteX2350" fmla="*/ 3176872 w 4419601"/>
              <a:gd name="connsiteY2350" fmla="*/ 1517431 h 2239844"/>
              <a:gd name="connsiteX2351" fmla="*/ 3150954 w 4419601"/>
              <a:gd name="connsiteY2351" fmla="*/ 1548913 h 2239844"/>
              <a:gd name="connsiteX2352" fmla="*/ 3147417 w 4419601"/>
              <a:gd name="connsiteY2352" fmla="*/ 1551422 h 2239844"/>
              <a:gd name="connsiteX2353" fmla="*/ 3140382 w 4419601"/>
              <a:gd name="connsiteY2353" fmla="*/ 1557001 h 2239844"/>
              <a:gd name="connsiteX2354" fmla="*/ 3165475 w 4419601"/>
              <a:gd name="connsiteY2354" fmla="*/ 1525584 h 2239844"/>
              <a:gd name="connsiteX2355" fmla="*/ 3169990 w 4419601"/>
              <a:gd name="connsiteY2355" fmla="*/ 1522354 h 2239844"/>
              <a:gd name="connsiteX2356" fmla="*/ 1051653 w 4419601"/>
              <a:gd name="connsiteY2356" fmla="*/ 1514754 h 2239844"/>
              <a:gd name="connsiteX2357" fmla="*/ 1063848 w 4419601"/>
              <a:gd name="connsiteY2357" fmla="*/ 1523740 h 2239844"/>
              <a:gd name="connsiteX2358" fmla="*/ 1123326 w 4419601"/>
              <a:gd name="connsiteY2358" fmla="*/ 1586552 h 2239844"/>
              <a:gd name="connsiteX2359" fmla="*/ 1153169 w 4419601"/>
              <a:gd name="connsiteY2359" fmla="*/ 1620403 h 2239844"/>
              <a:gd name="connsiteX2360" fmla="*/ 1188258 w 4419601"/>
              <a:gd name="connsiteY2360" fmla="*/ 1672966 h 2239844"/>
              <a:gd name="connsiteX2361" fmla="*/ 1182098 w 4419601"/>
              <a:gd name="connsiteY2361" fmla="*/ 1666954 h 2239844"/>
              <a:gd name="connsiteX2362" fmla="*/ 1053283 w 4419601"/>
              <a:gd name="connsiteY2362" fmla="*/ 1519015 h 2239844"/>
              <a:gd name="connsiteX2363" fmla="*/ 1050868 w 4419601"/>
              <a:gd name="connsiteY2363" fmla="*/ 1515799 h 2239844"/>
              <a:gd name="connsiteX2364" fmla="*/ 3461045 w 4419601"/>
              <a:gd name="connsiteY2364" fmla="*/ 1513594 h 2239844"/>
              <a:gd name="connsiteX2365" fmla="*/ 3458914 w 4419601"/>
              <a:gd name="connsiteY2365" fmla="*/ 1529065 h 2239844"/>
              <a:gd name="connsiteX2366" fmla="*/ 3458751 w 4419601"/>
              <a:gd name="connsiteY2366" fmla="*/ 1529447 h 2239844"/>
              <a:gd name="connsiteX2367" fmla="*/ 3453649 w 4419601"/>
              <a:gd name="connsiteY2367" fmla="*/ 1541367 h 2239844"/>
              <a:gd name="connsiteX2368" fmla="*/ 3175251 w 4419601"/>
              <a:gd name="connsiteY2368" fmla="*/ 1513345 h 2239844"/>
              <a:gd name="connsiteX2369" fmla="*/ 3165475 w 4419601"/>
              <a:gd name="connsiteY2369" fmla="*/ 1525584 h 2239844"/>
              <a:gd name="connsiteX2370" fmla="*/ 3147417 w 4419601"/>
              <a:gd name="connsiteY2370" fmla="*/ 1538503 h 2239844"/>
              <a:gd name="connsiteX2371" fmla="*/ 3108722 w 4419601"/>
              <a:gd name="connsiteY2371" fmla="*/ 1577260 h 2239844"/>
              <a:gd name="connsiteX2372" fmla="*/ 3128070 w 4419601"/>
              <a:gd name="connsiteY2372" fmla="*/ 1566763 h 2239844"/>
              <a:gd name="connsiteX2373" fmla="*/ 3140382 w 4419601"/>
              <a:gd name="connsiteY2373" fmla="*/ 1557001 h 2239844"/>
              <a:gd name="connsiteX2374" fmla="*/ 3125920 w 4419601"/>
              <a:gd name="connsiteY2374" fmla="*/ 1575107 h 2239844"/>
              <a:gd name="connsiteX2375" fmla="*/ 3108722 w 4419601"/>
              <a:gd name="connsiteY2375" fmla="*/ 1583719 h 2239844"/>
              <a:gd name="connsiteX2376" fmla="*/ 3102273 w 4419601"/>
              <a:gd name="connsiteY2376" fmla="*/ 1577260 h 2239844"/>
              <a:gd name="connsiteX2377" fmla="*/ 3147417 w 4419601"/>
              <a:gd name="connsiteY2377" fmla="*/ 1532043 h 2239844"/>
              <a:gd name="connsiteX2378" fmla="*/ 3170796 w 4419601"/>
              <a:gd name="connsiteY2378" fmla="*/ 1515895 h 2239844"/>
              <a:gd name="connsiteX2379" fmla="*/ 3398166 w 4419601"/>
              <a:gd name="connsiteY2379" fmla="*/ 1512938 h 2239844"/>
              <a:gd name="connsiteX2380" fmla="*/ 3365310 w 4419601"/>
              <a:gd name="connsiteY2380" fmla="*/ 1531194 h 2239844"/>
              <a:gd name="connsiteX2381" fmla="*/ 3342117 w 4419601"/>
              <a:gd name="connsiteY2381" fmla="*/ 1539503 h 2239844"/>
              <a:gd name="connsiteX2382" fmla="*/ 3361874 w 4419601"/>
              <a:gd name="connsiteY2382" fmla="*/ 1526797 h 2239844"/>
              <a:gd name="connsiteX2383" fmla="*/ 3365310 w 4419601"/>
              <a:gd name="connsiteY2383" fmla="*/ 1525638 h 2239844"/>
              <a:gd name="connsiteX2384" fmla="*/ 3398166 w 4419601"/>
              <a:gd name="connsiteY2384" fmla="*/ 1512938 h 2239844"/>
              <a:gd name="connsiteX2385" fmla="*/ 2573206 w 4419601"/>
              <a:gd name="connsiteY2385" fmla="*/ 1512497 h 2239844"/>
              <a:gd name="connsiteX2386" fmla="*/ 2602486 w 4419601"/>
              <a:gd name="connsiteY2386" fmla="*/ 1533506 h 2239844"/>
              <a:gd name="connsiteX2387" fmla="*/ 2597587 w 4419601"/>
              <a:gd name="connsiteY2387" fmla="*/ 1533938 h 2239844"/>
              <a:gd name="connsiteX2388" fmla="*/ 2576602 w 4419601"/>
              <a:gd name="connsiteY2388" fmla="*/ 1515441 h 2239844"/>
              <a:gd name="connsiteX2389" fmla="*/ 3456540 w 4419601"/>
              <a:gd name="connsiteY2389" fmla="*/ 1510767 h 2239844"/>
              <a:gd name="connsiteX2390" fmla="*/ 3455538 w 4419601"/>
              <a:gd name="connsiteY2390" fmla="*/ 1519797 h 2239844"/>
              <a:gd name="connsiteX2391" fmla="*/ 3449113 w 4419601"/>
              <a:gd name="connsiteY2391" fmla="*/ 1544725 h 2239844"/>
              <a:gd name="connsiteX2392" fmla="*/ 3445467 w 4419601"/>
              <a:gd name="connsiteY2392" fmla="*/ 1556135 h 2239844"/>
              <a:gd name="connsiteX2393" fmla="*/ 3438734 w 4419601"/>
              <a:gd name="connsiteY2393" fmla="*/ 1563838 h 2239844"/>
              <a:gd name="connsiteX2394" fmla="*/ 3449113 w 4419601"/>
              <a:gd name="connsiteY2394" fmla="*/ 1532663 h 2239844"/>
              <a:gd name="connsiteX2395" fmla="*/ 3635177 w 4419601"/>
              <a:gd name="connsiteY2395" fmla="*/ 1509258 h 2239844"/>
              <a:gd name="connsiteX2396" fmla="*/ 3626625 w 4419601"/>
              <a:gd name="connsiteY2396" fmla="*/ 1514172 h 2239844"/>
              <a:gd name="connsiteX2397" fmla="*/ 3610793 w 4419601"/>
              <a:gd name="connsiteY2397" fmla="*/ 1519681 h 2239844"/>
              <a:gd name="connsiteX2398" fmla="*/ 3626190 w 4419601"/>
              <a:gd name="connsiteY2398" fmla="*/ 1512091 h 2239844"/>
              <a:gd name="connsiteX2399" fmla="*/ 3392780 w 4419601"/>
              <a:gd name="connsiteY2399" fmla="*/ 1506919 h 2239844"/>
              <a:gd name="connsiteX2400" fmla="*/ 3361874 w 4419601"/>
              <a:gd name="connsiteY2400" fmla="*/ 1526797 h 2239844"/>
              <a:gd name="connsiteX2401" fmla="*/ 3327645 w 4419601"/>
              <a:gd name="connsiteY2401" fmla="*/ 1538338 h 2239844"/>
              <a:gd name="connsiteX2402" fmla="*/ 3373094 w 4419601"/>
              <a:gd name="connsiteY2402" fmla="*/ 1510550 h 2239844"/>
              <a:gd name="connsiteX2403" fmla="*/ 3373324 w 4419601"/>
              <a:gd name="connsiteY2403" fmla="*/ 1512144 h 2239844"/>
              <a:gd name="connsiteX2404" fmla="*/ 3372522 w 4419601"/>
              <a:gd name="connsiteY2404" fmla="*/ 1512938 h 2239844"/>
              <a:gd name="connsiteX2405" fmla="*/ 3374590 w 4419601"/>
              <a:gd name="connsiteY2405" fmla="*/ 1512324 h 2239844"/>
              <a:gd name="connsiteX2406" fmla="*/ 3378933 w 4419601"/>
              <a:gd name="connsiteY2406" fmla="*/ 1512938 h 2239844"/>
              <a:gd name="connsiteX2407" fmla="*/ 3381681 w 4419601"/>
              <a:gd name="connsiteY2407" fmla="*/ 1510217 h 2239844"/>
              <a:gd name="connsiteX2408" fmla="*/ 3237706 w 4419601"/>
              <a:gd name="connsiteY2408" fmla="*/ 1506205 h 2239844"/>
              <a:gd name="connsiteX2409" fmla="*/ 3153867 w 4419601"/>
              <a:gd name="connsiteY2409" fmla="*/ 1622476 h 2239844"/>
              <a:gd name="connsiteX2410" fmla="*/ 3168377 w 4419601"/>
              <a:gd name="connsiteY2410" fmla="*/ 1593408 h 2239844"/>
              <a:gd name="connsiteX2411" fmla="*/ 3170348 w 4419601"/>
              <a:gd name="connsiteY2411" fmla="*/ 1581566 h 2239844"/>
              <a:gd name="connsiteX2412" fmla="*/ 3183298 w 4419601"/>
              <a:gd name="connsiteY2412" fmla="*/ 1562110 h 2239844"/>
              <a:gd name="connsiteX2413" fmla="*/ 3207879 w 4419601"/>
              <a:gd name="connsiteY2413" fmla="*/ 1540925 h 2239844"/>
              <a:gd name="connsiteX2414" fmla="*/ 3237706 w 4419601"/>
              <a:gd name="connsiteY2414" fmla="*/ 1506205 h 2239844"/>
              <a:gd name="connsiteX2415" fmla="*/ 2936828 w 4419601"/>
              <a:gd name="connsiteY2415" fmla="*/ 1504222 h 2239844"/>
              <a:gd name="connsiteX2416" fmla="*/ 2974584 w 4419601"/>
              <a:gd name="connsiteY2416" fmla="*/ 1531876 h 2239844"/>
              <a:gd name="connsiteX2417" fmla="*/ 2945638 w 4419601"/>
              <a:gd name="connsiteY2417" fmla="*/ 1511799 h 2239844"/>
              <a:gd name="connsiteX2418" fmla="*/ 3381748 w 4419601"/>
              <a:gd name="connsiteY2418" fmla="*/ 1503800 h 2239844"/>
              <a:gd name="connsiteX2419" fmla="*/ 3377899 w 4419601"/>
              <a:gd name="connsiteY2419" fmla="*/ 1507612 h 2239844"/>
              <a:gd name="connsiteX2420" fmla="*/ 3373094 w 4419601"/>
              <a:gd name="connsiteY2420" fmla="*/ 1510550 h 2239844"/>
              <a:gd name="connsiteX2421" fmla="*/ 3372568 w 4419601"/>
              <a:gd name="connsiteY2421" fmla="*/ 1506907 h 2239844"/>
              <a:gd name="connsiteX2422" fmla="*/ 3374340 w 4419601"/>
              <a:gd name="connsiteY2422" fmla="*/ 1506039 h 2239844"/>
              <a:gd name="connsiteX2423" fmla="*/ 2556169 w 4419601"/>
              <a:gd name="connsiteY2423" fmla="*/ 1502091 h 2239844"/>
              <a:gd name="connsiteX2424" fmla="*/ 2567795 w 4419601"/>
              <a:gd name="connsiteY2424" fmla="*/ 1510575 h 2239844"/>
              <a:gd name="connsiteX2425" fmla="*/ 2592714 w 4419601"/>
              <a:gd name="connsiteY2425" fmla="*/ 1532245 h 2239844"/>
              <a:gd name="connsiteX2426" fmla="*/ 2582206 w 4419601"/>
              <a:gd name="connsiteY2426" fmla="*/ 1525984 h 2239844"/>
              <a:gd name="connsiteX2427" fmla="*/ 2575193 w 4419601"/>
              <a:gd name="connsiteY2427" fmla="*/ 1521247 h 2239844"/>
              <a:gd name="connsiteX2428" fmla="*/ 2573400 w 4419601"/>
              <a:gd name="connsiteY2428" fmla="*/ 1519496 h 2239844"/>
              <a:gd name="connsiteX2429" fmla="*/ 3390973 w 4419601"/>
              <a:gd name="connsiteY2429" fmla="*/ 1501013 h 2239844"/>
              <a:gd name="connsiteX2430" fmla="*/ 3381681 w 4419601"/>
              <a:gd name="connsiteY2430" fmla="*/ 1510217 h 2239844"/>
              <a:gd name="connsiteX2431" fmla="*/ 3374590 w 4419601"/>
              <a:gd name="connsiteY2431" fmla="*/ 1512324 h 2239844"/>
              <a:gd name="connsiteX2432" fmla="*/ 3373324 w 4419601"/>
              <a:gd name="connsiteY2432" fmla="*/ 1512144 h 2239844"/>
              <a:gd name="connsiteX2433" fmla="*/ 3377899 w 4419601"/>
              <a:gd name="connsiteY2433" fmla="*/ 1507612 h 2239844"/>
              <a:gd name="connsiteX2434" fmla="*/ 3386466 w 4419601"/>
              <a:gd name="connsiteY2434" fmla="*/ 1502375 h 2239844"/>
              <a:gd name="connsiteX2435" fmla="*/ 3237706 w 4419601"/>
              <a:gd name="connsiteY2435" fmla="*/ 1499746 h 2239844"/>
              <a:gd name="connsiteX2436" fmla="*/ 3204654 w 4419601"/>
              <a:gd name="connsiteY2436" fmla="*/ 1536888 h 2239844"/>
              <a:gd name="connsiteX2437" fmla="*/ 3203886 w 4419601"/>
              <a:gd name="connsiteY2437" fmla="*/ 1537444 h 2239844"/>
              <a:gd name="connsiteX2438" fmla="*/ 3237706 w 4419601"/>
              <a:gd name="connsiteY2438" fmla="*/ 1499746 h 2239844"/>
              <a:gd name="connsiteX2439" fmla="*/ 3237706 w 4419601"/>
              <a:gd name="connsiteY2439" fmla="*/ 1506205 h 2239844"/>
              <a:gd name="connsiteX2440" fmla="*/ 3237706 w 4419601"/>
              <a:gd name="connsiteY2440" fmla="*/ 1499746 h 2239844"/>
              <a:gd name="connsiteX2441" fmla="*/ 3393599 w 4419601"/>
              <a:gd name="connsiteY2441" fmla="*/ 1498200 h 2239844"/>
              <a:gd name="connsiteX2442" fmla="*/ 3392557 w 4419601"/>
              <a:gd name="connsiteY2442" fmla="*/ 1498651 h 2239844"/>
              <a:gd name="connsiteX2443" fmla="*/ 3386466 w 4419601"/>
              <a:gd name="connsiteY2443" fmla="*/ 1502375 h 2239844"/>
              <a:gd name="connsiteX2444" fmla="*/ 3381748 w 4419601"/>
              <a:gd name="connsiteY2444" fmla="*/ 1503800 h 2239844"/>
              <a:gd name="connsiteX2445" fmla="*/ 3384161 w 4419601"/>
              <a:gd name="connsiteY2445" fmla="*/ 1501410 h 2239844"/>
              <a:gd name="connsiteX2446" fmla="*/ 3393979 w 4419601"/>
              <a:gd name="connsiteY2446" fmla="*/ 1498035 h 2239844"/>
              <a:gd name="connsiteX2447" fmla="*/ 3393925 w 4419601"/>
              <a:gd name="connsiteY2447" fmla="*/ 1498089 h 2239844"/>
              <a:gd name="connsiteX2448" fmla="*/ 3393599 w 4419601"/>
              <a:gd name="connsiteY2448" fmla="*/ 1498200 h 2239844"/>
              <a:gd name="connsiteX2449" fmla="*/ 2556476 w 4419601"/>
              <a:gd name="connsiteY2449" fmla="*/ 1496235 h 2239844"/>
              <a:gd name="connsiteX2450" fmla="*/ 2572150 w 4419601"/>
              <a:gd name="connsiteY2450" fmla="*/ 1502940 h 2239844"/>
              <a:gd name="connsiteX2451" fmla="*/ 2572599 w 4419601"/>
              <a:gd name="connsiteY2451" fmla="*/ 1503276 h 2239844"/>
              <a:gd name="connsiteX2452" fmla="*/ 2593267 w 4419601"/>
              <a:gd name="connsiteY2452" fmla="*/ 1518751 h 2239844"/>
              <a:gd name="connsiteX2453" fmla="*/ 2603813 w 4419601"/>
              <a:gd name="connsiteY2453" fmla="*/ 1533389 h 2239844"/>
              <a:gd name="connsiteX2454" fmla="*/ 2603221 w 4419601"/>
              <a:gd name="connsiteY2454" fmla="*/ 1533442 h 2239844"/>
              <a:gd name="connsiteX2455" fmla="*/ 2569397 w 4419601"/>
              <a:gd name="connsiteY2455" fmla="*/ 1506520 h 2239844"/>
              <a:gd name="connsiteX2456" fmla="*/ 3289101 w 4419601"/>
              <a:gd name="connsiteY2456" fmla="*/ 1493565 h 2239844"/>
              <a:gd name="connsiteX2457" fmla="*/ 3275669 w 4419601"/>
              <a:gd name="connsiteY2457" fmla="*/ 1503642 h 2239844"/>
              <a:gd name="connsiteX2458" fmla="*/ 3263441 w 4419601"/>
              <a:gd name="connsiteY2458" fmla="*/ 1534214 h 2239844"/>
              <a:gd name="connsiteX2459" fmla="*/ 3274538 w 4419601"/>
              <a:gd name="connsiteY2459" fmla="*/ 1536527 h 2239844"/>
              <a:gd name="connsiteX2460" fmla="*/ 3278537 w 4419601"/>
              <a:gd name="connsiteY2460" fmla="*/ 1535193 h 2239844"/>
              <a:gd name="connsiteX2461" fmla="*/ 3282484 w 4419601"/>
              <a:gd name="connsiteY2461" fmla="*/ 1525326 h 2239844"/>
              <a:gd name="connsiteX2462" fmla="*/ 2550182 w 4419601"/>
              <a:gd name="connsiteY2462" fmla="*/ 1491226 h 2239844"/>
              <a:gd name="connsiteX2463" fmla="*/ 2556476 w 4419601"/>
              <a:gd name="connsiteY2463" fmla="*/ 1496235 h 2239844"/>
              <a:gd name="connsiteX2464" fmla="*/ 2552468 w 4419601"/>
              <a:gd name="connsiteY2464" fmla="*/ 1494521 h 2239844"/>
              <a:gd name="connsiteX2465" fmla="*/ 2550182 w 4419601"/>
              <a:gd name="connsiteY2465" fmla="*/ 1492540 h 2239844"/>
              <a:gd name="connsiteX2466" fmla="*/ 3219838 w 4419601"/>
              <a:gd name="connsiteY2466" fmla="*/ 1489849 h 2239844"/>
              <a:gd name="connsiteX2467" fmla="*/ 3206622 w 4419601"/>
              <a:gd name="connsiteY2467" fmla="*/ 1504328 h 2239844"/>
              <a:gd name="connsiteX2468" fmla="*/ 3179664 w 4419601"/>
              <a:gd name="connsiteY2468" fmla="*/ 1525584 h 2239844"/>
              <a:gd name="connsiteX2469" fmla="*/ 3144193 w 4419601"/>
              <a:gd name="connsiteY2469" fmla="*/ 1563533 h 2239844"/>
              <a:gd name="connsiteX2470" fmla="*/ 3138592 w 4419601"/>
              <a:gd name="connsiteY2470" fmla="*/ 1568760 h 2239844"/>
              <a:gd name="connsiteX2471" fmla="*/ 3136947 w 4419601"/>
              <a:gd name="connsiteY2471" fmla="*/ 1569584 h 2239844"/>
              <a:gd name="connsiteX2472" fmla="*/ 3148224 w 4419601"/>
              <a:gd name="connsiteY2472" fmla="*/ 1552229 h 2239844"/>
              <a:gd name="connsiteX2473" fmla="*/ 3150954 w 4419601"/>
              <a:gd name="connsiteY2473" fmla="*/ 1548913 h 2239844"/>
              <a:gd name="connsiteX2474" fmla="*/ 3166765 w 4419601"/>
              <a:gd name="connsiteY2474" fmla="*/ 1537695 h 2239844"/>
              <a:gd name="connsiteX2475" fmla="*/ 3186113 w 4419601"/>
              <a:gd name="connsiteY2475" fmla="*/ 1519124 h 2239844"/>
              <a:gd name="connsiteX2476" fmla="*/ 2551767 w 4419601"/>
              <a:gd name="connsiteY2476" fmla="*/ 1487678 h 2239844"/>
              <a:gd name="connsiteX2477" fmla="*/ 2589411 w 4419601"/>
              <a:gd name="connsiteY2477" fmla="*/ 1502465 h 2239844"/>
              <a:gd name="connsiteX2478" fmla="*/ 2614230 w 4419601"/>
              <a:gd name="connsiteY2478" fmla="*/ 1532472 h 2239844"/>
              <a:gd name="connsiteX2479" fmla="*/ 2611870 w 4419601"/>
              <a:gd name="connsiteY2479" fmla="*/ 1532680 h 2239844"/>
              <a:gd name="connsiteX2480" fmla="*/ 2593267 w 4419601"/>
              <a:gd name="connsiteY2480" fmla="*/ 1518751 h 2239844"/>
              <a:gd name="connsiteX2481" fmla="*/ 2586209 w 4419601"/>
              <a:gd name="connsiteY2481" fmla="*/ 1508953 h 2239844"/>
              <a:gd name="connsiteX2482" fmla="*/ 2572150 w 4419601"/>
              <a:gd name="connsiteY2482" fmla="*/ 1502940 h 2239844"/>
              <a:gd name="connsiteX2483" fmla="*/ 3443044 w 4419601"/>
              <a:gd name="connsiteY2483" fmla="*/ 1487538 h 2239844"/>
              <a:gd name="connsiteX2484" fmla="*/ 3435030 w 4419601"/>
              <a:gd name="connsiteY2484" fmla="*/ 1495476 h 2239844"/>
              <a:gd name="connsiteX2485" fmla="*/ 3398166 w 4419601"/>
              <a:gd name="connsiteY2485" fmla="*/ 1512938 h 2239844"/>
              <a:gd name="connsiteX2486" fmla="*/ 3432626 w 4419601"/>
              <a:gd name="connsiteY2486" fmla="*/ 1493094 h 2239844"/>
              <a:gd name="connsiteX2487" fmla="*/ 3433812 w 4419601"/>
              <a:gd name="connsiteY2487" fmla="*/ 1492110 h 2239844"/>
              <a:gd name="connsiteX2488" fmla="*/ 3313892 w 4419601"/>
              <a:gd name="connsiteY2488" fmla="*/ 1485744 h 2239844"/>
              <a:gd name="connsiteX2489" fmla="*/ 3300089 w 4419601"/>
              <a:gd name="connsiteY2489" fmla="*/ 1521314 h 2239844"/>
              <a:gd name="connsiteX2490" fmla="*/ 3285048 w 4419601"/>
              <a:gd name="connsiteY2490" fmla="*/ 1536721 h 2239844"/>
              <a:gd name="connsiteX2491" fmla="*/ 3298353 w 4419601"/>
              <a:gd name="connsiteY2491" fmla="*/ 1529143 h 2239844"/>
              <a:gd name="connsiteX2492" fmla="*/ 3311234 w 4419601"/>
              <a:gd name="connsiteY2492" fmla="*/ 1505414 h 2239844"/>
              <a:gd name="connsiteX2493" fmla="*/ 3433477 w 4419601"/>
              <a:gd name="connsiteY2493" fmla="*/ 1484635 h 2239844"/>
              <a:gd name="connsiteX2494" fmla="*/ 3419804 w 4419601"/>
              <a:gd name="connsiteY2494" fmla="*/ 1492301 h 2239844"/>
              <a:gd name="connsiteX2495" fmla="*/ 3390973 w 4419601"/>
              <a:gd name="connsiteY2495" fmla="*/ 1501013 h 2239844"/>
              <a:gd name="connsiteX2496" fmla="*/ 3393925 w 4419601"/>
              <a:gd name="connsiteY2496" fmla="*/ 1498089 h 2239844"/>
              <a:gd name="connsiteX2497" fmla="*/ 3226420 w 4419601"/>
              <a:gd name="connsiteY2497" fmla="*/ 1484136 h 2239844"/>
              <a:gd name="connsiteX2498" fmla="*/ 3219838 w 4419601"/>
              <a:gd name="connsiteY2498" fmla="*/ 1489849 h 2239844"/>
              <a:gd name="connsiteX2499" fmla="*/ 3224455 w 4419601"/>
              <a:gd name="connsiteY2499" fmla="*/ 1484792 h 2239844"/>
              <a:gd name="connsiteX2500" fmla="*/ 3445406 w 4419601"/>
              <a:gd name="connsiteY2500" fmla="*/ 1482489 h 2239844"/>
              <a:gd name="connsiteX2501" fmla="*/ 3433812 w 4419601"/>
              <a:gd name="connsiteY2501" fmla="*/ 1492110 h 2239844"/>
              <a:gd name="connsiteX2502" fmla="*/ 3420605 w 4419601"/>
              <a:gd name="connsiteY2502" fmla="*/ 1498651 h 2239844"/>
              <a:gd name="connsiteX2503" fmla="*/ 3392780 w 4419601"/>
              <a:gd name="connsiteY2503" fmla="*/ 1506919 h 2239844"/>
              <a:gd name="connsiteX2504" fmla="*/ 3395762 w 4419601"/>
              <a:gd name="connsiteY2504" fmla="*/ 1505001 h 2239844"/>
              <a:gd name="connsiteX2505" fmla="*/ 3236900 w 4419601"/>
              <a:gd name="connsiteY2505" fmla="*/ 1481175 h 2239844"/>
              <a:gd name="connsiteX2506" fmla="*/ 3231257 w 4419601"/>
              <a:gd name="connsiteY2506" fmla="*/ 1486827 h 2239844"/>
              <a:gd name="connsiteX2507" fmla="*/ 3205460 w 4419601"/>
              <a:gd name="connsiteY2507" fmla="*/ 1512665 h 2239844"/>
              <a:gd name="connsiteX2508" fmla="*/ 3186919 w 4419601"/>
              <a:gd name="connsiteY2508" fmla="*/ 1536888 h 2239844"/>
              <a:gd name="connsiteX2509" fmla="*/ 3179576 w 4419601"/>
              <a:gd name="connsiteY2509" fmla="*/ 1555059 h 2239844"/>
              <a:gd name="connsiteX2510" fmla="*/ 3166765 w 4419601"/>
              <a:gd name="connsiteY2510" fmla="*/ 1564341 h 2239844"/>
              <a:gd name="connsiteX2511" fmla="*/ 3179381 w 4419601"/>
              <a:gd name="connsiteY2511" fmla="*/ 1538327 h 2239844"/>
              <a:gd name="connsiteX2512" fmla="*/ 3186113 w 4419601"/>
              <a:gd name="connsiteY2512" fmla="*/ 1532043 h 2239844"/>
              <a:gd name="connsiteX2513" fmla="*/ 3218333 w 4419601"/>
              <a:gd name="connsiteY2513" fmla="*/ 1497410 h 2239844"/>
              <a:gd name="connsiteX2514" fmla="*/ 3236902 w 4419601"/>
              <a:gd name="connsiteY2514" fmla="*/ 1481173 h 2239844"/>
              <a:gd name="connsiteX2515" fmla="*/ 3236900 w 4419601"/>
              <a:gd name="connsiteY2515" fmla="*/ 1481175 h 2239844"/>
              <a:gd name="connsiteX2516" fmla="*/ 3236900 w 4419601"/>
              <a:gd name="connsiteY2516" fmla="*/ 1481175 h 2239844"/>
              <a:gd name="connsiteX2517" fmla="*/ 3235658 w 4419601"/>
              <a:gd name="connsiteY2517" fmla="*/ 1481051 h 2239844"/>
              <a:gd name="connsiteX2518" fmla="*/ 3219165 w 4419601"/>
              <a:gd name="connsiteY2518" fmla="*/ 1496516 h 2239844"/>
              <a:gd name="connsiteX2519" fmla="*/ 3218333 w 4419601"/>
              <a:gd name="connsiteY2519" fmla="*/ 1497410 h 2239844"/>
              <a:gd name="connsiteX2520" fmla="*/ 3194788 w 4419601"/>
              <a:gd name="connsiteY2520" fmla="*/ 1517998 h 2239844"/>
              <a:gd name="connsiteX2521" fmla="*/ 3199011 w 4419601"/>
              <a:gd name="connsiteY2521" fmla="*/ 1512665 h 2239844"/>
              <a:gd name="connsiteX2522" fmla="*/ 3206622 w 4419601"/>
              <a:gd name="connsiteY2522" fmla="*/ 1504328 h 2239844"/>
              <a:gd name="connsiteX2523" fmla="*/ 3217553 w 4419601"/>
              <a:gd name="connsiteY2523" fmla="*/ 1495709 h 2239844"/>
              <a:gd name="connsiteX2524" fmla="*/ 3229572 w 4419601"/>
              <a:gd name="connsiteY2524" fmla="*/ 1483083 h 2239844"/>
              <a:gd name="connsiteX2525" fmla="*/ 3472342 w 4419601"/>
              <a:gd name="connsiteY2525" fmla="*/ 1480704 h 2239844"/>
              <a:gd name="connsiteX2526" fmla="*/ 3474813 w 4419601"/>
              <a:gd name="connsiteY2526" fmla="*/ 1500498 h 2239844"/>
              <a:gd name="connsiteX2527" fmla="*/ 3461963 w 4419601"/>
              <a:gd name="connsiteY2527" fmla="*/ 1546333 h 2239844"/>
              <a:gd name="connsiteX2528" fmla="*/ 3456282 w 4419601"/>
              <a:gd name="connsiteY2528" fmla="*/ 1551879 h 2239844"/>
              <a:gd name="connsiteX2529" fmla="*/ 3457370 w 4419601"/>
              <a:gd name="connsiteY2529" fmla="*/ 1542344 h 2239844"/>
              <a:gd name="connsiteX2530" fmla="*/ 3461963 w 4419601"/>
              <a:gd name="connsiteY2530" fmla="*/ 1532663 h 2239844"/>
              <a:gd name="connsiteX2531" fmla="*/ 3465979 w 4419601"/>
              <a:gd name="connsiteY2531" fmla="*/ 1512560 h 2239844"/>
              <a:gd name="connsiteX2532" fmla="*/ 3468388 w 4419601"/>
              <a:gd name="connsiteY2532" fmla="*/ 1506931 h 2239844"/>
              <a:gd name="connsiteX2533" fmla="*/ 3469031 w 4419601"/>
              <a:gd name="connsiteY2533" fmla="*/ 1497282 h 2239844"/>
              <a:gd name="connsiteX2534" fmla="*/ 3237706 w 4419601"/>
              <a:gd name="connsiteY2534" fmla="*/ 1480368 h 2239844"/>
              <a:gd name="connsiteX2535" fmla="*/ 3237838 w 4419601"/>
              <a:gd name="connsiteY2535" fmla="*/ 1480368 h 2239844"/>
              <a:gd name="connsiteX2536" fmla="*/ 3236902 w 4419601"/>
              <a:gd name="connsiteY2536" fmla="*/ 1481173 h 2239844"/>
              <a:gd name="connsiteX2537" fmla="*/ 3238908 w 4419601"/>
              <a:gd name="connsiteY2537" fmla="*/ 1479446 h 2239844"/>
              <a:gd name="connsiteX2538" fmla="*/ 3238828 w 4419601"/>
              <a:gd name="connsiteY2538" fmla="*/ 1480368 h 2239844"/>
              <a:gd name="connsiteX2539" fmla="*/ 3237838 w 4419601"/>
              <a:gd name="connsiteY2539" fmla="*/ 1480368 h 2239844"/>
              <a:gd name="connsiteX2540" fmla="*/ 3470244 w 4419601"/>
              <a:gd name="connsiteY2540" fmla="*/ 1479055 h 2239844"/>
              <a:gd name="connsiteX2541" fmla="*/ 3469031 w 4419601"/>
              <a:gd name="connsiteY2541" fmla="*/ 1497282 h 2239844"/>
              <a:gd name="connsiteX2542" fmla="*/ 3465979 w 4419601"/>
              <a:gd name="connsiteY2542" fmla="*/ 1512560 h 2239844"/>
              <a:gd name="connsiteX2543" fmla="*/ 3459492 w 4419601"/>
              <a:gd name="connsiteY2543" fmla="*/ 1527715 h 2239844"/>
              <a:gd name="connsiteX2544" fmla="*/ 3468388 w 4419601"/>
              <a:gd name="connsiteY2544" fmla="*/ 1487632 h 2239844"/>
              <a:gd name="connsiteX2545" fmla="*/ 3468242 w 4419601"/>
              <a:gd name="connsiteY2545" fmla="*/ 1486572 h 2239844"/>
              <a:gd name="connsiteX2546" fmla="*/ 3410187 w 4419601"/>
              <a:gd name="connsiteY2546" fmla="*/ 1478807 h 2239844"/>
              <a:gd name="connsiteX2547" fmla="*/ 3410989 w 4419601"/>
              <a:gd name="connsiteY2547" fmla="*/ 1481188 h 2239844"/>
              <a:gd name="connsiteX2548" fmla="*/ 3404856 w 4419601"/>
              <a:gd name="connsiteY2548" fmla="*/ 1487262 h 2239844"/>
              <a:gd name="connsiteX2549" fmla="*/ 3395286 w 4419601"/>
              <a:gd name="connsiteY2549" fmla="*/ 1490391 h 2239844"/>
              <a:gd name="connsiteX2550" fmla="*/ 3404577 w 4419601"/>
              <a:gd name="connsiteY2550" fmla="*/ 1481188 h 2239844"/>
              <a:gd name="connsiteX2551" fmla="*/ 3410187 w 4419601"/>
              <a:gd name="connsiteY2551" fmla="*/ 1478807 h 2239844"/>
              <a:gd name="connsiteX2552" fmla="*/ 3452513 w 4419601"/>
              <a:gd name="connsiteY2552" fmla="*/ 1478160 h 2239844"/>
              <a:gd name="connsiteX2553" fmla="*/ 3450452 w 4419601"/>
              <a:gd name="connsiteY2553" fmla="*/ 1480200 h 2239844"/>
              <a:gd name="connsiteX2554" fmla="*/ 3445406 w 4419601"/>
              <a:gd name="connsiteY2554" fmla="*/ 1482489 h 2239844"/>
              <a:gd name="connsiteX2555" fmla="*/ 3449310 w 4419601"/>
              <a:gd name="connsiteY2555" fmla="*/ 1479249 h 2239844"/>
              <a:gd name="connsiteX2556" fmla="*/ 3239044 w 4419601"/>
              <a:gd name="connsiteY2556" fmla="*/ 1477876 h 2239844"/>
              <a:gd name="connsiteX2557" fmla="*/ 3238935 w 4419601"/>
              <a:gd name="connsiteY2557" fmla="*/ 1479137 h 2239844"/>
              <a:gd name="connsiteX2558" fmla="*/ 3237706 w 4419601"/>
              <a:gd name="connsiteY2558" fmla="*/ 1480368 h 2239844"/>
              <a:gd name="connsiteX2559" fmla="*/ 3235658 w 4419601"/>
              <a:gd name="connsiteY2559" fmla="*/ 1481051 h 2239844"/>
              <a:gd name="connsiteX2560" fmla="*/ 3238800 w 4419601"/>
              <a:gd name="connsiteY2560" fmla="*/ 1473389 h 2239844"/>
              <a:gd name="connsiteX2561" fmla="*/ 3229572 w 4419601"/>
              <a:gd name="connsiteY2561" fmla="*/ 1483083 h 2239844"/>
              <a:gd name="connsiteX2562" fmla="*/ 3228033 w 4419601"/>
              <a:gd name="connsiteY2562" fmla="*/ 1483597 h 2239844"/>
              <a:gd name="connsiteX2563" fmla="*/ 3226420 w 4419601"/>
              <a:gd name="connsiteY2563" fmla="*/ 1484136 h 2239844"/>
              <a:gd name="connsiteX2564" fmla="*/ 3234482 w 4419601"/>
              <a:gd name="connsiteY2564" fmla="*/ 1477138 h 2239844"/>
              <a:gd name="connsiteX2565" fmla="*/ 3245446 w 4419601"/>
              <a:gd name="connsiteY2565" fmla="*/ 1472616 h 2239844"/>
              <a:gd name="connsiteX2566" fmla="*/ 3246526 w 4419601"/>
              <a:gd name="connsiteY2566" fmla="*/ 1472887 h 2239844"/>
              <a:gd name="connsiteX2567" fmla="*/ 3238908 w 4419601"/>
              <a:gd name="connsiteY2567" fmla="*/ 1479446 h 2239844"/>
              <a:gd name="connsiteX2568" fmla="*/ 3238935 w 4419601"/>
              <a:gd name="connsiteY2568" fmla="*/ 1479137 h 2239844"/>
              <a:gd name="connsiteX2569" fmla="*/ 3238320 w 4419601"/>
              <a:gd name="connsiteY2569" fmla="*/ 1472139 h 2239844"/>
              <a:gd name="connsiteX2570" fmla="*/ 3224808 w 4419601"/>
              <a:gd name="connsiteY2570" fmla="*/ 1484405 h 2239844"/>
              <a:gd name="connsiteX2571" fmla="*/ 3224455 w 4419601"/>
              <a:gd name="connsiteY2571" fmla="*/ 1484792 h 2239844"/>
              <a:gd name="connsiteX2572" fmla="*/ 3218359 w 4419601"/>
              <a:gd name="connsiteY2572" fmla="*/ 1486827 h 2239844"/>
              <a:gd name="connsiteX2573" fmla="*/ 3192562 w 4419601"/>
              <a:gd name="connsiteY2573" fmla="*/ 1506205 h 2239844"/>
              <a:gd name="connsiteX2574" fmla="*/ 3176872 w 4419601"/>
              <a:gd name="connsiteY2574" fmla="*/ 1517431 h 2239844"/>
              <a:gd name="connsiteX2575" fmla="*/ 3184676 w 4419601"/>
              <a:gd name="connsiteY2575" fmla="*/ 1507950 h 2239844"/>
              <a:gd name="connsiteX2576" fmla="*/ 3199011 w 4419601"/>
              <a:gd name="connsiteY2576" fmla="*/ 1499746 h 2239844"/>
              <a:gd name="connsiteX2577" fmla="*/ 3231257 w 4419601"/>
              <a:gd name="connsiteY2577" fmla="*/ 1473908 h 2239844"/>
              <a:gd name="connsiteX2578" fmla="*/ 3241796 w 4419601"/>
              <a:gd name="connsiteY2578" fmla="*/ 1471702 h 2239844"/>
              <a:gd name="connsiteX2579" fmla="*/ 3244821 w 4419601"/>
              <a:gd name="connsiteY2579" fmla="*/ 1472460 h 2239844"/>
              <a:gd name="connsiteX2580" fmla="*/ 3239044 w 4419601"/>
              <a:gd name="connsiteY2580" fmla="*/ 1477876 h 2239844"/>
              <a:gd name="connsiteX2581" fmla="*/ 3239319 w 4419601"/>
              <a:gd name="connsiteY2581" fmla="*/ 1474716 h 2239844"/>
              <a:gd name="connsiteX2582" fmla="*/ 3240931 w 4419601"/>
              <a:gd name="connsiteY2582" fmla="*/ 1471486 h 2239844"/>
              <a:gd name="connsiteX2583" fmla="*/ 3240979 w 4419601"/>
              <a:gd name="connsiteY2583" fmla="*/ 1471498 h 2239844"/>
              <a:gd name="connsiteX2584" fmla="*/ 3238800 w 4419601"/>
              <a:gd name="connsiteY2584" fmla="*/ 1473389 h 2239844"/>
              <a:gd name="connsiteX2585" fmla="*/ 3240512 w 4419601"/>
              <a:gd name="connsiteY2585" fmla="*/ 1471591 h 2239844"/>
              <a:gd name="connsiteX2586" fmla="*/ 992455 w 4419601"/>
              <a:gd name="connsiteY2586" fmla="*/ 1471132 h 2239844"/>
              <a:gd name="connsiteX2587" fmla="*/ 1037094 w 4419601"/>
              <a:gd name="connsiteY2587" fmla="*/ 1504025 h 2239844"/>
              <a:gd name="connsiteX2588" fmla="*/ 1072605 w 4419601"/>
              <a:gd name="connsiteY2588" fmla="*/ 1544744 h 2239844"/>
              <a:gd name="connsiteX2589" fmla="*/ 1188538 w 4419601"/>
              <a:gd name="connsiteY2589" fmla="*/ 1699114 h 2239844"/>
              <a:gd name="connsiteX2590" fmla="*/ 1259386 w 4419601"/>
              <a:gd name="connsiteY2590" fmla="*/ 1750571 h 2239844"/>
              <a:gd name="connsiteX2591" fmla="*/ 1270980 w 4419601"/>
              <a:gd name="connsiteY2591" fmla="*/ 1757739 h 2239844"/>
              <a:gd name="connsiteX2592" fmla="*/ 1285149 w 4419601"/>
              <a:gd name="connsiteY2592" fmla="*/ 1769868 h 2239844"/>
              <a:gd name="connsiteX2593" fmla="*/ 1290785 w 4419601"/>
              <a:gd name="connsiteY2593" fmla="*/ 1772280 h 2239844"/>
              <a:gd name="connsiteX2594" fmla="*/ 1291420 w 4419601"/>
              <a:gd name="connsiteY2594" fmla="*/ 1770376 h 2239844"/>
              <a:gd name="connsiteX2595" fmla="*/ 1293200 w 4419601"/>
              <a:gd name="connsiteY2595" fmla="*/ 1771476 h 2239844"/>
              <a:gd name="connsiteX2596" fmla="*/ 1314927 w 4419601"/>
              <a:gd name="connsiteY2596" fmla="*/ 1777101 h 2239844"/>
              <a:gd name="connsiteX2597" fmla="*/ 1314964 w 4419601"/>
              <a:gd name="connsiteY2597" fmla="*/ 1776964 h 2239844"/>
              <a:gd name="connsiteX2598" fmla="*/ 1294005 w 4419601"/>
              <a:gd name="connsiteY2598" fmla="*/ 1760220 h 2239844"/>
              <a:gd name="connsiteX2599" fmla="*/ 1252945 w 4419601"/>
              <a:gd name="connsiteY2599" fmla="*/ 1731275 h 2239844"/>
              <a:gd name="connsiteX2600" fmla="*/ 1219141 w 4419601"/>
              <a:gd name="connsiteY2600" fmla="*/ 1702887 h 2239844"/>
              <a:gd name="connsiteX2601" fmla="*/ 1178411 w 4419601"/>
              <a:gd name="connsiteY2601" fmla="*/ 1649035 h 2239844"/>
              <a:gd name="connsiteX2602" fmla="*/ 1188538 w 4419601"/>
              <a:gd name="connsiteY2602" fmla="*/ 1660522 h 2239844"/>
              <a:gd name="connsiteX2603" fmla="*/ 1259386 w 4419601"/>
              <a:gd name="connsiteY2603" fmla="*/ 1731275 h 2239844"/>
              <a:gd name="connsiteX2604" fmla="*/ 1298031 w 4419601"/>
              <a:gd name="connsiteY2604" fmla="*/ 1757004 h 2239844"/>
              <a:gd name="connsiteX2605" fmla="*/ 1316969 w 4419601"/>
              <a:gd name="connsiteY2605" fmla="*/ 1769612 h 2239844"/>
              <a:gd name="connsiteX2606" fmla="*/ 1329104 w 4419601"/>
              <a:gd name="connsiteY2606" fmla="*/ 1725103 h 2239844"/>
              <a:gd name="connsiteX2607" fmla="*/ 1393520 w 4419601"/>
              <a:gd name="connsiteY2607" fmla="*/ 1609122 h 2239844"/>
              <a:gd name="connsiteX2608" fmla="*/ 1457936 w 4419601"/>
              <a:gd name="connsiteY2608" fmla="*/ 1557575 h 2239844"/>
              <a:gd name="connsiteX2609" fmla="*/ 1499806 w 4419601"/>
              <a:gd name="connsiteY2609" fmla="*/ 1547910 h 2239844"/>
              <a:gd name="connsiteX2610" fmla="*/ 1541677 w 4419601"/>
              <a:gd name="connsiteY2610" fmla="*/ 1557575 h 2239844"/>
              <a:gd name="connsiteX2611" fmla="*/ 1559225 w 4419601"/>
              <a:gd name="connsiteY2611" fmla="*/ 1569862 h 2239844"/>
              <a:gd name="connsiteX2612" fmla="*/ 1571033 w 4419601"/>
              <a:gd name="connsiteY2612" fmla="*/ 1570876 h 2239844"/>
              <a:gd name="connsiteX2613" fmla="*/ 1606032 w 4419601"/>
              <a:gd name="connsiteY2613" fmla="*/ 1596258 h 2239844"/>
              <a:gd name="connsiteX2614" fmla="*/ 1620816 w 4419601"/>
              <a:gd name="connsiteY2614" fmla="*/ 1632216 h 2239844"/>
              <a:gd name="connsiteX2615" fmla="*/ 1621598 w 4419601"/>
              <a:gd name="connsiteY2615" fmla="*/ 1646651 h 2239844"/>
              <a:gd name="connsiteX2616" fmla="*/ 1619911 w 4419601"/>
              <a:gd name="connsiteY2616" fmla="*/ 1641381 h 2239844"/>
              <a:gd name="connsiteX2617" fmla="*/ 1614448 w 4419601"/>
              <a:gd name="connsiteY2617" fmla="*/ 1632714 h 2239844"/>
              <a:gd name="connsiteX2618" fmla="*/ 1621721 w 4419601"/>
              <a:gd name="connsiteY2618" fmla="*/ 1648917 h 2239844"/>
              <a:gd name="connsiteX2619" fmla="*/ 1621598 w 4419601"/>
              <a:gd name="connsiteY2619" fmla="*/ 1646651 h 2239844"/>
              <a:gd name="connsiteX2620" fmla="*/ 1623823 w 4419601"/>
              <a:gd name="connsiteY2620" fmla="*/ 1653602 h 2239844"/>
              <a:gd name="connsiteX2621" fmla="*/ 1630249 w 4419601"/>
              <a:gd name="connsiteY2621" fmla="*/ 1667918 h 2239844"/>
              <a:gd name="connsiteX2622" fmla="*/ 1637371 w 4419601"/>
              <a:gd name="connsiteY2622" fmla="*/ 1707098 h 2239844"/>
              <a:gd name="connsiteX2623" fmla="*/ 1638055 w 4419601"/>
              <a:gd name="connsiteY2623" fmla="*/ 1706280 h 2239844"/>
              <a:gd name="connsiteX2624" fmla="*/ 1702226 w 4419601"/>
              <a:gd name="connsiteY2624" fmla="*/ 1654853 h 2239844"/>
              <a:gd name="connsiteX2625" fmla="*/ 1814124 w 4419601"/>
              <a:gd name="connsiteY2625" fmla="*/ 1609654 h 2239844"/>
              <a:gd name="connsiteX2626" fmla="*/ 1856236 w 4419601"/>
              <a:gd name="connsiteY2626" fmla="*/ 1609855 h 2239844"/>
              <a:gd name="connsiteX2627" fmla="*/ 1873736 w 4419601"/>
              <a:gd name="connsiteY2627" fmla="*/ 1615991 h 2239844"/>
              <a:gd name="connsiteX2628" fmla="*/ 1846610 w 4419601"/>
              <a:gd name="connsiteY2628" fmla="*/ 1611462 h 2239844"/>
              <a:gd name="connsiteX2629" fmla="*/ 1817733 w 4419601"/>
              <a:gd name="connsiteY2629" fmla="*/ 1616283 h 2239844"/>
              <a:gd name="connsiteX2630" fmla="*/ 1815819 w 4419601"/>
              <a:gd name="connsiteY2630" fmla="*/ 1616863 h 2239844"/>
              <a:gd name="connsiteX2631" fmla="*/ 1800387 w 4419601"/>
              <a:gd name="connsiteY2631" fmla="*/ 1617187 h 2239844"/>
              <a:gd name="connsiteX2632" fmla="*/ 1689392 w 4419601"/>
              <a:gd name="connsiteY2632" fmla="*/ 1674138 h 2239844"/>
              <a:gd name="connsiteX2633" fmla="*/ 1636616 w 4419601"/>
              <a:gd name="connsiteY2633" fmla="*/ 1723435 h 2239844"/>
              <a:gd name="connsiteX2634" fmla="*/ 1633469 w 4419601"/>
              <a:gd name="connsiteY2634" fmla="*/ 1744395 h 2239844"/>
              <a:gd name="connsiteX2635" fmla="*/ 1638055 w 4419601"/>
              <a:gd name="connsiteY2635" fmla="*/ 1738422 h 2239844"/>
              <a:gd name="connsiteX2636" fmla="*/ 1753562 w 4419601"/>
              <a:gd name="connsiteY2636" fmla="*/ 1641996 h 2239844"/>
              <a:gd name="connsiteX2637" fmla="*/ 1783241 w 4419601"/>
              <a:gd name="connsiteY2637" fmla="*/ 1626729 h 2239844"/>
              <a:gd name="connsiteX2638" fmla="*/ 1815819 w 4419601"/>
              <a:gd name="connsiteY2638" fmla="*/ 1616863 h 2239844"/>
              <a:gd name="connsiteX2639" fmla="*/ 1843402 w 4419601"/>
              <a:gd name="connsiteY2639" fmla="*/ 1616283 h 2239844"/>
              <a:gd name="connsiteX2640" fmla="*/ 1857667 w 4419601"/>
              <a:gd name="connsiteY2640" fmla="*/ 1619323 h 2239844"/>
              <a:gd name="connsiteX2641" fmla="*/ 1847412 w 4419601"/>
              <a:gd name="connsiteY2641" fmla="*/ 1617890 h 2239844"/>
              <a:gd name="connsiteX2642" fmla="*/ 1817733 w 4419601"/>
              <a:gd name="connsiteY2642" fmla="*/ 1622711 h 2239844"/>
              <a:gd name="connsiteX2643" fmla="*/ 1747145 w 4419601"/>
              <a:gd name="connsiteY2643" fmla="*/ 1654853 h 2239844"/>
              <a:gd name="connsiteX2644" fmla="*/ 1638055 w 4419601"/>
              <a:gd name="connsiteY2644" fmla="*/ 1751279 h 2239844"/>
              <a:gd name="connsiteX2645" fmla="*/ 1629128 w 4419601"/>
              <a:gd name="connsiteY2645" fmla="*/ 1762301 h 2239844"/>
              <a:gd name="connsiteX2646" fmla="*/ 1613340 w 4419601"/>
              <a:gd name="connsiteY2646" fmla="*/ 1795980 h 2239844"/>
              <a:gd name="connsiteX2647" fmla="*/ 1577965 w 4419601"/>
              <a:gd name="connsiteY2647" fmla="*/ 1834757 h 2239844"/>
              <a:gd name="connsiteX2648" fmla="*/ 1573884 w 4419601"/>
              <a:gd name="connsiteY2648" fmla="*/ 1841277 h 2239844"/>
              <a:gd name="connsiteX2649" fmla="*/ 1528964 w 4419601"/>
              <a:gd name="connsiteY2649" fmla="*/ 1911989 h 2239844"/>
              <a:gd name="connsiteX2650" fmla="*/ 1527120 w 4419601"/>
              <a:gd name="connsiteY2650" fmla="*/ 1921021 h 2239844"/>
              <a:gd name="connsiteX2651" fmla="*/ 1525441 w 4419601"/>
              <a:gd name="connsiteY2651" fmla="*/ 1924784 h 2239844"/>
              <a:gd name="connsiteX2652" fmla="*/ 1526487 w 4419601"/>
              <a:gd name="connsiteY2652" fmla="*/ 1924120 h 2239844"/>
              <a:gd name="connsiteX2653" fmla="*/ 1527120 w 4419601"/>
              <a:gd name="connsiteY2653" fmla="*/ 1921021 h 2239844"/>
              <a:gd name="connsiteX2654" fmla="*/ 1539392 w 4419601"/>
              <a:gd name="connsiteY2654" fmla="*/ 1893508 h 2239844"/>
              <a:gd name="connsiteX2655" fmla="*/ 1561049 w 4419601"/>
              <a:gd name="connsiteY2655" fmla="*/ 1860562 h 2239844"/>
              <a:gd name="connsiteX2656" fmla="*/ 1695809 w 4419601"/>
              <a:gd name="connsiteY2656" fmla="*/ 1706280 h 2239844"/>
              <a:gd name="connsiteX2657" fmla="*/ 1747145 w 4419601"/>
              <a:gd name="connsiteY2657" fmla="*/ 1661282 h 2239844"/>
              <a:gd name="connsiteX2658" fmla="*/ 1811316 w 4419601"/>
              <a:gd name="connsiteY2658" fmla="*/ 1629140 h 2239844"/>
              <a:gd name="connsiteX2659" fmla="*/ 1843402 w 4419601"/>
              <a:gd name="connsiteY2659" fmla="*/ 1624318 h 2239844"/>
              <a:gd name="connsiteX2660" fmla="*/ 1875487 w 4419601"/>
              <a:gd name="connsiteY2660" fmla="*/ 1629140 h 2239844"/>
              <a:gd name="connsiteX2661" fmla="*/ 1920407 w 4419601"/>
              <a:gd name="connsiteY2661" fmla="*/ 1686995 h 2239844"/>
              <a:gd name="connsiteX2662" fmla="*/ 1920407 w 4419601"/>
              <a:gd name="connsiteY2662" fmla="*/ 1770564 h 2239844"/>
              <a:gd name="connsiteX2663" fmla="*/ 1920805 w 4419601"/>
              <a:gd name="connsiteY2663" fmla="*/ 1797705 h 2239844"/>
              <a:gd name="connsiteX2664" fmla="*/ 1918803 w 4419601"/>
              <a:gd name="connsiteY2664" fmla="*/ 1813153 h 2239844"/>
              <a:gd name="connsiteX2665" fmla="*/ 1919688 w 4419601"/>
              <a:gd name="connsiteY2665" fmla="*/ 1849948 h 2239844"/>
              <a:gd name="connsiteX2666" fmla="*/ 1923326 w 4419601"/>
              <a:gd name="connsiteY2666" fmla="*/ 1845811 h 2239844"/>
              <a:gd name="connsiteX2667" fmla="*/ 1921209 w 4419601"/>
              <a:gd name="connsiteY2667" fmla="*/ 1825206 h 2239844"/>
              <a:gd name="connsiteX2668" fmla="*/ 1920805 w 4419601"/>
              <a:gd name="connsiteY2668" fmla="*/ 1797705 h 2239844"/>
              <a:gd name="connsiteX2669" fmla="*/ 1926824 w 4419601"/>
              <a:gd name="connsiteY2669" fmla="*/ 1751279 h 2239844"/>
              <a:gd name="connsiteX2670" fmla="*/ 1907873 w 4419601"/>
              <a:gd name="connsiteY2670" fmla="*/ 1644608 h 2239844"/>
              <a:gd name="connsiteX2671" fmla="*/ 1888573 w 4419601"/>
              <a:gd name="connsiteY2671" fmla="*/ 1628334 h 2239844"/>
              <a:gd name="connsiteX2672" fmla="*/ 1903619 w 4419601"/>
              <a:gd name="connsiteY2672" fmla="*/ 1636422 h 2239844"/>
              <a:gd name="connsiteX2673" fmla="*/ 1921209 w 4419601"/>
              <a:gd name="connsiteY2673" fmla="*/ 1664496 h 2239844"/>
              <a:gd name="connsiteX2674" fmla="*/ 1933241 w 4419601"/>
              <a:gd name="connsiteY2674" fmla="*/ 1731994 h 2239844"/>
              <a:gd name="connsiteX2675" fmla="*/ 1926824 w 4419601"/>
              <a:gd name="connsiteY2675" fmla="*/ 1809135 h 2239844"/>
              <a:gd name="connsiteX2676" fmla="*/ 1924417 w 4419601"/>
              <a:gd name="connsiteY2676" fmla="*/ 1844491 h 2239844"/>
              <a:gd name="connsiteX2677" fmla="*/ 1924422 w 4419601"/>
              <a:gd name="connsiteY2677" fmla="*/ 1844564 h 2239844"/>
              <a:gd name="connsiteX2678" fmla="*/ 1925906 w 4419601"/>
              <a:gd name="connsiteY2678" fmla="*/ 1842877 h 2239844"/>
              <a:gd name="connsiteX2679" fmla="*/ 1924440 w 4419601"/>
              <a:gd name="connsiteY2679" fmla="*/ 1844827 h 2239844"/>
              <a:gd name="connsiteX2680" fmla="*/ 1925086 w 4419601"/>
              <a:gd name="connsiteY2680" fmla="*/ 1854319 h 2239844"/>
              <a:gd name="connsiteX2681" fmla="*/ 1938686 w 4419601"/>
              <a:gd name="connsiteY2681" fmla="*/ 1838443 h 2239844"/>
              <a:gd name="connsiteX2682" fmla="*/ 1954071 w 4419601"/>
              <a:gd name="connsiteY2682" fmla="*/ 1827812 h 2239844"/>
              <a:gd name="connsiteX2683" fmla="*/ 1927424 w 4419601"/>
              <a:gd name="connsiteY2683" fmla="*/ 1853736 h 2239844"/>
              <a:gd name="connsiteX2684" fmla="*/ 1925216 w 4419601"/>
              <a:gd name="connsiteY2684" fmla="*/ 1856228 h 2239844"/>
              <a:gd name="connsiteX2685" fmla="*/ 1925544 w 4419601"/>
              <a:gd name="connsiteY2685" fmla="*/ 1861043 h 2239844"/>
              <a:gd name="connsiteX2686" fmla="*/ 1926620 w 4419601"/>
              <a:gd name="connsiteY2686" fmla="*/ 1859371 h 2239844"/>
              <a:gd name="connsiteX2687" fmla="*/ 1978905 w 4419601"/>
              <a:gd name="connsiteY2687" fmla="*/ 1815100 h 2239844"/>
              <a:gd name="connsiteX2688" fmla="*/ 2007863 w 4419601"/>
              <a:gd name="connsiteY2688" fmla="*/ 1801416 h 2239844"/>
              <a:gd name="connsiteX2689" fmla="*/ 2036820 w 4419601"/>
              <a:gd name="connsiteY2689" fmla="*/ 1802221 h 2239844"/>
              <a:gd name="connsiteX2690" fmla="*/ 2039790 w 4419601"/>
              <a:gd name="connsiteY2690" fmla="*/ 1802716 h 2239844"/>
              <a:gd name="connsiteX2691" fmla="*/ 2015102 w 4419601"/>
              <a:gd name="connsiteY2691" fmla="*/ 1806246 h 2239844"/>
              <a:gd name="connsiteX2692" fmla="*/ 1991775 w 4419601"/>
              <a:gd name="connsiteY2692" fmla="*/ 1815100 h 2239844"/>
              <a:gd name="connsiteX2693" fmla="*/ 1933860 w 4419601"/>
              <a:gd name="connsiteY2693" fmla="*/ 1856151 h 2239844"/>
              <a:gd name="connsiteX2694" fmla="*/ 1925982 w 4419601"/>
              <a:gd name="connsiteY2694" fmla="*/ 1867482 h 2239844"/>
              <a:gd name="connsiteX2695" fmla="*/ 1926824 w 4419601"/>
              <a:gd name="connsiteY2695" fmla="*/ 1879847 h 2239844"/>
              <a:gd name="connsiteX2696" fmla="*/ 1925608 w 4419601"/>
              <a:gd name="connsiteY2696" fmla="*/ 1868020 h 2239844"/>
              <a:gd name="connsiteX2697" fmla="*/ 1920407 w 4419601"/>
              <a:gd name="connsiteY2697" fmla="*/ 1875503 h 2239844"/>
              <a:gd name="connsiteX2698" fmla="*/ 1920407 w 4419601"/>
              <a:gd name="connsiteY2698" fmla="*/ 1879847 h 2239844"/>
              <a:gd name="connsiteX2699" fmla="*/ 1920306 w 4419601"/>
              <a:gd name="connsiteY2699" fmla="*/ 1875648 h 2239844"/>
              <a:gd name="connsiteX2700" fmla="*/ 1895249 w 4419601"/>
              <a:gd name="connsiteY2700" fmla="*/ 1911691 h 2239844"/>
              <a:gd name="connsiteX2701" fmla="*/ 1837334 w 4419601"/>
              <a:gd name="connsiteY2701" fmla="*/ 2034041 h 2239844"/>
              <a:gd name="connsiteX2702" fmla="*/ 1821950 w 4419601"/>
              <a:gd name="connsiteY2702" fmla="*/ 2097429 h 2239844"/>
              <a:gd name="connsiteX2703" fmla="*/ 1825368 w 4419601"/>
              <a:gd name="connsiteY2703" fmla="*/ 2105192 h 2239844"/>
              <a:gd name="connsiteX2704" fmla="*/ 1818028 w 4419601"/>
              <a:gd name="connsiteY2704" fmla="*/ 2098435 h 2239844"/>
              <a:gd name="connsiteX2705" fmla="*/ 1815349 w 4419601"/>
              <a:gd name="connsiteY2705" fmla="*/ 2092601 h 2239844"/>
              <a:gd name="connsiteX2706" fmla="*/ 1814811 w 4419601"/>
              <a:gd name="connsiteY2706" fmla="*/ 2075092 h 2239844"/>
              <a:gd name="connsiteX2707" fmla="*/ 1824464 w 4419601"/>
              <a:gd name="connsiteY2707" fmla="*/ 2034041 h 2239844"/>
              <a:gd name="connsiteX2708" fmla="*/ 1888814 w 4419601"/>
              <a:gd name="connsiteY2708" fmla="*/ 1918131 h 2239844"/>
              <a:gd name="connsiteX2709" fmla="*/ 1920156 w 4419601"/>
              <a:gd name="connsiteY2709" fmla="*/ 1869418 h 2239844"/>
              <a:gd name="connsiteX2710" fmla="*/ 1919981 w 4419601"/>
              <a:gd name="connsiteY2710" fmla="*/ 1862136 h 2239844"/>
              <a:gd name="connsiteX2711" fmla="*/ 1904159 w 4419601"/>
              <a:gd name="connsiteY2711" fmla="*/ 1879990 h 2239844"/>
              <a:gd name="connsiteX2712" fmla="*/ 1914554 w 4419601"/>
              <a:gd name="connsiteY2712" fmla="*/ 1866615 h 2239844"/>
              <a:gd name="connsiteX2713" fmla="*/ 1919937 w 4419601"/>
              <a:gd name="connsiteY2713" fmla="*/ 1860331 h 2239844"/>
              <a:gd name="connsiteX2714" fmla="*/ 1919820 w 4419601"/>
              <a:gd name="connsiteY2714" fmla="*/ 1855436 h 2239844"/>
              <a:gd name="connsiteX2715" fmla="*/ 1920328 w 4419601"/>
              <a:gd name="connsiteY2715" fmla="*/ 1859875 h 2239844"/>
              <a:gd name="connsiteX2716" fmla="*/ 1924295 w 4419601"/>
              <a:gd name="connsiteY2716" fmla="*/ 1855243 h 2239844"/>
              <a:gd name="connsiteX2717" fmla="*/ 1923371 w 4419601"/>
              <a:gd name="connsiteY2717" fmla="*/ 1846249 h 2239844"/>
              <a:gd name="connsiteX2718" fmla="*/ 1919716 w 4419601"/>
              <a:gd name="connsiteY2718" fmla="*/ 1851111 h 2239844"/>
              <a:gd name="connsiteX2719" fmla="*/ 1919820 w 4419601"/>
              <a:gd name="connsiteY2719" fmla="*/ 1855436 h 2239844"/>
              <a:gd name="connsiteX2720" fmla="*/ 1919376 w 4419601"/>
              <a:gd name="connsiteY2720" fmla="*/ 1851563 h 2239844"/>
              <a:gd name="connsiteX2721" fmla="*/ 1861465 w 4419601"/>
              <a:gd name="connsiteY2721" fmla="*/ 1928595 h 2239844"/>
              <a:gd name="connsiteX2722" fmla="*/ 1810183 w 4419601"/>
              <a:gd name="connsiteY2722" fmla="*/ 2012901 h 2239844"/>
              <a:gd name="connsiteX2723" fmla="*/ 1811593 w 4419601"/>
              <a:gd name="connsiteY2723" fmla="*/ 2008283 h 2239844"/>
              <a:gd name="connsiteX2724" fmla="*/ 1850204 w 4419601"/>
              <a:gd name="connsiteY2724" fmla="*/ 1943889 h 2239844"/>
              <a:gd name="connsiteX2725" fmla="*/ 1882379 w 4419601"/>
              <a:gd name="connsiteY2725" fmla="*/ 1892373 h 2239844"/>
              <a:gd name="connsiteX2726" fmla="*/ 1919248 w 4419601"/>
              <a:gd name="connsiteY2726" fmla="*/ 1850448 h 2239844"/>
              <a:gd name="connsiteX2727" fmla="*/ 1914792 w 4419601"/>
              <a:gd name="connsiteY2727" fmla="*/ 1811545 h 2239844"/>
              <a:gd name="connsiteX2728" fmla="*/ 1913990 w 4419601"/>
              <a:gd name="connsiteY2728" fmla="*/ 1757708 h 2239844"/>
              <a:gd name="connsiteX2729" fmla="*/ 1907572 w 4419601"/>
              <a:gd name="connsiteY2729" fmla="*/ 1674138 h 2239844"/>
              <a:gd name="connsiteX2730" fmla="*/ 1856236 w 4419601"/>
              <a:gd name="connsiteY2730" fmla="*/ 1629140 h 2239844"/>
              <a:gd name="connsiteX2731" fmla="*/ 1785648 w 4419601"/>
              <a:gd name="connsiteY2731" fmla="*/ 1648425 h 2239844"/>
              <a:gd name="connsiteX2732" fmla="*/ 1721477 w 4419601"/>
              <a:gd name="connsiteY2732" fmla="*/ 1686995 h 2239844"/>
              <a:gd name="connsiteX2733" fmla="*/ 1663723 w 4419601"/>
              <a:gd name="connsiteY2733" fmla="*/ 1751279 h 2239844"/>
              <a:gd name="connsiteX2734" fmla="*/ 1593135 w 4419601"/>
              <a:gd name="connsiteY2734" fmla="*/ 1841277 h 2239844"/>
              <a:gd name="connsiteX2735" fmla="*/ 1541798 w 4419601"/>
              <a:gd name="connsiteY2735" fmla="*/ 1905561 h 2239844"/>
              <a:gd name="connsiteX2736" fmla="*/ 1536257 w 4419601"/>
              <a:gd name="connsiteY2736" fmla="*/ 1917539 h 2239844"/>
              <a:gd name="connsiteX2737" fmla="*/ 1526558 w 4419601"/>
              <a:gd name="connsiteY2737" fmla="*/ 1938506 h 2239844"/>
              <a:gd name="connsiteX2738" fmla="*/ 1526506 w 4419601"/>
              <a:gd name="connsiteY2738" fmla="*/ 1948059 h 2239844"/>
              <a:gd name="connsiteX2739" fmla="*/ 1523307 w 4419601"/>
              <a:gd name="connsiteY2739" fmla="*/ 1939692 h 2239844"/>
              <a:gd name="connsiteX2740" fmla="*/ 1526456 w 4419601"/>
              <a:gd name="connsiteY2740" fmla="*/ 1924272 h 2239844"/>
              <a:gd name="connsiteX2741" fmla="*/ 1525349 w 4419601"/>
              <a:gd name="connsiteY2741" fmla="*/ 1924991 h 2239844"/>
              <a:gd name="connsiteX2742" fmla="*/ 1522547 w 4419601"/>
              <a:gd name="connsiteY2742" fmla="*/ 1931274 h 2239844"/>
              <a:gd name="connsiteX2743" fmla="*/ 1523094 w 4419601"/>
              <a:gd name="connsiteY2743" fmla="*/ 1939135 h 2239844"/>
              <a:gd name="connsiteX2744" fmla="*/ 1522547 w 4419601"/>
              <a:gd name="connsiteY2744" fmla="*/ 1937703 h 2239844"/>
              <a:gd name="connsiteX2745" fmla="*/ 1522323 w 4419601"/>
              <a:gd name="connsiteY2745" fmla="*/ 1926958 h 2239844"/>
              <a:gd name="connsiteX2746" fmla="*/ 1521108 w 4419601"/>
              <a:gd name="connsiteY2746" fmla="*/ 1927748 h 2239844"/>
              <a:gd name="connsiteX2747" fmla="*/ 1520140 w 4419601"/>
              <a:gd name="connsiteY2747" fmla="*/ 1931274 h 2239844"/>
              <a:gd name="connsiteX2748" fmla="*/ 1518195 w 4419601"/>
              <a:gd name="connsiteY2748" fmla="*/ 1946862 h 2239844"/>
              <a:gd name="connsiteX2749" fmla="*/ 1516130 w 4419601"/>
              <a:gd name="connsiteY2749" fmla="*/ 1943327 h 2239844"/>
              <a:gd name="connsiteX2750" fmla="*/ 1516130 w 4419601"/>
              <a:gd name="connsiteY2750" fmla="*/ 1930985 h 2239844"/>
              <a:gd name="connsiteX2751" fmla="*/ 1489368 w 4419601"/>
              <a:gd name="connsiteY2751" fmla="*/ 1948382 h 2239844"/>
              <a:gd name="connsiteX2752" fmla="*/ 1438680 w 4419601"/>
              <a:gd name="connsiteY2752" fmla="*/ 1963692 h 2239844"/>
              <a:gd name="connsiteX2753" fmla="*/ 1407254 w 4419601"/>
              <a:gd name="connsiteY2753" fmla="*/ 1964926 h 2239844"/>
              <a:gd name="connsiteX2754" fmla="*/ 1428949 w 4419601"/>
              <a:gd name="connsiteY2754" fmla="*/ 1969146 h 2239844"/>
              <a:gd name="connsiteX2755" fmla="*/ 1457936 w 4419601"/>
              <a:gd name="connsiteY2755" fmla="*/ 1969951 h 2239844"/>
              <a:gd name="connsiteX2756" fmla="*/ 1517162 w 4419601"/>
              <a:gd name="connsiteY2756" fmla="*/ 1955141 h 2239844"/>
              <a:gd name="connsiteX2757" fmla="*/ 1518195 w 4419601"/>
              <a:gd name="connsiteY2757" fmla="*/ 1946862 h 2239844"/>
              <a:gd name="connsiteX2758" fmla="*/ 1522284 w 4419601"/>
              <a:gd name="connsiteY2758" fmla="*/ 1953860 h 2239844"/>
              <a:gd name="connsiteX2759" fmla="*/ 1523037 w 4419601"/>
              <a:gd name="connsiteY2759" fmla="*/ 1953672 h 2239844"/>
              <a:gd name="connsiteX2760" fmla="*/ 1521745 w 4419601"/>
              <a:gd name="connsiteY2760" fmla="*/ 1947345 h 2239844"/>
              <a:gd name="connsiteX2761" fmla="*/ 1523177 w 4419601"/>
              <a:gd name="connsiteY2761" fmla="*/ 1940329 h 2239844"/>
              <a:gd name="connsiteX2762" fmla="*/ 1524088 w 4419601"/>
              <a:gd name="connsiteY2762" fmla="*/ 1953409 h 2239844"/>
              <a:gd name="connsiteX2763" fmla="*/ 1526480 w 4419601"/>
              <a:gd name="connsiteY2763" fmla="*/ 1952811 h 2239844"/>
              <a:gd name="connsiteX2764" fmla="*/ 1526506 w 4419601"/>
              <a:gd name="connsiteY2764" fmla="*/ 1948059 h 2239844"/>
              <a:gd name="connsiteX2765" fmla="*/ 1528162 w 4419601"/>
              <a:gd name="connsiteY2765" fmla="*/ 1952390 h 2239844"/>
              <a:gd name="connsiteX2766" fmla="*/ 1535235 w 4419601"/>
              <a:gd name="connsiteY2766" fmla="*/ 1950621 h 2239844"/>
              <a:gd name="connsiteX2767" fmla="*/ 1567444 w 4419601"/>
              <a:gd name="connsiteY2767" fmla="*/ 1937735 h 2239844"/>
              <a:gd name="connsiteX2768" fmla="*/ 1586768 w 4419601"/>
              <a:gd name="connsiteY2768" fmla="*/ 1931291 h 2239844"/>
              <a:gd name="connsiteX2769" fmla="*/ 1586768 w 4419601"/>
              <a:gd name="connsiteY2769" fmla="*/ 1937735 h 2239844"/>
              <a:gd name="connsiteX2770" fmla="*/ 1573885 w 4419601"/>
              <a:gd name="connsiteY2770" fmla="*/ 1944178 h 2239844"/>
              <a:gd name="connsiteX2771" fmla="*/ 1548118 w 4419601"/>
              <a:gd name="connsiteY2771" fmla="*/ 1950621 h 2239844"/>
              <a:gd name="connsiteX2772" fmla="*/ 1529008 w 4419601"/>
              <a:gd name="connsiteY2772" fmla="*/ 1954604 h 2239844"/>
              <a:gd name="connsiteX2773" fmla="*/ 1536985 w 4419601"/>
              <a:gd name="connsiteY2773" fmla="*/ 1975469 h 2239844"/>
              <a:gd name="connsiteX2774" fmla="*/ 1545166 w 4419601"/>
              <a:gd name="connsiteY2774" fmla="*/ 1986669 h 2239844"/>
              <a:gd name="connsiteX2775" fmla="*/ 1535381 w 4419601"/>
              <a:gd name="connsiteY2775" fmla="*/ 1976273 h 2239844"/>
              <a:gd name="connsiteX2776" fmla="*/ 1526457 w 4419601"/>
              <a:gd name="connsiteY2776" fmla="*/ 1957089 h 2239844"/>
              <a:gd name="connsiteX2777" fmla="*/ 1526465 w 4419601"/>
              <a:gd name="connsiteY2777" fmla="*/ 1955716 h 2239844"/>
              <a:gd name="connsiteX2778" fmla="*/ 1524318 w 4419601"/>
              <a:gd name="connsiteY2778" fmla="*/ 1956701 h 2239844"/>
              <a:gd name="connsiteX2779" fmla="*/ 1524368 w 4419601"/>
              <a:gd name="connsiteY2779" fmla="*/ 1957426 h 2239844"/>
              <a:gd name="connsiteX2780" fmla="*/ 1524023 w 4419601"/>
              <a:gd name="connsiteY2780" fmla="*/ 1956836 h 2239844"/>
              <a:gd name="connsiteX2781" fmla="*/ 1523712 w 4419601"/>
              <a:gd name="connsiteY2781" fmla="*/ 1956978 h 2239844"/>
              <a:gd name="connsiteX2782" fmla="*/ 1524661 w 4419601"/>
              <a:gd name="connsiteY2782" fmla="*/ 1961626 h 2239844"/>
              <a:gd name="connsiteX2783" fmla="*/ 1524953 w 4419601"/>
              <a:gd name="connsiteY2783" fmla="*/ 1965827 h 2239844"/>
              <a:gd name="connsiteX2784" fmla="*/ 1525837 w 4419601"/>
              <a:gd name="connsiteY2784" fmla="*/ 1967387 h 2239844"/>
              <a:gd name="connsiteX2785" fmla="*/ 1528964 w 4419601"/>
              <a:gd name="connsiteY2785" fmla="*/ 1982702 h 2239844"/>
              <a:gd name="connsiteX2786" fmla="*/ 1541798 w 4419601"/>
              <a:gd name="connsiteY2786" fmla="*/ 1995558 h 2239844"/>
              <a:gd name="connsiteX2787" fmla="*/ 1559445 w 4419601"/>
              <a:gd name="connsiteY2787" fmla="*/ 2013236 h 2239844"/>
              <a:gd name="connsiteX2788" fmla="*/ 1566923 w 4419601"/>
              <a:gd name="connsiteY2788" fmla="*/ 2017132 h 2239844"/>
              <a:gd name="connsiteX2789" fmla="*/ 1586718 w 4419601"/>
              <a:gd name="connsiteY2789" fmla="*/ 2034129 h 2239844"/>
              <a:gd name="connsiteX2790" fmla="*/ 1591891 w 4419601"/>
              <a:gd name="connsiteY2790" fmla="*/ 2037782 h 2239844"/>
              <a:gd name="connsiteX2791" fmla="*/ 1589125 w 4419601"/>
              <a:gd name="connsiteY2791" fmla="*/ 2036539 h 2239844"/>
              <a:gd name="connsiteX2792" fmla="*/ 1561049 w 4419601"/>
              <a:gd name="connsiteY2792" fmla="*/ 2021272 h 2239844"/>
              <a:gd name="connsiteX2793" fmla="*/ 1516130 w 4419601"/>
              <a:gd name="connsiteY2793" fmla="*/ 1963416 h 2239844"/>
              <a:gd name="connsiteX2794" fmla="*/ 1516522 w 4419601"/>
              <a:gd name="connsiteY2794" fmla="*/ 1960275 h 2239844"/>
              <a:gd name="connsiteX2795" fmla="*/ 1509469 w 4419601"/>
              <a:gd name="connsiteY2795" fmla="*/ 1963508 h 2239844"/>
              <a:gd name="connsiteX2796" fmla="*/ 1405296 w 4419601"/>
              <a:gd name="connsiteY2796" fmla="*/ 1970757 h 2239844"/>
              <a:gd name="connsiteX2797" fmla="*/ 1388067 w 4419601"/>
              <a:gd name="connsiteY2797" fmla="*/ 1963172 h 2239844"/>
              <a:gd name="connsiteX2798" fmla="*/ 1361440 w 4419601"/>
              <a:gd name="connsiteY2798" fmla="*/ 1957246 h 2239844"/>
              <a:gd name="connsiteX2799" fmla="*/ 1309948 w 4419601"/>
              <a:gd name="connsiteY2799" fmla="*/ 1905676 h 2239844"/>
              <a:gd name="connsiteX2800" fmla="*/ 1298684 w 4419601"/>
              <a:gd name="connsiteY2800" fmla="*/ 1841214 h 2239844"/>
              <a:gd name="connsiteX2801" fmla="*/ 1311992 w 4419601"/>
              <a:gd name="connsiteY2801" fmla="*/ 1792749 h 2239844"/>
              <a:gd name="connsiteX2802" fmla="*/ 1312195 w 4419601"/>
              <a:gd name="connsiteY2802" fmla="*/ 1787120 h 2239844"/>
              <a:gd name="connsiteX2803" fmla="*/ 1312575 w 4419601"/>
              <a:gd name="connsiteY2803" fmla="*/ 1785726 h 2239844"/>
              <a:gd name="connsiteX2804" fmla="*/ 1308497 w 4419601"/>
              <a:gd name="connsiteY2804" fmla="*/ 1785144 h 2239844"/>
              <a:gd name="connsiteX2805" fmla="*/ 1285149 w 4419601"/>
              <a:gd name="connsiteY2805" fmla="*/ 1776300 h 2239844"/>
              <a:gd name="connsiteX2806" fmla="*/ 1227183 w 4419601"/>
              <a:gd name="connsiteY2806" fmla="*/ 1737707 h 2239844"/>
              <a:gd name="connsiteX2807" fmla="*/ 1175657 w 4419601"/>
              <a:gd name="connsiteY2807" fmla="*/ 1699114 h 2239844"/>
              <a:gd name="connsiteX2808" fmla="*/ 1137013 w 4419601"/>
              <a:gd name="connsiteY2808" fmla="*/ 1654090 h 2239844"/>
              <a:gd name="connsiteX2809" fmla="*/ 1085487 w 4419601"/>
              <a:gd name="connsiteY2809" fmla="*/ 1570472 h 2239844"/>
              <a:gd name="connsiteX2810" fmla="*/ 1021080 w 4419601"/>
              <a:gd name="connsiteY2810" fmla="*/ 1493287 h 2239844"/>
              <a:gd name="connsiteX2811" fmla="*/ 2514499 w 4419601"/>
              <a:gd name="connsiteY2811" fmla="*/ 1470372 h 2239844"/>
              <a:gd name="connsiteX2812" fmla="*/ 2549953 w 4419601"/>
              <a:gd name="connsiteY2812" fmla="*/ 1495812 h 2239844"/>
              <a:gd name="connsiteX2813" fmla="*/ 2556169 w 4419601"/>
              <a:gd name="connsiteY2813" fmla="*/ 1502091 h 2239844"/>
              <a:gd name="connsiteX2814" fmla="*/ 2519129 w 4419601"/>
              <a:gd name="connsiteY2814" fmla="*/ 1475063 h 2239844"/>
              <a:gd name="connsiteX2815" fmla="*/ 3470902 w 4419601"/>
              <a:gd name="connsiteY2815" fmla="*/ 1469172 h 2239844"/>
              <a:gd name="connsiteX2816" fmla="*/ 3471532 w 4419601"/>
              <a:gd name="connsiteY2816" fmla="*/ 1474219 h 2239844"/>
              <a:gd name="connsiteX2817" fmla="*/ 3470244 w 4419601"/>
              <a:gd name="connsiteY2817" fmla="*/ 1479055 h 2239844"/>
              <a:gd name="connsiteX2818" fmla="*/ 3244421 w 4419601"/>
              <a:gd name="connsiteY2818" fmla="*/ 1468511 h 2239844"/>
              <a:gd name="connsiteX2819" fmla="*/ 3241796 w 4419601"/>
              <a:gd name="connsiteY2819" fmla="*/ 1471702 h 2239844"/>
              <a:gd name="connsiteX2820" fmla="*/ 3240979 w 4419601"/>
              <a:gd name="connsiteY2820" fmla="*/ 1471498 h 2239844"/>
              <a:gd name="connsiteX2821" fmla="*/ 1663700 w 4419601"/>
              <a:gd name="connsiteY2821" fmla="*/ 1468488 h 2239844"/>
              <a:gd name="connsiteX2822" fmla="*/ 1663700 w 4419601"/>
              <a:gd name="connsiteY2822" fmla="*/ 1474838 h 2239844"/>
              <a:gd name="connsiteX2823" fmla="*/ 1663700 w 4419601"/>
              <a:gd name="connsiteY2823" fmla="*/ 1468488 h 2239844"/>
              <a:gd name="connsiteX2824" fmla="*/ 3289755 w 4419601"/>
              <a:gd name="connsiteY2824" fmla="*/ 1468423 h 2239844"/>
              <a:gd name="connsiteX2825" fmla="*/ 3278870 w 4419601"/>
              <a:gd name="connsiteY2825" fmla="*/ 1495638 h 2239844"/>
              <a:gd name="connsiteX2826" fmla="*/ 3289794 w 4419601"/>
              <a:gd name="connsiteY2826" fmla="*/ 1488022 h 2239844"/>
              <a:gd name="connsiteX2827" fmla="*/ 3290492 w 4419601"/>
              <a:gd name="connsiteY2827" fmla="*/ 1486111 h 2239844"/>
              <a:gd name="connsiteX2828" fmla="*/ 987699 w 4419601"/>
              <a:gd name="connsiteY2828" fmla="*/ 1467627 h 2239844"/>
              <a:gd name="connsiteX2829" fmla="*/ 988876 w 4419601"/>
              <a:gd name="connsiteY2829" fmla="*/ 1468362 h 2239844"/>
              <a:gd name="connsiteX2830" fmla="*/ 992455 w 4419601"/>
              <a:gd name="connsiteY2830" fmla="*/ 1471132 h 2239844"/>
              <a:gd name="connsiteX2831" fmla="*/ 3256594 w 4419601"/>
              <a:gd name="connsiteY2831" fmla="*/ 1464219 h 2239844"/>
              <a:gd name="connsiteX2832" fmla="*/ 3257054 w 4419601"/>
              <a:gd name="connsiteY2832" fmla="*/ 1467449 h 2239844"/>
              <a:gd name="connsiteX2833" fmla="*/ 3250214 w 4419601"/>
              <a:gd name="connsiteY2833" fmla="*/ 1473810 h 2239844"/>
              <a:gd name="connsiteX2834" fmla="*/ 3246526 w 4419601"/>
              <a:gd name="connsiteY2834" fmla="*/ 1472887 h 2239844"/>
              <a:gd name="connsiteX2835" fmla="*/ 2882036 w 4419601"/>
              <a:gd name="connsiteY2835" fmla="*/ 1464089 h 2239844"/>
              <a:gd name="connsiteX2836" fmla="*/ 2916692 w 4419601"/>
              <a:gd name="connsiteY2836" fmla="*/ 1486903 h 2239844"/>
              <a:gd name="connsiteX2837" fmla="*/ 2936828 w 4419601"/>
              <a:gd name="connsiteY2837" fmla="*/ 1504222 h 2239844"/>
              <a:gd name="connsiteX2838" fmla="*/ 2926341 w 4419601"/>
              <a:gd name="connsiteY2838" fmla="*/ 1496540 h 2239844"/>
              <a:gd name="connsiteX2839" fmla="*/ 3474309 w 4419601"/>
              <a:gd name="connsiteY2839" fmla="*/ 1463792 h 2239844"/>
              <a:gd name="connsiteX2840" fmla="*/ 3474813 w 4419601"/>
              <a:gd name="connsiteY2840" fmla="*/ 1468333 h 2239844"/>
              <a:gd name="connsiteX2841" fmla="*/ 3472342 w 4419601"/>
              <a:gd name="connsiteY2841" fmla="*/ 1480704 h 2239844"/>
              <a:gd name="connsiteX2842" fmla="*/ 3471601 w 4419601"/>
              <a:gd name="connsiteY2842" fmla="*/ 1474766 h 2239844"/>
              <a:gd name="connsiteX2843" fmla="*/ 3471532 w 4419601"/>
              <a:gd name="connsiteY2843" fmla="*/ 1474219 h 2239844"/>
              <a:gd name="connsiteX2844" fmla="*/ 980664 w 4419601"/>
              <a:gd name="connsiteY2844" fmla="*/ 1463236 h 2239844"/>
              <a:gd name="connsiteX2845" fmla="*/ 983241 w 4419601"/>
              <a:gd name="connsiteY2845" fmla="*/ 1464342 h 2239844"/>
              <a:gd name="connsiteX2846" fmla="*/ 987699 w 4419601"/>
              <a:gd name="connsiteY2846" fmla="*/ 1467627 h 2239844"/>
              <a:gd name="connsiteX2847" fmla="*/ 2880449 w 4419601"/>
              <a:gd name="connsiteY2847" fmla="*/ 1462927 h 2239844"/>
              <a:gd name="connsiteX2848" fmla="*/ 2882036 w 4419601"/>
              <a:gd name="connsiteY2848" fmla="*/ 1464089 h 2239844"/>
              <a:gd name="connsiteX2849" fmla="*/ 2881313 w 4419601"/>
              <a:gd name="connsiteY2849" fmla="*/ 1463614 h 2239844"/>
              <a:gd name="connsiteX2850" fmla="*/ 3256200 w 4419601"/>
              <a:gd name="connsiteY2850" fmla="*/ 1461790 h 2239844"/>
              <a:gd name="connsiteX2851" fmla="*/ 3256248 w 4419601"/>
              <a:gd name="connsiteY2851" fmla="*/ 1461797 h 2239844"/>
              <a:gd name="connsiteX2852" fmla="*/ 3245446 w 4419601"/>
              <a:gd name="connsiteY2852" fmla="*/ 1472616 h 2239844"/>
              <a:gd name="connsiteX2853" fmla="*/ 3244821 w 4419601"/>
              <a:gd name="connsiteY2853" fmla="*/ 1472460 h 2239844"/>
              <a:gd name="connsiteX2854" fmla="*/ 3253085 w 4419601"/>
              <a:gd name="connsiteY2854" fmla="*/ 1460989 h 2239844"/>
              <a:gd name="connsiteX2855" fmla="*/ 3257054 w 4419601"/>
              <a:gd name="connsiteY2855" fmla="*/ 1460989 h 2239844"/>
              <a:gd name="connsiteX2856" fmla="*/ 3256200 w 4419601"/>
              <a:gd name="connsiteY2856" fmla="*/ 1461790 h 2239844"/>
              <a:gd name="connsiteX2857" fmla="*/ 3252734 w 4419601"/>
              <a:gd name="connsiteY2857" fmla="*/ 1461294 h 2239844"/>
              <a:gd name="connsiteX2858" fmla="*/ 3250605 w 4419601"/>
              <a:gd name="connsiteY2858" fmla="*/ 1460989 h 2239844"/>
              <a:gd name="connsiteX2859" fmla="*/ 3240512 w 4419601"/>
              <a:gd name="connsiteY2859" fmla="*/ 1471591 h 2239844"/>
              <a:gd name="connsiteX2860" fmla="*/ 3238320 w 4419601"/>
              <a:gd name="connsiteY2860" fmla="*/ 1472139 h 2239844"/>
              <a:gd name="connsiteX2861" fmla="*/ 3250605 w 4419601"/>
              <a:gd name="connsiteY2861" fmla="*/ 1460989 h 2239844"/>
              <a:gd name="connsiteX2862" fmla="*/ 3252734 w 4419601"/>
              <a:gd name="connsiteY2862" fmla="*/ 1461294 h 2239844"/>
              <a:gd name="connsiteX2863" fmla="*/ 3244421 w 4419601"/>
              <a:gd name="connsiteY2863" fmla="*/ 1468511 h 2239844"/>
              <a:gd name="connsiteX2864" fmla="*/ 2862188 w 4419601"/>
              <a:gd name="connsiteY2864" fmla="*/ 1459386 h 2239844"/>
              <a:gd name="connsiteX2865" fmla="*/ 2891728 w 4419601"/>
              <a:gd name="connsiteY2865" fmla="*/ 1478115 h 2239844"/>
              <a:gd name="connsiteX2866" fmla="*/ 2978459 w 4419601"/>
              <a:gd name="connsiteY2866" fmla="*/ 1536577 h 2239844"/>
              <a:gd name="connsiteX2867" fmla="*/ 2980004 w 4419601"/>
              <a:gd name="connsiteY2867" fmla="*/ 1537683 h 2239844"/>
              <a:gd name="connsiteX2868" fmla="*/ 3018807 w 4419601"/>
              <a:gd name="connsiteY2868" fmla="*/ 1579258 h 2239844"/>
              <a:gd name="connsiteX2869" fmla="*/ 3038909 w 4419601"/>
              <a:gd name="connsiteY2869" fmla="*/ 1641096 h 2239844"/>
              <a:gd name="connsiteX2870" fmla="*/ 3032476 w 4419601"/>
              <a:gd name="connsiteY2870" fmla="*/ 1641096 h 2239844"/>
              <a:gd name="connsiteX2871" fmla="*/ 2935989 w 4419601"/>
              <a:gd name="connsiteY2871" fmla="*/ 1512602 h 2239844"/>
              <a:gd name="connsiteX2872" fmla="*/ 2878097 w 4419601"/>
              <a:gd name="connsiteY2872" fmla="*/ 1474054 h 2239844"/>
              <a:gd name="connsiteX2873" fmla="*/ 981308 w 4419601"/>
              <a:gd name="connsiteY2873" fmla="*/ 1458714 h 2239844"/>
              <a:gd name="connsiteX2874" fmla="*/ 1027520 w 4419601"/>
              <a:gd name="connsiteY2874" fmla="*/ 1486854 h 2239844"/>
              <a:gd name="connsiteX2875" fmla="*/ 1104809 w 4419601"/>
              <a:gd name="connsiteY2875" fmla="*/ 1551176 h 2239844"/>
              <a:gd name="connsiteX2876" fmla="*/ 1162775 w 4419601"/>
              <a:gd name="connsiteY2876" fmla="*/ 1628361 h 2239844"/>
              <a:gd name="connsiteX2877" fmla="*/ 1178411 w 4419601"/>
              <a:gd name="connsiteY2877" fmla="*/ 1649035 h 2239844"/>
              <a:gd name="connsiteX2878" fmla="*/ 1153169 w 4419601"/>
              <a:gd name="connsiteY2878" fmla="*/ 1620403 h 2239844"/>
              <a:gd name="connsiteX2879" fmla="*/ 1137013 w 4419601"/>
              <a:gd name="connsiteY2879" fmla="*/ 1596201 h 2239844"/>
              <a:gd name="connsiteX2880" fmla="*/ 1066165 w 4419601"/>
              <a:gd name="connsiteY2880" fmla="*/ 1525447 h 2239844"/>
              <a:gd name="connsiteX2881" fmla="*/ 1063848 w 4419601"/>
              <a:gd name="connsiteY2881" fmla="*/ 1523740 h 2239844"/>
              <a:gd name="connsiteX2882" fmla="*/ 1053283 w 4419601"/>
              <a:gd name="connsiteY2882" fmla="*/ 1512583 h 2239844"/>
              <a:gd name="connsiteX2883" fmla="*/ 1051653 w 4419601"/>
              <a:gd name="connsiteY2883" fmla="*/ 1514754 h 2239844"/>
              <a:gd name="connsiteX2884" fmla="*/ 1037094 w 4419601"/>
              <a:gd name="connsiteY2884" fmla="*/ 1504025 h 2239844"/>
              <a:gd name="connsiteX2885" fmla="*/ 1029131 w 4419601"/>
              <a:gd name="connsiteY2885" fmla="*/ 1494895 h 2239844"/>
              <a:gd name="connsiteX2886" fmla="*/ 3253830 w 4419601"/>
              <a:gd name="connsiteY2886" fmla="*/ 1458567 h 2239844"/>
              <a:gd name="connsiteX2887" fmla="*/ 3254927 w 4419601"/>
              <a:gd name="connsiteY2887" fmla="*/ 1459391 h 2239844"/>
              <a:gd name="connsiteX2888" fmla="*/ 3253085 w 4419601"/>
              <a:gd name="connsiteY2888" fmla="*/ 1460989 h 2239844"/>
              <a:gd name="connsiteX2889" fmla="*/ 3250605 w 4419601"/>
              <a:gd name="connsiteY2889" fmla="*/ 1460989 h 2239844"/>
              <a:gd name="connsiteX2890" fmla="*/ 3253830 w 4419601"/>
              <a:gd name="connsiteY2890" fmla="*/ 1458567 h 2239844"/>
              <a:gd name="connsiteX2891" fmla="*/ 3478170 w 4419601"/>
              <a:gd name="connsiteY2891" fmla="*/ 1451530 h 2239844"/>
              <a:gd name="connsiteX2892" fmla="*/ 3480435 w 4419601"/>
              <a:gd name="connsiteY2892" fmla="*/ 1461900 h 2239844"/>
              <a:gd name="connsiteX2893" fmla="*/ 3481238 w 4419601"/>
              <a:gd name="connsiteY2893" fmla="*/ 1487632 h 2239844"/>
              <a:gd name="connsiteX2894" fmla="*/ 3488466 w 4419601"/>
              <a:gd name="connsiteY2894" fmla="*/ 1529447 h 2239844"/>
              <a:gd name="connsiteX2895" fmla="*/ 3481908 w 4419601"/>
              <a:gd name="connsiteY2895" fmla="*/ 1567386 h 2239844"/>
              <a:gd name="connsiteX2896" fmla="*/ 3502420 w 4419601"/>
              <a:gd name="connsiteY2896" fmla="*/ 1561019 h 2239844"/>
              <a:gd name="connsiteX2897" fmla="*/ 3512058 w 4419601"/>
              <a:gd name="connsiteY2897" fmla="*/ 1554898 h 2239844"/>
              <a:gd name="connsiteX2898" fmla="*/ 3500814 w 4419601"/>
              <a:gd name="connsiteY2898" fmla="*/ 1565046 h 2239844"/>
              <a:gd name="connsiteX2899" fmla="*/ 3502574 w 4419601"/>
              <a:gd name="connsiteY2899" fmla="*/ 1566811 h 2239844"/>
              <a:gd name="connsiteX2900" fmla="*/ 3475113 w 4419601"/>
              <a:gd name="connsiteY2900" fmla="*/ 1577933 h 2239844"/>
              <a:gd name="connsiteX2901" fmla="*/ 3468688 w 4419601"/>
              <a:gd name="connsiteY2901" fmla="*/ 1571489 h 2239844"/>
              <a:gd name="connsiteX2902" fmla="*/ 3475059 w 4419601"/>
              <a:gd name="connsiteY2902" fmla="*/ 1569512 h 2239844"/>
              <a:gd name="connsiteX2903" fmla="*/ 3482041 w 4419601"/>
              <a:gd name="connsiteY2903" fmla="*/ 1519797 h 2239844"/>
              <a:gd name="connsiteX2904" fmla="*/ 3474813 w 4419601"/>
              <a:gd name="connsiteY2904" fmla="*/ 1468333 h 2239844"/>
              <a:gd name="connsiteX2905" fmla="*/ 2494869 w 4419601"/>
              <a:gd name="connsiteY2905" fmla="*/ 1450487 h 2239844"/>
              <a:gd name="connsiteX2906" fmla="*/ 2494941 w 4419601"/>
              <a:gd name="connsiteY2906" fmla="*/ 1450560 h 2239844"/>
              <a:gd name="connsiteX2907" fmla="*/ 2498944 w 4419601"/>
              <a:gd name="connsiteY2907" fmla="*/ 1454615 h 2239844"/>
              <a:gd name="connsiteX2908" fmla="*/ 2498944 w 4419601"/>
              <a:gd name="connsiteY2908" fmla="*/ 1454615 h 2239844"/>
              <a:gd name="connsiteX2909" fmla="*/ 2498945 w 4419601"/>
              <a:gd name="connsiteY2909" fmla="*/ 1454616 h 2239844"/>
              <a:gd name="connsiteX2910" fmla="*/ 2505349 w 4419601"/>
              <a:gd name="connsiteY2910" fmla="*/ 1461103 h 2239844"/>
              <a:gd name="connsiteX2911" fmla="*/ 2514499 w 4419601"/>
              <a:gd name="connsiteY2911" fmla="*/ 1470372 h 2239844"/>
              <a:gd name="connsiteX2912" fmla="*/ 2492540 w 4419601"/>
              <a:gd name="connsiteY2912" fmla="*/ 1454615 h 2239844"/>
              <a:gd name="connsiteX2913" fmla="*/ 2498944 w 4419601"/>
              <a:gd name="connsiteY2913" fmla="*/ 1450444 h 2239844"/>
              <a:gd name="connsiteX2914" fmla="*/ 2531642 w 4419601"/>
              <a:gd name="connsiteY2914" fmla="*/ 1476469 h 2239844"/>
              <a:gd name="connsiteX2915" fmla="*/ 2550182 w 4419601"/>
              <a:gd name="connsiteY2915" fmla="*/ 1492540 h 2239844"/>
              <a:gd name="connsiteX2916" fmla="*/ 2550182 w 4419601"/>
              <a:gd name="connsiteY2916" fmla="*/ 1493544 h 2239844"/>
              <a:gd name="connsiteX2917" fmla="*/ 2552468 w 4419601"/>
              <a:gd name="connsiteY2917" fmla="*/ 1494521 h 2239844"/>
              <a:gd name="connsiteX2918" fmla="*/ 2573206 w 4419601"/>
              <a:gd name="connsiteY2918" fmla="*/ 1512497 h 2239844"/>
              <a:gd name="connsiteX2919" fmla="*/ 2569397 w 4419601"/>
              <a:gd name="connsiteY2919" fmla="*/ 1509764 h 2239844"/>
              <a:gd name="connsiteX2920" fmla="*/ 2549953 w 4419601"/>
              <a:gd name="connsiteY2920" fmla="*/ 1495812 h 2239844"/>
              <a:gd name="connsiteX2921" fmla="*/ 2538274 w 4419601"/>
              <a:gd name="connsiteY2921" fmla="*/ 1484014 h 2239844"/>
              <a:gd name="connsiteX2922" fmla="*/ 2498945 w 4419601"/>
              <a:gd name="connsiteY2922" fmla="*/ 1454616 h 2239844"/>
              <a:gd name="connsiteX2923" fmla="*/ 2498944 w 4419601"/>
              <a:gd name="connsiteY2923" fmla="*/ 1454615 h 2239844"/>
              <a:gd name="connsiteX2924" fmla="*/ 2498944 w 4419601"/>
              <a:gd name="connsiteY2924" fmla="*/ 1448127 h 2239844"/>
              <a:gd name="connsiteX2925" fmla="*/ 2498944 w 4419601"/>
              <a:gd name="connsiteY2925" fmla="*/ 1448938 h 2239844"/>
              <a:gd name="connsiteX2926" fmla="*/ 2498944 w 4419601"/>
              <a:gd name="connsiteY2926" fmla="*/ 1450444 h 2239844"/>
              <a:gd name="connsiteX2927" fmla="*/ 2496736 w 4419601"/>
              <a:gd name="connsiteY2927" fmla="*/ 1448686 h 2239844"/>
              <a:gd name="connsiteX2928" fmla="*/ 2498944 w 4419601"/>
              <a:gd name="connsiteY2928" fmla="*/ 1448127 h 2239844"/>
              <a:gd name="connsiteX2929" fmla="*/ 2551767 w 4419601"/>
              <a:gd name="connsiteY2929" fmla="*/ 1487678 h 2239844"/>
              <a:gd name="connsiteX2930" fmla="*/ 2550182 w 4419601"/>
              <a:gd name="connsiteY2930" fmla="*/ 1487055 h 2239844"/>
              <a:gd name="connsiteX2931" fmla="*/ 2550182 w 4419601"/>
              <a:gd name="connsiteY2931" fmla="*/ 1490299 h 2239844"/>
              <a:gd name="connsiteX2932" fmla="*/ 2550182 w 4419601"/>
              <a:gd name="connsiteY2932" fmla="*/ 1491226 h 2239844"/>
              <a:gd name="connsiteX2933" fmla="*/ 2531642 w 4419601"/>
              <a:gd name="connsiteY2933" fmla="*/ 1476469 h 2239844"/>
              <a:gd name="connsiteX2934" fmla="*/ 3308656 w 4419601"/>
              <a:gd name="connsiteY2934" fmla="*/ 1444527 h 2239844"/>
              <a:gd name="connsiteX2935" fmla="*/ 3308273 w 4419601"/>
              <a:gd name="connsiteY2935" fmla="*/ 1455068 h 2239844"/>
              <a:gd name="connsiteX2936" fmla="*/ 3296632 w 4419601"/>
              <a:gd name="connsiteY2936" fmla="*/ 1485636 h 2239844"/>
              <a:gd name="connsiteX2937" fmla="*/ 3296947 w 4419601"/>
              <a:gd name="connsiteY2937" fmla="*/ 1493186 h 2239844"/>
              <a:gd name="connsiteX2938" fmla="*/ 3288948 w 4419601"/>
              <a:gd name="connsiteY2938" fmla="*/ 1531583 h 2239844"/>
              <a:gd name="connsiteX2939" fmla="*/ 3308122 w 4419601"/>
              <a:gd name="connsiteY2939" fmla="*/ 1499624 h 2239844"/>
              <a:gd name="connsiteX2940" fmla="*/ 3313797 w 4419601"/>
              <a:gd name="connsiteY2940" fmla="*/ 1475374 h 2239844"/>
              <a:gd name="connsiteX2941" fmla="*/ 3468302 w 4419601"/>
              <a:gd name="connsiteY2941" fmla="*/ 1443446 h 2239844"/>
              <a:gd name="connsiteX2942" fmla="*/ 3468388 w 4419601"/>
              <a:gd name="connsiteY2942" fmla="*/ 1449034 h 2239844"/>
              <a:gd name="connsiteX2943" fmla="*/ 3466016 w 4419601"/>
              <a:gd name="connsiteY2943" fmla="*/ 1470411 h 2239844"/>
              <a:gd name="connsiteX2944" fmla="*/ 3465756 w 4419601"/>
              <a:gd name="connsiteY2944" fmla="*/ 1468521 h 2239844"/>
              <a:gd name="connsiteX2945" fmla="*/ 2473325 w 4419601"/>
              <a:gd name="connsiteY2945" fmla="*/ 1441639 h 2239844"/>
              <a:gd name="connsiteX2946" fmla="*/ 2519129 w 4419601"/>
              <a:gd name="connsiteY2946" fmla="*/ 1475063 h 2239844"/>
              <a:gd name="connsiteX2947" fmla="*/ 2543778 w 4419601"/>
              <a:gd name="connsiteY2947" fmla="*/ 1500032 h 2239844"/>
              <a:gd name="connsiteX2948" fmla="*/ 2562992 w 4419601"/>
              <a:gd name="connsiteY2948" fmla="*/ 1513008 h 2239844"/>
              <a:gd name="connsiteX2949" fmla="*/ 2575193 w 4419601"/>
              <a:gd name="connsiteY2949" fmla="*/ 1521247 h 2239844"/>
              <a:gd name="connsiteX2950" fmla="*/ 2591509 w 4419601"/>
              <a:gd name="connsiteY2950" fmla="*/ 1537184 h 2239844"/>
              <a:gd name="connsiteX2951" fmla="*/ 2582206 w 4419601"/>
              <a:gd name="connsiteY2951" fmla="*/ 1532472 h 2239844"/>
              <a:gd name="connsiteX2952" fmla="*/ 2543778 w 4419601"/>
              <a:gd name="connsiteY2952" fmla="*/ 1506520 h 2239844"/>
              <a:gd name="connsiteX2953" fmla="*/ 2505349 w 4419601"/>
              <a:gd name="connsiteY2953" fmla="*/ 1467591 h 2239844"/>
              <a:gd name="connsiteX2954" fmla="*/ 2473325 w 4419601"/>
              <a:gd name="connsiteY2954" fmla="*/ 1441639 h 2239844"/>
              <a:gd name="connsiteX2955" fmla="*/ 2836111 w 4419601"/>
              <a:gd name="connsiteY2955" fmla="*/ 1435344 h 2239844"/>
              <a:gd name="connsiteX2956" fmla="*/ 2857692 w 4419601"/>
              <a:gd name="connsiteY2956" fmla="*/ 1448636 h 2239844"/>
              <a:gd name="connsiteX2957" fmla="*/ 2888550 w 4419601"/>
              <a:gd name="connsiteY2957" fmla="*/ 1471644 h 2239844"/>
              <a:gd name="connsiteX2958" fmla="*/ 2977425 w 4419601"/>
              <a:gd name="connsiteY2958" fmla="*/ 1534920 h 2239844"/>
              <a:gd name="connsiteX2959" fmla="*/ 2979842 w 4419601"/>
              <a:gd name="connsiteY2959" fmla="*/ 1537509 h 2239844"/>
              <a:gd name="connsiteX2960" fmla="*/ 2978459 w 4419601"/>
              <a:gd name="connsiteY2960" fmla="*/ 1536577 h 2239844"/>
              <a:gd name="connsiteX2961" fmla="*/ 2935989 w 4419601"/>
              <a:gd name="connsiteY2961" fmla="*/ 1506177 h 2239844"/>
              <a:gd name="connsiteX2962" fmla="*/ 2891728 w 4419601"/>
              <a:gd name="connsiteY2962" fmla="*/ 1478115 h 2239844"/>
              <a:gd name="connsiteX2963" fmla="*/ 2857416 w 4419601"/>
              <a:gd name="connsiteY2963" fmla="*/ 1454986 h 2239844"/>
              <a:gd name="connsiteX2964" fmla="*/ 2479730 w 4419601"/>
              <a:gd name="connsiteY2964" fmla="*/ 1435151 h 2239844"/>
              <a:gd name="connsiteX2965" fmla="*/ 2473325 w 4419601"/>
              <a:gd name="connsiteY2965" fmla="*/ 1441639 h 2239844"/>
              <a:gd name="connsiteX2966" fmla="*/ 2479730 w 4419601"/>
              <a:gd name="connsiteY2966" fmla="*/ 1435151 h 2239844"/>
              <a:gd name="connsiteX2967" fmla="*/ 2479730 w 4419601"/>
              <a:gd name="connsiteY2967" fmla="*/ 1435151 h 2239844"/>
              <a:gd name="connsiteX2968" fmla="*/ 2496736 w 4419601"/>
              <a:gd name="connsiteY2968" fmla="*/ 1448686 h 2239844"/>
              <a:gd name="connsiteX2969" fmla="*/ 2495742 w 4419601"/>
              <a:gd name="connsiteY2969" fmla="*/ 1448938 h 2239844"/>
              <a:gd name="connsiteX2970" fmla="*/ 2494869 w 4419601"/>
              <a:gd name="connsiteY2970" fmla="*/ 1450487 h 2239844"/>
              <a:gd name="connsiteX2971" fmla="*/ 885825 w 4419601"/>
              <a:gd name="connsiteY2971" fmla="*/ 1422533 h 2239844"/>
              <a:gd name="connsiteX2972" fmla="*/ 903677 w 4419601"/>
              <a:gd name="connsiteY2972" fmla="*/ 1423308 h 2239844"/>
              <a:gd name="connsiteX2973" fmla="*/ 946368 w 4419601"/>
              <a:gd name="connsiteY2973" fmla="*/ 1440543 h 2239844"/>
              <a:gd name="connsiteX2974" fmla="*/ 956673 w 4419601"/>
              <a:gd name="connsiteY2974" fmla="*/ 1448262 h 2239844"/>
              <a:gd name="connsiteX2975" fmla="*/ 980664 w 4419601"/>
              <a:gd name="connsiteY2975" fmla="*/ 1463236 h 2239844"/>
              <a:gd name="connsiteX2976" fmla="*/ 815441 w 4419601"/>
              <a:gd name="connsiteY2976" fmla="*/ 1422296 h 2239844"/>
              <a:gd name="connsiteX2977" fmla="*/ 819252 w 4419601"/>
              <a:gd name="connsiteY2977" fmla="*/ 1424914 h 2239844"/>
              <a:gd name="connsiteX2978" fmla="*/ 815441 w 4419601"/>
              <a:gd name="connsiteY2978" fmla="*/ 1428723 h 2239844"/>
              <a:gd name="connsiteX2979" fmla="*/ 815441 w 4419601"/>
              <a:gd name="connsiteY2979" fmla="*/ 1422296 h 2239844"/>
              <a:gd name="connsiteX2980" fmla="*/ 817031 w 4419601"/>
              <a:gd name="connsiteY2980" fmla="*/ 1420274 h 2239844"/>
              <a:gd name="connsiteX2981" fmla="*/ 817204 w 4419601"/>
              <a:gd name="connsiteY2981" fmla="*/ 1420403 h 2239844"/>
              <a:gd name="connsiteX2982" fmla="*/ 815441 w 4419601"/>
              <a:gd name="connsiteY2982" fmla="*/ 1422296 h 2239844"/>
              <a:gd name="connsiteX2983" fmla="*/ 825248 w 4419601"/>
              <a:gd name="connsiteY2983" fmla="*/ 1418921 h 2239844"/>
              <a:gd name="connsiteX2984" fmla="*/ 828303 w 4419601"/>
              <a:gd name="connsiteY2984" fmla="*/ 1422296 h 2239844"/>
              <a:gd name="connsiteX2985" fmla="*/ 824092 w 4419601"/>
              <a:gd name="connsiteY2985" fmla="*/ 1420077 h 2239844"/>
              <a:gd name="connsiteX2986" fmla="*/ 819675 w 4419601"/>
              <a:gd name="connsiteY2986" fmla="*/ 1417750 h 2239844"/>
              <a:gd name="connsiteX2987" fmla="*/ 824092 w 4419601"/>
              <a:gd name="connsiteY2987" fmla="*/ 1420077 h 2239844"/>
              <a:gd name="connsiteX2988" fmla="*/ 820953 w 4419601"/>
              <a:gd name="connsiteY2988" fmla="*/ 1423214 h 2239844"/>
              <a:gd name="connsiteX2989" fmla="*/ 817204 w 4419601"/>
              <a:gd name="connsiteY2989" fmla="*/ 1420403 h 2239844"/>
              <a:gd name="connsiteX2990" fmla="*/ 818354 w 4419601"/>
              <a:gd name="connsiteY2990" fmla="*/ 1417054 h 2239844"/>
              <a:gd name="connsiteX2991" fmla="*/ 819210 w 4419601"/>
              <a:gd name="connsiteY2991" fmla="*/ 1417505 h 2239844"/>
              <a:gd name="connsiteX2992" fmla="*/ 817031 w 4419601"/>
              <a:gd name="connsiteY2992" fmla="*/ 1420274 h 2239844"/>
              <a:gd name="connsiteX2993" fmla="*/ 816702 w 4419601"/>
              <a:gd name="connsiteY2993" fmla="*/ 1420027 h 2239844"/>
              <a:gd name="connsiteX2994" fmla="*/ 885825 w 4419601"/>
              <a:gd name="connsiteY2994" fmla="*/ 1416101 h 2239844"/>
              <a:gd name="connsiteX2995" fmla="*/ 930910 w 4419601"/>
              <a:gd name="connsiteY2995" fmla="*/ 1422533 h 2239844"/>
              <a:gd name="connsiteX2996" fmla="*/ 975995 w 4419601"/>
              <a:gd name="connsiteY2996" fmla="*/ 1454694 h 2239844"/>
              <a:gd name="connsiteX2997" fmla="*/ 981308 w 4419601"/>
              <a:gd name="connsiteY2997" fmla="*/ 1458714 h 2239844"/>
              <a:gd name="connsiteX2998" fmla="*/ 961503 w 4419601"/>
              <a:gd name="connsiteY2998" fmla="*/ 1446654 h 2239844"/>
              <a:gd name="connsiteX2999" fmla="*/ 946368 w 4419601"/>
              <a:gd name="connsiteY2999" fmla="*/ 1440543 h 2239844"/>
              <a:gd name="connsiteX3000" fmla="*/ 937351 w 4419601"/>
              <a:gd name="connsiteY3000" fmla="*/ 1433789 h 2239844"/>
              <a:gd name="connsiteX3001" fmla="*/ 918028 w 4419601"/>
              <a:gd name="connsiteY3001" fmla="*/ 1428965 h 2239844"/>
              <a:gd name="connsiteX3002" fmla="*/ 904342 w 4419601"/>
              <a:gd name="connsiteY3002" fmla="*/ 1423337 h 2239844"/>
              <a:gd name="connsiteX3003" fmla="*/ 903677 w 4419601"/>
              <a:gd name="connsiteY3003" fmla="*/ 1423308 h 2239844"/>
              <a:gd name="connsiteX3004" fmla="*/ 828303 w 4419601"/>
              <a:gd name="connsiteY3004" fmla="*/ 1415868 h 2239844"/>
              <a:gd name="connsiteX3005" fmla="*/ 828303 w 4419601"/>
              <a:gd name="connsiteY3005" fmla="*/ 1422296 h 2239844"/>
              <a:gd name="connsiteX3006" fmla="*/ 828303 w 4419601"/>
              <a:gd name="connsiteY3006" fmla="*/ 1415868 h 2239844"/>
              <a:gd name="connsiteX3007" fmla="*/ 821422 w 4419601"/>
              <a:gd name="connsiteY3007" fmla="*/ 1414694 h 2239844"/>
              <a:gd name="connsiteX3008" fmla="*/ 821964 w 4419601"/>
              <a:gd name="connsiteY3008" fmla="*/ 1415293 h 2239844"/>
              <a:gd name="connsiteX3009" fmla="*/ 819675 w 4419601"/>
              <a:gd name="connsiteY3009" fmla="*/ 1417750 h 2239844"/>
              <a:gd name="connsiteX3010" fmla="*/ 819210 w 4419601"/>
              <a:gd name="connsiteY3010" fmla="*/ 1417505 h 2239844"/>
              <a:gd name="connsiteX3011" fmla="*/ 823869 w 4419601"/>
              <a:gd name="connsiteY3011" fmla="*/ 1413248 h 2239844"/>
              <a:gd name="connsiteX3012" fmla="*/ 828303 w 4419601"/>
              <a:gd name="connsiteY3012" fmla="*/ 1415868 h 2239844"/>
              <a:gd name="connsiteX3013" fmla="*/ 825248 w 4419601"/>
              <a:gd name="connsiteY3013" fmla="*/ 1418921 h 2239844"/>
              <a:gd name="connsiteX3014" fmla="*/ 821964 w 4419601"/>
              <a:gd name="connsiteY3014" fmla="*/ 1415293 h 2239844"/>
              <a:gd name="connsiteX3015" fmla="*/ 825629 w 4419601"/>
              <a:gd name="connsiteY3015" fmla="*/ 1412834 h 2239844"/>
              <a:gd name="connsiteX3016" fmla="*/ 829911 w 4419601"/>
              <a:gd name="connsiteY3016" fmla="*/ 1414261 h 2239844"/>
              <a:gd name="connsiteX3017" fmla="*/ 828303 w 4419601"/>
              <a:gd name="connsiteY3017" fmla="*/ 1415868 h 2239844"/>
              <a:gd name="connsiteX3018" fmla="*/ 3806007 w 4419601"/>
              <a:gd name="connsiteY3018" fmla="*/ 1412386 h 2239844"/>
              <a:gd name="connsiteX3019" fmla="*/ 3725692 w 4419601"/>
              <a:gd name="connsiteY3019" fmla="*/ 1461952 h 2239844"/>
              <a:gd name="connsiteX3020" fmla="*/ 3642166 w 4419601"/>
              <a:gd name="connsiteY3020" fmla="*/ 1507056 h 2239844"/>
              <a:gd name="connsiteX3021" fmla="*/ 3635177 w 4419601"/>
              <a:gd name="connsiteY3021" fmla="*/ 1509258 h 2239844"/>
              <a:gd name="connsiteX3022" fmla="*/ 3661441 w 4419601"/>
              <a:gd name="connsiteY3022" fmla="*/ 1494169 h 2239844"/>
              <a:gd name="connsiteX3023" fmla="*/ 2810964 w 4419601"/>
              <a:gd name="connsiteY3023" fmla="*/ 1412160 h 2239844"/>
              <a:gd name="connsiteX3024" fmla="*/ 2809973 w 4419601"/>
              <a:gd name="connsiteY3024" fmla="*/ 1413057 h 2239844"/>
              <a:gd name="connsiteX3025" fmla="*/ 2816379 w 4419601"/>
              <a:gd name="connsiteY3025" fmla="*/ 1417833 h 2239844"/>
              <a:gd name="connsiteX3026" fmla="*/ 2816669 w 4419601"/>
              <a:gd name="connsiteY3026" fmla="*/ 1417419 h 2239844"/>
              <a:gd name="connsiteX3027" fmla="*/ 823455 w 4419601"/>
              <a:gd name="connsiteY3027" fmla="*/ 1412110 h 2239844"/>
              <a:gd name="connsiteX3028" fmla="*/ 824580 w 4419601"/>
              <a:gd name="connsiteY3028" fmla="*/ 1412485 h 2239844"/>
              <a:gd name="connsiteX3029" fmla="*/ 823869 w 4419601"/>
              <a:gd name="connsiteY3029" fmla="*/ 1413248 h 2239844"/>
              <a:gd name="connsiteX3030" fmla="*/ 822975 w 4419601"/>
              <a:gd name="connsiteY3030" fmla="*/ 1412720 h 2239844"/>
              <a:gd name="connsiteX3031" fmla="*/ 824960 w 4419601"/>
              <a:gd name="connsiteY3031" fmla="*/ 1412076 h 2239844"/>
              <a:gd name="connsiteX3032" fmla="*/ 825629 w 4419601"/>
              <a:gd name="connsiteY3032" fmla="*/ 1412834 h 2239844"/>
              <a:gd name="connsiteX3033" fmla="*/ 824580 w 4419601"/>
              <a:gd name="connsiteY3033" fmla="*/ 1412485 h 2239844"/>
              <a:gd name="connsiteX3034" fmla="*/ 821310 w 4419601"/>
              <a:gd name="connsiteY3034" fmla="*/ 1411736 h 2239844"/>
              <a:gd name="connsiteX3035" fmla="*/ 822975 w 4419601"/>
              <a:gd name="connsiteY3035" fmla="*/ 1412720 h 2239844"/>
              <a:gd name="connsiteX3036" fmla="*/ 821422 w 4419601"/>
              <a:gd name="connsiteY3036" fmla="*/ 1414694 h 2239844"/>
              <a:gd name="connsiteX3037" fmla="*/ 820334 w 4419601"/>
              <a:gd name="connsiteY3037" fmla="*/ 1413492 h 2239844"/>
              <a:gd name="connsiteX3038" fmla="*/ 819992 w 4419601"/>
              <a:gd name="connsiteY3038" fmla="*/ 1410956 h 2239844"/>
              <a:gd name="connsiteX3039" fmla="*/ 821470 w 4419601"/>
              <a:gd name="connsiteY3039" fmla="*/ 1411449 h 2239844"/>
              <a:gd name="connsiteX3040" fmla="*/ 821310 w 4419601"/>
              <a:gd name="connsiteY3040" fmla="*/ 1411736 h 2239844"/>
              <a:gd name="connsiteX3041" fmla="*/ 3474813 w 4419601"/>
              <a:gd name="connsiteY3041" fmla="*/ 1410436 h 2239844"/>
              <a:gd name="connsiteX3042" fmla="*/ 3474813 w 4419601"/>
              <a:gd name="connsiteY3042" fmla="*/ 1436168 h 2239844"/>
              <a:gd name="connsiteX3043" fmla="*/ 3475557 w 4419601"/>
              <a:gd name="connsiteY3043" fmla="*/ 1439571 h 2239844"/>
              <a:gd name="connsiteX3044" fmla="*/ 3474813 w 4419601"/>
              <a:gd name="connsiteY3044" fmla="*/ 1461900 h 2239844"/>
              <a:gd name="connsiteX3045" fmla="*/ 3474309 w 4419601"/>
              <a:gd name="connsiteY3045" fmla="*/ 1463792 h 2239844"/>
              <a:gd name="connsiteX3046" fmla="*/ 3472404 w 4419601"/>
              <a:gd name="connsiteY3046" fmla="*/ 1446622 h 2239844"/>
              <a:gd name="connsiteX3047" fmla="*/ 2864772 w 4419601"/>
              <a:gd name="connsiteY3047" fmla="*/ 1409592 h 2239844"/>
              <a:gd name="connsiteX3048" fmla="*/ 2871224 w 4419601"/>
              <a:gd name="connsiteY3048" fmla="*/ 1409592 h 2239844"/>
              <a:gd name="connsiteX3049" fmla="*/ 2864772 w 4419601"/>
              <a:gd name="connsiteY3049" fmla="*/ 1409592 h 2239844"/>
              <a:gd name="connsiteX3050" fmla="*/ 822616 w 4419601"/>
              <a:gd name="connsiteY3050" fmla="*/ 1409416 h 2239844"/>
              <a:gd name="connsiteX3051" fmla="*/ 824179 w 4419601"/>
              <a:gd name="connsiteY3051" fmla="*/ 1411190 h 2239844"/>
              <a:gd name="connsiteX3052" fmla="*/ 823455 w 4419601"/>
              <a:gd name="connsiteY3052" fmla="*/ 1412110 h 2239844"/>
              <a:gd name="connsiteX3053" fmla="*/ 821470 w 4419601"/>
              <a:gd name="connsiteY3053" fmla="*/ 1411449 h 2239844"/>
              <a:gd name="connsiteX3054" fmla="*/ 822600 w 4419601"/>
              <a:gd name="connsiteY3054" fmla="*/ 1409416 h 2239844"/>
              <a:gd name="connsiteX3055" fmla="*/ 827590 w 4419601"/>
              <a:gd name="connsiteY3055" fmla="*/ 1409253 h 2239844"/>
              <a:gd name="connsiteX3056" fmla="*/ 824960 w 4419601"/>
              <a:gd name="connsiteY3056" fmla="*/ 1412076 h 2239844"/>
              <a:gd name="connsiteX3057" fmla="*/ 824179 w 4419601"/>
              <a:gd name="connsiteY3057" fmla="*/ 1411190 h 2239844"/>
              <a:gd name="connsiteX3058" fmla="*/ 825653 w 4419601"/>
              <a:gd name="connsiteY3058" fmla="*/ 1409317 h 2239844"/>
              <a:gd name="connsiteX3059" fmla="*/ 815790 w 4419601"/>
              <a:gd name="connsiteY3059" fmla="*/ 1408473 h 2239844"/>
              <a:gd name="connsiteX3060" fmla="*/ 819992 w 4419601"/>
              <a:gd name="connsiteY3060" fmla="*/ 1410956 h 2239844"/>
              <a:gd name="connsiteX3061" fmla="*/ 817195 w 4419601"/>
              <a:gd name="connsiteY3061" fmla="*/ 1410024 h 2239844"/>
              <a:gd name="connsiteX3062" fmla="*/ 3467700 w 4419601"/>
              <a:gd name="connsiteY3062" fmla="*/ 1404233 h 2239844"/>
              <a:gd name="connsiteX3063" fmla="*/ 3468388 w 4419601"/>
              <a:gd name="connsiteY3063" fmla="*/ 1410436 h 2239844"/>
              <a:gd name="connsiteX3064" fmla="*/ 3472404 w 4419601"/>
              <a:gd name="connsiteY3064" fmla="*/ 1446622 h 2239844"/>
              <a:gd name="connsiteX3065" fmla="*/ 3470902 w 4419601"/>
              <a:gd name="connsiteY3065" fmla="*/ 1469172 h 2239844"/>
              <a:gd name="connsiteX3066" fmla="*/ 3468388 w 4419601"/>
              <a:gd name="connsiteY3066" fmla="*/ 1449034 h 2239844"/>
              <a:gd name="connsiteX3067" fmla="*/ 3468388 w 4419601"/>
              <a:gd name="connsiteY3067" fmla="*/ 1442601 h 2239844"/>
              <a:gd name="connsiteX3068" fmla="*/ 3468302 w 4419601"/>
              <a:gd name="connsiteY3068" fmla="*/ 1443446 h 2239844"/>
              <a:gd name="connsiteX3069" fmla="*/ 1946363 w 4419601"/>
              <a:gd name="connsiteY3069" fmla="*/ 1403545 h 2239844"/>
              <a:gd name="connsiteX3070" fmla="*/ 2001088 w 4419601"/>
              <a:gd name="connsiteY3070" fmla="*/ 1431958 h 2239844"/>
              <a:gd name="connsiteX3071" fmla="*/ 2023775 w 4419601"/>
              <a:gd name="connsiteY3071" fmla="*/ 1441718 h 2239844"/>
              <a:gd name="connsiteX3072" fmla="*/ 2024063 w 4419601"/>
              <a:gd name="connsiteY3072" fmla="*/ 1441501 h 2239844"/>
              <a:gd name="connsiteX3073" fmla="*/ 2024166 w 4419601"/>
              <a:gd name="connsiteY3073" fmla="*/ 1441886 h 2239844"/>
              <a:gd name="connsiteX3074" fmla="*/ 2055813 w 4419601"/>
              <a:gd name="connsiteY3074" fmla="*/ 1455500 h 2239844"/>
              <a:gd name="connsiteX3075" fmla="*/ 2049375 w 4419601"/>
              <a:gd name="connsiteY3075" fmla="*/ 1461995 h 2239844"/>
              <a:gd name="connsiteX3076" fmla="*/ 2026332 w 4419601"/>
              <a:gd name="connsiteY3076" fmla="*/ 1450010 h 2239844"/>
              <a:gd name="connsiteX3077" fmla="*/ 2026445 w 4419601"/>
              <a:gd name="connsiteY3077" fmla="*/ 1450431 h 2239844"/>
              <a:gd name="connsiteX3078" fmla="*/ 2024865 w 4419601"/>
              <a:gd name="connsiteY3078" fmla="*/ 1449247 h 2239844"/>
              <a:gd name="connsiteX3079" fmla="*/ 1997869 w 4419601"/>
              <a:gd name="connsiteY3079" fmla="*/ 1435205 h 2239844"/>
              <a:gd name="connsiteX3080" fmla="*/ 1946363 w 4419601"/>
              <a:gd name="connsiteY3080" fmla="*/ 1403545 h 2239844"/>
              <a:gd name="connsiteX3081" fmla="*/ 2847717 w 4419601"/>
              <a:gd name="connsiteY3081" fmla="*/ 1392884 h 2239844"/>
              <a:gd name="connsiteX3082" fmla="*/ 2838429 w 4419601"/>
              <a:gd name="connsiteY3082" fmla="*/ 1410943 h 2239844"/>
              <a:gd name="connsiteX3083" fmla="*/ 2832510 w 4419601"/>
              <a:gd name="connsiteY3083" fmla="*/ 1416022 h 2239844"/>
              <a:gd name="connsiteX3084" fmla="*/ 2841469 w 4419601"/>
              <a:gd name="connsiteY3084" fmla="*/ 1395278 h 2239844"/>
              <a:gd name="connsiteX3085" fmla="*/ 1484313 w 4419601"/>
              <a:gd name="connsiteY3085" fmla="*/ 1390701 h 2239844"/>
              <a:gd name="connsiteX3086" fmla="*/ 1484313 w 4419601"/>
              <a:gd name="connsiteY3086" fmla="*/ 1397051 h 2239844"/>
              <a:gd name="connsiteX3087" fmla="*/ 1484313 w 4419601"/>
              <a:gd name="connsiteY3087" fmla="*/ 1390701 h 2239844"/>
              <a:gd name="connsiteX3088" fmla="*/ 3466772 w 4419601"/>
              <a:gd name="connsiteY3088" fmla="*/ 1388507 h 2239844"/>
              <a:gd name="connsiteX3089" fmla="*/ 3468388 w 4419601"/>
              <a:gd name="connsiteY3089" fmla="*/ 1397570 h 2239844"/>
              <a:gd name="connsiteX3090" fmla="*/ 3466862 w 4419601"/>
              <a:gd name="connsiteY3090" fmla="*/ 1389417 h 2239844"/>
              <a:gd name="connsiteX3091" fmla="*/ 2274292 w 4419601"/>
              <a:gd name="connsiteY3091" fmla="*/ 1388320 h 2239844"/>
              <a:gd name="connsiteX3092" fmla="*/ 2281238 w 4419601"/>
              <a:gd name="connsiteY3092" fmla="*/ 1390701 h 2239844"/>
              <a:gd name="connsiteX3093" fmla="*/ 2273300 w 4419601"/>
              <a:gd name="connsiteY3093" fmla="*/ 1390701 h 2239844"/>
              <a:gd name="connsiteX3094" fmla="*/ 2274292 w 4419601"/>
              <a:gd name="connsiteY3094" fmla="*/ 1388320 h 2239844"/>
              <a:gd name="connsiteX3095" fmla="*/ 1811418 w 4419601"/>
              <a:gd name="connsiteY3095" fmla="*/ 1384351 h 2239844"/>
              <a:gd name="connsiteX3096" fmla="*/ 2055734 w 4419601"/>
              <a:gd name="connsiteY3096" fmla="*/ 1512864 h 2239844"/>
              <a:gd name="connsiteX3097" fmla="*/ 2055734 w 4419601"/>
              <a:gd name="connsiteY3097" fmla="*/ 1519289 h 2239844"/>
              <a:gd name="connsiteX3098" fmla="*/ 1811418 w 4419601"/>
              <a:gd name="connsiteY3098" fmla="*/ 1390777 h 2239844"/>
              <a:gd name="connsiteX3099" fmla="*/ 1811418 w 4419601"/>
              <a:gd name="connsiteY3099" fmla="*/ 1384351 h 2239844"/>
              <a:gd name="connsiteX3100" fmla="*/ 3457653 w 4419601"/>
              <a:gd name="connsiteY3100" fmla="*/ 1382988 h 2239844"/>
              <a:gd name="connsiteX3101" fmla="*/ 3457948 w 4419601"/>
              <a:gd name="connsiteY3101" fmla="*/ 1384704 h 2239844"/>
              <a:gd name="connsiteX3102" fmla="*/ 3461963 w 4419601"/>
              <a:gd name="connsiteY3102" fmla="*/ 1436168 h 2239844"/>
              <a:gd name="connsiteX3103" fmla="*/ 3465176 w 4419601"/>
              <a:gd name="connsiteY3103" fmla="*/ 1464312 h 2239844"/>
              <a:gd name="connsiteX3104" fmla="*/ 3465756 w 4419601"/>
              <a:gd name="connsiteY3104" fmla="*/ 1468521 h 2239844"/>
              <a:gd name="connsiteX3105" fmla="*/ 3465570 w 4419601"/>
              <a:gd name="connsiteY3105" fmla="*/ 1470352 h 2239844"/>
              <a:gd name="connsiteX3106" fmla="*/ 3465996 w 4419601"/>
              <a:gd name="connsiteY3106" fmla="*/ 1470593 h 2239844"/>
              <a:gd name="connsiteX3107" fmla="*/ 3466016 w 4419601"/>
              <a:gd name="connsiteY3107" fmla="*/ 1470411 h 2239844"/>
              <a:gd name="connsiteX3108" fmla="*/ 3466045 w 4419601"/>
              <a:gd name="connsiteY3108" fmla="*/ 1470621 h 2239844"/>
              <a:gd name="connsiteX3109" fmla="*/ 3467887 w 4419601"/>
              <a:gd name="connsiteY3109" fmla="*/ 1471663 h 2239844"/>
              <a:gd name="connsiteX3110" fmla="*/ 3468688 w 4419601"/>
              <a:gd name="connsiteY3110" fmla="*/ 1474838 h 2239844"/>
              <a:gd name="connsiteX3111" fmla="*/ 3466757 w 4419601"/>
              <a:gd name="connsiteY3111" fmla="*/ 1475794 h 2239844"/>
              <a:gd name="connsiteX3112" fmla="*/ 3468242 w 4419601"/>
              <a:gd name="connsiteY3112" fmla="*/ 1486572 h 2239844"/>
              <a:gd name="connsiteX3113" fmla="*/ 3461045 w 4419601"/>
              <a:gd name="connsiteY3113" fmla="*/ 1513594 h 2239844"/>
              <a:gd name="connsiteX3114" fmla="*/ 3461963 w 4419601"/>
              <a:gd name="connsiteY3114" fmla="*/ 1506931 h 2239844"/>
              <a:gd name="connsiteX3115" fmla="*/ 3465341 w 4419601"/>
              <a:gd name="connsiteY3115" fmla="*/ 1476496 h 2239844"/>
              <a:gd name="connsiteX3116" fmla="*/ 3464925 w 4419601"/>
              <a:gd name="connsiteY3116" fmla="*/ 1476702 h 2239844"/>
              <a:gd name="connsiteX3117" fmla="*/ 3463570 w 4419601"/>
              <a:gd name="connsiteY3117" fmla="*/ 1490044 h 2239844"/>
              <a:gd name="connsiteX3118" fmla="*/ 3456540 w 4419601"/>
              <a:gd name="connsiteY3118" fmla="*/ 1510767 h 2239844"/>
              <a:gd name="connsiteX3119" fmla="*/ 3460053 w 4419601"/>
              <a:gd name="connsiteY3119" fmla="*/ 1479115 h 2239844"/>
              <a:gd name="connsiteX3120" fmla="*/ 3443044 w 4419601"/>
              <a:gd name="connsiteY3120" fmla="*/ 1487538 h 2239844"/>
              <a:gd name="connsiteX3121" fmla="*/ 3450452 w 4419601"/>
              <a:gd name="connsiteY3121" fmla="*/ 1480200 h 2239844"/>
              <a:gd name="connsiteX3122" fmla="*/ 3460435 w 4419601"/>
              <a:gd name="connsiteY3122" fmla="*/ 1475674 h 2239844"/>
              <a:gd name="connsiteX3123" fmla="*/ 3460459 w 4419601"/>
              <a:gd name="connsiteY3123" fmla="*/ 1475457 h 2239844"/>
              <a:gd name="connsiteX3124" fmla="*/ 3452513 w 4419601"/>
              <a:gd name="connsiteY3124" fmla="*/ 1478160 h 2239844"/>
              <a:gd name="connsiteX3125" fmla="*/ 3461103 w 4419601"/>
              <a:gd name="connsiteY3125" fmla="*/ 1469651 h 2239844"/>
              <a:gd name="connsiteX3126" fmla="*/ 3461126 w 4419601"/>
              <a:gd name="connsiteY3126" fmla="*/ 1469443 h 2239844"/>
              <a:gd name="connsiteX3127" fmla="*/ 3449310 w 4419601"/>
              <a:gd name="connsiteY3127" fmla="*/ 1479249 h 2239844"/>
              <a:gd name="connsiteX3128" fmla="*/ 3433477 w 4419601"/>
              <a:gd name="connsiteY3128" fmla="*/ 1484635 h 2239844"/>
              <a:gd name="connsiteX3129" fmla="*/ 3461163 w 4419601"/>
              <a:gd name="connsiteY3129" fmla="*/ 1469113 h 2239844"/>
              <a:gd name="connsiteX3130" fmla="*/ 3461179 w 4419601"/>
              <a:gd name="connsiteY3130" fmla="*/ 1468963 h 2239844"/>
              <a:gd name="connsiteX3131" fmla="*/ 3393979 w 4419601"/>
              <a:gd name="connsiteY3131" fmla="*/ 1498035 h 2239844"/>
              <a:gd name="connsiteX3132" fmla="*/ 3394961 w 4419601"/>
              <a:gd name="connsiteY3132" fmla="*/ 1497063 h 2239844"/>
              <a:gd name="connsiteX3133" fmla="*/ 3404856 w 4419601"/>
              <a:gd name="connsiteY3133" fmla="*/ 1487262 h 2239844"/>
              <a:gd name="connsiteX3134" fmla="*/ 3461193 w 4419601"/>
              <a:gd name="connsiteY3134" fmla="*/ 1468843 h 2239844"/>
              <a:gd name="connsiteX3135" fmla="*/ 3461963 w 4419601"/>
              <a:gd name="connsiteY3135" fmla="*/ 1461900 h 2239844"/>
              <a:gd name="connsiteX3136" fmla="*/ 2908380 w 4419601"/>
              <a:gd name="connsiteY3136" fmla="*/ 1379555 h 2239844"/>
              <a:gd name="connsiteX3137" fmla="*/ 2871224 w 4419601"/>
              <a:gd name="connsiteY3137" fmla="*/ 1409592 h 2239844"/>
              <a:gd name="connsiteX3138" fmla="*/ 2898647 w 4419601"/>
              <a:gd name="connsiteY3138" fmla="*/ 1384980 h 2239844"/>
              <a:gd name="connsiteX3139" fmla="*/ 3464884 w 4419601"/>
              <a:gd name="connsiteY3139" fmla="*/ 1378856 h 2239844"/>
              <a:gd name="connsiteX3140" fmla="*/ 3466862 w 4419601"/>
              <a:gd name="connsiteY3140" fmla="*/ 1389417 h 2239844"/>
              <a:gd name="connsiteX3141" fmla="*/ 3467585 w 4419601"/>
              <a:gd name="connsiteY3141" fmla="*/ 1396766 h 2239844"/>
              <a:gd name="connsiteX3142" fmla="*/ 3467700 w 4419601"/>
              <a:gd name="connsiteY3142" fmla="*/ 1404233 h 2239844"/>
              <a:gd name="connsiteX3143" fmla="*/ 3470530 w 4419601"/>
              <a:gd name="connsiteY3143" fmla="*/ 1378271 h 2239844"/>
              <a:gd name="connsiteX3144" fmla="*/ 3474813 w 4419601"/>
              <a:gd name="connsiteY3144" fmla="*/ 1404003 h 2239844"/>
              <a:gd name="connsiteX3145" fmla="*/ 3474813 w 4419601"/>
              <a:gd name="connsiteY3145" fmla="*/ 1410436 h 2239844"/>
              <a:gd name="connsiteX3146" fmla="*/ 765078 w 4419601"/>
              <a:gd name="connsiteY3146" fmla="*/ 1377738 h 2239844"/>
              <a:gd name="connsiteX3147" fmla="*/ 780070 w 4419601"/>
              <a:gd name="connsiteY3147" fmla="*/ 1390157 h 2239844"/>
              <a:gd name="connsiteX3148" fmla="*/ 796016 w 4419601"/>
              <a:gd name="connsiteY3148" fmla="*/ 1403367 h 2239844"/>
              <a:gd name="connsiteX3149" fmla="*/ 802579 w 4419601"/>
              <a:gd name="connsiteY3149" fmla="*/ 1409440 h 2239844"/>
              <a:gd name="connsiteX3150" fmla="*/ 816702 w 4419601"/>
              <a:gd name="connsiteY3150" fmla="*/ 1420027 h 2239844"/>
              <a:gd name="connsiteX3151" fmla="*/ 815441 w 4419601"/>
              <a:gd name="connsiteY3151" fmla="*/ 1422296 h 2239844"/>
              <a:gd name="connsiteX3152" fmla="*/ 783286 w 4419601"/>
              <a:gd name="connsiteY3152" fmla="*/ 1396585 h 2239844"/>
              <a:gd name="connsiteX3153" fmla="*/ 768012 w 4419601"/>
              <a:gd name="connsiteY3153" fmla="*/ 1382926 h 2239844"/>
              <a:gd name="connsiteX3154" fmla="*/ 2884268 w 4419601"/>
              <a:gd name="connsiteY3154" fmla="*/ 1375385 h 2239844"/>
              <a:gd name="connsiteX3155" fmla="*/ 2873272 w 4419601"/>
              <a:gd name="connsiteY3155" fmla="*/ 1382993 h 2239844"/>
              <a:gd name="connsiteX3156" fmla="*/ 2871224 w 4419601"/>
              <a:gd name="connsiteY3156" fmla="*/ 1383875 h 2239844"/>
              <a:gd name="connsiteX3157" fmla="*/ 2847717 w 4419601"/>
              <a:gd name="connsiteY3157" fmla="*/ 1392884 h 2239844"/>
              <a:gd name="connsiteX3158" fmla="*/ 2852834 w 4419601"/>
              <a:gd name="connsiteY3158" fmla="*/ 1382936 h 2239844"/>
              <a:gd name="connsiteX3159" fmla="*/ 2864772 w 4419601"/>
              <a:gd name="connsiteY3159" fmla="*/ 1377445 h 2239844"/>
              <a:gd name="connsiteX3160" fmla="*/ 2868752 w 4419601"/>
              <a:gd name="connsiteY3160" fmla="*/ 1376371 h 2239844"/>
              <a:gd name="connsiteX3161" fmla="*/ 2907299 w 4419601"/>
              <a:gd name="connsiteY3161" fmla="*/ 1374651 h 2239844"/>
              <a:gd name="connsiteX3162" fmla="*/ 2864772 w 4419601"/>
              <a:gd name="connsiteY3162" fmla="*/ 1409592 h 2239844"/>
              <a:gd name="connsiteX3163" fmla="*/ 2893203 w 4419601"/>
              <a:gd name="connsiteY3163" fmla="*/ 1382167 h 2239844"/>
              <a:gd name="connsiteX3164" fmla="*/ 3463989 w 4419601"/>
              <a:gd name="connsiteY3164" fmla="*/ 1374076 h 2239844"/>
              <a:gd name="connsiteX3165" fmla="*/ 3464373 w 4419601"/>
              <a:gd name="connsiteY3165" fmla="*/ 1375054 h 2239844"/>
              <a:gd name="connsiteX3166" fmla="*/ 3464609 w 4419601"/>
              <a:gd name="connsiteY3166" fmla="*/ 1376379 h 2239844"/>
              <a:gd name="connsiteX3167" fmla="*/ 3464884 w 4419601"/>
              <a:gd name="connsiteY3167" fmla="*/ 1378856 h 2239844"/>
              <a:gd name="connsiteX3168" fmla="*/ 2898970 w 4419601"/>
              <a:gd name="connsiteY3168" fmla="*/ 1371936 h 2239844"/>
              <a:gd name="connsiteX3169" fmla="*/ 2890582 w 4419601"/>
              <a:gd name="connsiteY3169" fmla="*/ 1377445 h 2239844"/>
              <a:gd name="connsiteX3170" fmla="*/ 2832510 w 4419601"/>
              <a:gd name="connsiteY3170" fmla="*/ 1422451 h 2239844"/>
              <a:gd name="connsiteX3171" fmla="*/ 2838429 w 4419601"/>
              <a:gd name="connsiteY3171" fmla="*/ 1410943 h 2239844"/>
              <a:gd name="connsiteX3172" fmla="*/ 2861546 w 4419601"/>
              <a:gd name="connsiteY3172" fmla="*/ 1391108 h 2239844"/>
              <a:gd name="connsiteX3173" fmla="*/ 2873272 w 4419601"/>
              <a:gd name="connsiteY3173" fmla="*/ 1382993 h 2239844"/>
              <a:gd name="connsiteX3174" fmla="*/ 764936 w 4419601"/>
              <a:gd name="connsiteY3174" fmla="*/ 1368249 h 2239844"/>
              <a:gd name="connsiteX3175" fmla="*/ 767771 w 4419601"/>
              <a:gd name="connsiteY3175" fmla="*/ 1370020 h 2239844"/>
              <a:gd name="connsiteX3176" fmla="*/ 768397 w 4419601"/>
              <a:gd name="connsiteY3176" fmla="*/ 1370944 h 2239844"/>
              <a:gd name="connsiteX3177" fmla="*/ 767474 w 4419601"/>
              <a:gd name="connsiteY3177" fmla="*/ 1370390 h 2239844"/>
              <a:gd name="connsiteX3178" fmla="*/ 716528 w 4419601"/>
              <a:gd name="connsiteY3178" fmla="*/ 1366075 h 2239844"/>
              <a:gd name="connsiteX3179" fmla="*/ 712307 w 4419601"/>
              <a:gd name="connsiteY3179" fmla="*/ 1371149 h 2239844"/>
              <a:gd name="connsiteX3180" fmla="*/ 698527 w 4419601"/>
              <a:gd name="connsiteY3180" fmla="*/ 1368274 h 2239844"/>
              <a:gd name="connsiteX3181" fmla="*/ 758848 w 4419601"/>
              <a:gd name="connsiteY3181" fmla="*/ 1364446 h 2239844"/>
              <a:gd name="connsiteX3182" fmla="*/ 760021 w 4419601"/>
              <a:gd name="connsiteY3182" fmla="*/ 1364446 h 2239844"/>
              <a:gd name="connsiteX3183" fmla="*/ 761380 w 4419601"/>
              <a:gd name="connsiteY3183" fmla="*/ 1365250 h 2239844"/>
              <a:gd name="connsiteX3184" fmla="*/ 764936 w 4419601"/>
              <a:gd name="connsiteY3184" fmla="*/ 1368249 h 2239844"/>
              <a:gd name="connsiteX3185" fmla="*/ 763993 w 4419601"/>
              <a:gd name="connsiteY3185" fmla="*/ 1367660 h 2239844"/>
              <a:gd name="connsiteX3186" fmla="*/ 757562 w 4419601"/>
              <a:gd name="connsiteY3186" fmla="*/ 1364446 h 2239844"/>
              <a:gd name="connsiteX3187" fmla="*/ 767474 w 4419601"/>
              <a:gd name="connsiteY3187" fmla="*/ 1370390 h 2239844"/>
              <a:gd name="connsiteX3188" fmla="*/ 768753 w 4419601"/>
              <a:gd name="connsiteY3188" fmla="*/ 1371469 h 2239844"/>
              <a:gd name="connsiteX3189" fmla="*/ 773875 w 4419601"/>
              <a:gd name="connsiteY3189" fmla="*/ 1379026 h 2239844"/>
              <a:gd name="connsiteX3190" fmla="*/ 762629 w 4419601"/>
              <a:gd name="connsiteY3190" fmla="*/ 1373406 h 2239844"/>
              <a:gd name="connsiteX3191" fmla="*/ 2911007 w 4419601"/>
              <a:gd name="connsiteY3191" fmla="*/ 1364031 h 2239844"/>
              <a:gd name="connsiteX3192" fmla="*/ 2909867 w 4419601"/>
              <a:gd name="connsiteY3192" fmla="*/ 1364780 h 2239844"/>
              <a:gd name="connsiteX3193" fmla="*/ 2889775 w 4419601"/>
              <a:gd name="connsiteY3193" fmla="*/ 1375034 h 2239844"/>
              <a:gd name="connsiteX3194" fmla="*/ 2884268 w 4419601"/>
              <a:gd name="connsiteY3194" fmla="*/ 1375385 h 2239844"/>
              <a:gd name="connsiteX3195" fmla="*/ 2890582 w 4419601"/>
              <a:gd name="connsiteY3195" fmla="*/ 1371016 h 2239844"/>
              <a:gd name="connsiteX3196" fmla="*/ 2892062 w 4419601"/>
              <a:gd name="connsiteY3196" fmla="*/ 1370081 h 2239844"/>
              <a:gd name="connsiteX3197" fmla="*/ 2903487 w 4419601"/>
              <a:gd name="connsiteY3197" fmla="*/ 1366998 h 2239844"/>
              <a:gd name="connsiteX3198" fmla="*/ 757736 w 4419601"/>
              <a:gd name="connsiteY3198" fmla="*/ 1363751 h 2239844"/>
              <a:gd name="connsiteX3199" fmla="*/ 758848 w 4419601"/>
              <a:gd name="connsiteY3199" fmla="*/ 1364446 h 2239844"/>
              <a:gd name="connsiteX3200" fmla="*/ 757562 w 4419601"/>
              <a:gd name="connsiteY3200" fmla="*/ 1364446 h 2239844"/>
              <a:gd name="connsiteX3201" fmla="*/ 2902680 w 4419601"/>
              <a:gd name="connsiteY3201" fmla="*/ 1363371 h 2239844"/>
              <a:gd name="connsiteX3202" fmla="*/ 2892062 w 4419601"/>
              <a:gd name="connsiteY3202" fmla="*/ 1370081 h 2239844"/>
              <a:gd name="connsiteX3203" fmla="*/ 2868752 w 4419601"/>
              <a:gd name="connsiteY3203" fmla="*/ 1376371 h 2239844"/>
              <a:gd name="connsiteX3204" fmla="*/ 2855786 w 4419601"/>
              <a:gd name="connsiteY3204" fmla="*/ 1377196 h 2239844"/>
              <a:gd name="connsiteX3205" fmla="*/ 2858955 w 4419601"/>
              <a:gd name="connsiteY3205" fmla="*/ 1371036 h 2239844"/>
              <a:gd name="connsiteX3206" fmla="*/ 2877576 w 4419601"/>
              <a:gd name="connsiteY3206" fmla="*/ 1371619 h 2239844"/>
              <a:gd name="connsiteX3207" fmla="*/ 2896227 w 4419601"/>
              <a:gd name="connsiteY3207" fmla="*/ 1366194 h 2239844"/>
              <a:gd name="connsiteX3208" fmla="*/ 724967 w 4419601"/>
              <a:gd name="connsiteY3208" fmla="*/ 1363329 h 2239844"/>
              <a:gd name="connsiteX3209" fmla="*/ 723724 w 4419601"/>
              <a:gd name="connsiteY3209" fmla="*/ 1365196 h 2239844"/>
              <a:gd name="connsiteX3210" fmla="*/ 716528 w 4419601"/>
              <a:gd name="connsiteY3210" fmla="*/ 1366075 h 2239844"/>
              <a:gd name="connsiteX3211" fmla="*/ 718332 w 4419601"/>
              <a:gd name="connsiteY3211" fmla="*/ 1363907 h 2239844"/>
              <a:gd name="connsiteX3212" fmla="*/ 721398 w 4419601"/>
              <a:gd name="connsiteY3212" fmla="*/ 1360221 h 2239844"/>
              <a:gd name="connsiteX3213" fmla="*/ 718332 w 4419601"/>
              <a:gd name="connsiteY3213" fmla="*/ 1363907 h 2239844"/>
              <a:gd name="connsiteX3214" fmla="*/ 706801 w 4419601"/>
              <a:gd name="connsiteY3214" fmla="*/ 1364912 h 2239844"/>
              <a:gd name="connsiteX3215" fmla="*/ 699254 w 4419601"/>
              <a:gd name="connsiteY3215" fmla="*/ 1360926 h 2239844"/>
              <a:gd name="connsiteX3216" fmla="*/ 719134 w 4419601"/>
              <a:gd name="connsiteY3216" fmla="*/ 1360994 h 2239844"/>
              <a:gd name="connsiteX3217" fmla="*/ 2937521 w 4419601"/>
              <a:gd name="connsiteY3217" fmla="*/ 1359535 h 2239844"/>
              <a:gd name="connsiteX3218" fmla="*/ 2927683 w 4419601"/>
              <a:gd name="connsiteY3218" fmla="*/ 1363783 h 2239844"/>
              <a:gd name="connsiteX3219" fmla="*/ 2907299 w 4419601"/>
              <a:gd name="connsiteY3219" fmla="*/ 1374651 h 2239844"/>
              <a:gd name="connsiteX3220" fmla="*/ 2910746 w 4419601"/>
              <a:gd name="connsiteY3220" fmla="*/ 1371820 h 2239844"/>
              <a:gd name="connsiteX3221" fmla="*/ 2923178 w 4419601"/>
              <a:gd name="connsiteY3221" fmla="*/ 1363758 h 2239844"/>
              <a:gd name="connsiteX3222" fmla="*/ 3289944 w 4419601"/>
              <a:gd name="connsiteY3222" fmla="*/ 1358851 h 2239844"/>
              <a:gd name="connsiteX3223" fmla="*/ 3294259 w 4419601"/>
              <a:gd name="connsiteY3223" fmla="*/ 1386469 h 2239844"/>
              <a:gd name="connsiteX3224" fmla="*/ 3295270 w 4419601"/>
              <a:gd name="connsiteY3224" fmla="*/ 1428929 h 2239844"/>
              <a:gd name="connsiteX3225" fmla="*/ 3296052 w 4419601"/>
              <a:gd name="connsiteY3225" fmla="*/ 1429599 h 2239844"/>
              <a:gd name="connsiteX3226" fmla="*/ 3295277 w 4419601"/>
              <a:gd name="connsiteY3226" fmla="*/ 1454389 h 2239844"/>
              <a:gd name="connsiteX3227" fmla="*/ 3295340 w 4419601"/>
              <a:gd name="connsiteY3227" fmla="*/ 1454617 h 2239844"/>
              <a:gd name="connsiteX3228" fmla="*/ 3296022 w 4419601"/>
              <a:gd name="connsiteY3228" fmla="*/ 1470991 h 2239844"/>
              <a:gd name="connsiteX3229" fmla="*/ 3301846 w 4419601"/>
              <a:gd name="connsiteY3229" fmla="*/ 1455068 h 2239844"/>
              <a:gd name="connsiteX3230" fmla="*/ 3303453 w 4419601"/>
              <a:gd name="connsiteY3230" fmla="*/ 1416487 h 2239844"/>
              <a:gd name="connsiteX3231" fmla="*/ 3301349 w 4419601"/>
              <a:gd name="connsiteY3231" fmla="*/ 1406387 h 2239844"/>
              <a:gd name="connsiteX3232" fmla="*/ 3301696 w 4419601"/>
              <a:gd name="connsiteY3232" fmla="*/ 1428929 h 2239844"/>
              <a:gd name="connsiteX3233" fmla="*/ 3300892 w 4419601"/>
              <a:gd name="connsiteY3233" fmla="*/ 1433749 h 2239844"/>
              <a:gd name="connsiteX3234" fmla="*/ 3296052 w 4419601"/>
              <a:gd name="connsiteY3234" fmla="*/ 1429599 h 2239844"/>
              <a:gd name="connsiteX3235" fmla="*/ 3296876 w 4419601"/>
              <a:gd name="connsiteY3235" fmla="*/ 1403221 h 2239844"/>
              <a:gd name="connsiteX3236" fmla="*/ 3294259 w 4419601"/>
              <a:gd name="connsiteY3236" fmla="*/ 1386469 h 2239844"/>
              <a:gd name="connsiteX3237" fmla="*/ 3293960 w 4419601"/>
              <a:gd name="connsiteY3237" fmla="*/ 1373912 h 2239844"/>
              <a:gd name="connsiteX3238" fmla="*/ 763993 w 4419601"/>
              <a:gd name="connsiteY3238" fmla="*/ 1358019 h 2239844"/>
              <a:gd name="connsiteX3239" fmla="*/ 798559 w 4419601"/>
              <a:gd name="connsiteY3239" fmla="*/ 1382123 h 2239844"/>
              <a:gd name="connsiteX3240" fmla="*/ 822606 w 4419601"/>
              <a:gd name="connsiteY3240" fmla="*/ 1409405 h 2239844"/>
              <a:gd name="connsiteX3241" fmla="*/ 822600 w 4419601"/>
              <a:gd name="connsiteY3241" fmla="*/ 1409416 h 2239844"/>
              <a:gd name="connsiteX3242" fmla="*/ 821872 w 4419601"/>
              <a:gd name="connsiteY3242" fmla="*/ 1409440 h 2239844"/>
              <a:gd name="connsiteX3243" fmla="*/ 807824 w 4419601"/>
              <a:gd name="connsiteY3243" fmla="*/ 1399673 h 2239844"/>
              <a:gd name="connsiteX3244" fmla="*/ 797756 w 4419601"/>
              <a:gd name="connsiteY3244" fmla="*/ 1388550 h 2239844"/>
              <a:gd name="connsiteX3245" fmla="*/ 789717 w 4419601"/>
              <a:gd name="connsiteY3245" fmla="*/ 1383730 h 2239844"/>
              <a:gd name="connsiteX3246" fmla="*/ 803383 w 4419601"/>
              <a:gd name="connsiteY3246" fmla="*/ 1396585 h 2239844"/>
              <a:gd name="connsiteX3247" fmla="*/ 807824 w 4419601"/>
              <a:gd name="connsiteY3247" fmla="*/ 1399673 h 2239844"/>
              <a:gd name="connsiteX3248" fmla="*/ 815790 w 4419601"/>
              <a:gd name="connsiteY3248" fmla="*/ 1408473 h 2239844"/>
              <a:gd name="connsiteX3249" fmla="*/ 805191 w 4419601"/>
              <a:gd name="connsiteY3249" fmla="*/ 1402209 h 2239844"/>
              <a:gd name="connsiteX3250" fmla="*/ 783286 w 4419601"/>
              <a:gd name="connsiteY3250" fmla="*/ 1383730 h 2239844"/>
              <a:gd name="connsiteX3251" fmla="*/ 799363 w 4419601"/>
              <a:gd name="connsiteY3251" fmla="*/ 1398995 h 2239844"/>
              <a:gd name="connsiteX3252" fmla="*/ 815441 w 4419601"/>
              <a:gd name="connsiteY3252" fmla="*/ 1409440 h 2239844"/>
              <a:gd name="connsiteX3253" fmla="*/ 817195 w 4419601"/>
              <a:gd name="connsiteY3253" fmla="*/ 1410024 h 2239844"/>
              <a:gd name="connsiteX3254" fmla="*/ 820334 w 4419601"/>
              <a:gd name="connsiteY3254" fmla="*/ 1413492 h 2239844"/>
              <a:gd name="connsiteX3255" fmla="*/ 818354 w 4419601"/>
              <a:gd name="connsiteY3255" fmla="*/ 1417054 h 2239844"/>
              <a:gd name="connsiteX3256" fmla="*/ 802378 w 4419601"/>
              <a:gd name="connsiteY3256" fmla="*/ 1408637 h 2239844"/>
              <a:gd name="connsiteX3257" fmla="*/ 796016 w 4419601"/>
              <a:gd name="connsiteY3257" fmla="*/ 1403367 h 2239844"/>
              <a:gd name="connsiteX3258" fmla="*/ 780874 w 4419601"/>
              <a:gd name="connsiteY3258" fmla="*/ 1389354 h 2239844"/>
              <a:gd name="connsiteX3259" fmla="*/ 773875 w 4419601"/>
              <a:gd name="connsiteY3259" fmla="*/ 1379026 h 2239844"/>
              <a:gd name="connsiteX3260" fmla="*/ 783286 w 4419601"/>
              <a:gd name="connsiteY3260" fmla="*/ 1383729 h 2239844"/>
              <a:gd name="connsiteX3261" fmla="*/ 768753 w 4419601"/>
              <a:gd name="connsiteY3261" fmla="*/ 1371469 h 2239844"/>
              <a:gd name="connsiteX3262" fmla="*/ 768397 w 4419601"/>
              <a:gd name="connsiteY3262" fmla="*/ 1370944 h 2239844"/>
              <a:gd name="connsiteX3263" fmla="*/ 789716 w 4419601"/>
              <a:gd name="connsiteY3263" fmla="*/ 1383729 h 2239844"/>
              <a:gd name="connsiteX3264" fmla="*/ 767771 w 4419601"/>
              <a:gd name="connsiteY3264" fmla="*/ 1370020 h 2239844"/>
              <a:gd name="connsiteX3265" fmla="*/ 763993 w 4419601"/>
              <a:gd name="connsiteY3265" fmla="*/ 1364446 h 2239844"/>
              <a:gd name="connsiteX3266" fmla="*/ 760021 w 4419601"/>
              <a:gd name="connsiteY3266" fmla="*/ 1364446 h 2239844"/>
              <a:gd name="connsiteX3267" fmla="*/ 757878 w 4419601"/>
              <a:gd name="connsiteY3267" fmla="*/ 1363180 h 2239844"/>
              <a:gd name="connsiteX3268" fmla="*/ 758366 w 4419601"/>
              <a:gd name="connsiteY3268" fmla="*/ 1361232 h 2239844"/>
              <a:gd name="connsiteX3269" fmla="*/ 763993 w 4419601"/>
              <a:gd name="connsiteY3269" fmla="*/ 1358019 h 2239844"/>
              <a:gd name="connsiteX3270" fmla="*/ 2941580 w 4419601"/>
              <a:gd name="connsiteY3270" fmla="*/ 1357782 h 2239844"/>
              <a:gd name="connsiteX3271" fmla="*/ 2939893 w 4419601"/>
              <a:gd name="connsiteY3271" fmla="*/ 1358837 h 2239844"/>
              <a:gd name="connsiteX3272" fmla="*/ 2937521 w 4419601"/>
              <a:gd name="connsiteY3272" fmla="*/ 1359535 h 2239844"/>
              <a:gd name="connsiteX3273" fmla="*/ 2942201 w 4419601"/>
              <a:gd name="connsiteY3273" fmla="*/ 1357394 h 2239844"/>
              <a:gd name="connsiteX3274" fmla="*/ 2942201 w 4419601"/>
              <a:gd name="connsiteY3274" fmla="*/ 1357514 h 2239844"/>
              <a:gd name="connsiteX3275" fmla="*/ 2941580 w 4419601"/>
              <a:gd name="connsiteY3275" fmla="*/ 1357782 h 2239844"/>
              <a:gd name="connsiteX3276" fmla="*/ 2119412 w 4419601"/>
              <a:gd name="connsiteY3276" fmla="*/ 1352601 h 2239844"/>
              <a:gd name="connsiteX3277" fmla="*/ 2216151 w 4419601"/>
              <a:gd name="connsiteY3277" fmla="*/ 1416101 h 2239844"/>
              <a:gd name="connsiteX3278" fmla="*/ 2209702 w 4419601"/>
              <a:gd name="connsiteY3278" fmla="*/ 1422451 h 2239844"/>
              <a:gd name="connsiteX3279" fmla="*/ 2119412 w 4419601"/>
              <a:gd name="connsiteY3279" fmla="*/ 1358951 h 2239844"/>
              <a:gd name="connsiteX3280" fmla="*/ 2119412 w 4419601"/>
              <a:gd name="connsiteY3280" fmla="*/ 1352601 h 2239844"/>
              <a:gd name="connsiteX3281" fmla="*/ 2940996 w 4419601"/>
              <a:gd name="connsiteY3281" fmla="*/ 1352203 h 2239844"/>
              <a:gd name="connsiteX3282" fmla="*/ 2923178 w 4419601"/>
              <a:gd name="connsiteY3282" fmla="*/ 1363758 h 2239844"/>
              <a:gd name="connsiteX3283" fmla="*/ 2906713 w 4419601"/>
              <a:gd name="connsiteY3283" fmla="*/ 1368605 h 2239844"/>
              <a:gd name="connsiteX3284" fmla="*/ 2898970 w 4419601"/>
              <a:gd name="connsiteY3284" fmla="*/ 1371936 h 2239844"/>
              <a:gd name="connsiteX3285" fmla="*/ 2909867 w 4419601"/>
              <a:gd name="connsiteY3285" fmla="*/ 1364780 h 2239844"/>
              <a:gd name="connsiteX3286" fmla="*/ 2912446 w 4419601"/>
              <a:gd name="connsiteY3286" fmla="*/ 1363464 h 2239844"/>
              <a:gd name="connsiteX3287" fmla="*/ 738269 w 4419601"/>
              <a:gd name="connsiteY3287" fmla="*/ 1351591 h 2239844"/>
              <a:gd name="connsiteX3288" fmla="*/ 737465 w 4419601"/>
              <a:gd name="connsiteY3288" fmla="*/ 1352394 h 2239844"/>
              <a:gd name="connsiteX3289" fmla="*/ 733910 w 4419601"/>
              <a:gd name="connsiteY3289" fmla="*/ 1355947 h 2239844"/>
              <a:gd name="connsiteX3290" fmla="*/ 734352 w 4419601"/>
              <a:gd name="connsiteY3290" fmla="*/ 1355797 h 2239844"/>
              <a:gd name="connsiteX3291" fmla="*/ 732686 w 4419601"/>
              <a:gd name="connsiteY3291" fmla="*/ 1357171 h 2239844"/>
              <a:gd name="connsiteX3292" fmla="*/ 731838 w 4419601"/>
              <a:gd name="connsiteY3292" fmla="*/ 1358019 h 2239844"/>
              <a:gd name="connsiteX3293" fmla="*/ 731862 w 4419601"/>
              <a:gd name="connsiteY3293" fmla="*/ 1357851 h 2239844"/>
              <a:gd name="connsiteX3294" fmla="*/ 725250 w 4419601"/>
              <a:gd name="connsiteY3294" fmla="*/ 1363305 h 2239844"/>
              <a:gd name="connsiteX3295" fmla="*/ 724967 w 4419601"/>
              <a:gd name="connsiteY3295" fmla="*/ 1363329 h 2239844"/>
              <a:gd name="connsiteX3296" fmla="*/ 728694 w 4419601"/>
              <a:gd name="connsiteY3296" fmla="*/ 1357729 h 2239844"/>
              <a:gd name="connsiteX3297" fmla="*/ 732043 w 4419601"/>
              <a:gd name="connsiteY3297" fmla="*/ 1356585 h 2239844"/>
              <a:gd name="connsiteX3298" fmla="*/ 732642 w 4419601"/>
              <a:gd name="connsiteY3298" fmla="*/ 1352394 h 2239844"/>
              <a:gd name="connsiteX3299" fmla="*/ 738269 w 4419601"/>
              <a:gd name="connsiteY3299" fmla="*/ 1351591 h 2239844"/>
              <a:gd name="connsiteX3300" fmla="*/ 2742512 w 4419601"/>
              <a:gd name="connsiteY3300" fmla="*/ 1351023 h 2239844"/>
              <a:gd name="connsiteX3301" fmla="*/ 2743200 w 4419601"/>
              <a:gd name="connsiteY3301" fmla="*/ 1352500 h 2239844"/>
              <a:gd name="connsiteX3302" fmla="*/ 2741442 w 4419601"/>
              <a:gd name="connsiteY3302" fmla="*/ 1355590 h 2239844"/>
              <a:gd name="connsiteX3303" fmla="*/ 2750252 w 4419601"/>
              <a:gd name="connsiteY3303" fmla="*/ 1364031 h 2239844"/>
              <a:gd name="connsiteX3304" fmla="*/ 2783473 w 4419601"/>
              <a:gd name="connsiteY3304" fmla="*/ 1388765 h 2239844"/>
              <a:gd name="connsiteX3305" fmla="*/ 2809250 w 4419601"/>
              <a:gd name="connsiteY3305" fmla="*/ 1412517 h 2239844"/>
              <a:gd name="connsiteX3306" fmla="*/ 2809432 w 4419601"/>
              <a:gd name="connsiteY3306" fmla="*/ 1412653 h 2239844"/>
              <a:gd name="connsiteX3307" fmla="*/ 2810317 w 4419601"/>
              <a:gd name="connsiteY3307" fmla="*/ 1411563 h 2239844"/>
              <a:gd name="connsiteX3308" fmla="*/ 2794475 w 4419601"/>
              <a:gd name="connsiteY3308" fmla="*/ 1396957 h 2239844"/>
              <a:gd name="connsiteX3309" fmla="*/ 2783473 w 4419601"/>
              <a:gd name="connsiteY3309" fmla="*/ 1388765 h 2239844"/>
              <a:gd name="connsiteX3310" fmla="*/ 2945459 w 4419601"/>
              <a:gd name="connsiteY3310" fmla="*/ 1349309 h 2239844"/>
              <a:gd name="connsiteX3311" fmla="*/ 2944011 w 4419601"/>
              <a:gd name="connsiteY3311" fmla="*/ 1350248 h 2239844"/>
              <a:gd name="connsiteX3312" fmla="*/ 2922844 w 4419601"/>
              <a:gd name="connsiteY3312" fmla="*/ 1358157 h 2239844"/>
              <a:gd name="connsiteX3313" fmla="*/ 2912446 w 4419601"/>
              <a:gd name="connsiteY3313" fmla="*/ 1363464 h 2239844"/>
              <a:gd name="connsiteX3314" fmla="*/ 2911007 w 4419601"/>
              <a:gd name="connsiteY3314" fmla="*/ 1364031 h 2239844"/>
              <a:gd name="connsiteX3315" fmla="*/ 2926070 w 4419601"/>
              <a:gd name="connsiteY3315" fmla="*/ 1354139 h 2239844"/>
              <a:gd name="connsiteX3316" fmla="*/ 2961558 w 4419601"/>
              <a:gd name="connsiteY3316" fmla="*/ 1345298 h 2239844"/>
              <a:gd name="connsiteX3317" fmla="*/ 2942201 w 4419601"/>
              <a:gd name="connsiteY3317" fmla="*/ 1357394 h 2239844"/>
              <a:gd name="connsiteX3318" fmla="*/ 2942201 w 4419601"/>
              <a:gd name="connsiteY3318" fmla="*/ 1354942 h 2239844"/>
              <a:gd name="connsiteX3319" fmla="*/ 2942201 w 4419601"/>
              <a:gd name="connsiteY3319" fmla="*/ 1351728 h 2239844"/>
              <a:gd name="connsiteX3320" fmla="*/ 2940996 w 4419601"/>
              <a:gd name="connsiteY3320" fmla="*/ 1352203 h 2239844"/>
              <a:gd name="connsiteX3321" fmla="*/ 2944011 w 4419601"/>
              <a:gd name="connsiteY3321" fmla="*/ 1350248 h 2239844"/>
              <a:gd name="connsiteX3322" fmla="*/ 2948653 w 4419601"/>
              <a:gd name="connsiteY3322" fmla="*/ 1348513 h 2239844"/>
              <a:gd name="connsiteX3323" fmla="*/ 627872 w 4419601"/>
              <a:gd name="connsiteY3323" fmla="*/ 1344366 h 2239844"/>
              <a:gd name="connsiteX3324" fmla="*/ 629793 w 4419601"/>
              <a:gd name="connsiteY3324" fmla="*/ 1345628 h 2239844"/>
              <a:gd name="connsiteX3325" fmla="*/ 671846 w 4419601"/>
              <a:gd name="connsiteY3325" fmla="*/ 1356299 h 2239844"/>
              <a:gd name="connsiteX3326" fmla="*/ 674714 w 4419601"/>
              <a:gd name="connsiteY3326" fmla="*/ 1358484 h 2239844"/>
              <a:gd name="connsiteX3327" fmla="*/ 693966 w 4419601"/>
              <a:gd name="connsiteY3327" fmla="*/ 1367322 h 2239844"/>
              <a:gd name="connsiteX3328" fmla="*/ 698527 w 4419601"/>
              <a:gd name="connsiteY3328" fmla="*/ 1368274 h 2239844"/>
              <a:gd name="connsiteX3329" fmla="*/ 693164 w 4419601"/>
              <a:gd name="connsiteY3329" fmla="*/ 1368929 h 2239844"/>
              <a:gd name="connsiteX3330" fmla="*/ 655462 w 4419601"/>
              <a:gd name="connsiteY3330" fmla="*/ 1358484 h 2239844"/>
              <a:gd name="connsiteX3331" fmla="*/ 629818 w 4419601"/>
              <a:gd name="connsiteY3331" fmla="*/ 1346433 h 2239844"/>
              <a:gd name="connsiteX3332" fmla="*/ 2944669 w 4419601"/>
              <a:gd name="connsiteY3332" fmla="*/ 1343882 h 2239844"/>
              <a:gd name="connsiteX3333" fmla="*/ 2929296 w 4419601"/>
              <a:gd name="connsiteY3333" fmla="*/ 1351728 h 2239844"/>
              <a:gd name="connsiteX3334" fmla="*/ 2902680 w 4419601"/>
              <a:gd name="connsiteY3334" fmla="*/ 1363371 h 2239844"/>
              <a:gd name="connsiteX3335" fmla="*/ 2923650 w 4419601"/>
              <a:gd name="connsiteY3335" fmla="*/ 1350120 h 2239844"/>
              <a:gd name="connsiteX3336" fmla="*/ 2963092 w 4419601"/>
              <a:gd name="connsiteY3336" fmla="*/ 1343261 h 2239844"/>
              <a:gd name="connsiteX3337" fmla="*/ 2961558 w 4419601"/>
              <a:gd name="connsiteY3337" fmla="*/ 1345298 h 2239844"/>
              <a:gd name="connsiteX3338" fmla="*/ 2961558 w 4419601"/>
              <a:gd name="connsiteY3338" fmla="*/ 1343691 h 2239844"/>
              <a:gd name="connsiteX3339" fmla="*/ 3460725 w 4419601"/>
              <a:gd name="connsiteY3339" fmla="*/ 1341688 h 2239844"/>
              <a:gd name="connsiteX3340" fmla="*/ 3462792 w 4419601"/>
              <a:gd name="connsiteY3340" fmla="*/ 1348084 h 2239844"/>
              <a:gd name="connsiteX3341" fmla="*/ 3466772 w 4419601"/>
              <a:gd name="connsiteY3341" fmla="*/ 1388507 h 2239844"/>
              <a:gd name="connsiteX3342" fmla="*/ 3464609 w 4419601"/>
              <a:gd name="connsiteY3342" fmla="*/ 1376379 h 2239844"/>
              <a:gd name="connsiteX3343" fmla="*/ 3461963 w 4419601"/>
              <a:gd name="connsiteY3343" fmla="*/ 1352539 h 2239844"/>
              <a:gd name="connsiteX3344" fmla="*/ 693665 w 4419601"/>
              <a:gd name="connsiteY3344" fmla="*/ 1339822 h 2239844"/>
              <a:gd name="connsiteX3345" fmla="*/ 693665 w 4419601"/>
              <a:gd name="connsiteY3345" fmla="*/ 1346251 h 2239844"/>
              <a:gd name="connsiteX3346" fmla="*/ 693665 w 4419601"/>
              <a:gd name="connsiteY3346" fmla="*/ 1339822 h 2239844"/>
              <a:gd name="connsiteX3347" fmla="*/ 2961558 w 4419601"/>
              <a:gd name="connsiteY3347" fmla="*/ 1338869 h 2239844"/>
              <a:gd name="connsiteX3348" fmla="*/ 2961558 w 4419601"/>
              <a:gd name="connsiteY3348" fmla="*/ 1342084 h 2239844"/>
              <a:gd name="connsiteX3349" fmla="*/ 2961558 w 4419601"/>
              <a:gd name="connsiteY3349" fmla="*/ 1343691 h 2239844"/>
              <a:gd name="connsiteX3350" fmla="*/ 2948653 w 4419601"/>
              <a:gd name="connsiteY3350" fmla="*/ 1348513 h 2239844"/>
              <a:gd name="connsiteX3351" fmla="*/ 2945459 w 4419601"/>
              <a:gd name="connsiteY3351" fmla="*/ 1349309 h 2239844"/>
              <a:gd name="connsiteX3352" fmla="*/ 2986384 w 4419601"/>
              <a:gd name="connsiteY3352" fmla="*/ 1338436 h 2239844"/>
              <a:gd name="connsiteX3353" fmla="*/ 3000273 w 4419601"/>
              <a:gd name="connsiteY3353" fmla="*/ 1338869 h 2239844"/>
              <a:gd name="connsiteX3354" fmla="*/ 2930909 w 4419601"/>
              <a:gd name="connsiteY3354" fmla="*/ 1366998 h 2239844"/>
              <a:gd name="connsiteX3355" fmla="*/ 2908380 w 4419601"/>
              <a:gd name="connsiteY3355" fmla="*/ 1379555 h 2239844"/>
              <a:gd name="connsiteX3356" fmla="*/ 2913972 w 4419601"/>
              <a:gd name="connsiteY3356" fmla="*/ 1375034 h 2239844"/>
              <a:gd name="connsiteX3357" fmla="*/ 2939893 w 4419601"/>
              <a:gd name="connsiteY3357" fmla="*/ 1358837 h 2239844"/>
              <a:gd name="connsiteX3358" fmla="*/ 2942201 w 4419601"/>
              <a:gd name="connsiteY3358" fmla="*/ 1358157 h 2239844"/>
              <a:gd name="connsiteX3359" fmla="*/ 2942201 w 4419601"/>
              <a:gd name="connsiteY3359" fmla="*/ 1357514 h 2239844"/>
              <a:gd name="connsiteX3360" fmla="*/ 611432 w 4419601"/>
              <a:gd name="connsiteY3360" fmla="*/ 1337793 h 2239844"/>
              <a:gd name="connsiteX3361" fmla="*/ 629818 w 4419601"/>
              <a:gd name="connsiteY3361" fmla="*/ 1346433 h 2239844"/>
              <a:gd name="connsiteX3362" fmla="*/ 643430 w 4419601"/>
              <a:gd name="connsiteY3362" fmla="*/ 1360894 h 2239844"/>
              <a:gd name="connsiteX3363" fmla="*/ 674714 w 4419601"/>
              <a:gd name="connsiteY3363" fmla="*/ 1384195 h 2239844"/>
              <a:gd name="connsiteX3364" fmla="*/ 706801 w 4419601"/>
              <a:gd name="connsiteY3364" fmla="*/ 1377767 h 2239844"/>
              <a:gd name="connsiteX3365" fmla="*/ 712307 w 4419601"/>
              <a:gd name="connsiteY3365" fmla="*/ 1371149 h 2239844"/>
              <a:gd name="connsiteX3366" fmla="*/ 713218 w 4419601"/>
              <a:gd name="connsiteY3366" fmla="*/ 1371339 h 2239844"/>
              <a:gd name="connsiteX3367" fmla="*/ 720919 w 4419601"/>
              <a:gd name="connsiteY3367" fmla="*/ 1369411 h 2239844"/>
              <a:gd name="connsiteX3368" fmla="*/ 719635 w 4419601"/>
              <a:gd name="connsiteY3368" fmla="*/ 1371339 h 2239844"/>
              <a:gd name="connsiteX3369" fmla="*/ 693966 w 4419601"/>
              <a:gd name="connsiteY3369" fmla="*/ 1390623 h 2239844"/>
              <a:gd name="connsiteX3370" fmla="*/ 629793 w 4419601"/>
              <a:gd name="connsiteY3370" fmla="*/ 1358484 h 2239844"/>
              <a:gd name="connsiteX3371" fmla="*/ 3000273 w 4419601"/>
              <a:gd name="connsiteY3371" fmla="*/ 1332440 h 2239844"/>
              <a:gd name="connsiteX3372" fmla="*/ 2986384 w 4419601"/>
              <a:gd name="connsiteY3372" fmla="*/ 1338436 h 2239844"/>
              <a:gd name="connsiteX3373" fmla="*/ 2980916 w 4419601"/>
              <a:gd name="connsiteY3373" fmla="*/ 1338266 h 2239844"/>
              <a:gd name="connsiteX3374" fmla="*/ 2963092 w 4419601"/>
              <a:gd name="connsiteY3374" fmla="*/ 1343261 h 2239844"/>
              <a:gd name="connsiteX3375" fmla="*/ 2963978 w 4419601"/>
              <a:gd name="connsiteY3375" fmla="*/ 1342084 h 2239844"/>
              <a:gd name="connsiteX3376" fmla="*/ 2961558 w 4419601"/>
              <a:gd name="connsiteY3376" fmla="*/ 1338869 h 2239844"/>
              <a:gd name="connsiteX3377" fmla="*/ 2944669 w 4419601"/>
              <a:gd name="connsiteY3377" fmla="*/ 1343882 h 2239844"/>
              <a:gd name="connsiteX3378" fmla="*/ 2962365 w 4419601"/>
              <a:gd name="connsiteY3378" fmla="*/ 1334851 h 2239844"/>
              <a:gd name="connsiteX3379" fmla="*/ 3000273 w 4419601"/>
              <a:gd name="connsiteY3379" fmla="*/ 1332440 h 2239844"/>
              <a:gd name="connsiteX3380" fmla="*/ 3000273 w 4419601"/>
              <a:gd name="connsiteY3380" fmla="*/ 1332440 h 2239844"/>
              <a:gd name="connsiteX3381" fmla="*/ 3000273 w 4419601"/>
              <a:gd name="connsiteY3381" fmla="*/ 1338869 h 2239844"/>
              <a:gd name="connsiteX3382" fmla="*/ 3000273 w 4419601"/>
              <a:gd name="connsiteY3382" fmla="*/ 1332440 h 2239844"/>
              <a:gd name="connsiteX3383" fmla="*/ 3448541 w 4419601"/>
              <a:gd name="connsiteY3383" fmla="*/ 1330891 h 2239844"/>
              <a:gd name="connsiteX3384" fmla="*/ 3454399 w 4419601"/>
              <a:gd name="connsiteY3384" fmla="*/ 1349015 h 2239844"/>
              <a:gd name="connsiteX3385" fmla="*/ 3456341 w 4419601"/>
              <a:gd name="connsiteY3385" fmla="*/ 1358972 h 2239844"/>
              <a:gd name="connsiteX3386" fmla="*/ 3457653 w 4419601"/>
              <a:gd name="connsiteY3386" fmla="*/ 1382988 h 2239844"/>
              <a:gd name="connsiteX3387" fmla="*/ 3449113 w 4419601"/>
              <a:gd name="connsiteY3387" fmla="*/ 1333240 h 2239844"/>
              <a:gd name="connsiteX3388" fmla="*/ 658472 w 4419601"/>
              <a:gd name="connsiteY3388" fmla="*/ 1327959 h 2239844"/>
              <a:gd name="connsiteX3389" fmla="*/ 693665 w 4419601"/>
              <a:gd name="connsiteY3389" fmla="*/ 1346251 h 2239844"/>
              <a:gd name="connsiteX3390" fmla="*/ 651848 w 4419601"/>
              <a:gd name="connsiteY3390" fmla="*/ 1328374 h 2239844"/>
              <a:gd name="connsiteX3391" fmla="*/ 669099 w 4419601"/>
              <a:gd name="connsiteY3391" fmla="*/ 1327294 h 2239844"/>
              <a:gd name="connsiteX3392" fmla="*/ 693665 w 4419601"/>
              <a:gd name="connsiteY3392" fmla="*/ 1339822 h 2239844"/>
              <a:gd name="connsiteX3393" fmla="*/ 665592 w 4419601"/>
              <a:gd name="connsiteY3393" fmla="*/ 1327514 h 2239844"/>
              <a:gd name="connsiteX3394" fmla="*/ 2100357 w 4419601"/>
              <a:gd name="connsiteY3394" fmla="*/ 1327201 h 2239844"/>
              <a:gd name="connsiteX3395" fmla="*/ 2312988 w 4419601"/>
              <a:gd name="connsiteY3395" fmla="*/ 1409751 h 2239844"/>
              <a:gd name="connsiteX3396" fmla="*/ 2306545 w 4419601"/>
              <a:gd name="connsiteY3396" fmla="*/ 1416101 h 2239844"/>
              <a:gd name="connsiteX3397" fmla="*/ 2100357 w 4419601"/>
              <a:gd name="connsiteY3397" fmla="*/ 1333551 h 2239844"/>
              <a:gd name="connsiteX3398" fmla="*/ 2100357 w 4419601"/>
              <a:gd name="connsiteY3398" fmla="*/ 1327201 h 2239844"/>
              <a:gd name="connsiteX3399" fmla="*/ 667715 w 4419601"/>
              <a:gd name="connsiteY3399" fmla="*/ 1326588 h 2239844"/>
              <a:gd name="connsiteX3400" fmla="*/ 668134 w 4419601"/>
              <a:gd name="connsiteY3400" fmla="*/ 1326802 h 2239844"/>
              <a:gd name="connsiteX3401" fmla="*/ 667974 w 4419601"/>
              <a:gd name="connsiteY3401" fmla="*/ 1326963 h 2239844"/>
              <a:gd name="connsiteX3402" fmla="*/ 3253188 w 4419601"/>
              <a:gd name="connsiteY3402" fmla="*/ 1324468 h 2239844"/>
              <a:gd name="connsiteX3403" fmla="*/ 3269629 w 4419601"/>
              <a:gd name="connsiteY3403" fmla="*/ 1371052 h 2239844"/>
              <a:gd name="connsiteX3404" fmla="*/ 3256773 w 4419601"/>
              <a:gd name="connsiteY3404" fmla="*/ 1441761 h 2239844"/>
              <a:gd name="connsiteX3405" fmla="*/ 3250345 w 4419601"/>
              <a:gd name="connsiteY3405" fmla="*/ 1441761 h 2239844"/>
              <a:gd name="connsiteX3406" fmla="*/ 3256773 w 4419601"/>
              <a:gd name="connsiteY3406" fmla="*/ 1364624 h 2239844"/>
              <a:gd name="connsiteX3407" fmla="*/ 665190 w 4419601"/>
              <a:gd name="connsiteY3407" fmla="*/ 1322938 h 2239844"/>
              <a:gd name="connsiteX3408" fmla="*/ 667715 w 4419601"/>
              <a:gd name="connsiteY3408" fmla="*/ 1326588 h 2239844"/>
              <a:gd name="connsiteX3409" fmla="*/ 662125 w 4419601"/>
              <a:gd name="connsiteY3409" fmla="*/ 1323738 h 2239844"/>
              <a:gd name="connsiteX3410" fmla="*/ 674396 w 4419601"/>
              <a:gd name="connsiteY3410" fmla="*/ 1320534 h 2239844"/>
              <a:gd name="connsiteX3411" fmla="*/ 674396 w 4419601"/>
              <a:gd name="connsiteY3411" fmla="*/ 1326963 h 2239844"/>
              <a:gd name="connsiteX3412" fmla="*/ 669099 w 4419601"/>
              <a:gd name="connsiteY3412" fmla="*/ 1327294 h 2239844"/>
              <a:gd name="connsiteX3413" fmla="*/ 668134 w 4419601"/>
              <a:gd name="connsiteY3413" fmla="*/ 1326802 h 2239844"/>
              <a:gd name="connsiteX3414" fmla="*/ 671185 w 4419601"/>
              <a:gd name="connsiteY3414" fmla="*/ 1323748 h 2239844"/>
              <a:gd name="connsiteX3415" fmla="*/ 674396 w 4419601"/>
              <a:gd name="connsiteY3415" fmla="*/ 1320534 h 2239844"/>
              <a:gd name="connsiteX3416" fmla="*/ 641651 w 4419601"/>
              <a:gd name="connsiteY3416" fmla="*/ 1320402 h 2239844"/>
              <a:gd name="connsiteX3417" fmla="*/ 642282 w 4419601"/>
              <a:gd name="connsiteY3417" fmla="*/ 1320534 h 2239844"/>
              <a:gd name="connsiteX3418" fmla="*/ 655931 w 4419601"/>
              <a:gd name="connsiteY3418" fmla="*/ 1325356 h 2239844"/>
              <a:gd name="connsiteX3419" fmla="*/ 658901 w 4419601"/>
              <a:gd name="connsiteY3419" fmla="*/ 1324580 h 2239844"/>
              <a:gd name="connsiteX3420" fmla="*/ 665592 w 4419601"/>
              <a:gd name="connsiteY3420" fmla="*/ 1327514 h 2239844"/>
              <a:gd name="connsiteX3421" fmla="*/ 658472 w 4419601"/>
              <a:gd name="connsiteY3421" fmla="*/ 1327959 h 2239844"/>
              <a:gd name="connsiteX3422" fmla="*/ 651917 w 4419601"/>
              <a:gd name="connsiteY3422" fmla="*/ 1324552 h 2239844"/>
              <a:gd name="connsiteX3423" fmla="*/ 1412988 w 4419601"/>
              <a:gd name="connsiteY3423" fmla="*/ 1312913 h 2239844"/>
              <a:gd name="connsiteX3424" fmla="*/ 1490549 w 4419601"/>
              <a:gd name="connsiteY3424" fmla="*/ 1352374 h 2239844"/>
              <a:gd name="connsiteX3425" fmla="*/ 1490549 w 4419601"/>
              <a:gd name="connsiteY3425" fmla="*/ 1358951 h 2239844"/>
              <a:gd name="connsiteX3426" fmla="*/ 1406525 w 4419601"/>
              <a:gd name="connsiteY3426" fmla="*/ 1319490 h 2239844"/>
              <a:gd name="connsiteX3427" fmla="*/ 1412988 w 4419601"/>
              <a:gd name="connsiteY3427" fmla="*/ 1312913 h 2239844"/>
              <a:gd name="connsiteX3428" fmla="*/ 1471613 w 4419601"/>
              <a:gd name="connsiteY3428" fmla="*/ 1306695 h 2239844"/>
              <a:gd name="connsiteX3429" fmla="*/ 1754188 w 4419601"/>
              <a:gd name="connsiteY3429" fmla="*/ 1442824 h 2239844"/>
              <a:gd name="connsiteX3430" fmla="*/ 1747766 w 4419601"/>
              <a:gd name="connsiteY3430" fmla="*/ 1449306 h 2239844"/>
              <a:gd name="connsiteX3431" fmla="*/ 1471613 w 4419601"/>
              <a:gd name="connsiteY3431" fmla="*/ 1306695 h 2239844"/>
              <a:gd name="connsiteX3432" fmla="*/ 614061 w 4419601"/>
              <a:gd name="connsiteY3432" fmla="*/ 1304921 h 2239844"/>
              <a:gd name="connsiteX3433" fmla="*/ 651114 w 4419601"/>
              <a:gd name="connsiteY3433" fmla="*/ 1318123 h 2239844"/>
              <a:gd name="connsiteX3434" fmla="*/ 662125 w 4419601"/>
              <a:gd name="connsiteY3434" fmla="*/ 1323738 h 2239844"/>
              <a:gd name="connsiteX3435" fmla="*/ 658901 w 4419601"/>
              <a:gd name="connsiteY3435" fmla="*/ 1324580 h 2239844"/>
              <a:gd name="connsiteX3436" fmla="*/ 1412952 w 4419601"/>
              <a:gd name="connsiteY3436" fmla="*/ 1300213 h 2239844"/>
              <a:gd name="connsiteX3437" fmla="*/ 1663623 w 4419601"/>
              <a:gd name="connsiteY3437" fmla="*/ 1416018 h 2239844"/>
              <a:gd name="connsiteX3438" fmla="*/ 1412952 w 4419601"/>
              <a:gd name="connsiteY3438" fmla="*/ 1306647 h 2239844"/>
              <a:gd name="connsiteX3439" fmla="*/ 1412952 w 4419601"/>
              <a:gd name="connsiteY3439" fmla="*/ 1300213 h 2239844"/>
              <a:gd name="connsiteX3440" fmla="*/ 2897034 w 4419601"/>
              <a:gd name="connsiteY3440" fmla="*/ 1293863 h 2239844"/>
              <a:gd name="connsiteX3441" fmla="*/ 2903487 w 4419601"/>
              <a:gd name="connsiteY3441" fmla="*/ 1293863 h 2239844"/>
              <a:gd name="connsiteX3442" fmla="*/ 2865579 w 4419601"/>
              <a:gd name="connsiteY3442" fmla="*/ 1358157 h 2239844"/>
              <a:gd name="connsiteX3443" fmla="*/ 2858955 w 4419601"/>
              <a:gd name="connsiteY3443" fmla="*/ 1371036 h 2239844"/>
              <a:gd name="connsiteX3444" fmla="*/ 2858320 w 4419601"/>
              <a:gd name="connsiteY3444" fmla="*/ 1371016 h 2239844"/>
              <a:gd name="connsiteX3445" fmla="*/ 2851867 w 4419601"/>
              <a:gd name="connsiteY3445" fmla="*/ 1377445 h 2239844"/>
              <a:gd name="connsiteX3446" fmla="*/ 2855786 w 4419601"/>
              <a:gd name="connsiteY3446" fmla="*/ 1377196 h 2239844"/>
              <a:gd name="connsiteX3447" fmla="*/ 2852834 w 4419601"/>
              <a:gd name="connsiteY3447" fmla="*/ 1382936 h 2239844"/>
              <a:gd name="connsiteX3448" fmla="*/ 2845305 w 4419601"/>
              <a:gd name="connsiteY3448" fmla="*/ 1386398 h 2239844"/>
              <a:gd name="connsiteX3449" fmla="*/ 2856577 w 4419601"/>
              <a:gd name="connsiteY3449" fmla="*/ 1360301 h 2239844"/>
              <a:gd name="connsiteX3450" fmla="*/ 2857513 w 4419601"/>
              <a:gd name="connsiteY3450" fmla="*/ 1358961 h 2239844"/>
              <a:gd name="connsiteX3451" fmla="*/ 2897034 w 4419601"/>
              <a:gd name="connsiteY3451" fmla="*/ 1300293 h 2239844"/>
              <a:gd name="connsiteX3452" fmla="*/ 2897034 w 4419601"/>
              <a:gd name="connsiteY3452" fmla="*/ 1293863 h 2239844"/>
              <a:gd name="connsiteX3453" fmla="*/ 3271532 w 4419601"/>
              <a:gd name="connsiteY3453" fmla="*/ 1289805 h 2239844"/>
              <a:gd name="connsiteX3454" fmla="*/ 3279204 w 4419601"/>
              <a:gd name="connsiteY3454" fmla="*/ 1323690 h 2239844"/>
              <a:gd name="connsiteX3455" fmla="*/ 3288615 w 4419601"/>
              <a:gd name="connsiteY3455" fmla="*/ 1369966 h 2239844"/>
              <a:gd name="connsiteX3456" fmla="*/ 3286386 w 4419601"/>
              <a:gd name="connsiteY3456" fmla="*/ 1421787 h 2239844"/>
              <a:gd name="connsiteX3457" fmla="*/ 3290140 w 4419601"/>
              <a:gd name="connsiteY3457" fmla="*/ 1435552 h 2239844"/>
              <a:gd name="connsiteX3458" fmla="*/ 3291253 w 4419601"/>
              <a:gd name="connsiteY3458" fmla="*/ 1413665 h 2239844"/>
              <a:gd name="connsiteX3459" fmla="*/ 3288843 w 4419601"/>
              <a:gd name="connsiteY3459" fmla="*/ 1371087 h 2239844"/>
              <a:gd name="connsiteX3460" fmla="*/ 3288615 w 4419601"/>
              <a:gd name="connsiteY3460" fmla="*/ 1369966 h 2239844"/>
              <a:gd name="connsiteX3461" fmla="*/ 3288843 w 4419601"/>
              <a:gd name="connsiteY3461" fmla="*/ 1364661 h 2239844"/>
              <a:gd name="connsiteX3462" fmla="*/ 3284428 w 4419601"/>
              <a:gd name="connsiteY3462" fmla="*/ 1338164 h 2239844"/>
              <a:gd name="connsiteX3463" fmla="*/ 615802 w 4419601"/>
              <a:gd name="connsiteY3463" fmla="*/ 1288966 h 2239844"/>
              <a:gd name="connsiteX3464" fmla="*/ 629437 w 4419601"/>
              <a:gd name="connsiteY3464" fmla="*/ 1294816 h 2239844"/>
              <a:gd name="connsiteX3465" fmla="*/ 653522 w 4419601"/>
              <a:gd name="connsiteY3465" fmla="*/ 1306067 h 2239844"/>
              <a:gd name="connsiteX3466" fmla="*/ 654100 w 4419601"/>
              <a:gd name="connsiteY3466" fmla="*/ 1306903 h 2239844"/>
              <a:gd name="connsiteX3467" fmla="*/ 648705 w 4419601"/>
              <a:gd name="connsiteY3467" fmla="*/ 1307675 h 2239844"/>
              <a:gd name="connsiteX3468" fmla="*/ 2685123 w 4419601"/>
              <a:gd name="connsiteY3468" fmla="*/ 1287737 h 2239844"/>
              <a:gd name="connsiteX3469" fmla="*/ 2687866 w 4419601"/>
              <a:gd name="connsiteY3469" fmla="*/ 1291705 h 2239844"/>
              <a:gd name="connsiteX3470" fmla="*/ 2683391 w 4419601"/>
              <a:gd name="connsiteY3470" fmla="*/ 1288726 h 2239844"/>
              <a:gd name="connsiteX3471" fmla="*/ 564337 w 4419601"/>
              <a:gd name="connsiteY3471" fmla="*/ 1287322 h 2239844"/>
              <a:gd name="connsiteX3472" fmla="*/ 571044 w 4419601"/>
              <a:gd name="connsiteY3472" fmla="*/ 1293646 h 2239844"/>
              <a:gd name="connsiteX3473" fmla="*/ 590567 w 4419601"/>
              <a:gd name="connsiteY3473" fmla="*/ 1302021 h 2239844"/>
              <a:gd name="connsiteX3474" fmla="*/ 589464 w 4419601"/>
              <a:gd name="connsiteY3474" fmla="*/ 1301703 h 2239844"/>
              <a:gd name="connsiteX3475" fmla="*/ 571399 w 4419601"/>
              <a:gd name="connsiteY3475" fmla="*/ 1293980 h 2239844"/>
              <a:gd name="connsiteX3476" fmla="*/ 575239 w 4419601"/>
              <a:gd name="connsiteY3476" fmla="*/ 1297600 h 2239844"/>
              <a:gd name="connsiteX3477" fmla="*/ 589464 w 4419601"/>
              <a:gd name="connsiteY3477" fmla="*/ 1301703 h 2239844"/>
              <a:gd name="connsiteX3478" fmla="*/ 608024 w 4419601"/>
              <a:gd name="connsiteY3478" fmla="*/ 1309638 h 2239844"/>
              <a:gd name="connsiteX3479" fmla="*/ 614465 w 4419601"/>
              <a:gd name="connsiteY3479" fmla="*/ 1312593 h 2239844"/>
              <a:gd name="connsiteX3480" fmla="*/ 613863 w 4419601"/>
              <a:gd name="connsiteY3480" fmla="*/ 1312134 h 2239844"/>
              <a:gd name="connsiteX3481" fmla="*/ 608024 w 4419601"/>
              <a:gd name="connsiteY3481" fmla="*/ 1309638 h 2239844"/>
              <a:gd name="connsiteX3482" fmla="*/ 603745 w 4419601"/>
              <a:gd name="connsiteY3482" fmla="*/ 1307675 h 2239844"/>
              <a:gd name="connsiteX3483" fmla="*/ 590567 w 4419601"/>
              <a:gd name="connsiteY3483" fmla="*/ 1302021 h 2239844"/>
              <a:gd name="connsiteX3484" fmla="*/ 606692 w 4419601"/>
              <a:gd name="connsiteY3484" fmla="*/ 1306672 h 2239844"/>
              <a:gd name="connsiteX3485" fmla="*/ 597707 w 4419601"/>
              <a:gd name="connsiteY3485" fmla="*/ 1299829 h 2239844"/>
              <a:gd name="connsiteX3486" fmla="*/ 596186 w 4419601"/>
              <a:gd name="connsiteY3486" fmla="*/ 1298575 h 2239844"/>
              <a:gd name="connsiteX3487" fmla="*/ 628320 w 4419601"/>
              <a:gd name="connsiteY3487" fmla="*/ 1286989 h 2239844"/>
              <a:gd name="connsiteX3488" fmla="*/ 650311 w 4419601"/>
              <a:gd name="connsiteY3488" fmla="*/ 1296423 h 2239844"/>
              <a:gd name="connsiteX3489" fmla="*/ 674396 w 4419601"/>
              <a:gd name="connsiteY3489" fmla="*/ 1320534 h 2239844"/>
              <a:gd name="connsiteX3490" fmla="*/ 665190 w 4419601"/>
              <a:gd name="connsiteY3490" fmla="*/ 1322938 h 2239844"/>
              <a:gd name="connsiteX3491" fmla="*/ 654100 w 4419601"/>
              <a:gd name="connsiteY3491" fmla="*/ 1306903 h 2239844"/>
              <a:gd name="connsiteX3492" fmla="*/ 654325 w 4419601"/>
              <a:gd name="connsiteY3492" fmla="*/ 1306871 h 2239844"/>
              <a:gd name="connsiteX3493" fmla="*/ 655128 w 4419601"/>
              <a:gd name="connsiteY3493" fmla="*/ 1301245 h 2239844"/>
              <a:gd name="connsiteX3494" fmla="*/ 527117 w 4419601"/>
              <a:gd name="connsiteY3494" fmla="*/ 1281349 h 2239844"/>
              <a:gd name="connsiteX3495" fmla="*/ 580862 w 4419601"/>
              <a:gd name="connsiteY3495" fmla="*/ 1313488 h 2239844"/>
              <a:gd name="connsiteX3496" fmla="*/ 593209 w 4419601"/>
              <a:gd name="connsiteY3496" fmla="*/ 1321598 h 2239844"/>
              <a:gd name="connsiteX3497" fmla="*/ 610542 w 4419601"/>
              <a:gd name="connsiteY3497" fmla="*/ 1336789 h 2239844"/>
              <a:gd name="connsiteX3498" fmla="*/ 611432 w 4419601"/>
              <a:gd name="connsiteY3498" fmla="*/ 1337793 h 2239844"/>
              <a:gd name="connsiteX3499" fmla="*/ 590488 w 4419601"/>
              <a:gd name="connsiteY3499" fmla="*/ 1327951 h 2239844"/>
              <a:gd name="connsiteX3500" fmla="*/ 520700 w 4419601"/>
              <a:gd name="connsiteY3500" fmla="*/ 1287777 h 2239844"/>
              <a:gd name="connsiteX3501" fmla="*/ 527117 w 4419601"/>
              <a:gd name="connsiteY3501" fmla="*/ 1281349 h 2239844"/>
              <a:gd name="connsiteX3502" fmla="*/ 3441157 w 4419601"/>
              <a:gd name="connsiteY3502" fmla="*/ 1281130 h 2239844"/>
              <a:gd name="connsiteX3503" fmla="*/ 3454062 w 4419601"/>
              <a:gd name="connsiteY3503" fmla="*/ 1321069 h 2239844"/>
              <a:gd name="connsiteX3504" fmla="*/ 3458751 w 4419601"/>
              <a:gd name="connsiteY3504" fmla="*/ 1346106 h 2239844"/>
              <a:gd name="connsiteX3505" fmla="*/ 3463989 w 4419601"/>
              <a:gd name="connsiteY3505" fmla="*/ 1374076 h 2239844"/>
              <a:gd name="connsiteX3506" fmla="*/ 3455538 w 4419601"/>
              <a:gd name="connsiteY3506" fmla="*/ 1352539 h 2239844"/>
              <a:gd name="connsiteX3507" fmla="*/ 3454399 w 4419601"/>
              <a:gd name="connsiteY3507" fmla="*/ 1349015 h 2239844"/>
              <a:gd name="connsiteX3508" fmla="*/ 3967186 w 4419601"/>
              <a:gd name="connsiteY3508" fmla="*/ 1279197 h 2239844"/>
              <a:gd name="connsiteX3509" fmla="*/ 3905594 w 4419601"/>
              <a:gd name="connsiteY3509" fmla="*/ 1320197 h 2239844"/>
              <a:gd name="connsiteX3510" fmla="*/ 3898814 w 4419601"/>
              <a:gd name="connsiteY3510" fmla="*/ 1324617 h 2239844"/>
              <a:gd name="connsiteX3511" fmla="*/ 3900277 w 4419601"/>
              <a:gd name="connsiteY3511" fmla="*/ 1330979 h 2239844"/>
              <a:gd name="connsiteX3512" fmla="*/ 3913187 w 4419601"/>
              <a:gd name="connsiteY3512" fmla="*/ 1322541 h 2239844"/>
              <a:gd name="connsiteX3513" fmla="*/ 3900527 w 4419601"/>
              <a:gd name="connsiteY3513" fmla="*/ 1332063 h 2239844"/>
              <a:gd name="connsiteX3514" fmla="*/ 3904434 w 4419601"/>
              <a:gd name="connsiteY3514" fmla="*/ 1349052 h 2239844"/>
              <a:gd name="connsiteX3515" fmla="*/ 3973737 w 4419601"/>
              <a:gd name="connsiteY3515" fmla="*/ 1300214 h 2239844"/>
              <a:gd name="connsiteX3516" fmla="*/ 3970263 w 4419601"/>
              <a:gd name="connsiteY3516" fmla="*/ 1300214 h 2239844"/>
              <a:gd name="connsiteX3517" fmla="*/ 3968044 w 4419601"/>
              <a:gd name="connsiteY3517" fmla="*/ 1285055 h 2239844"/>
              <a:gd name="connsiteX3518" fmla="*/ 3937720 w 4419601"/>
              <a:gd name="connsiteY3518" fmla="*/ 1306505 h 2239844"/>
              <a:gd name="connsiteX3519" fmla="*/ 3913187 w 4419601"/>
              <a:gd name="connsiteY3519" fmla="*/ 1322541 h 2239844"/>
              <a:gd name="connsiteX3520" fmla="*/ 3967546 w 4419601"/>
              <a:gd name="connsiteY3520" fmla="*/ 1281656 h 2239844"/>
              <a:gd name="connsiteX3521" fmla="*/ 2633663 w 4419601"/>
              <a:gd name="connsiteY3521" fmla="*/ 1274888 h 2239844"/>
              <a:gd name="connsiteX3522" fmla="*/ 2650356 w 4419601"/>
              <a:gd name="connsiteY3522" fmla="*/ 1282916 h 2239844"/>
              <a:gd name="connsiteX3523" fmla="*/ 2671454 w 4419601"/>
              <a:gd name="connsiteY3523" fmla="*/ 1312633 h 2239844"/>
              <a:gd name="connsiteX3524" fmla="*/ 2717285 w 4419601"/>
              <a:gd name="connsiteY3524" fmla="*/ 1351984 h 2239844"/>
              <a:gd name="connsiteX3525" fmla="*/ 2749448 w 4419601"/>
              <a:gd name="connsiteY3525" fmla="*/ 1374471 h 2239844"/>
              <a:gd name="connsiteX3526" fmla="*/ 2774249 w 4419601"/>
              <a:gd name="connsiteY3526" fmla="*/ 1391810 h 2239844"/>
              <a:gd name="connsiteX3527" fmla="*/ 2817793 w 4419601"/>
              <a:gd name="connsiteY3527" fmla="*/ 1428278 h 2239844"/>
              <a:gd name="connsiteX3528" fmla="*/ 2857416 w 4419601"/>
              <a:gd name="connsiteY3528" fmla="*/ 1454986 h 2239844"/>
              <a:gd name="connsiteX3529" fmla="*/ 2862188 w 4419601"/>
              <a:gd name="connsiteY3529" fmla="*/ 1459386 h 2239844"/>
              <a:gd name="connsiteX3530" fmla="*/ 2843523 w 4419601"/>
              <a:gd name="connsiteY3530" fmla="*/ 1447552 h 2239844"/>
              <a:gd name="connsiteX3531" fmla="*/ 2755880 w 4419601"/>
              <a:gd name="connsiteY3531" fmla="*/ 1384108 h 2239844"/>
              <a:gd name="connsiteX3532" fmla="*/ 2685123 w 4419601"/>
              <a:gd name="connsiteY3532" fmla="*/ 1332710 h 2239844"/>
              <a:gd name="connsiteX3533" fmla="*/ 2633663 w 4419601"/>
              <a:gd name="connsiteY3533" fmla="*/ 1274888 h 2239844"/>
              <a:gd name="connsiteX3534" fmla="*/ 1290724 w 4419601"/>
              <a:gd name="connsiteY3534" fmla="*/ 1274813 h 2239844"/>
              <a:gd name="connsiteX3535" fmla="*/ 1438759 w 4419601"/>
              <a:gd name="connsiteY3535" fmla="*/ 1339171 h 2239844"/>
              <a:gd name="connsiteX3536" fmla="*/ 1657593 w 4419601"/>
              <a:gd name="connsiteY3536" fmla="*/ 1422837 h 2239844"/>
              <a:gd name="connsiteX3537" fmla="*/ 1876426 w 4419601"/>
              <a:gd name="connsiteY3537" fmla="*/ 1506502 h 2239844"/>
              <a:gd name="connsiteX3538" fmla="*/ 1869990 w 4419601"/>
              <a:gd name="connsiteY3538" fmla="*/ 1506502 h 2239844"/>
              <a:gd name="connsiteX3539" fmla="*/ 1721955 w 4419601"/>
              <a:gd name="connsiteY3539" fmla="*/ 1455016 h 2239844"/>
              <a:gd name="connsiteX3540" fmla="*/ 1503121 w 4419601"/>
              <a:gd name="connsiteY3540" fmla="*/ 1371350 h 2239844"/>
              <a:gd name="connsiteX3541" fmla="*/ 1284288 w 4419601"/>
              <a:gd name="connsiteY3541" fmla="*/ 1281249 h 2239844"/>
              <a:gd name="connsiteX3542" fmla="*/ 1290724 w 4419601"/>
              <a:gd name="connsiteY3542" fmla="*/ 1274813 h 2239844"/>
              <a:gd name="connsiteX3543" fmla="*/ 3445363 w 4419601"/>
              <a:gd name="connsiteY3543" fmla="*/ 1272546 h 2239844"/>
              <a:gd name="connsiteX3544" fmla="*/ 3449113 w 4419601"/>
              <a:gd name="connsiteY3544" fmla="*/ 1281776 h 2239844"/>
              <a:gd name="connsiteX3545" fmla="*/ 3457541 w 4419601"/>
              <a:gd name="connsiteY3545" fmla="*/ 1299356 h 2239844"/>
              <a:gd name="connsiteX3546" fmla="*/ 3461963 w 4419601"/>
              <a:gd name="connsiteY3546" fmla="*/ 1313941 h 2239844"/>
              <a:gd name="connsiteX3547" fmla="*/ 3470530 w 4419601"/>
              <a:gd name="connsiteY3547" fmla="*/ 1378271 h 2239844"/>
              <a:gd name="connsiteX3548" fmla="*/ 3468388 w 4419601"/>
              <a:gd name="connsiteY3548" fmla="*/ 1365405 h 2239844"/>
              <a:gd name="connsiteX3549" fmla="*/ 3462792 w 4419601"/>
              <a:gd name="connsiteY3549" fmla="*/ 1348084 h 2239844"/>
              <a:gd name="connsiteX3550" fmla="*/ 3461963 w 4419601"/>
              <a:gd name="connsiteY3550" fmla="*/ 1339673 h 2239844"/>
              <a:gd name="connsiteX3551" fmla="*/ 3459236 w 4419601"/>
              <a:gd name="connsiteY3551" fmla="*/ 1328643 h 2239844"/>
              <a:gd name="connsiteX3552" fmla="*/ 3458751 w 4419601"/>
              <a:gd name="connsiteY3552" fmla="*/ 1324395 h 2239844"/>
              <a:gd name="connsiteX3553" fmla="*/ 3455538 w 4419601"/>
              <a:gd name="connsiteY3553" fmla="*/ 1301075 h 2239844"/>
              <a:gd name="connsiteX3554" fmla="*/ 3447921 w 4419601"/>
              <a:gd name="connsiteY3554" fmla="*/ 1282887 h 2239844"/>
              <a:gd name="connsiteX3555" fmla="*/ 518820 w 4419601"/>
              <a:gd name="connsiteY3555" fmla="*/ 1271241 h 2239844"/>
              <a:gd name="connsiteX3556" fmla="*/ 526384 w 4419601"/>
              <a:gd name="connsiteY3556" fmla="*/ 1273914 h 2239844"/>
              <a:gd name="connsiteX3557" fmla="*/ 535761 w 4419601"/>
              <a:gd name="connsiteY3557" fmla="*/ 1278509 h 2239844"/>
              <a:gd name="connsiteX3558" fmla="*/ 3440936 w 4419601"/>
              <a:gd name="connsiteY3558" fmla="*/ 1270664 h 2239844"/>
              <a:gd name="connsiteX3559" fmla="*/ 3445098 w 4419601"/>
              <a:gd name="connsiteY3559" fmla="*/ 1276147 h 2239844"/>
              <a:gd name="connsiteX3560" fmla="*/ 3447921 w 4419601"/>
              <a:gd name="connsiteY3560" fmla="*/ 1282887 h 2239844"/>
              <a:gd name="connsiteX3561" fmla="*/ 3459236 w 4419601"/>
              <a:gd name="connsiteY3561" fmla="*/ 1328643 h 2239844"/>
              <a:gd name="connsiteX3562" fmla="*/ 3460725 w 4419601"/>
              <a:gd name="connsiteY3562" fmla="*/ 1341688 h 2239844"/>
              <a:gd name="connsiteX3563" fmla="*/ 3454062 w 4419601"/>
              <a:gd name="connsiteY3563" fmla="*/ 1321069 h 2239844"/>
              <a:gd name="connsiteX3564" fmla="*/ 3449113 w 4419601"/>
              <a:gd name="connsiteY3564" fmla="*/ 1294642 h 2239844"/>
              <a:gd name="connsiteX3565" fmla="*/ 2641525 w 4419601"/>
              <a:gd name="connsiteY3565" fmla="*/ 1270477 h 2239844"/>
              <a:gd name="connsiteX3566" fmla="*/ 2665022 w 4419601"/>
              <a:gd name="connsiteY3566" fmla="*/ 1276494 h 2239844"/>
              <a:gd name="connsiteX3567" fmla="*/ 2683391 w 4419601"/>
              <a:gd name="connsiteY3567" fmla="*/ 1288726 h 2239844"/>
              <a:gd name="connsiteX3568" fmla="*/ 2679495 w 4419601"/>
              <a:gd name="connsiteY3568" fmla="*/ 1290949 h 2239844"/>
              <a:gd name="connsiteX3569" fmla="*/ 2678691 w 4419601"/>
              <a:gd name="connsiteY3569" fmla="*/ 1294162 h 2239844"/>
              <a:gd name="connsiteX3570" fmla="*/ 2693450 w 4419601"/>
              <a:gd name="connsiteY3570" fmla="*/ 1310559 h 2239844"/>
              <a:gd name="connsiteX3571" fmla="*/ 2677082 w 4419601"/>
              <a:gd name="connsiteY3571" fmla="*/ 1295768 h 2239844"/>
              <a:gd name="connsiteX3572" fmla="*/ 2650356 w 4419601"/>
              <a:gd name="connsiteY3572" fmla="*/ 1282916 h 2239844"/>
              <a:gd name="connsiteX3573" fmla="*/ 2640096 w 4419601"/>
              <a:gd name="connsiteY3573" fmla="*/ 1268463 h 2239844"/>
              <a:gd name="connsiteX3574" fmla="*/ 2641525 w 4419601"/>
              <a:gd name="connsiteY3574" fmla="*/ 1270477 h 2239844"/>
              <a:gd name="connsiteX3575" fmla="*/ 2638783 w 4419601"/>
              <a:gd name="connsiteY3575" fmla="*/ 1269774 h 2239844"/>
              <a:gd name="connsiteX3576" fmla="*/ 2633663 w 4419601"/>
              <a:gd name="connsiteY3576" fmla="*/ 1268463 h 2239844"/>
              <a:gd name="connsiteX3577" fmla="*/ 2638783 w 4419601"/>
              <a:gd name="connsiteY3577" fmla="*/ 1269774 h 2239844"/>
              <a:gd name="connsiteX3578" fmla="*/ 2636879 w 4419601"/>
              <a:gd name="connsiteY3578" fmla="*/ 1271676 h 2239844"/>
              <a:gd name="connsiteX3579" fmla="*/ 2633663 w 4419601"/>
              <a:gd name="connsiteY3579" fmla="*/ 1274888 h 2239844"/>
              <a:gd name="connsiteX3580" fmla="*/ 2633663 w 4419601"/>
              <a:gd name="connsiteY3580" fmla="*/ 1268463 h 2239844"/>
              <a:gd name="connsiteX3581" fmla="*/ 3435432 w 4419601"/>
              <a:gd name="connsiteY3581" fmla="*/ 1263413 h 2239844"/>
              <a:gd name="connsiteX3582" fmla="*/ 3438486 w 4419601"/>
              <a:gd name="connsiteY3582" fmla="*/ 1267436 h 2239844"/>
              <a:gd name="connsiteX3583" fmla="*/ 3441157 w 4419601"/>
              <a:gd name="connsiteY3583" fmla="*/ 1281130 h 2239844"/>
              <a:gd name="connsiteX3584" fmla="*/ 3436682 w 4419601"/>
              <a:gd name="connsiteY3584" fmla="*/ 1258191 h 2239844"/>
              <a:gd name="connsiteX3585" fmla="*/ 3440936 w 4419601"/>
              <a:gd name="connsiteY3585" fmla="*/ 1270664 h 2239844"/>
              <a:gd name="connsiteX3586" fmla="*/ 3438486 w 4419601"/>
              <a:gd name="connsiteY3586" fmla="*/ 1267436 h 2239844"/>
              <a:gd name="connsiteX3587" fmla="*/ 1664032 w 4419601"/>
              <a:gd name="connsiteY3587" fmla="*/ 1255976 h 2239844"/>
              <a:gd name="connsiteX3588" fmla="*/ 1682503 w 4419601"/>
              <a:gd name="connsiteY3588" fmla="*/ 1262019 h 2239844"/>
              <a:gd name="connsiteX3589" fmla="*/ 1701062 w 4419601"/>
              <a:gd name="connsiteY3589" fmla="*/ 1264525 h 2239844"/>
              <a:gd name="connsiteX3590" fmla="*/ 1676078 w 4419601"/>
              <a:gd name="connsiteY3590" fmla="*/ 1262019 h 2239844"/>
              <a:gd name="connsiteX3591" fmla="*/ 535261 w 4419601"/>
              <a:gd name="connsiteY3591" fmla="*/ 1251725 h 2239844"/>
              <a:gd name="connsiteX3592" fmla="*/ 551182 w 4419601"/>
              <a:gd name="connsiteY3592" fmla="*/ 1274921 h 2239844"/>
              <a:gd name="connsiteX3593" fmla="*/ 556004 w 4419601"/>
              <a:gd name="connsiteY3593" fmla="*/ 1279467 h 2239844"/>
              <a:gd name="connsiteX3594" fmla="*/ 592322 w 4419601"/>
              <a:gd name="connsiteY3594" fmla="*/ 1295390 h 2239844"/>
              <a:gd name="connsiteX3595" fmla="*/ 545153 w 4419601"/>
              <a:gd name="connsiteY3595" fmla="*/ 1256509 h 2239844"/>
              <a:gd name="connsiteX3596" fmla="*/ 545105 w 4419601"/>
              <a:gd name="connsiteY3596" fmla="*/ 1256486 h 2239844"/>
              <a:gd name="connsiteX3597" fmla="*/ 542958 w 4419601"/>
              <a:gd name="connsiteY3597" fmla="*/ 1258098 h 2239844"/>
              <a:gd name="connsiteX3598" fmla="*/ 539750 w 4419601"/>
              <a:gd name="connsiteY3598" fmla="*/ 1255689 h 2239844"/>
              <a:gd name="connsiteX3599" fmla="*/ 540561 w 4419601"/>
              <a:gd name="connsiteY3599" fmla="*/ 1254288 h 2239844"/>
              <a:gd name="connsiteX3600" fmla="*/ 3434121 w 4419601"/>
              <a:gd name="connsiteY3600" fmla="*/ 1250682 h 2239844"/>
              <a:gd name="connsiteX3601" fmla="*/ 3436263 w 4419601"/>
              <a:gd name="connsiteY3601" fmla="*/ 1256044 h 2239844"/>
              <a:gd name="connsiteX3602" fmla="*/ 3436682 w 4419601"/>
              <a:gd name="connsiteY3602" fmla="*/ 1258191 h 2239844"/>
              <a:gd name="connsiteX3603" fmla="*/ 1843113 w 4419601"/>
              <a:gd name="connsiteY3603" fmla="*/ 1249128 h 2239844"/>
              <a:gd name="connsiteX3604" fmla="*/ 1766020 w 4419601"/>
              <a:gd name="connsiteY3604" fmla="*/ 1268464 h 2239844"/>
              <a:gd name="connsiteX3605" fmla="*/ 1724262 w 4419601"/>
              <a:gd name="connsiteY3605" fmla="*/ 1267658 h 2239844"/>
              <a:gd name="connsiteX3606" fmla="*/ 1701062 w 4419601"/>
              <a:gd name="connsiteY3606" fmla="*/ 1264525 h 2239844"/>
              <a:gd name="connsiteX3607" fmla="*/ 1724262 w 4419601"/>
              <a:gd name="connsiteY3607" fmla="*/ 1266853 h 2239844"/>
              <a:gd name="connsiteX3608" fmla="*/ 1772445 w 4419601"/>
              <a:gd name="connsiteY3608" fmla="*/ 1262019 h 2239844"/>
              <a:gd name="connsiteX3609" fmla="*/ 1778569 w 4419601"/>
              <a:gd name="connsiteY3609" fmla="*/ 1260189 h 2239844"/>
              <a:gd name="connsiteX3610" fmla="*/ 1801355 w 4419601"/>
              <a:gd name="connsiteY3610" fmla="*/ 1257991 h 2239844"/>
              <a:gd name="connsiteX3611" fmla="*/ 1843113 w 4419601"/>
              <a:gd name="connsiteY3611" fmla="*/ 1249128 h 2239844"/>
              <a:gd name="connsiteX3612" fmla="*/ 454949 w 4419601"/>
              <a:gd name="connsiteY3612" fmla="*/ 1248836 h 2239844"/>
              <a:gd name="connsiteX3613" fmla="*/ 520249 w 4419601"/>
              <a:gd name="connsiteY3613" fmla="*/ 1275528 h 2239844"/>
              <a:gd name="connsiteX3614" fmla="*/ 559835 w 4419601"/>
              <a:gd name="connsiteY3614" fmla="*/ 1292724 h 2239844"/>
              <a:gd name="connsiteX3615" fmla="*/ 480516 w 4419601"/>
              <a:gd name="connsiteY3615" fmla="*/ 1261846 h 2239844"/>
              <a:gd name="connsiteX3616" fmla="*/ 1638737 w 4419601"/>
              <a:gd name="connsiteY3616" fmla="*/ 1243288 h 2239844"/>
              <a:gd name="connsiteX3617" fmla="*/ 1664032 w 4419601"/>
              <a:gd name="connsiteY3617" fmla="*/ 1255976 h 2239844"/>
              <a:gd name="connsiteX3618" fmla="*/ 1645562 w 4419601"/>
              <a:gd name="connsiteY3618" fmla="*/ 1249934 h 2239844"/>
              <a:gd name="connsiteX3619" fmla="*/ 1836013 w 4419601"/>
              <a:gd name="connsiteY3619" fmla="*/ 1243022 h 2239844"/>
              <a:gd name="connsiteX3620" fmla="*/ 1817416 w 4419601"/>
              <a:gd name="connsiteY3620" fmla="*/ 1249128 h 2239844"/>
              <a:gd name="connsiteX3621" fmla="*/ 1814005 w 4419601"/>
              <a:gd name="connsiteY3621" fmla="*/ 1249599 h 2239844"/>
              <a:gd name="connsiteX3622" fmla="*/ 1641979 w 4419601"/>
              <a:gd name="connsiteY3622" fmla="*/ 1241444 h 2239844"/>
              <a:gd name="connsiteX3623" fmla="*/ 1672866 w 4419601"/>
              <a:gd name="connsiteY3623" fmla="*/ 1250740 h 2239844"/>
              <a:gd name="connsiteX3624" fmla="*/ 1721049 w 4419601"/>
              <a:gd name="connsiteY3624" fmla="*/ 1255574 h 2239844"/>
              <a:gd name="connsiteX3625" fmla="*/ 1763310 w 4419601"/>
              <a:gd name="connsiteY3625" fmla="*/ 1255775 h 2239844"/>
              <a:gd name="connsiteX3626" fmla="*/ 1763394 w 4419601"/>
              <a:gd name="connsiteY3626" fmla="*/ 1255758 h 2239844"/>
              <a:gd name="connsiteX3627" fmla="*/ 1768530 w 4419601"/>
              <a:gd name="connsiteY3627" fmla="*/ 1255876 h 2239844"/>
              <a:gd name="connsiteX3628" fmla="*/ 1814005 w 4419601"/>
              <a:gd name="connsiteY3628" fmla="*/ 1249599 h 2239844"/>
              <a:gd name="connsiteX3629" fmla="*/ 1778569 w 4419601"/>
              <a:gd name="connsiteY3629" fmla="*/ 1260189 h 2239844"/>
              <a:gd name="connsiteX3630" fmla="*/ 1759596 w 4419601"/>
              <a:gd name="connsiteY3630" fmla="*/ 1262019 h 2239844"/>
              <a:gd name="connsiteX3631" fmla="*/ 1676078 w 4419601"/>
              <a:gd name="connsiteY3631" fmla="*/ 1255574 h 2239844"/>
              <a:gd name="connsiteX3632" fmla="*/ 1849074 w 4419601"/>
              <a:gd name="connsiteY3632" fmla="*/ 1238734 h 2239844"/>
              <a:gd name="connsiteX3633" fmla="*/ 1847932 w 4419601"/>
              <a:gd name="connsiteY3633" fmla="*/ 1239460 h 2239844"/>
              <a:gd name="connsiteX3634" fmla="*/ 1836013 w 4419601"/>
              <a:gd name="connsiteY3634" fmla="*/ 1243022 h 2239844"/>
              <a:gd name="connsiteX3635" fmla="*/ 3263044 w 4419601"/>
              <a:gd name="connsiteY3635" fmla="*/ 1232523 h 2239844"/>
              <a:gd name="connsiteX3636" fmla="*/ 3266762 w 4419601"/>
              <a:gd name="connsiteY3636" fmla="*/ 1244265 h 2239844"/>
              <a:gd name="connsiteX3637" fmla="*/ 3268677 w 4419601"/>
              <a:gd name="connsiteY3637" fmla="*/ 1248993 h 2239844"/>
              <a:gd name="connsiteX3638" fmla="*/ 3264745 w 4419601"/>
              <a:gd name="connsiteY3638" fmla="*/ 1236124 h 2239844"/>
              <a:gd name="connsiteX3639" fmla="*/ 2478551 w 4419601"/>
              <a:gd name="connsiteY3639" fmla="*/ 1227187 h 2239844"/>
              <a:gd name="connsiteX3640" fmla="*/ 2483194 w 4419601"/>
              <a:gd name="connsiteY3640" fmla="*/ 1228838 h 2239844"/>
              <a:gd name="connsiteX3641" fmla="*/ 2483035 w 4419601"/>
              <a:gd name="connsiteY3641" fmla="*/ 1229118 h 2239844"/>
              <a:gd name="connsiteX3642" fmla="*/ 2479823 w 4419601"/>
              <a:gd name="connsiteY3642" fmla="*/ 1229924 h 2239844"/>
              <a:gd name="connsiteX3643" fmla="*/ 2484481 w 4419601"/>
              <a:gd name="connsiteY3643" fmla="*/ 1226576 h 2239844"/>
              <a:gd name="connsiteX3644" fmla="*/ 2486247 w 4419601"/>
              <a:gd name="connsiteY3644" fmla="*/ 1229924 h 2239844"/>
              <a:gd name="connsiteX3645" fmla="*/ 2483194 w 4419601"/>
              <a:gd name="connsiteY3645" fmla="*/ 1228838 h 2239844"/>
              <a:gd name="connsiteX3646" fmla="*/ 2482040 w 4419601"/>
              <a:gd name="connsiteY3646" fmla="*/ 1221945 h 2239844"/>
              <a:gd name="connsiteX3647" fmla="*/ 2486247 w 4419601"/>
              <a:gd name="connsiteY3647" fmla="*/ 1223473 h 2239844"/>
              <a:gd name="connsiteX3648" fmla="*/ 2484481 w 4419601"/>
              <a:gd name="connsiteY3648" fmla="*/ 1226576 h 2239844"/>
              <a:gd name="connsiteX3649" fmla="*/ 2540652 w 4419601"/>
              <a:gd name="connsiteY3649" fmla="*/ 1213104 h 2239844"/>
              <a:gd name="connsiteX3650" fmla="*/ 2621147 w 4419601"/>
              <a:gd name="connsiteY3650" fmla="*/ 1236376 h 2239844"/>
              <a:gd name="connsiteX3651" fmla="*/ 2659690 w 4419601"/>
              <a:gd name="connsiteY3651" fmla="*/ 1255730 h 2239844"/>
              <a:gd name="connsiteX3652" fmla="*/ 2698233 w 4419601"/>
              <a:gd name="connsiteY3652" fmla="*/ 1281535 h 2239844"/>
              <a:gd name="connsiteX3653" fmla="*/ 2725535 w 4419601"/>
              <a:gd name="connsiteY3653" fmla="*/ 1314598 h 2239844"/>
              <a:gd name="connsiteX3654" fmla="*/ 2737242 w 4419601"/>
              <a:gd name="connsiteY3654" fmla="*/ 1339715 h 2239844"/>
              <a:gd name="connsiteX3655" fmla="*/ 2813839 w 4419601"/>
              <a:gd name="connsiteY3655" fmla="*/ 1407220 h 2239844"/>
              <a:gd name="connsiteX3656" fmla="*/ 2854287 w 4419601"/>
              <a:gd name="connsiteY3656" fmla="*/ 1357353 h 2239844"/>
              <a:gd name="connsiteX3657" fmla="*/ 2897034 w 4419601"/>
              <a:gd name="connsiteY3657" fmla="*/ 1293863 h 2239844"/>
              <a:gd name="connsiteX3658" fmla="*/ 2859933 w 4419601"/>
              <a:gd name="connsiteY3658" fmla="*/ 1352531 h 2239844"/>
              <a:gd name="connsiteX3659" fmla="*/ 2856577 w 4419601"/>
              <a:gd name="connsiteY3659" fmla="*/ 1360301 h 2239844"/>
              <a:gd name="connsiteX3660" fmla="*/ 2835047 w 4419601"/>
              <a:gd name="connsiteY3660" fmla="*/ 1391116 h 2239844"/>
              <a:gd name="connsiteX3661" fmla="*/ 2833317 w 4419601"/>
              <a:gd name="connsiteY3661" fmla="*/ 1391911 h 2239844"/>
              <a:gd name="connsiteX3662" fmla="*/ 2815146 w 4419601"/>
              <a:gd name="connsiteY3662" fmla="*/ 1408371 h 2239844"/>
              <a:gd name="connsiteX3663" fmla="*/ 2820001 w 4419601"/>
              <a:gd name="connsiteY3663" fmla="*/ 1412650 h 2239844"/>
              <a:gd name="connsiteX3664" fmla="*/ 2835047 w 4419601"/>
              <a:gd name="connsiteY3664" fmla="*/ 1391116 h 2239844"/>
              <a:gd name="connsiteX3665" fmla="*/ 2845305 w 4419601"/>
              <a:gd name="connsiteY3665" fmla="*/ 1386398 h 2239844"/>
              <a:gd name="connsiteX3666" fmla="*/ 2841469 w 4419601"/>
              <a:gd name="connsiteY3666" fmla="*/ 1395278 h 2239844"/>
              <a:gd name="connsiteX3667" fmla="*/ 2839769 w 4419601"/>
              <a:gd name="connsiteY3667" fmla="*/ 1395930 h 2239844"/>
              <a:gd name="connsiteX3668" fmla="*/ 2821586 w 4419601"/>
              <a:gd name="connsiteY3668" fmla="*/ 1414048 h 2239844"/>
              <a:gd name="connsiteX3669" fmla="*/ 2830123 w 4419601"/>
              <a:gd name="connsiteY3669" fmla="*/ 1421571 h 2239844"/>
              <a:gd name="connsiteX3670" fmla="*/ 2832510 w 4419601"/>
              <a:gd name="connsiteY3670" fmla="*/ 1416022 h 2239844"/>
              <a:gd name="connsiteX3671" fmla="*/ 2832510 w 4419601"/>
              <a:gd name="connsiteY3671" fmla="*/ 1422451 h 2239844"/>
              <a:gd name="connsiteX3672" fmla="*/ 2830283 w 4419601"/>
              <a:gd name="connsiteY3672" fmla="*/ 1421711 h 2239844"/>
              <a:gd name="connsiteX3673" fmla="*/ 2845935 w 4419601"/>
              <a:gd name="connsiteY3673" fmla="*/ 1435505 h 2239844"/>
              <a:gd name="connsiteX3674" fmla="*/ 2880449 w 4419601"/>
              <a:gd name="connsiteY3674" fmla="*/ 1462927 h 2239844"/>
              <a:gd name="connsiteX3675" fmla="*/ 2878097 w 4419601"/>
              <a:gd name="connsiteY3675" fmla="*/ 1461204 h 2239844"/>
              <a:gd name="connsiteX3676" fmla="*/ 2857692 w 4419601"/>
              <a:gd name="connsiteY3676" fmla="*/ 1448636 h 2239844"/>
              <a:gd name="connsiteX3677" fmla="*/ 2820240 w 4419601"/>
              <a:gd name="connsiteY3677" fmla="*/ 1420712 h 2239844"/>
              <a:gd name="connsiteX3678" fmla="*/ 2817465 w 4419601"/>
              <a:gd name="connsiteY3678" fmla="*/ 1418154 h 2239844"/>
              <a:gd name="connsiteX3679" fmla="*/ 2817185 w 4419601"/>
              <a:gd name="connsiteY3679" fmla="*/ 1418434 h 2239844"/>
              <a:gd name="connsiteX3680" fmla="*/ 2820240 w 4419601"/>
              <a:gd name="connsiteY3680" fmla="*/ 1420712 h 2239844"/>
              <a:gd name="connsiteX3681" fmla="*/ 2836111 w 4419601"/>
              <a:gd name="connsiteY3681" fmla="*/ 1435344 h 2239844"/>
              <a:gd name="connsiteX3682" fmla="*/ 2829854 w 4419601"/>
              <a:gd name="connsiteY3682" fmla="*/ 1431490 h 2239844"/>
              <a:gd name="connsiteX3683" fmla="*/ 2814856 w 4419601"/>
              <a:gd name="connsiteY3683" fmla="*/ 1420754 h 2239844"/>
              <a:gd name="connsiteX3684" fmla="*/ 2813153 w 4419601"/>
              <a:gd name="connsiteY3684" fmla="*/ 1422451 h 2239844"/>
              <a:gd name="connsiteX3685" fmla="*/ 2814511 w 4419601"/>
              <a:gd name="connsiteY3685" fmla="*/ 1420508 h 2239844"/>
              <a:gd name="connsiteX3686" fmla="*/ 2812687 w 4419601"/>
              <a:gd name="connsiteY3686" fmla="*/ 1419202 h 2239844"/>
              <a:gd name="connsiteX3687" fmla="*/ 2813153 w 4419601"/>
              <a:gd name="connsiteY3687" fmla="*/ 1422451 h 2239844"/>
              <a:gd name="connsiteX3688" fmla="*/ 2806700 w 4419601"/>
              <a:gd name="connsiteY3688" fmla="*/ 1416022 h 2239844"/>
              <a:gd name="connsiteX3689" fmla="*/ 2808627 w 4419601"/>
              <a:gd name="connsiteY3689" fmla="*/ 1416296 h 2239844"/>
              <a:gd name="connsiteX3690" fmla="*/ 2807382 w 4419601"/>
              <a:gd name="connsiteY3690" fmla="*/ 1415404 h 2239844"/>
              <a:gd name="connsiteX3691" fmla="*/ 2806700 w 4419601"/>
              <a:gd name="connsiteY3691" fmla="*/ 1416022 h 2239844"/>
              <a:gd name="connsiteX3692" fmla="*/ 2807267 w 4419601"/>
              <a:gd name="connsiteY3692" fmla="*/ 1415323 h 2239844"/>
              <a:gd name="connsiteX3693" fmla="*/ 2781610 w 4419601"/>
              <a:gd name="connsiteY3693" fmla="*/ 1396957 h 2239844"/>
              <a:gd name="connsiteX3694" fmla="*/ 2774249 w 4419601"/>
              <a:gd name="connsiteY3694" fmla="*/ 1391810 h 2239844"/>
              <a:gd name="connsiteX3695" fmla="*/ 2743116 w 4419601"/>
              <a:gd name="connsiteY3695" fmla="*/ 1365737 h 2239844"/>
              <a:gd name="connsiteX3696" fmla="*/ 2736965 w 4419601"/>
              <a:gd name="connsiteY3696" fmla="*/ 1358904 h 2239844"/>
              <a:gd name="connsiteX3697" fmla="*/ 2736776 w 4419601"/>
              <a:gd name="connsiteY3697" fmla="*/ 1358951 h 2239844"/>
              <a:gd name="connsiteX3698" fmla="*/ 2736522 w 4419601"/>
              <a:gd name="connsiteY3698" fmla="*/ 1358412 h 2239844"/>
              <a:gd name="connsiteX3699" fmla="*/ 2693450 w 4419601"/>
              <a:gd name="connsiteY3699" fmla="*/ 1310559 h 2239844"/>
              <a:gd name="connsiteX3700" fmla="*/ 2710853 w 4419601"/>
              <a:gd name="connsiteY3700" fmla="*/ 1326285 h 2239844"/>
              <a:gd name="connsiteX3701" fmla="*/ 2730063 w 4419601"/>
              <a:gd name="connsiteY3701" fmla="*/ 1344689 h 2239844"/>
              <a:gd name="connsiteX3702" fmla="*/ 2726349 w 4419601"/>
              <a:gd name="connsiteY3702" fmla="*/ 1336798 h 2239844"/>
              <a:gd name="connsiteX3703" fmla="*/ 2708441 w 4419601"/>
              <a:gd name="connsiteY3703" fmla="*/ 1321467 h 2239844"/>
              <a:gd name="connsiteX3704" fmla="*/ 2687866 w 4419601"/>
              <a:gd name="connsiteY3704" fmla="*/ 1291705 h 2239844"/>
              <a:gd name="connsiteX3705" fmla="*/ 2691555 w 4419601"/>
              <a:gd name="connsiteY3705" fmla="*/ 1294162 h 2239844"/>
              <a:gd name="connsiteX3706" fmla="*/ 2711657 w 4419601"/>
              <a:gd name="connsiteY3706" fmla="*/ 1316648 h 2239844"/>
              <a:gd name="connsiteX3707" fmla="*/ 2720707 w 4419601"/>
              <a:gd name="connsiteY3707" fmla="*/ 1324813 h 2239844"/>
              <a:gd name="connsiteX3708" fmla="*/ 2715899 w 4419601"/>
              <a:gd name="connsiteY3708" fmla="*/ 1314598 h 2239844"/>
              <a:gd name="connsiteX3709" fmla="*/ 2685386 w 4419601"/>
              <a:gd name="connsiteY3709" fmla="*/ 1275084 h 2239844"/>
              <a:gd name="connsiteX3710" fmla="*/ 2640419 w 4419601"/>
              <a:gd name="connsiteY3710" fmla="*/ 1249278 h 2239844"/>
              <a:gd name="connsiteX3711" fmla="*/ 2595452 w 4419601"/>
              <a:gd name="connsiteY3711" fmla="*/ 1236376 h 2239844"/>
              <a:gd name="connsiteX3712" fmla="*/ 2549993 w 4419601"/>
              <a:gd name="connsiteY3712" fmla="*/ 1220572 h 2239844"/>
              <a:gd name="connsiteX3713" fmla="*/ 2525431 w 4419601"/>
              <a:gd name="connsiteY3713" fmla="*/ 1212034 h 2239844"/>
              <a:gd name="connsiteX3714" fmla="*/ 2549993 w 4419601"/>
              <a:gd name="connsiteY3714" fmla="*/ 1220572 h 2239844"/>
              <a:gd name="connsiteX3715" fmla="*/ 2569757 w 4419601"/>
              <a:gd name="connsiteY3715" fmla="*/ 1236376 h 2239844"/>
              <a:gd name="connsiteX3716" fmla="*/ 2563333 w 4419601"/>
              <a:gd name="connsiteY3716" fmla="*/ 1242827 h 2239844"/>
              <a:gd name="connsiteX3717" fmla="*/ 2563333 w 4419601"/>
              <a:gd name="connsiteY3717" fmla="*/ 1236376 h 2239844"/>
              <a:gd name="connsiteX3718" fmla="*/ 2555512 w 4419601"/>
              <a:gd name="connsiteY3718" fmla="*/ 1234973 h 2239844"/>
              <a:gd name="connsiteX3719" fmla="*/ 2544061 w 4419601"/>
              <a:gd name="connsiteY3719" fmla="*/ 1223473 h 2239844"/>
              <a:gd name="connsiteX3720" fmla="*/ 2470257 w 4419601"/>
              <a:gd name="connsiteY3720" fmla="*/ 1209337 h 2239844"/>
              <a:gd name="connsiteX3721" fmla="*/ 2473399 w 4419601"/>
              <a:gd name="connsiteY3721" fmla="*/ 1210570 h 2239844"/>
              <a:gd name="connsiteX3722" fmla="*/ 2476820 w 4419601"/>
              <a:gd name="connsiteY3722" fmla="*/ 1212043 h 2239844"/>
              <a:gd name="connsiteX3723" fmla="*/ 2482040 w 4419601"/>
              <a:gd name="connsiteY3723" fmla="*/ 1221945 h 2239844"/>
              <a:gd name="connsiteX3724" fmla="*/ 2474912 w 4419601"/>
              <a:gd name="connsiteY3724" fmla="*/ 1219355 h 2239844"/>
              <a:gd name="connsiteX3725" fmla="*/ 3416519 w 4419601"/>
              <a:gd name="connsiteY3725" fmla="*/ 1204883 h 2239844"/>
              <a:gd name="connsiteX3726" fmla="*/ 3424581 w 4419601"/>
              <a:gd name="connsiteY3726" fmla="*/ 1222709 h 2239844"/>
              <a:gd name="connsiteX3727" fmla="*/ 3434121 w 4419601"/>
              <a:gd name="connsiteY3727" fmla="*/ 1250682 h 2239844"/>
              <a:gd name="connsiteX3728" fmla="*/ 3419459 w 4419601"/>
              <a:gd name="connsiteY3728" fmla="*/ 1213982 h 2239844"/>
              <a:gd name="connsiteX3729" fmla="*/ 3418122 w 4419601"/>
              <a:gd name="connsiteY3729" fmla="*/ 1203769 h 2239844"/>
              <a:gd name="connsiteX3730" fmla="*/ 3429004 w 4419601"/>
              <a:gd name="connsiteY3730" fmla="*/ 1222447 h 2239844"/>
              <a:gd name="connsiteX3731" fmla="*/ 3438673 w 4419601"/>
              <a:gd name="connsiteY3731" fmla="*/ 1245490 h 2239844"/>
              <a:gd name="connsiteX3732" fmla="*/ 3445363 w 4419601"/>
              <a:gd name="connsiteY3732" fmla="*/ 1272546 h 2239844"/>
              <a:gd name="connsiteX3733" fmla="*/ 3429838 w 4419601"/>
              <a:gd name="connsiteY3733" fmla="*/ 1234332 h 2239844"/>
              <a:gd name="connsiteX3734" fmla="*/ 3424581 w 4419601"/>
              <a:gd name="connsiteY3734" fmla="*/ 1222709 h 2239844"/>
              <a:gd name="connsiteX3735" fmla="*/ 2472446 w 4419601"/>
              <a:gd name="connsiteY3735" fmla="*/ 1203745 h 2239844"/>
              <a:gd name="connsiteX3736" fmla="*/ 2473399 w 4419601"/>
              <a:gd name="connsiteY3736" fmla="*/ 1204119 h 2239844"/>
              <a:gd name="connsiteX3737" fmla="*/ 2518366 w 4419601"/>
              <a:gd name="connsiteY3737" fmla="*/ 1223473 h 2239844"/>
              <a:gd name="connsiteX3738" fmla="*/ 2540849 w 4419601"/>
              <a:gd name="connsiteY3738" fmla="*/ 1232344 h 2239844"/>
              <a:gd name="connsiteX3739" fmla="*/ 2555512 w 4419601"/>
              <a:gd name="connsiteY3739" fmla="*/ 1234973 h 2239844"/>
              <a:gd name="connsiteX3740" fmla="*/ 2563333 w 4419601"/>
              <a:gd name="connsiteY3740" fmla="*/ 1242827 h 2239844"/>
              <a:gd name="connsiteX3741" fmla="*/ 2518366 w 4419601"/>
              <a:gd name="connsiteY3741" fmla="*/ 1229924 h 2239844"/>
              <a:gd name="connsiteX3742" fmla="*/ 2476820 w 4419601"/>
              <a:gd name="connsiteY3742" fmla="*/ 1212043 h 2239844"/>
              <a:gd name="connsiteX3743" fmla="*/ 363116 w 4419601"/>
              <a:gd name="connsiteY3743" fmla="*/ 1202862 h 2239844"/>
              <a:gd name="connsiteX3744" fmla="*/ 393479 w 4419601"/>
              <a:gd name="connsiteY3744" fmla="*/ 1216677 h 2239844"/>
              <a:gd name="connsiteX3745" fmla="*/ 411061 w 4419601"/>
              <a:gd name="connsiteY3745" fmla="*/ 1226504 h 2239844"/>
              <a:gd name="connsiteX3746" fmla="*/ 454949 w 4419601"/>
              <a:gd name="connsiteY3746" fmla="*/ 1248836 h 2239844"/>
              <a:gd name="connsiteX3747" fmla="*/ 450182 w 4419601"/>
              <a:gd name="connsiteY3747" fmla="*/ 1246888 h 2239844"/>
              <a:gd name="connsiteX3748" fmla="*/ 391792 w 4419601"/>
              <a:gd name="connsiteY3748" fmla="*/ 1217663 h 2239844"/>
              <a:gd name="connsiteX3749" fmla="*/ 342695 w 4419601"/>
              <a:gd name="connsiteY3749" fmla="*/ 1198888 h 2239844"/>
              <a:gd name="connsiteX3750" fmla="*/ 423906 w 4419601"/>
              <a:gd name="connsiteY3750" fmla="*/ 1236148 h 2239844"/>
              <a:gd name="connsiteX3751" fmla="*/ 450182 w 4419601"/>
              <a:gd name="connsiteY3751" fmla="*/ 1246888 h 2239844"/>
              <a:gd name="connsiteX3752" fmla="*/ 478500 w 4419601"/>
              <a:gd name="connsiteY3752" fmla="*/ 1261062 h 2239844"/>
              <a:gd name="connsiteX3753" fmla="*/ 480516 w 4419601"/>
              <a:gd name="connsiteY3753" fmla="*/ 1261846 h 2239844"/>
              <a:gd name="connsiteX3754" fmla="*/ 507403 w 4419601"/>
              <a:gd name="connsiteY3754" fmla="*/ 1275528 h 2239844"/>
              <a:gd name="connsiteX3755" fmla="*/ 507403 w 4419601"/>
              <a:gd name="connsiteY3755" fmla="*/ 1281957 h 2239844"/>
              <a:gd name="connsiteX3756" fmla="*/ 443175 w 4419601"/>
              <a:gd name="connsiteY3756" fmla="*/ 1249810 h 2239844"/>
              <a:gd name="connsiteX3757" fmla="*/ 344424 w 4419601"/>
              <a:gd name="connsiteY3757" fmla="*/ 1199983 h 2239844"/>
              <a:gd name="connsiteX3758" fmla="*/ 1913782 w 4419601"/>
              <a:gd name="connsiteY3758" fmla="*/ 1197567 h 2239844"/>
              <a:gd name="connsiteX3759" fmla="*/ 1911727 w 4419601"/>
              <a:gd name="connsiteY3759" fmla="*/ 1199628 h 2239844"/>
              <a:gd name="connsiteX3760" fmla="*/ 1872560 w 4419601"/>
              <a:gd name="connsiteY3760" fmla="*/ 1227884 h 2239844"/>
              <a:gd name="connsiteX3761" fmla="*/ 1861584 w 4419601"/>
              <a:gd name="connsiteY3761" fmla="*/ 1234627 h 2239844"/>
              <a:gd name="connsiteX3762" fmla="*/ 1849074 w 4419601"/>
              <a:gd name="connsiteY3762" fmla="*/ 1238734 h 2239844"/>
              <a:gd name="connsiteX3763" fmla="*/ 3404917 w 4419601"/>
              <a:gd name="connsiteY3763" fmla="*/ 1195937 h 2239844"/>
              <a:gd name="connsiteX3764" fmla="*/ 3410563 w 4419601"/>
              <a:gd name="connsiteY3764" fmla="*/ 1211013 h 2239844"/>
              <a:gd name="connsiteX3765" fmla="*/ 3429838 w 4419601"/>
              <a:gd name="connsiteY3765" fmla="*/ 1256044 h 2239844"/>
              <a:gd name="connsiteX3766" fmla="*/ 3430509 w 4419601"/>
              <a:gd name="connsiteY3766" fmla="*/ 1256927 h 2239844"/>
              <a:gd name="connsiteX3767" fmla="*/ 3448541 w 4419601"/>
              <a:gd name="connsiteY3767" fmla="*/ 1330891 h 2239844"/>
              <a:gd name="connsiteX3768" fmla="*/ 1909650 w 4419601"/>
              <a:gd name="connsiteY3768" fmla="*/ 1194131 h 2239844"/>
              <a:gd name="connsiteX3769" fmla="*/ 1890493 w 4419601"/>
              <a:gd name="connsiteY3769" fmla="*/ 1212068 h 2239844"/>
              <a:gd name="connsiteX3770" fmla="*/ 1849538 w 4419601"/>
              <a:gd name="connsiteY3770" fmla="*/ 1236238 h 2239844"/>
              <a:gd name="connsiteX3771" fmla="*/ 1814927 w 4419601"/>
              <a:gd name="connsiteY3771" fmla="*/ 1242206 h 2239844"/>
              <a:gd name="connsiteX3772" fmla="*/ 1881660 w 4419601"/>
              <a:gd name="connsiteY3772" fmla="*/ 1210457 h 2239844"/>
              <a:gd name="connsiteX3773" fmla="*/ 1917939 w 4419601"/>
              <a:gd name="connsiteY3773" fmla="*/ 1193396 h 2239844"/>
              <a:gd name="connsiteX3774" fmla="*/ 1916080 w 4419601"/>
              <a:gd name="connsiteY3774" fmla="*/ 1195707 h 2239844"/>
              <a:gd name="connsiteX3775" fmla="*/ 1913782 w 4419601"/>
              <a:gd name="connsiteY3775" fmla="*/ 1197566 h 2239844"/>
              <a:gd name="connsiteX3776" fmla="*/ 1916994 w 4419601"/>
              <a:gd name="connsiteY3776" fmla="*/ 1194344 h 2239844"/>
              <a:gd name="connsiteX3777" fmla="*/ 2517908 w 4419601"/>
              <a:gd name="connsiteY3777" fmla="*/ 1190676 h 2239844"/>
              <a:gd name="connsiteX3778" fmla="*/ 2582731 w 4419601"/>
              <a:gd name="connsiteY3778" fmla="*/ 1190676 h 2239844"/>
              <a:gd name="connsiteX3779" fmla="*/ 2589213 w 4419601"/>
              <a:gd name="connsiteY3779" fmla="*/ 1198614 h 2239844"/>
              <a:gd name="connsiteX3780" fmla="*/ 2517908 w 4419601"/>
              <a:gd name="connsiteY3780" fmla="*/ 1198614 h 2239844"/>
              <a:gd name="connsiteX3781" fmla="*/ 2517908 w 4419601"/>
              <a:gd name="connsiteY3781" fmla="*/ 1190676 h 2239844"/>
              <a:gd name="connsiteX3782" fmla="*/ 3409395 w 4419601"/>
              <a:gd name="connsiteY3782" fmla="*/ 1188789 h 2239844"/>
              <a:gd name="connsiteX3783" fmla="*/ 3413715 w 4419601"/>
              <a:gd name="connsiteY3783" fmla="*/ 1196205 h 2239844"/>
              <a:gd name="connsiteX3784" fmla="*/ 3416519 w 4419601"/>
              <a:gd name="connsiteY3784" fmla="*/ 1204883 h 2239844"/>
              <a:gd name="connsiteX3785" fmla="*/ 3410563 w 4419601"/>
              <a:gd name="connsiteY3785" fmla="*/ 1191714 h 2239844"/>
              <a:gd name="connsiteX3786" fmla="*/ 4092230 w 4419601"/>
              <a:gd name="connsiteY3786" fmla="*/ 1182825 h 2239844"/>
              <a:gd name="connsiteX3787" fmla="*/ 4053371 w 4419601"/>
              <a:gd name="connsiteY3787" fmla="*/ 1217103 h 2239844"/>
              <a:gd name="connsiteX3788" fmla="*/ 3998760 w 4419601"/>
              <a:gd name="connsiteY3788" fmla="*/ 1258178 h 2239844"/>
              <a:gd name="connsiteX3789" fmla="*/ 3998756 w 4419601"/>
              <a:gd name="connsiteY3789" fmla="*/ 1258181 h 2239844"/>
              <a:gd name="connsiteX3790" fmla="*/ 3972557 w 4419601"/>
              <a:gd name="connsiteY3790" fmla="*/ 1275621 h 2239844"/>
              <a:gd name="connsiteX3791" fmla="*/ 3972895 w 4419601"/>
              <a:gd name="connsiteY3791" fmla="*/ 1277632 h 2239844"/>
              <a:gd name="connsiteX3792" fmla="*/ 3998756 w 4419601"/>
              <a:gd name="connsiteY3792" fmla="*/ 1258181 h 2239844"/>
              <a:gd name="connsiteX3793" fmla="*/ 3998758 w 4419601"/>
              <a:gd name="connsiteY3793" fmla="*/ 1258180 h 2239844"/>
              <a:gd name="connsiteX3794" fmla="*/ 3998760 w 4419601"/>
              <a:gd name="connsiteY3794" fmla="*/ 1258178 h 2239844"/>
              <a:gd name="connsiteX3795" fmla="*/ 4091922 w 4419601"/>
              <a:gd name="connsiteY3795" fmla="*/ 1191330 h 2239844"/>
              <a:gd name="connsiteX3796" fmla="*/ 4095332 w 4419601"/>
              <a:gd name="connsiteY3796" fmla="*/ 1188521 h 2239844"/>
              <a:gd name="connsiteX3797" fmla="*/ 4092473 w 4419601"/>
              <a:gd name="connsiteY3797" fmla="*/ 1184250 h 2239844"/>
              <a:gd name="connsiteX3798" fmla="*/ 3409299 w 4419601"/>
              <a:gd name="connsiteY3798" fmla="*/ 1182539 h 2239844"/>
              <a:gd name="connsiteX3799" fmla="*/ 3415382 w 4419601"/>
              <a:gd name="connsiteY3799" fmla="*/ 1195734 h 2239844"/>
              <a:gd name="connsiteX3800" fmla="*/ 3418122 w 4419601"/>
              <a:gd name="connsiteY3800" fmla="*/ 1203769 h 2239844"/>
              <a:gd name="connsiteX3801" fmla="*/ 3413715 w 4419601"/>
              <a:gd name="connsiteY3801" fmla="*/ 1196205 h 2239844"/>
              <a:gd name="connsiteX3802" fmla="*/ 2429030 w 4419601"/>
              <a:gd name="connsiteY3802" fmla="*/ 1178521 h 2239844"/>
              <a:gd name="connsiteX3803" fmla="*/ 2448342 w 4419601"/>
              <a:gd name="connsiteY3803" fmla="*/ 1185235 h 2239844"/>
              <a:gd name="connsiteX3804" fmla="*/ 2471793 w 4419601"/>
              <a:gd name="connsiteY3804" fmla="*/ 1202506 h 2239844"/>
              <a:gd name="connsiteX3805" fmla="*/ 2472446 w 4419601"/>
              <a:gd name="connsiteY3805" fmla="*/ 1203745 h 2239844"/>
              <a:gd name="connsiteX3806" fmla="*/ 2457019 w 4419601"/>
              <a:gd name="connsiteY3806" fmla="*/ 1197693 h 2239844"/>
              <a:gd name="connsiteX3807" fmla="*/ 2447704 w 4419601"/>
              <a:gd name="connsiteY3807" fmla="*/ 1191216 h 2239844"/>
              <a:gd name="connsiteX3808" fmla="*/ 2437426 w 4419601"/>
              <a:gd name="connsiteY3808" fmla="*/ 1176163 h 2239844"/>
              <a:gd name="connsiteX3809" fmla="*/ 2515154 w 4419601"/>
              <a:gd name="connsiteY3809" fmla="*/ 1205732 h 2239844"/>
              <a:gd name="connsiteX3810" fmla="*/ 2515179 w 4419601"/>
              <a:gd name="connsiteY3810" fmla="*/ 1205739 h 2239844"/>
              <a:gd name="connsiteX3811" fmla="*/ 2525431 w 4419601"/>
              <a:gd name="connsiteY3811" fmla="*/ 1212034 h 2239844"/>
              <a:gd name="connsiteX3812" fmla="*/ 2448342 w 4419601"/>
              <a:gd name="connsiteY3812" fmla="*/ 1185235 h 2239844"/>
              <a:gd name="connsiteX3813" fmla="*/ 2447704 w 4419601"/>
              <a:gd name="connsiteY3813" fmla="*/ 1184765 h 2239844"/>
              <a:gd name="connsiteX3814" fmla="*/ 3401881 w 4419601"/>
              <a:gd name="connsiteY3814" fmla="*/ 1175892 h 2239844"/>
              <a:gd name="connsiteX3815" fmla="*/ 3408067 w 4419601"/>
              <a:gd name="connsiteY3815" fmla="*/ 1186510 h 2239844"/>
              <a:gd name="connsiteX3816" fmla="*/ 3410563 w 4419601"/>
              <a:gd name="connsiteY3816" fmla="*/ 1191714 h 2239844"/>
              <a:gd name="connsiteX3817" fmla="*/ 3419459 w 4419601"/>
              <a:gd name="connsiteY3817" fmla="*/ 1213982 h 2239844"/>
              <a:gd name="connsiteX3818" fmla="*/ 3435432 w 4419601"/>
              <a:gd name="connsiteY3818" fmla="*/ 1263413 h 2239844"/>
              <a:gd name="connsiteX3819" fmla="*/ 3430509 w 4419601"/>
              <a:gd name="connsiteY3819" fmla="*/ 1256927 h 2239844"/>
              <a:gd name="connsiteX3820" fmla="*/ 3424216 w 4419601"/>
              <a:gd name="connsiteY3820" fmla="*/ 1231116 h 2239844"/>
              <a:gd name="connsiteX3821" fmla="*/ 1934848 w 4419601"/>
              <a:gd name="connsiteY3821" fmla="*/ 1174633 h 2239844"/>
              <a:gd name="connsiteX3822" fmla="*/ 1933055 w 4419601"/>
              <a:gd name="connsiteY3822" fmla="*/ 1178230 h 2239844"/>
              <a:gd name="connsiteX3823" fmla="*/ 1917939 w 4419601"/>
              <a:gd name="connsiteY3823" fmla="*/ 1193396 h 2239844"/>
              <a:gd name="connsiteX3824" fmla="*/ 1929231 w 4419601"/>
              <a:gd name="connsiteY3824" fmla="*/ 1179355 h 2239844"/>
              <a:gd name="connsiteX3825" fmla="*/ 2871217 w 4419601"/>
              <a:gd name="connsiteY3825" fmla="*/ 1165202 h 2239844"/>
              <a:gd name="connsiteX3826" fmla="*/ 2877639 w 4419601"/>
              <a:gd name="connsiteY3826" fmla="*/ 1165202 h 2239844"/>
              <a:gd name="connsiteX3827" fmla="*/ 2871217 w 4419601"/>
              <a:gd name="connsiteY3827" fmla="*/ 1165202 h 2239844"/>
              <a:gd name="connsiteX3828" fmla="*/ 3404112 w 4419601"/>
              <a:gd name="connsiteY3828" fmla="*/ 1163121 h 2239844"/>
              <a:gd name="connsiteX3829" fmla="*/ 3411366 w 4419601"/>
              <a:gd name="connsiteY3829" fmla="*/ 1174827 h 2239844"/>
              <a:gd name="connsiteX3830" fmla="*/ 3474813 w 4419601"/>
              <a:gd name="connsiteY3830" fmla="*/ 1346106 h 2239844"/>
              <a:gd name="connsiteX3831" fmla="*/ 3481238 w 4419601"/>
              <a:gd name="connsiteY3831" fmla="*/ 1436168 h 2239844"/>
              <a:gd name="connsiteX3832" fmla="*/ 3478170 w 4419601"/>
              <a:gd name="connsiteY3832" fmla="*/ 1451530 h 2239844"/>
              <a:gd name="connsiteX3833" fmla="*/ 3475557 w 4419601"/>
              <a:gd name="connsiteY3833" fmla="*/ 1439571 h 2239844"/>
              <a:gd name="connsiteX3834" fmla="*/ 3476419 w 4419601"/>
              <a:gd name="connsiteY3834" fmla="*/ 1413652 h 2239844"/>
              <a:gd name="connsiteX3835" fmla="*/ 3474813 w 4419601"/>
              <a:gd name="connsiteY3835" fmla="*/ 1404003 h 2239844"/>
              <a:gd name="connsiteX3836" fmla="*/ 3474813 w 4419601"/>
              <a:gd name="connsiteY3836" fmla="*/ 1378271 h 2239844"/>
              <a:gd name="connsiteX3837" fmla="*/ 3468388 w 4419601"/>
              <a:gd name="connsiteY3837" fmla="*/ 1326807 h 2239844"/>
              <a:gd name="connsiteX3838" fmla="*/ 3458751 w 4419601"/>
              <a:gd name="connsiteY3838" fmla="*/ 1301879 h 2239844"/>
              <a:gd name="connsiteX3839" fmla="*/ 3457541 w 4419601"/>
              <a:gd name="connsiteY3839" fmla="*/ 1299356 h 2239844"/>
              <a:gd name="connsiteX3840" fmla="*/ 3448310 w 4419601"/>
              <a:gd name="connsiteY3840" fmla="*/ 1268910 h 2239844"/>
              <a:gd name="connsiteX3841" fmla="*/ 3429838 w 4419601"/>
              <a:gd name="connsiteY3841" fmla="*/ 1223879 h 2239844"/>
              <a:gd name="connsiteX3842" fmla="*/ 3429004 w 4419601"/>
              <a:gd name="connsiteY3842" fmla="*/ 1222447 h 2239844"/>
              <a:gd name="connsiteX3843" fmla="*/ 1612135 w 4419601"/>
              <a:gd name="connsiteY3843" fmla="*/ 1162061 h 2239844"/>
              <a:gd name="connsiteX3844" fmla="*/ 1612628 w 4419601"/>
              <a:gd name="connsiteY3844" fmla="*/ 1167261 h 2239844"/>
              <a:gd name="connsiteX3845" fmla="*/ 1611031 w 4419601"/>
              <a:gd name="connsiteY3845" fmla="*/ 1171785 h 2239844"/>
              <a:gd name="connsiteX3846" fmla="*/ 1611834 w 4419601"/>
              <a:gd name="connsiteY3846" fmla="*/ 1210457 h 2239844"/>
              <a:gd name="connsiteX3847" fmla="*/ 1639138 w 4419601"/>
              <a:gd name="connsiteY3847" fmla="*/ 1240266 h 2239844"/>
              <a:gd name="connsiteX3848" fmla="*/ 1641979 w 4419601"/>
              <a:gd name="connsiteY3848" fmla="*/ 1241444 h 2239844"/>
              <a:gd name="connsiteX3849" fmla="*/ 1634545 w 4419601"/>
              <a:gd name="connsiteY3849" fmla="*/ 1239206 h 2239844"/>
              <a:gd name="connsiteX3850" fmla="*/ 1618259 w 4419601"/>
              <a:gd name="connsiteY3850" fmla="*/ 1223347 h 2239844"/>
              <a:gd name="connsiteX3851" fmla="*/ 1602499 w 4419601"/>
              <a:gd name="connsiteY3851" fmla="*/ 1192329 h 2239844"/>
              <a:gd name="connsiteX3852" fmla="*/ 1605499 w 4419601"/>
              <a:gd name="connsiteY3852" fmla="*/ 1173472 h 2239844"/>
              <a:gd name="connsiteX3853" fmla="*/ 2496283 w 4419601"/>
              <a:gd name="connsiteY3853" fmla="*/ 1160392 h 2239844"/>
              <a:gd name="connsiteX3854" fmla="*/ 2476500 w 4419601"/>
              <a:gd name="connsiteY3854" fmla="*/ 1163689 h 2239844"/>
              <a:gd name="connsiteX3855" fmla="*/ 2473325 w 4419601"/>
              <a:gd name="connsiteY3855" fmla="*/ 1163159 h 2239844"/>
              <a:gd name="connsiteX3856" fmla="*/ 2456540 w 4419601"/>
              <a:gd name="connsiteY3856" fmla="*/ 1168755 h 2239844"/>
              <a:gd name="connsiteX3857" fmla="*/ 2469133 w 4419601"/>
              <a:gd name="connsiteY3857" fmla="*/ 1174067 h 2239844"/>
              <a:gd name="connsiteX3858" fmla="*/ 2471478 w 4419601"/>
              <a:gd name="connsiteY3858" fmla="*/ 1175274 h 2239844"/>
              <a:gd name="connsiteX3859" fmla="*/ 2346658 w 4419601"/>
              <a:gd name="connsiteY3859" fmla="*/ 1157390 h 2239844"/>
              <a:gd name="connsiteX3860" fmla="*/ 2365111 w 4419601"/>
              <a:gd name="connsiteY3860" fmla="*/ 1163568 h 2239844"/>
              <a:gd name="connsiteX3861" fmla="*/ 2415585 w 4419601"/>
              <a:gd name="connsiteY3861" fmla="*/ 1191216 h 2239844"/>
              <a:gd name="connsiteX3862" fmla="*/ 2448507 w 4419601"/>
              <a:gd name="connsiteY3862" fmla="*/ 1209764 h 2239844"/>
              <a:gd name="connsiteX3863" fmla="*/ 2474912 w 4419601"/>
              <a:gd name="connsiteY3863" fmla="*/ 1219355 h 2239844"/>
              <a:gd name="connsiteX3864" fmla="*/ 2478551 w 4419601"/>
              <a:gd name="connsiteY3864" fmla="*/ 1227187 h 2239844"/>
              <a:gd name="connsiteX3865" fmla="*/ 2447704 w 4419601"/>
              <a:gd name="connsiteY3865" fmla="*/ 1216215 h 2239844"/>
              <a:gd name="connsiteX3866" fmla="*/ 2409161 w 4419601"/>
              <a:gd name="connsiteY3866" fmla="*/ 1197668 h 2239844"/>
              <a:gd name="connsiteX3867" fmla="*/ 2376239 w 4419601"/>
              <a:gd name="connsiteY3867" fmla="*/ 1175088 h 2239844"/>
              <a:gd name="connsiteX3868" fmla="*/ 276551 w 4419601"/>
              <a:gd name="connsiteY3868" fmla="*/ 1157010 h 2239844"/>
              <a:gd name="connsiteX3869" fmla="*/ 289027 w 4419601"/>
              <a:gd name="connsiteY3869" fmla="*/ 1164621 h 2239844"/>
              <a:gd name="connsiteX3870" fmla="*/ 363116 w 4419601"/>
              <a:gd name="connsiteY3870" fmla="*/ 1202862 h 2239844"/>
              <a:gd name="connsiteX3871" fmla="*/ 312839 w 4419601"/>
              <a:gd name="connsiteY3871" fmla="*/ 1179986 h 2239844"/>
              <a:gd name="connsiteX3872" fmla="*/ 1609720 w 4419601"/>
              <a:gd name="connsiteY3872" fmla="*/ 1155472 h 2239844"/>
              <a:gd name="connsiteX3873" fmla="*/ 1607819 w 4419601"/>
              <a:gd name="connsiteY3873" fmla="*/ 1158895 h 2239844"/>
              <a:gd name="connsiteX3874" fmla="*/ 1605499 w 4419601"/>
              <a:gd name="connsiteY3874" fmla="*/ 1173472 h 2239844"/>
              <a:gd name="connsiteX3875" fmla="*/ 1598985 w 4419601"/>
              <a:gd name="connsiteY3875" fmla="*/ 1184676 h 2239844"/>
              <a:gd name="connsiteX3876" fmla="*/ 1598985 w 4419601"/>
              <a:gd name="connsiteY3876" fmla="*/ 1210457 h 2239844"/>
              <a:gd name="connsiteX3877" fmla="*/ 1624683 w 4419601"/>
              <a:gd name="connsiteY3877" fmla="*/ 1236238 h 2239844"/>
              <a:gd name="connsiteX3878" fmla="*/ 1634545 w 4419601"/>
              <a:gd name="connsiteY3878" fmla="*/ 1239206 h 2239844"/>
              <a:gd name="connsiteX3879" fmla="*/ 1638737 w 4419601"/>
              <a:gd name="connsiteY3879" fmla="*/ 1243288 h 2239844"/>
              <a:gd name="connsiteX3880" fmla="*/ 1637532 w 4419601"/>
              <a:gd name="connsiteY3880" fmla="*/ 1242683 h 2239844"/>
              <a:gd name="connsiteX3881" fmla="*/ 1598985 w 4419601"/>
              <a:gd name="connsiteY3881" fmla="*/ 1223347 h 2239844"/>
              <a:gd name="connsiteX3882" fmla="*/ 1599788 w 4419601"/>
              <a:gd name="connsiteY3882" fmla="*/ 1166951 h 2239844"/>
              <a:gd name="connsiteX3883" fmla="*/ 1976263 w 4419601"/>
              <a:gd name="connsiteY3883" fmla="*/ 1148694 h 2239844"/>
              <a:gd name="connsiteX3884" fmla="*/ 1985823 w 4419601"/>
              <a:gd name="connsiteY3884" fmla="*/ 1151154 h 2239844"/>
              <a:gd name="connsiteX3885" fmla="*/ 1992970 w 4419601"/>
              <a:gd name="connsiteY3885" fmla="*/ 1150486 h 2239844"/>
              <a:gd name="connsiteX3886" fmla="*/ 1985468 w 4419601"/>
              <a:gd name="connsiteY3886" fmla="*/ 1152757 h 2239844"/>
              <a:gd name="connsiteX3887" fmla="*/ 1965435 w 4419601"/>
              <a:gd name="connsiteY3887" fmla="*/ 1152364 h 2239844"/>
              <a:gd name="connsiteX3888" fmla="*/ 2337956 w 4419601"/>
              <a:gd name="connsiteY3888" fmla="*/ 1147738 h 2239844"/>
              <a:gd name="connsiteX3889" fmla="*/ 2370618 w 4419601"/>
              <a:gd name="connsiteY3889" fmla="*/ 1158960 h 2239844"/>
              <a:gd name="connsiteX3890" fmla="*/ 2422008 w 4419601"/>
              <a:gd name="connsiteY3890" fmla="*/ 1183959 h 2239844"/>
              <a:gd name="connsiteX3891" fmla="*/ 2457019 w 4419601"/>
              <a:gd name="connsiteY3891" fmla="*/ 1197693 h 2239844"/>
              <a:gd name="connsiteX3892" fmla="*/ 2468581 w 4419601"/>
              <a:gd name="connsiteY3892" fmla="*/ 1205732 h 2239844"/>
              <a:gd name="connsiteX3893" fmla="*/ 2470257 w 4419601"/>
              <a:gd name="connsiteY3893" fmla="*/ 1209337 h 2239844"/>
              <a:gd name="connsiteX3894" fmla="*/ 2422008 w 4419601"/>
              <a:gd name="connsiteY3894" fmla="*/ 1190410 h 2239844"/>
              <a:gd name="connsiteX3895" fmla="*/ 2370618 w 4419601"/>
              <a:gd name="connsiteY3895" fmla="*/ 1165411 h 2239844"/>
              <a:gd name="connsiteX3896" fmla="*/ 2365111 w 4419601"/>
              <a:gd name="connsiteY3896" fmla="*/ 1163568 h 2239844"/>
              <a:gd name="connsiteX3897" fmla="*/ 2344922 w 4419601"/>
              <a:gd name="connsiteY3897" fmla="*/ 1152508 h 2239844"/>
              <a:gd name="connsiteX3898" fmla="*/ 1965435 w 4419601"/>
              <a:gd name="connsiteY3898" fmla="*/ 1145909 h 2239844"/>
              <a:gd name="connsiteX3899" fmla="*/ 1965435 w 4419601"/>
              <a:gd name="connsiteY3899" fmla="*/ 1152364 h 2239844"/>
              <a:gd name="connsiteX3900" fmla="*/ 1965435 w 4419601"/>
              <a:gd name="connsiteY3900" fmla="*/ 1145909 h 2239844"/>
              <a:gd name="connsiteX3901" fmla="*/ 1670283 w 4419601"/>
              <a:gd name="connsiteY3901" fmla="*/ 1145231 h 2239844"/>
              <a:gd name="connsiteX3902" fmla="*/ 1670283 w 4419601"/>
              <a:gd name="connsiteY3902" fmla="*/ 1145431 h 2239844"/>
              <a:gd name="connsiteX3903" fmla="*/ 1657428 w 4419601"/>
              <a:gd name="connsiteY3903" fmla="*/ 1146045 h 2239844"/>
              <a:gd name="connsiteX3904" fmla="*/ 2027764 w 4419601"/>
              <a:gd name="connsiteY3904" fmla="*/ 1145186 h 2239844"/>
              <a:gd name="connsiteX3905" fmla="*/ 2013073 w 4419601"/>
              <a:gd name="connsiteY3905" fmla="*/ 1151557 h 2239844"/>
              <a:gd name="connsiteX3906" fmla="*/ 1965435 w 4419601"/>
              <a:gd name="connsiteY3906" fmla="*/ 1165276 h 2239844"/>
              <a:gd name="connsiteX3907" fmla="*/ 1965435 w 4419601"/>
              <a:gd name="connsiteY3907" fmla="*/ 1158820 h 2239844"/>
              <a:gd name="connsiteX3908" fmla="*/ 1985468 w 4419601"/>
              <a:gd name="connsiteY3908" fmla="*/ 1152757 h 2239844"/>
              <a:gd name="connsiteX3909" fmla="*/ 2006614 w 4419601"/>
              <a:gd name="connsiteY3909" fmla="*/ 1153171 h 2239844"/>
              <a:gd name="connsiteX3910" fmla="*/ 269381 w 4419601"/>
              <a:gd name="connsiteY3910" fmla="*/ 1144671 h 2239844"/>
              <a:gd name="connsiteX3911" fmla="*/ 308295 w 4419601"/>
              <a:gd name="connsiteY3911" fmla="*/ 1166228 h 2239844"/>
              <a:gd name="connsiteX3912" fmla="*/ 513826 w 4419601"/>
              <a:gd name="connsiteY3912" fmla="*/ 1269099 h 2239844"/>
              <a:gd name="connsiteX3913" fmla="*/ 518820 w 4419601"/>
              <a:gd name="connsiteY3913" fmla="*/ 1271241 h 2239844"/>
              <a:gd name="connsiteX3914" fmla="*/ 494557 w 4419601"/>
              <a:gd name="connsiteY3914" fmla="*/ 1262669 h 2239844"/>
              <a:gd name="connsiteX3915" fmla="*/ 393479 w 4419601"/>
              <a:gd name="connsiteY3915" fmla="*/ 1216677 h 2239844"/>
              <a:gd name="connsiteX3916" fmla="*/ 314718 w 4419601"/>
              <a:gd name="connsiteY3916" fmla="*/ 1172658 h 2239844"/>
              <a:gd name="connsiteX3917" fmla="*/ 3389181 w 4419601"/>
              <a:gd name="connsiteY3917" fmla="*/ 1144492 h 2239844"/>
              <a:gd name="connsiteX3918" fmla="*/ 3399319 w 4419601"/>
              <a:gd name="connsiteY3918" fmla="*/ 1163569 h 2239844"/>
              <a:gd name="connsiteX3919" fmla="*/ 3409395 w 4419601"/>
              <a:gd name="connsiteY3919" fmla="*/ 1188789 h 2239844"/>
              <a:gd name="connsiteX3920" fmla="*/ 3408067 w 4419601"/>
              <a:gd name="connsiteY3920" fmla="*/ 1186510 h 2239844"/>
              <a:gd name="connsiteX3921" fmla="*/ 3396010 w 4419601"/>
              <a:gd name="connsiteY3921" fmla="*/ 1161377 h 2239844"/>
              <a:gd name="connsiteX3922" fmla="*/ 3393928 w 4419601"/>
              <a:gd name="connsiteY3922" fmla="*/ 1143606 h 2239844"/>
              <a:gd name="connsiteX3923" fmla="*/ 3400926 w 4419601"/>
              <a:gd name="connsiteY3923" fmla="*/ 1155528 h 2239844"/>
              <a:gd name="connsiteX3924" fmla="*/ 3404112 w 4419601"/>
              <a:gd name="connsiteY3924" fmla="*/ 1163121 h 2239844"/>
              <a:gd name="connsiteX3925" fmla="*/ 3397798 w 4419601"/>
              <a:gd name="connsiteY3925" fmla="*/ 1152933 h 2239844"/>
              <a:gd name="connsiteX3926" fmla="*/ 1625260 w 4419601"/>
              <a:gd name="connsiteY3926" fmla="*/ 1143084 h 2239844"/>
              <a:gd name="connsiteX3927" fmla="*/ 1622575 w 4419601"/>
              <a:gd name="connsiteY3927" fmla="*/ 1147112 h 2239844"/>
              <a:gd name="connsiteX3928" fmla="*/ 1618259 w 4419601"/>
              <a:gd name="connsiteY3928" fmla="*/ 1165340 h 2239844"/>
              <a:gd name="connsiteX3929" fmla="*/ 1656805 w 4419601"/>
              <a:gd name="connsiteY3929" fmla="*/ 1223347 h 2239844"/>
              <a:gd name="connsiteX3930" fmla="*/ 1746747 w 4419601"/>
              <a:gd name="connsiteY3930" fmla="*/ 1249128 h 2239844"/>
              <a:gd name="connsiteX3931" fmla="*/ 1798143 w 4419601"/>
              <a:gd name="connsiteY3931" fmla="*/ 1245100 h 2239844"/>
              <a:gd name="connsiteX3932" fmla="*/ 1814927 w 4419601"/>
              <a:gd name="connsiteY3932" fmla="*/ 1242206 h 2239844"/>
              <a:gd name="connsiteX3933" fmla="*/ 1803764 w 4419601"/>
              <a:gd name="connsiteY3933" fmla="*/ 1247517 h 2239844"/>
              <a:gd name="connsiteX3934" fmla="*/ 1763394 w 4419601"/>
              <a:gd name="connsiteY3934" fmla="*/ 1255758 h 2239844"/>
              <a:gd name="connsiteX3935" fmla="*/ 1720246 w 4419601"/>
              <a:gd name="connsiteY3935" fmla="*/ 1254768 h 2239844"/>
              <a:gd name="connsiteX3936" fmla="*/ 1637532 w 4419601"/>
              <a:gd name="connsiteY3936" fmla="*/ 1216902 h 2239844"/>
              <a:gd name="connsiteX3937" fmla="*/ 1615046 w 4419601"/>
              <a:gd name="connsiteY3937" fmla="*/ 1192732 h 2239844"/>
              <a:gd name="connsiteX3938" fmla="*/ 1612628 w 4419601"/>
              <a:gd name="connsiteY3938" fmla="*/ 1167261 h 2239844"/>
              <a:gd name="connsiteX3939" fmla="*/ 1617498 w 4419601"/>
              <a:gd name="connsiteY3939" fmla="*/ 1153467 h 2239844"/>
              <a:gd name="connsiteX3940" fmla="*/ 1738859 w 4419601"/>
              <a:gd name="connsiteY3940" fmla="*/ 1142159 h 2239844"/>
              <a:gd name="connsiteX3941" fmla="*/ 1745232 w 4419601"/>
              <a:gd name="connsiteY3941" fmla="*/ 1142614 h 2239844"/>
              <a:gd name="connsiteX3942" fmla="*/ 1740985 w 4419601"/>
              <a:gd name="connsiteY3942" fmla="*/ 1143629 h 2239844"/>
              <a:gd name="connsiteX3943" fmla="*/ 1670283 w 4419601"/>
              <a:gd name="connsiteY3943" fmla="*/ 1146045 h 2239844"/>
              <a:gd name="connsiteX3944" fmla="*/ 1670283 w 4419601"/>
              <a:gd name="connsiteY3944" fmla="*/ 1145431 h 2239844"/>
              <a:gd name="connsiteX3945" fmla="*/ 1724916 w 4419601"/>
              <a:gd name="connsiteY3945" fmla="*/ 1142824 h 2239844"/>
              <a:gd name="connsiteX3946" fmla="*/ 1621654 w 4419601"/>
              <a:gd name="connsiteY3946" fmla="*/ 1141695 h 2239844"/>
              <a:gd name="connsiteX3947" fmla="*/ 1617498 w 4419601"/>
              <a:gd name="connsiteY3947" fmla="*/ 1153467 h 2239844"/>
              <a:gd name="connsiteX3948" fmla="*/ 1615850 w 4419601"/>
              <a:gd name="connsiteY3948" fmla="*/ 1155672 h 2239844"/>
              <a:gd name="connsiteX3949" fmla="*/ 1612135 w 4419601"/>
              <a:gd name="connsiteY3949" fmla="*/ 1162061 h 2239844"/>
              <a:gd name="connsiteX3950" fmla="*/ 1611834 w 4419601"/>
              <a:gd name="connsiteY3950" fmla="*/ 1158895 h 2239844"/>
              <a:gd name="connsiteX3951" fmla="*/ 1620127 w 4419601"/>
              <a:gd name="connsiteY3951" fmla="*/ 1143443 h 2239844"/>
              <a:gd name="connsiteX3952" fmla="*/ 1621571 w 4419601"/>
              <a:gd name="connsiteY3952" fmla="*/ 1141774 h 2239844"/>
              <a:gd name="connsiteX3953" fmla="*/ 1729444 w 4419601"/>
              <a:gd name="connsiteY3953" fmla="*/ 1141487 h 2239844"/>
              <a:gd name="connsiteX3954" fmla="*/ 1731434 w 4419601"/>
              <a:gd name="connsiteY3954" fmla="*/ 1141629 h 2239844"/>
              <a:gd name="connsiteX3955" fmla="*/ 1727728 w 4419601"/>
              <a:gd name="connsiteY3955" fmla="*/ 1142422 h 2239844"/>
              <a:gd name="connsiteX3956" fmla="*/ 1725026 w 4419601"/>
              <a:gd name="connsiteY3956" fmla="*/ 1141766 h 2239844"/>
              <a:gd name="connsiteX3957" fmla="*/ 1778832 w 4419601"/>
              <a:gd name="connsiteY3957" fmla="*/ 1140252 h 2239844"/>
              <a:gd name="connsiteX3958" fmla="*/ 1759463 w 4419601"/>
              <a:gd name="connsiteY3958" fmla="*/ 1143629 h 2239844"/>
              <a:gd name="connsiteX3959" fmla="*/ 1745232 w 4419601"/>
              <a:gd name="connsiteY3959" fmla="*/ 1142614 h 2239844"/>
              <a:gd name="connsiteX3960" fmla="*/ 1749197 w 4419601"/>
              <a:gd name="connsiteY3960" fmla="*/ 1141666 h 2239844"/>
              <a:gd name="connsiteX3961" fmla="*/ 3380977 w 4419601"/>
              <a:gd name="connsiteY3961" fmla="*/ 1140012 h 2239844"/>
              <a:gd name="connsiteX3962" fmla="*/ 3394146 w 4419601"/>
              <a:gd name="connsiteY3962" fmla="*/ 1162615 h 2239844"/>
              <a:gd name="connsiteX3963" fmla="*/ 3404917 w 4419601"/>
              <a:gd name="connsiteY3963" fmla="*/ 1195937 h 2239844"/>
              <a:gd name="connsiteX3964" fmla="*/ 3400926 w 4419601"/>
              <a:gd name="connsiteY3964" fmla="*/ 1185281 h 2239844"/>
              <a:gd name="connsiteX3965" fmla="*/ 3391288 w 4419601"/>
              <a:gd name="connsiteY3965" fmla="*/ 1159549 h 2239844"/>
              <a:gd name="connsiteX3966" fmla="*/ 1657428 w 4419601"/>
              <a:gd name="connsiteY3966" fmla="*/ 1139604 h 2239844"/>
              <a:gd name="connsiteX3967" fmla="*/ 1657428 w 4419601"/>
              <a:gd name="connsiteY3967" fmla="*/ 1146045 h 2239844"/>
              <a:gd name="connsiteX3968" fmla="*/ 1657428 w 4419601"/>
              <a:gd name="connsiteY3968" fmla="*/ 1139604 h 2239844"/>
              <a:gd name="connsiteX3969" fmla="*/ 1715710 w 4419601"/>
              <a:gd name="connsiteY3969" fmla="*/ 1139506 h 2239844"/>
              <a:gd name="connsiteX3970" fmla="*/ 1725026 w 4419601"/>
              <a:gd name="connsiteY3970" fmla="*/ 1141766 h 2239844"/>
              <a:gd name="connsiteX3971" fmla="*/ 1670283 w 4419601"/>
              <a:gd name="connsiteY3971" fmla="*/ 1145231 h 2239844"/>
              <a:gd name="connsiteX3972" fmla="*/ 1670283 w 4419601"/>
              <a:gd name="connsiteY3972" fmla="*/ 1142824 h 2239844"/>
              <a:gd name="connsiteX3973" fmla="*/ 1670283 w 4419601"/>
              <a:gd name="connsiteY3973" fmla="*/ 1139604 h 2239844"/>
              <a:gd name="connsiteX3974" fmla="*/ 1676710 w 4419601"/>
              <a:gd name="connsiteY3974" fmla="*/ 1139604 h 2239844"/>
              <a:gd name="connsiteX3975" fmla="*/ 3389423 w 4419601"/>
              <a:gd name="connsiteY3975" fmla="*/ 1139420 h 2239844"/>
              <a:gd name="connsiteX3976" fmla="*/ 3397798 w 4419601"/>
              <a:gd name="connsiteY3976" fmla="*/ 1152933 h 2239844"/>
              <a:gd name="connsiteX3977" fmla="*/ 3406548 w 4419601"/>
              <a:gd name="connsiteY3977" fmla="*/ 1174023 h 2239844"/>
              <a:gd name="connsiteX3978" fmla="*/ 3409299 w 4419601"/>
              <a:gd name="connsiteY3978" fmla="*/ 1182539 h 2239844"/>
              <a:gd name="connsiteX3979" fmla="*/ 1714736 w 4419601"/>
              <a:gd name="connsiteY3979" fmla="*/ 1138939 h 2239844"/>
              <a:gd name="connsiteX3980" fmla="*/ 1717029 w 4419601"/>
              <a:gd name="connsiteY3980" fmla="*/ 1139465 h 2239844"/>
              <a:gd name="connsiteX3981" fmla="*/ 1716882 w 4419601"/>
              <a:gd name="connsiteY3981" fmla="*/ 1139503 h 2239844"/>
              <a:gd name="connsiteX3982" fmla="*/ 1715710 w 4419601"/>
              <a:gd name="connsiteY3982" fmla="*/ 1139506 h 2239844"/>
              <a:gd name="connsiteX3983" fmla="*/ 1713451 w 4419601"/>
              <a:gd name="connsiteY3983" fmla="*/ 1138958 h 2239844"/>
              <a:gd name="connsiteX3984" fmla="*/ 1706836 w 4419601"/>
              <a:gd name="connsiteY3984" fmla="*/ 1137353 h 2239844"/>
              <a:gd name="connsiteX3985" fmla="*/ 1713451 w 4419601"/>
              <a:gd name="connsiteY3985" fmla="*/ 1138958 h 2239844"/>
              <a:gd name="connsiteX3986" fmla="*/ 1670283 w 4419601"/>
              <a:gd name="connsiteY3986" fmla="*/ 1139604 h 2239844"/>
              <a:gd name="connsiteX3987" fmla="*/ 1657428 w 4419601"/>
              <a:gd name="connsiteY3987" fmla="*/ 1139604 h 2239844"/>
              <a:gd name="connsiteX3988" fmla="*/ 1743600 w 4419601"/>
              <a:gd name="connsiteY3988" fmla="*/ 1136558 h 2239844"/>
              <a:gd name="connsiteX3989" fmla="*/ 1734068 w 4419601"/>
              <a:gd name="connsiteY3989" fmla="*/ 1141066 h 2239844"/>
              <a:gd name="connsiteX3990" fmla="*/ 1733214 w 4419601"/>
              <a:gd name="connsiteY3990" fmla="*/ 1141248 h 2239844"/>
              <a:gd name="connsiteX3991" fmla="*/ 1729444 w 4419601"/>
              <a:gd name="connsiteY3991" fmla="*/ 1141487 h 2239844"/>
              <a:gd name="connsiteX3992" fmla="*/ 1724213 w 4419601"/>
              <a:gd name="connsiteY3992" fmla="*/ 1141114 h 2239844"/>
              <a:gd name="connsiteX3993" fmla="*/ 1717029 w 4419601"/>
              <a:gd name="connsiteY3993" fmla="*/ 1139465 h 2239844"/>
              <a:gd name="connsiteX3994" fmla="*/ 1719335 w 4419601"/>
              <a:gd name="connsiteY3994" fmla="*/ 1138870 h 2239844"/>
              <a:gd name="connsiteX3995" fmla="*/ 1724112 w 4419601"/>
              <a:gd name="connsiteY3995" fmla="*/ 1138799 h 2239844"/>
              <a:gd name="connsiteX3996" fmla="*/ 1729153 w 4419601"/>
              <a:gd name="connsiteY3996" fmla="*/ 1136337 h 2239844"/>
              <a:gd name="connsiteX3997" fmla="*/ 1719335 w 4419601"/>
              <a:gd name="connsiteY3997" fmla="*/ 1138870 h 2239844"/>
              <a:gd name="connsiteX3998" fmla="*/ 1714736 w 4419601"/>
              <a:gd name="connsiteY3998" fmla="*/ 1138939 h 2239844"/>
              <a:gd name="connsiteX3999" fmla="*/ 1707662 w 4419601"/>
              <a:gd name="connsiteY3999" fmla="*/ 1137316 h 2239844"/>
              <a:gd name="connsiteX4000" fmla="*/ 1713989 w 4419601"/>
              <a:gd name="connsiteY4000" fmla="*/ 1137028 h 2239844"/>
              <a:gd name="connsiteX4001" fmla="*/ 1718488 w 4419601"/>
              <a:gd name="connsiteY4001" fmla="*/ 1137994 h 2239844"/>
              <a:gd name="connsiteX4002" fmla="*/ 1725410 w 4419601"/>
              <a:gd name="connsiteY4002" fmla="*/ 1136508 h 2239844"/>
              <a:gd name="connsiteX4003" fmla="*/ 1728130 w 4419601"/>
              <a:gd name="connsiteY4003" fmla="*/ 1136384 h 2239844"/>
              <a:gd name="connsiteX4004" fmla="*/ 1964358 w 4419601"/>
              <a:gd name="connsiteY4004" fmla="*/ 1135676 h 2239844"/>
              <a:gd name="connsiteX4005" fmla="*/ 1963571 w 4419601"/>
              <a:gd name="connsiteY4005" fmla="*/ 1138753 h 2239844"/>
              <a:gd name="connsiteX4006" fmla="*/ 1945904 w 4419601"/>
              <a:gd name="connsiteY4006" fmla="*/ 1165340 h 2239844"/>
              <a:gd name="connsiteX4007" fmla="*/ 1934848 w 4419601"/>
              <a:gd name="connsiteY4007" fmla="*/ 1174633 h 2239844"/>
              <a:gd name="connsiteX4008" fmla="*/ 1937814 w 4419601"/>
              <a:gd name="connsiteY4008" fmla="*/ 1168682 h 2239844"/>
              <a:gd name="connsiteX4009" fmla="*/ 1750755 w 4419601"/>
              <a:gd name="connsiteY4009" fmla="*/ 1135353 h 2239844"/>
              <a:gd name="connsiteX4010" fmla="*/ 1753290 w 4419601"/>
              <a:gd name="connsiteY4010" fmla="*/ 1135444 h 2239844"/>
              <a:gd name="connsiteX4011" fmla="*/ 1743600 w 4419601"/>
              <a:gd name="connsiteY4011" fmla="*/ 1136558 h 2239844"/>
              <a:gd name="connsiteX4012" fmla="*/ 1745657 w 4419601"/>
              <a:gd name="connsiteY4012" fmla="*/ 1135585 h 2239844"/>
              <a:gd name="connsiteX4013" fmla="*/ 1760473 w 4419601"/>
              <a:gd name="connsiteY4013" fmla="*/ 1134910 h 2239844"/>
              <a:gd name="connsiteX4014" fmla="*/ 1757053 w 4419601"/>
              <a:gd name="connsiteY4014" fmla="*/ 1135578 h 2239844"/>
              <a:gd name="connsiteX4015" fmla="*/ 1753290 w 4419601"/>
              <a:gd name="connsiteY4015" fmla="*/ 1135444 h 2239844"/>
              <a:gd name="connsiteX4016" fmla="*/ 1756258 w 4419601"/>
              <a:gd name="connsiteY4016" fmla="*/ 1135102 h 2239844"/>
              <a:gd name="connsiteX4017" fmla="*/ 1735132 w 4419601"/>
              <a:gd name="connsiteY4017" fmla="*/ 1134794 h 2239844"/>
              <a:gd name="connsiteX4018" fmla="*/ 1746472 w 4419601"/>
              <a:gd name="connsiteY4018" fmla="*/ 1135200 h 2239844"/>
              <a:gd name="connsiteX4019" fmla="*/ 1745657 w 4419601"/>
              <a:gd name="connsiteY4019" fmla="*/ 1135585 h 2239844"/>
              <a:gd name="connsiteX4020" fmla="*/ 1729153 w 4419601"/>
              <a:gd name="connsiteY4020" fmla="*/ 1136337 h 2239844"/>
              <a:gd name="connsiteX4021" fmla="*/ 1764440 w 4419601"/>
              <a:gd name="connsiteY4021" fmla="*/ 1134162 h 2239844"/>
              <a:gd name="connsiteX4022" fmla="*/ 1763480 w 4419601"/>
              <a:gd name="connsiteY4022" fmla="*/ 1134774 h 2239844"/>
              <a:gd name="connsiteX4023" fmla="*/ 1760473 w 4419601"/>
              <a:gd name="connsiteY4023" fmla="*/ 1134910 h 2239844"/>
              <a:gd name="connsiteX4024" fmla="*/ 1764116 w 4419601"/>
              <a:gd name="connsiteY4024" fmla="*/ 1134199 h 2239844"/>
              <a:gd name="connsiteX4025" fmla="*/ 1781439 w 4419601"/>
              <a:gd name="connsiteY4025" fmla="*/ 1133956 h 2239844"/>
              <a:gd name="connsiteX4026" fmla="*/ 1749197 w 4419601"/>
              <a:gd name="connsiteY4026" fmla="*/ 1141666 h 2239844"/>
              <a:gd name="connsiteX4027" fmla="*/ 1738859 w 4419601"/>
              <a:gd name="connsiteY4027" fmla="*/ 1142159 h 2239844"/>
              <a:gd name="connsiteX4028" fmla="*/ 1731434 w 4419601"/>
              <a:gd name="connsiteY4028" fmla="*/ 1141629 h 2239844"/>
              <a:gd name="connsiteX4029" fmla="*/ 1733214 w 4419601"/>
              <a:gd name="connsiteY4029" fmla="*/ 1141248 h 2239844"/>
              <a:gd name="connsiteX4030" fmla="*/ 1733754 w 4419601"/>
              <a:gd name="connsiteY4030" fmla="*/ 1141214 h 2239844"/>
              <a:gd name="connsiteX4031" fmla="*/ 1734068 w 4419601"/>
              <a:gd name="connsiteY4031" fmla="*/ 1141066 h 2239844"/>
              <a:gd name="connsiteX4032" fmla="*/ 1763480 w 4419601"/>
              <a:gd name="connsiteY4032" fmla="*/ 1134774 h 2239844"/>
              <a:gd name="connsiteX4033" fmla="*/ 1781696 w 4419601"/>
              <a:gd name="connsiteY4033" fmla="*/ 1133894 h 2239844"/>
              <a:gd name="connsiteX4034" fmla="*/ 1782438 w 4419601"/>
              <a:gd name="connsiteY4034" fmla="*/ 1133910 h 2239844"/>
              <a:gd name="connsiteX4035" fmla="*/ 1781439 w 4419601"/>
              <a:gd name="connsiteY4035" fmla="*/ 1133956 h 2239844"/>
              <a:gd name="connsiteX4036" fmla="*/ 1785668 w 4419601"/>
              <a:gd name="connsiteY4036" fmla="*/ 1133763 h 2239844"/>
              <a:gd name="connsiteX4037" fmla="*/ 1785173 w 4419601"/>
              <a:gd name="connsiteY4037" fmla="*/ 1133968 h 2239844"/>
              <a:gd name="connsiteX4038" fmla="*/ 1782438 w 4419601"/>
              <a:gd name="connsiteY4038" fmla="*/ 1133910 h 2239844"/>
              <a:gd name="connsiteX4039" fmla="*/ 1767253 w 4419601"/>
              <a:gd name="connsiteY4039" fmla="*/ 1133586 h 2239844"/>
              <a:gd name="connsiteX4040" fmla="*/ 1769101 w 4419601"/>
              <a:gd name="connsiteY4040" fmla="*/ 1133626 h 2239844"/>
              <a:gd name="connsiteX4041" fmla="*/ 1764440 w 4419601"/>
              <a:gd name="connsiteY4041" fmla="*/ 1134162 h 2239844"/>
              <a:gd name="connsiteX4042" fmla="*/ 1764498 w 4419601"/>
              <a:gd name="connsiteY4042" fmla="*/ 1134124 h 2239844"/>
              <a:gd name="connsiteX4043" fmla="*/ 2479675 w 4419601"/>
              <a:gd name="connsiteY4043" fmla="*/ 1133526 h 2239844"/>
              <a:gd name="connsiteX4044" fmla="*/ 2479675 w 4419601"/>
              <a:gd name="connsiteY4044" fmla="*/ 1139876 h 2239844"/>
              <a:gd name="connsiteX4045" fmla="*/ 2422525 w 4419601"/>
              <a:gd name="connsiteY4045" fmla="*/ 1152576 h 2239844"/>
              <a:gd name="connsiteX4046" fmla="*/ 2422525 w 4419601"/>
              <a:gd name="connsiteY4046" fmla="*/ 1146226 h 2239844"/>
              <a:gd name="connsiteX4047" fmla="*/ 2479675 w 4419601"/>
              <a:gd name="connsiteY4047" fmla="*/ 1133526 h 2239844"/>
              <a:gd name="connsiteX4048" fmla="*/ 1697278 w 4419601"/>
              <a:gd name="connsiteY4048" fmla="*/ 1133439 h 2239844"/>
              <a:gd name="connsiteX4049" fmla="*/ 1733639 w 4419601"/>
              <a:gd name="connsiteY4049" fmla="*/ 1134741 h 2239844"/>
              <a:gd name="connsiteX4050" fmla="*/ 1725410 w 4419601"/>
              <a:gd name="connsiteY4050" fmla="*/ 1136508 h 2239844"/>
              <a:gd name="connsiteX4051" fmla="*/ 1713989 w 4419601"/>
              <a:gd name="connsiteY4051" fmla="*/ 1137028 h 2239844"/>
              <a:gd name="connsiteX4052" fmla="*/ 1750633 w 4419601"/>
              <a:gd name="connsiteY4052" fmla="*/ 1133232 h 2239844"/>
              <a:gd name="connsiteX4053" fmla="*/ 1765404 w 4419601"/>
              <a:gd name="connsiteY4053" fmla="*/ 1133547 h 2239844"/>
              <a:gd name="connsiteX4054" fmla="*/ 1764498 w 4419601"/>
              <a:gd name="connsiteY4054" fmla="*/ 1134124 h 2239844"/>
              <a:gd name="connsiteX4055" fmla="*/ 1764116 w 4419601"/>
              <a:gd name="connsiteY4055" fmla="*/ 1134199 h 2239844"/>
              <a:gd name="connsiteX4056" fmla="*/ 1756258 w 4419601"/>
              <a:gd name="connsiteY4056" fmla="*/ 1135102 h 2239844"/>
              <a:gd name="connsiteX4057" fmla="*/ 1750755 w 4419601"/>
              <a:gd name="connsiteY4057" fmla="*/ 1135353 h 2239844"/>
              <a:gd name="connsiteX4058" fmla="*/ 1746472 w 4419601"/>
              <a:gd name="connsiteY4058" fmla="*/ 1135200 h 2239844"/>
              <a:gd name="connsiteX4059" fmla="*/ 1689565 w 4419601"/>
              <a:gd name="connsiteY4059" fmla="*/ 1133163 h 2239844"/>
              <a:gd name="connsiteX4060" fmla="*/ 1707662 w 4419601"/>
              <a:gd name="connsiteY4060" fmla="*/ 1137316 h 2239844"/>
              <a:gd name="connsiteX4061" fmla="*/ 1706836 w 4419601"/>
              <a:gd name="connsiteY4061" fmla="*/ 1137353 h 2239844"/>
              <a:gd name="connsiteX4062" fmla="*/ 1741410 w 4419601"/>
              <a:gd name="connsiteY4062" fmla="*/ 1132996 h 2239844"/>
              <a:gd name="connsiteX4063" fmla="*/ 1742032 w 4419601"/>
              <a:gd name="connsiteY4063" fmla="*/ 1133014 h 2239844"/>
              <a:gd name="connsiteX4064" fmla="*/ 1735132 w 4419601"/>
              <a:gd name="connsiteY4064" fmla="*/ 1134794 h 2239844"/>
              <a:gd name="connsiteX4065" fmla="*/ 1733639 w 4419601"/>
              <a:gd name="connsiteY4065" fmla="*/ 1134741 h 2239844"/>
              <a:gd name="connsiteX4066" fmla="*/ 1740984 w 4419601"/>
              <a:gd name="connsiteY4066" fmla="*/ 1133163 h 2239844"/>
              <a:gd name="connsiteX4067" fmla="*/ 1724273 w 4419601"/>
              <a:gd name="connsiteY4067" fmla="*/ 1132519 h 2239844"/>
              <a:gd name="connsiteX4068" fmla="*/ 1733120 w 4419601"/>
              <a:gd name="connsiteY4068" fmla="*/ 1132766 h 2239844"/>
              <a:gd name="connsiteX4069" fmla="*/ 1728130 w 4419601"/>
              <a:gd name="connsiteY4069" fmla="*/ 1133163 h 2239844"/>
              <a:gd name="connsiteX4070" fmla="*/ 1744264 w 4419601"/>
              <a:gd name="connsiteY4070" fmla="*/ 1131877 h 2239844"/>
              <a:gd name="connsiteX4071" fmla="*/ 1741410 w 4419601"/>
              <a:gd name="connsiteY4071" fmla="*/ 1132996 h 2239844"/>
              <a:gd name="connsiteX4072" fmla="*/ 1733120 w 4419601"/>
              <a:gd name="connsiteY4072" fmla="*/ 1132766 h 2239844"/>
              <a:gd name="connsiteX4073" fmla="*/ 1755370 w 4419601"/>
              <a:gd name="connsiteY4073" fmla="*/ 1130992 h 2239844"/>
              <a:gd name="connsiteX4074" fmla="*/ 1750633 w 4419601"/>
              <a:gd name="connsiteY4074" fmla="*/ 1133232 h 2239844"/>
              <a:gd name="connsiteX4075" fmla="*/ 1747412 w 4419601"/>
              <a:gd name="connsiteY4075" fmla="*/ 1133163 h 2239844"/>
              <a:gd name="connsiteX4076" fmla="*/ 1742032 w 4419601"/>
              <a:gd name="connsiteY4076" fmla="*/ 1133014 h 2239844"/>
              <a:gd name="connsiteX4077" fmla="*/ 1747407 w 4419601"/>
              <a:gd name="connsiteY4077" fmla="*/ 1131627 h 2239844"/>
              <a:gd name="connsiteX4078" fmla="*/ 1690368 w 4419601"/>
              <a:gd name="connsiteY4078" fmla="*/ 1130748 h 2239844"/>
              <a:gd name="connsiteX4079" fmla="*/ 1695992 w 4419601"/>
              <a:gd name="connsiteY4079" fmla="*/ 1133163 h 2239844"/>
              <a:gd name="connsiteX4080" fmla="*/ 1697278 w 4419601"/>
              <a:gd name="connsiteY4080" fmla="*/ 1133439 h 2239844"/>
              <a:gd name="connsiteX4081" fmla="*/ 1689565 w 4419601"/>
              <a:gd name="connsiteY4081" fmla="*/ 1133163 h 2239844"/>
              <a:gd name="connsiteX4082" fmla="*/ 1690368 w 4419601"/>
              <a:gd name="connsiteY4082" fmla="*/ 1130748 h 2239844"/>
              <a:gd name="connsiteX4083" fmla="*/ 1689565 w 4419601"/>
              <a:gd name="connsiteY4083" fmla="*/ 1126723 h 2239844"/>
              <a:gd name="connsiteX4084" fmla="*/ 1689565 w 4419601"/>
              <a:gd name="connsiteY4084" fmla="*/ 1133163 h 2239844"/>
              <a:gd name="connsiteX4085" fmla="*/ 1689565 w 4419601"/>
              <a:gd name="connsiteY4085" fmla="*/ 1126723 h 2239844"/>
              <a:gd name="connsiteX4086" fmla="*/ 1689565 w 4419601"/>
              <a:gd name="connsiteY4086" fmla="*/ 1126723 h 2239844"/>
              <a:gd name="connsiteX4087" fmla="*/ 1708847 w 4419601"/>
              <a:gd name="connsiteY4087" fmla="*/ 1129943 h 2239844"/>
              <a:gd name="connsiteX4088" fmla="*/ 1724273 w 4419601"/>
              <a:gd name="connsiteY4088" fmla="*/ 1132519 h 2239844"/>
              <a:gd name="connsiteX4089" fmla="*/ 1718488 w 4419601"/>
              <a:gd name="connsiteY4089" fmla="*/ 1132358 h 2239844"/>
              <a:gd name="connsiteX4090" fmla="*/ 1689565 w 4419601"/>
              <a:gd name="connsiteY4090" fmla="*/ 1126723 h 2239844"/>
              <a:gd name="connsiteX4091" fmla="*/ 1637531 w 4419601"/>
              <a:gd name="connsiteY4091" fmla="*/ 1126669 h 2239844"/>
              <a:gd name="connsiteX4092" fmla="*/ 1625260 w 4419601"/>
              <a:gd name="connsiteY4092" fmla="*/ 1143084 h 2239844"/>
              <a:gd name="connsiteX4093" fmla="*/ 1633517 w 4419601"/>
              <a:gd name="connsiteY4093" fmla="*/ 1130697 h 2239844"/>
              <a:gd name="connsiteX4094" fmla="*/ 1973896 w 4419601"/>
              <a:gd name="connsiteY4094" fmla="*/ 1126668 h 2239844"/>
              <a:gd name="connsiteX4095" fmla="*/ 1974814 w 4419601"/>
              <a:gd name="connsiteY4095" fmla="*/ 1126668 h 2239844"/>
              <a:gd name="connsiteX4096" fmla="*/ 1978026 w 4419601"/>
              <a:gd name="connsiteY4096" fmla="*/ 1126668 h 2239844"/>
              <a:gd name="connsiteX4097" fmla="*/ 1920206 w 4419601"/>
              <a:gd name="connsiteY4097" fmla="*/ 1204012 h 2239844"/>
              <a:gd name="connsiteX4098" fmla="*/ 1843113 w 4419601"/>
              <a:gd name="connsiteY4098" fmla="*/ 1249128 h 2239844"/>
              <a:gd name="connsiteX4099" fmla="*/ 1872560 w 4419601"/>
              <a:gd name="connsiteY4099" fmla="*/ 1227884 h 2239844"/>
              <a:gd name="connsiteX4100" fmla="*/ 1900933 w 4419601"/>
              <a:gd name="connsiteY4100" fmla="*/ 1210457 h 2239844"/>
              <a:gd name="connsiteX4101" fmla="*/ 1911727 w 4419601"/>
              <a:gd name="connsiteY4101" fmla="*/ 1199628 h 2239844"/>
              <a:gd name="connsiteX4102" fmla="*/ 1914585 w 4419601"/>
              <a:gd name="connsiteY4102" fmla="*/ 1197566 h 2239844"/>
              <a:gd name="connsiteX4103" fmla="*/ 1916080 w 4419601"/>
              <a:gd name="connsiteY4103" fmla="*/ 1195707 h 2239844"/>
              <a:gd name="connsiteX4104" fmla="*/ 1938677 w 4419601"/>
              <a:gd name="connsiteY4104" fmla="*/ 1177425 h 2239844"/>
              <a:gd name="connsiteX4105" fmla="*/ 1958753 w 4419601"/>
              <a:gd name="connsiteY4105" fmla="*/ 1152449 h 2239844"/>
              <a:gd name="connsiteX4106" fmla="*/ 1973208 w 4419601"/>
              <a:gd name="connsiteY4106" fmla="*/ 1129891 h 2239844"/>
              <a:gd name="connsiteX4107" fmla="*/ 1637537 w 4419601"/>
              <a:gd name="connsiteY4107" fmla="*/ 1126663 h 2239844"/>
              <a:gd name="connsiteX4108" fmla="*/ 1637531 w 4419601"/>
              <a:gd name="connsiteY4108" fmla="*/ 1126669 h 2239844"/>
              <a:gd name="connsiteX4109" fmla="*/ 1637532 w 4419601"/>
              <a:gd name="connsiteY4109" fmla="*/ 1126668 h 2239844"/>
              <a:gd name="connsiteX4110" fmla="*/ 1767963 w 4419601"/>
              <a:gd name="connsiteY4110" fmla="*/ 1122585 h 2239844"/>
              <a:gd name="connsiteX4111" fmla="*/ 1757053 w 4419601"/>
              <a:gd name="connsiteY4111" fmla="*/ 1129138 h 2239844"/>
              <a:gd name="connsiteX4112" fmla="*/ 1747407 w 4419601"/>
              <a:gd name="connsiteY4112" fmla="*/ 1131627 h 2239844"/>
              <a:gd name="connsiteX4113" fmla="*/ 1744264 w 4419601"/>
              <a:gd name="connsiteY4113" fmla="*/ 1131877 h 2239844"/>
              <a:gd name="connsiteX4114" fmla="*/ 1824614 w 4419601"/>
              <a:gd name="connsiteY4114" fmla="*/ 1120199 h 2239844"/>
              <a:gd name="connsiteX4115" fmla="*/ 1824541 w 4419601"/>
              <a:gd name="connsiteY4115" fmla="*/ 1120282 h 2239844"/>
              <a:gd name="connsiteX4116" fmla="*/ 1805385 w 4419601"/>
              <a:gd name="connsiteY4116" fmla="*/ 1131029 h 2239844"/>
              <a:gd name="connsiteX4117" fmla="*/ 1798831 w 4419601"/>
              <a:gd name="connsiteY4117" fmla="*/ 1133163 h 2239844"/>
              <a:gd name="connsiteX4118" fmla="*/ 1785668 w 4419601"/>
              <a:gd name="connsiteY4118" fmla="*/ 1133763 h 2239844"/>
              <a:gd name="connsiteX4119" fmla="*/ 1790309 w 4419601"/>
              <a:gd name="connsiteY4119" fmla="*/ 1131835 h 2239844"/>
              <a:gd name="connsiteX4120" fmla="*/ 1811686 w 4419601"/>
              <a:gd name="connsiteY4120" fmla="*/ 1126723 h 2239844"/>
              <a:gd name="connsiteX4121" fmla="*/ 3375688 w 4419601"/>
              <a:gd name="connsiteY4121" fmla="*/ 1119103 h 2239844"/>
              <a:gd name="connsiteX4122" fmla="*/ 3376126 w 4419601"/>
              <a:gd name="connsiteY4122" fmla="*/ 1119928 h 2239844"/>
              <a:gd name="connsiteX4123" fmla="*/ 3396010 w 4419601"/>
              <a:gd name="connsiteY4123" fmla="*/ 1161377 h 2239844"/>
              <a:gd name="connsiteX4124" fmla="*/ 3401881 w 4419601"/>
              <a:gd name="connsiteY4124" fmla="*/ 1175892 h 2239844"/>
              <a:gd name="connsiteX4125" fmla="*/ 3394146 w 4419601"/>
              <a:gd name="connsiteY4125" fmla="*/ 1162615 h 2239844"/>
              <a:gd name="connsiteX4126" fmla="*/ 3392895 w 4419601"/>
              <a:gd name="connsiteY4126" fmla="*/ 1158745 h 2239844"/>
              <a:gd name="connsiteX4127" fmla="*/ 2071942 w 4419601"/>
              <a:gd name="connsiteY4127" fmla="*/ 1118921 h 2239844"/>
              <a:gd name="connsiteX4128" fmla="*/ 2049408 w 4419601"/>
              <a:gd name="connsiteY4128" fmla="*/ 1132997 h 2239844"/>
              <a:gd name="connsiteX4129" fmla="*/ 2007421 w 4419601"/>
              <a:gd name="connsiteY4129" fmla="*/ 1149137 h 2239844"/>
              <a:gd name="connsiteX4130" fmla="*/ 1992970 w 4419601"/>
              <a:gd name="connsiteY4130" fmla="*/ 1150486 h 2239844"/>
              <a:gd name="connsiteX4131" fmla="*/ 2011761 w 4419601"/>
              <a:gd name="connsiteY4131" fmla="*/ 1144799 h 2239844"/>
              <a:gd name="connsiteX4132" fmla="*/ 2051482 w 4419601"/>
              <a:gd name="connsiteY4132" fmla="*/ 1125829 h 2239844"/>
              <a:gd name="connsiteX4133" fmla="*/ 2060712 w 4419601"/>
              <a:gd name="connsiteY4133" fmla="*/ 1123313 h 2239844"/>
              <a:gd name="connsiteX4134" fmla="*/ 3374747 w 4419601"/>
              <a:gd name="connsiteY4134" fmla="*/ 1116935 h 2239844"/>
              <a:gd name="connsiteX4135" fmla="*/ 3384863 w 4419601"/>
              <a:gd name="connsiteY4135" fmla="*/ 1133817 h 2239844"/>
              <a:gd name="connsiteX4136" fmla="*/ 3389181 w 4419601"/>
              <a:gd name="connsiteY4136" fmla="*/ 1144492 h 2239844"/>
              <a:gd name="connsiteX4137" fmla="*/ 3376126 w 4419601"/>
              <a:gd name="connsiteY4137" fmla="*/ 1119928 h 2239844"/>
              <a:gd name="connsiteX4138" fmla="*/ 3375282 w 4419601"/>
              <a:gd name="connsiteY4138" fmla="*/ 1118168 h 2239844"/>
              <a:gd name="connsiteX4139" fmla="*/ 1823872 w 4419601"/>
              <a:gd name="connsiteY4139" fmla="*/ 1114151 h 2239844"/>
              <a:gd name="connsiteX4140" fmla="*/ 1818114 w 4419601"/>
              <a:gd name="connsiteY4140" fmla="*/ 1120282 h 2239844"/>
              <a:gd name="connsiteX4141" fmla="*/ 1790309 w 4419601"/>
              <a:gd name="connsiteY4141" fmla="*/ 1131835 h 2239844"/>
              <a:gd name="connsiteX4142" fmla="*/ 1781696 w 4419601"/>
              <a:gd name="connsiteY4142" fmla="*/ 1133894 h 2239844"/>
              <a:gd name="connsiteX4143" fmla="*/ 1769101 w 4419601"/>
              <a:gd name="connsiteY4143" fmla="*/ 1133626 h 2239844"/>
              <a:gd name="connsiteX4144" fmla="*/ 1773122 w 4419601"/>
              <a:gd name="connsiteY4144" fmla="*/ 1133163 h 2239844"/>
              <a:gd name="connsiteX4145" fmla="*/ 1778647 w 4419601"/>
              <a:gd name="connsiteY4145" fmla="*/ 1131361 h 2239844"/>
              <a:gd name="connsiteX4146" fmla="*/ 1792605 w 4419601"/>
              <a:gd name="connsiteY4146" fmla="*/ 1128635 h 2239844"/>
              <a:gd name="connsiteX4147" fmla="*/ 1805950 w 4419601"/>
              <a:gd name="connsiteY4147" fmla="*/ 1122453 h 2239844"/>
              <a:gd name="connsiteX4148" fmla="*/ 1807669 w 4419601"/>
              <a:gd name="connsiteY4148" fmla="*/ 1121892 h 2239844"/>
              <a:gd name="connsiteX4149" fmla="*/ 1808646 w 4419601"/>
              <a:gd name="connsiteY4149" fmla="*/ 1121204 h 2239844"/>
              <a:gd name="connsiteX4150" fmla="*/ 3372881 w 4419601"/>
              <a:gd name="connsiteY4150" fmla="*/ 1113822 h 2239844"/>
              <a:gd name="connsiteX4151" fmla="*/ 3374465 w 4419601"/>
              <a:gd name="connsiteY4151" fmla="*/ 1116464 h 2239844"/>
              <a:gd name="connsiteX4152" fmla="*/ 3375282 w 4419601"/>
              <a:gd name="connsiteY4152" fmla="*/ 1118168 h 2239844"/>
              <a:gd name="connsiteX4153" fmla="*/ 3375688 w 4419601"/>
              <a:gd name="connsiteY4153" fmla="*/ 1119103 h 2239844"/>
              <a:gd name="connsiteX4154" fmla="*/ 1785283 w 4419601"/>
              <a:gd name="connsiteY4154" fmla="*/ 1112181 h 2239844"/>
              <a:gd name="connsiteX4155" fmla="*/ 1777942 w 4419601"/>
              <a:gd name="connsiteY4155" fmla="*/ 1118672 h 2239844"/>
              <a:gd name="connsiteX4156" fmla="*/ 1767963 w 4419601"/>
              <a:gd name="connsiteY4156" fmla="*/ 1122585 h 2239844"/>
              <a:gd name="connsiteX4157" fmla="*/ 3371958 w 4419601"/>
              <a:gd name="connsiteY4157" fmla="*/ 1111238 h 2239844"/>
              <a:gd name="connsiteX4158" fmla="*/ 3373014 w 4419601"/>
              <a:gd name="connsiteY4158" fmla="*/ 1112942 h 2239844"/>
              <a:gd name="connsiteX4159" fmla="*/ 3374747 w 4419601"/>
              <a:gd name="connsiteY4159" fmla="*/ 1116935 h 2239844"/>
              <a:gd name="connsiteX4160" fmla="*/ 3374465 w 4419601"/>
              <a:gd name="connsiteY4160" fmla="*/ 1116464 h 2239844"/>
              <a:gd name="connsiteX4161" fmla="*/ 1798201 w 4419601"/>
              <a:gd name="connsiteY4161" fmla="*/ 1110738 h 2239844"/>
              <a:gd name="connsiteX4162" fmla="*/ 1794412 w 4419601"/>
              <a:gd name="connsiteY4162" fmla="*/ 1115049 h 2239844"/>
              <a:gd name="connsiteX4163" fmla="*/ 1776024 w 4419601"/>
              <a:gd name="connsiteY4163" fmla="*/ 1126775 h 2239844"/>
              <a:gd name="connsiteX4164" fmla="*/ 1763481 w 4419601"/>
              <a:gd name="connsiteY4164" fmla="*/ 1130346 h 2239844"/>
              <a:gd name="connsiteX4165" fmla="*/ 1755370 w 4419601"/>
              <a:gd name="connsiteY4165" fmla="*/ 1130992 h 2239844"/>
              <a:gd name="connsiteX4166" fmla="*/ 2081160 w 4419601"/>
              <a:gd name="connsiteY4166" fmla="*/ 1108965 h 2239844"/>
              <a:gd name="connsiteX4167" fmla="*/ 2055060 w 4419601"/>
              <a:gd name="connsiteY4167" fmla="*/ 1124120 h 2239844"/>
              <a:gd name="connsiteX4168" fmla="*/ 2051482 w 4419601"/>
              <a:gd name="connsiteY4168" fmla="*/ 1125829 h 2239844"/>
              <a:gd name="connsiteX4169" fmla="*/ 2011862 w 4419601"/>
              <a:gd name="connsiteY4169" fmla="*/ 1136628 h 2239844"/>
              <a:gd name="connsiteX4170" fmla="*/ 1976263 w 4419601"/>
              <a:gd name="connsiteY4170" fmla="*/ 1148694 h 2239844"/>
              <a:gd name="connsiteX4171" fmla="*/ 1965435 w 4419601"/>
              <a:gd name="connsiteY4171" fmla="*/ 1145909 h 2239844"/>
              <a:gd name="connsiteX4172" fmla="*/ 2057482 w 4419601"/>
              <a:gd name="connsiteY4172" fmla="*/ 1117664 h 2239844"/>
              <a:gd name="connsiteX4173" fmla="*/ 1978026 w 4419601"/>
              <a:gd name="connsiteY4173" fmla="*/ 1107333 h 2239844"/>
              <a:gd name="connsiteX4174" fmla="*/ 1973896 w 4419601"/>
              <a:gd name="connsiteY4174" fmla="*/ 1126668 h 2239844"/>
              <a:gd name="connsiteX4175" fmla="*/ 1971602 w 4419601"/>
              <a:gd name="connsiteY4175" fmla="*/ 1126668 h 2239844"/>
              <a:gd name="connsiteX4176" fmla="*/ 1964358 w 4419601"/>
              <a:gd name="connsiteY4176" fmla="*/ 1135676 h 2239844"/>
              <a:gd name="connsiteX4177" fmla="*/ 1969689 w 4419601"/>
              <a:gd name="connsiteY4177" fmla="*/ 1114816 h 2239844"/>
              <a:gd name="connsiteX4178" fmla="*/ 2104063 w 4419601"/>
              <a:gd name="connsiteY4178" fmla="*/ 1106359 h 2239844"/>
              <a:gd name="connsiteX4179" fmla="*/ 2086550 w 4419601"/>
              <a:gd name="connsiteY4179" fmla="*/ 1119278 h 2239844"/>
              <a:gd name="connsiteX4180" fmla="*/ 2042949 w 4419601"/>
              <a:gd name="connsiteY4180" fmla="*/ 1139453 h 2239844"/>
              <a:gd name="connsiteX4181" fmla="*/ 2027764 w 4419601"/>
              <a:gd name="connsiteY4181" fmla="*/ 1145186 h 2239844"/>
              <a:gd name="connsiteX4182" fmla="*/ 2055867 w 4419601"/>
              <a:gd name="connsiteY4182" fmla="*/ 1132997 h 2239844"/>
              <a:gd name="connsiteX4183" fmla="*/ 2089216 w 4419601"/>
              <a:gd name="connsiteY4183" fmla="*/ 1112165 h 2239844"/>
              <a:gd name="connsiteX4184" fmla="*/ 1835064 w 4419601"/>
              <a:gd name="connsiteY4184" fmla="*/ 1102602 h 2239844"/>
              <a:gd name="connsiteX4185" fmla="*/ 1824541 w 4419601"/>
              <a:gd name="connsiteY4185" fmla="*/ 1113841 h 2239844"/>
              <a:gd name="connsiteX4186" fmla="*/ 1823872 w 4419601"/>
              <a:gd name="connsiteY4186" fmla="*/ 1114151 h 2239844"/>
              <a:gd name="connsiteX4187" fmla="*/ 1830969 w 4419601"/>
              <a:gd name="connsiteY4187" fmla="*/ 1106595 h 2239844"/>
              <a:gd name="connsiteX4188" fmla="*/ 1832476 w 4419601"/>
              <a:gd name="connsiteY4188" fmla="*/ 1104424 h 2239844"/>
              <a:gd name="connsiteX4189" fmla="*/ 2016640 w 4419601"/>
              <a:gd name="connsiteY4189" fmla="*/ 1101578 h 2239844"/>
              <a:gd name="connsiteX4190" fmla="*/ 2016640 w 4419601"/>
              <a:gd name="connsiteY4190" fmla="*/ 1108027 h 2239844"/>
              <a:gd name="connsiteX4191" fmla="*/ 2016640 w 4419601"/>
              <a:gd name="connsiteY4191" fmla="*/ 1101578 h 2239844"/>
              <a:gd name="connsiteX4192" fmla="*/ 1997333 w 4419601"/>
              <a:gd name="connsiteY4192" fmla="*/ 1101578 h 2239844"/>
              <a:gd name="connsiteX4193" fmla="*/ 1997333 w 4419601"/>
              <a:gd name="connsiteY4193" fmla="*/ 1108027 h 2239844"/>
              <a:gd name="connsiteX4194" fmla="*/ 1997333 w 4419601"/>
              <a:gd name="connsiteY4194" fmla="*/ 1101578 h 2239844"/>
              <a:gd name="connsiteX4195" fmla="*/ 1797607 w 4419601"/>
              <a:gd name="connsiteY4195" fmla="*/ 1101284 h 2239844"/>
              <a:gd name="connsiteX4196" fmla="*/ 1792404 w 4419601"/>
              <a:gd name="connsiteY4196" fmla="*/ 1107904 h 2239844"/>
              <a:gd name="connsiteX4197" fmla="*/ 1785283 w 4419601"/>
              <a:gd name="connsiteY4197" fmla="*/ 1112181 h 2239844"/>
              <a:gd name="connsiteX4198" fmla="*/ 2319232 w 4419601"/>
              <a:gd name="connsiteY4198" fmla="*/ 1100901 h 2239844"/>
              <a:gd name="connsiteX4199" fmla="*/ 2358573 w 4419601"/>
              <a:gd name="connsiteY4199" fmla="*/ 1125896 h 2239844"/>
              <a:gd name="connsiteX4200" fmla="*/ 2389195 w 4419601"/>
              <a:gd name="connsiteY4200" fmla="*/ 1139875 h 2239844"/>
              <a:gd name="connsiteX4201" fmla="*/ 2442395 w 4419601"/>
              <a:gd name="connsiteY4201" fmla="*/ 1131939 h 2239844"/>
              <a:gd name="connsiteX4202" fmla="*/ 2485927 w 4419601"/>
              <a:gd name="connsiteY4202" fmla="*/ 1114476 h 2239844"/>
              <a:gd name="connsiteX4203" fmla="*/ 2492376 w 4419601"/>
              <a:gd name="connsiteY4203" fmla="*/ 1120826 h 2239844"/>
              <a:gd name="connsiteX4204" fmla="*/ 2443201 w 4419601"/>
              <a:gd name="connsiteY4204" fmla="*/ 1138289 h 2239844"/>
              <a:gd name="connsiteX4205" fmla="*/ 2399718 w 4419601"/>
              <a:gd name="connsiteY4205" fmla="*/ 1144679 h 2239844"/>
              <a:gd name="connsiteX4206" fmla="*/ 2402737 w 4419601"/>
              <a:gd name="connsiteY4206" fmla="*/ 1146057 h 2239844"/>
              <a:gd name="connsiteX4207" fmla="*/ 2448147 w 4419601"/>
              <a:gd name="connsiteY4207" fmla="*/ 1165214 h 2239844"/>
              <a:gd name="connsiteX4208" fmla="*/ 2462102 w 4419601"/>
              <a:gd name="connsiteY4208" fmla="*/ 1161289 h 2239844"/>
              <a:gd name="connsiteX4209" fmla="*/ 2447925 w 4419601"/>
              <a:gd name="connsiteY4209" fmla="*/ 1158926 h 2239844"/>
              <a:gd name="connsiteX4210" fmla="*/ 2447925 w 4419601"/>
              <a:gd name="connsiteY4210" fmla="*/ 1152576 h 2239844"/>
              <a:gd name="connsiteX4211" fmla="*/ 2474256 w 4419601"/>
              <a:gd name="connsiteY4211" fmla="*/ 1157696 h 2239844"/>
              <a:gd name="connsiteX4212" fmla="*/ 2498725 w 4419601"/>
              <a:gd name="connsiteY4212" fmla="*/ 1146226 h 2239844"/>
              <a:gd name="connsiteX4213" fmla="*/ 2505075 w 4419601"/>
              <a:gd name="connsiteY4213" fmla="*/ 1152576 h 2239844"/>
              <a:gd name="connsiteX4214" fmla="*/ 2487491 w 4419601"/>
              <a:gd name="connsiteY4214" fmla="*/ 1158438 h 2239844"/>
              <a:gd name="connsiteX4215" fmla="*/ 2505075 w 4419601"/>
              <a:gd name="connsiteY4215" fmla="*/ 1158926 h 2239844"/>
              <a:gd name="connsiteX4216" fmla="*/ 2500159 w 4419601"/>
              <a:gd name="connsiteY4216" fmla="*/ 1159746 h 2239844"/>
              <a:gd name="connsiteX4217" fmla="*/ 2504282 w 4419601"/>
              <a:gd name="connsiteY4217" fmla="*/ 1162101 h 2239844"/>
              <a:gd name="connsiteX4218" fmla="*/ 2505075 w 4419601"/>
              <a:gd name="connsiteY4218" fmla="*/ 1165276 h 2239844"/>
              <a:gd name="connsiteX4219" fmla="*/ 2480594 w 4419601"/>
              <a:gd name="connsiteY4219" fmla="*/ 1179965 h 2239844"/>
              <a:gd name="connsiteX4220" fmla="*/ 2532820 w 4419601"/>
              <a:gd name="connsiteY4220" fmla="*/ 1206841 h 2239844"/>
              <a:gd name="connsiteX4221" fmla="*/ 2540652 w 4419601"/>
              <a:gd name="connsiteY4221" fmla="*/ 1213104 h 2239844"/>
              <a:gd name="connsiteX4222" fmla="*/ 2515179 w 4419601"/>
              <a:gd name="connsiteY4222" fmla="*/ 1205739 h 2239844"/>
              <a:gd name="connsiteX4223" fmla="*/ 2503511 w 4419601"/>
              <a:gd name="connsiteY4223" fmla="*/ 1198575 h 2239844"/>
              <a:gd name="connsiteX4224" fmla="*/ 2472542 w 4419601"/>
              <a:gd name="connsiteY4224" fmla="*/ 1184550 h 2239844"/>
              <a:gd name="connsiteX4225" fmla="*/ 2467769 w 4419601"/>
              <a:gd name="connsiteY4225" fmla="*/ 1185914 h 2239844"/>
              <a:gd name="connsiteX4226" fmla="*/ 2467400 w 4419601"/>
              <a:gd name="connsiteY4226" fmla="*/ 1182221 h 2239844"/>
              <a:gd name="connsiteX4227" fmla="*/ 2460552 w 4419601"/>
              <a:gd name="connsiteY4227" fmla="*/ 1179120 h 2239844"/>
              <a:gd name="connsiteX4228" fmla="*/ 2390596 w 4419601"/>
              <a:gd name="connsiteY4228" fmla="*/ 1146019 h 2239844"/>
              <a:gd name="connsiteX4229" fmla="*/ 2389991 w 4419601"/>
              <a:gd name="connsiteY4229" fmla="*/ 1146108 h 2239844"/>
              <a:gd name="connsiteX4230" fmla="*/ 2418797 w 4419601"/>
              <a:gd name="connsiteY4230" fmla="*/ 1160572 h 2239844"/>
              <a:gd name="connsiteX4231" fmla="*/ 2437426 w 4419601"/>
              <a:gd name="connsiteY4231" fmla="*/ 1176163 h 2239844"/>
              <a:gd name="connsiteX4232" fmla="*/ 2410487 w 4419601"/>
              <a:gd name="connsiteY4232" fmla="*/ 1165915 h 2239844"/>
              <a:gd name="connsiteX4233" fmla="*/ 2395510 w 4419601"/>
              <a:gd name="connsiteY4233" fmla="*/ 1155734 h 2239844"/>
              <a:gd name="connsiteX4234" fmla="*/ 2338498 w 4419601"/>
              <a:gd name="connsiteY4234" fmla="*/ 1120252 h 2239844"/>
              <a:gd name="connsiteX4235" fmla="*/ 2338497 w 4419601"/>
              <a:gd name="connsiteY4235" fmla="*/ 1120251 h 2239844"/>
              <a:gd name="connsiteX4236" fmla="*/ 2377042 w 4419601"/>
              <a:gd name="connsiteY4236" fmla="*/ 1139606 h 2239844"/>
              <a:gd name="connsiteX4237" fmla="*/ 2387480 w 4419601"/>
              <a:gd name="connsiteY4237" fmla="*/ 1144545 h 2239844"/>
              <a:gd name="connsiteX4238" fmla="*/ 2389188 w 4419601"/>
              <a:gd name="connsiteY4238" fmla="*/ 1145617 h 2239844"/>
              <a:gd name="connsiteX4239" fmla="*/ 2389188 w 4419601"/>
              <a:gd name="connsiteY4239" fmla="*/ 1145353 h 2239844"/>
              <a:gd name="connsiteX4240" fmla="*/ 2387480 w 4419601"/>
              <a:gd name="connsiteY4240" fmla="*/ 1144545 h 2239844"/>
              <a:gd name="connsiteX4241" fmla="*/ 2364194 w 4419601"/>
              <a:gd name="connsiteY4241" fmla="*/ 1129929 h 2239844"/>
              <a:gd name="connsiteX4242" fmla="*/ 2338498 w 4419601"/>
              <a:gd name="connsiteY4242" fmla="*/ 1113800 h 2239844"/>
              <a:gd name="connsiteX4243" fmla="*/ 1663230 w 4419601"/>
              <a:gd name="connsiteY4243" fmla="*/ 1100887 h 2239844"/>
              <a:gd name="connsiteX4244" fmla="*/ 1664033 w 4419601"/>
              <a:gd name="connsiteY4244" fmla="*/ 1100887 h 2239844"/>
              <a:gd name="connsiteX4245" fmla="*/ 1664372 w 4419601"/>
              <a:gd name="connsiteY4245" fmla="*/ 1100887 h 2239844"/>
              <a:gd name="connsiteX4246" fmla="*/ 1637537 w 4419601"/>
              <a:gd name="connsiteY4246" fmla="*/ 1126663 h 2239844"/>
              <a:gd name="connsiteX4247" fmla="*/ 1643956 w 4419601"/>
              <a:gd name="connsiteY4247" fmla="*/ 1120223 h 2239844"/>
              <a:gd name="connsiteX4248" fmla="*/ 2061856 w 4419601"/>
              <a:gd name="connsiteY4248" fmla="*/ 1100384 h 2239844"/>
              <a:gd name="connsiteX4249" fmla="*/ 2029512 w 4419601"/>
              <a:gd name="connsiteY4249" fmla="*/ 1114476 h 2239844"/>
              <a:gd name="connsiteX4250" fmla="*/ 2023076 w 4419601"/>
              <a:gd name="connsiteY4250" fmla="*/ 1108027 h 2239844"/>
              <a:gd name="connsiteX4251" fmla="*/ 2027556 w 4419601"/>
              <a:gd name="connsiteY4251" fmla="*/ 1106182 h 2239844"/>
              <a:gd name="connsiteX4252" fmla="*/ 1666006 w 4419601"/>
              <a:gd name="connsiteY4252" fmla="*/ 1099317 h 2239844"/>
              <a:gd name="connsiteX4253" fmla="*/ 1666442 w 4419601"/>
              <a:gd name="connsiteY4253" fmla="*/ 1100082 h 2239844"/>
              <a:gd name="connsiteX4254" fmla="*/ 1669654 w 4419601"/>
              <a:gd name="connsiteY4254" fmla="*/ 1100887 h 2239844"/>
              <a:gd name="connsiteX4255" fmla="*/ 1664372 w 4419601"/>
              <a:gd name="connsiteY4255" fmla="*/ 1100887 h 2239844"/>
              <a:gd name="connsiteX4256" fmla="*/ 1665330 w 4419601"/>
              <a:gd name="connsiteY4256" fmla="*/ 1098130 h 2239844"/>
              <a:gd name="connsiteX4257" fmla="*/ 1665656 w 4419601"/>
              <a:gd name="connsiteY4257" fmla="*/ 1098702 h 2239844"/>
              <a:gd name="connsiteX4258" fmla="*/ 1663230 w 4419601"/>
              <a:gd name="connsiteY4258" fmla="*/ 1100887 h 2239844"/>
              <a:gd name="connsiteX4259" fmla="*/ 2049176 w 4419601"/>
              <a:gd name="connsiteY4259" fmla="*/ 1097278 h 2239844"/>
              <a:gd name="connsiteX4260" fmla="*/ 2027556 w 4419601"/>
              <a:gd name="connsiteY4260" fmla="*/ 1106182 h 2239844"/>
              <a:gd name="connsiteX4261" fmla="*/ 2016640 w 4419601"/>
              <a:gd name="connsiteY4261" fmla="*/ 1108027 h 2239844"/>
              <a:gd name="connsiteX4262" fmla="*/ 2103223 w 4419601"/>
              <a:gd name="connsiteY4262" fmla="*/ 1096155 h 2239844"/>
              <a:gd name="connsiteX4263" fmla="*/ 2091669 w 4419601"/>
              <a:gd name="connsiteY4263" fmla="*/ 1105105 h 2239844"/>
              <a:gd name="connsiteX4264" fmla="*/ 2081160 w 4419601"/>
              <a:gd name="connsiteY4264" fmla="*/ 1108965 h 2239844"/>
              <a:gd name="connsiteX4265" fmla="*/ 2422367 w 4419601"/>
              <a:gd name="connsiteY4265" fmla="*/ 1095426 h 2239844"/>
              <a:gd name="connsiteX4266" fmla="*/ 2422367 w 4419601"/>
              <a:gd name="connsiteY4266" fmla="*/ 1101776 h 2239844"/>
              <a:gd name="connsiteX4267" fmla="*/ 2411457 w 4419601"/>
              <a:gd name="connsiteY4267" fmla="*/ 1104141 h 2239844"/>
              <a:gd name="connsiteX4268" fmla="*/ 2412083 w 4419601"/>
              <a:gd name="connsiteY4268" fmla="*/ 1104951 h 2239844"/>
              <a:gd name="connsiteX4269" fmla="*/ 2409628 w 4419601"/>
              <a:gd name="connsiteY4269" fmla="*/ 1108126 h 2239844"/>
              <a:gd name="connsiteX4270" fmla="*/ 2389164 w 4419601"/>
              <a:gd name="connsiteY4270" fmla="*/ 1114476 h 2239844"/>
              <a:gd name="connsiteX4271" fmla="*/ 2428717 w 4419601"/>
              <a:gd name="connsiteY4271" fmla="*/ 1114476 h 2239844"/>
              <a:gd name="connsiteX4272" fmla="*/ 2376647 w 4419601"/>
              <a:gd name="connsiteY4272" fmla="*/ 1120826 h 2239844"/>
              <a:gd name="connsiteX4273" fmla="*/ 2373074 w 4419601"/>
              <a:gd name="connsiteY4273" fmla="*/ 1118502 h 2239844"/>
              <a:gd name="connsiteX4274" fmla="*/ 2363788 w 4419601"/>
              <a:gd name="connsiteY4274" fmla="*/ 1120826 h 2239844"/>
              <a:gd name="connsiteX4275" fmla="*/ 2363788 w 4419601"/>
              <a:gd name="connsiteY4275" fmla="*/ 1114476 h 2239844"/>
              <a:gd name="connsiteX4276" fmla="*/ 2363788 w 4419601"/>
              <a:gd name="connsiteY4276" fmla="*/ 1108126 h 2239844"/>
              <a:gd name="connsiteX4277" fmla="*/ 2422367 w 4419601"/>
              <a:gd name="connsiteY4277" fmla="*/ 1095426 h 2239844"/>
              <a:gd name="connsiteX4278" fmla="*/ 2056616 w 4419601"/>
              <a:gd name="connsiteY4278" fmla="*/ 1094821 h 2239844"/>
              <a:gd name="connsiteX4279" fmla="*/ 2049176 w 4419601"/>
              <a:gd name="connsiteY4279" fmla="*/ 1097278 h 2239844"/>
              <a:gd name="connsiteX4280" fmla="*/ 2054120 w 4419601"/>
              <a:gd name="connsiteY4280" fmla="*/ 1095243 h 2239844"/>
              <a:gd name="connsiteX4281" fmla="*/ 2121002 w 4419601"/>
              <a:gd name="connsiteY4281" fmla="*/ 1094443 h 2239844"/>
              <a:gd name="connsiteX4282" fmla="*/ 2107140 w 4419601"/>
              <a:gd name="connsiteY4282" fmla="*/ 1105156 h 2239844"/>
              <a:gd name="connsiteX4283" fmla="*/ 2104063 w 4419601"/>
              <a:gd name="connsiteY4283" fmla="*/ 1106359 h 2239844"/>
              <a:gd name="connsiteX4284" fmla="*/ 2118367 w 4419601"/>
              <a:gd name="connsiteY4284" fmla="*/ 1095807 h 2239844"/>
              <a:gd name="connsiteX4285" fmla="*/ 2248536 w 4419601"/>
              <a:gd name="connsiteY4285" fmla="*/ 1093888 h 2239844"/>
              <a:gd name="connsiteX4286" fmla="*/ 2288312 w 4419601"/>
              <a:gd name="connsiteY4286" fmla="*/ 1118437 h 2239844"/>
              <a:gd name="connsiteX4287" fmla="*/ 2309296 w 4419601"/>
              <a:gd name="connsiteY4287" fmla="*/ 1128114 h 2239844"/>
              <a:gd name="connsiteX4288" fmla="*/ 2337956 w 4419601"/>
              <a:gd name="connsiteY4288" fmla="*/ 1147738 h 2239844"/>
              <a:gd name="connsiteX4289" fmla="*/ 2322697 w 4419601"/>
              <a:gd name="connsiteY4289" fmla="*/ 1142495 h 2239844"/>
              <a:gd name="connsiteX4290" fmla="*/ 2271048 w 4419601"/>
              <a:gd name="connsiteY4290" fmla="*/ 1109768 h 2239844"/>
              <a:gd name="connsiteX4291" fmla="*/ 3364735 w 4419601"/>
              <a:gd name="connsiteY4291" fmla="*/ 1093868 h 2239844"/>
              <a:gd name="connsiteX4292" fmla="*/ 3381929 w 4419601"/>
              <a:gd name="connsiteY4292" fmla="*/ 1123163 h 2239844"/>
              <a:gd name="connsiteX4293" fmla="*/ 3389423 w 4419601"/>
              <a:gd name="connsiteY4293" fmla="*/ 1139420 h 2239844"/>
              <a:gd name="connsiteX4294" fmla="*/ 3373014 w 4419601"/>
              <a:gd name="connsiteY4294" fmla="*/ 1112942 h 2239844"/>
              <a:gd name="connsiteX4295" fmla="*/ 1676356 w 4419601"/>
              <a:gd name="connsiteY4295" fmla="*/ 1089065 h 2239844"/>
              <a:gd name="connsiteX4296" fmla="*/ 1675275 w 4419601"/>
              <a:gd name="connsiteY4296" fmla="*/ 1090414 h 2239844"/>
              <a:gd name="connsiteX4297" fmla="*/ 1666006 w 4419601"/>
              <a:gd name="connsiteY4297" fmla="*/ 1099317 h 2239844"/>
              <a:gd name="connsiteX4298" fmla="*/ 1665656 w 4419601"/>
              <a:gd name="connsiteY4298" fmla="*/ 1098702 h 2239844"/>
              <a:gd name="connsiteX4299" fmla="*/ 2119696 w 4419601"/>
              <a:gd name="connsiteY4299" fmla="*/ 1088902 h 2239844"/>
              <a:gd name="connsiteX4300" fmla="*/ 2120462 w 4419601"/>
              <a:gd name="connsiteY4300" fmla="*/ 1094262 h 2239844"/>
              <a:gd name="connsiteX4301" fmla="*/ 2118367 w 4419601"/>
              <a:gd name="connsiteY4301" fmla="*/ 1095807 h 2239844"/>
              <a:gd name="connsiteX4302" fmla="*/ 2101084 w 4419601"/>
              <a:gd name="connsiteY4302" fmla="*/ 1104752 h 2239844"/>
              <a:gd name="connsiteX4303" fmla="*/ 2089216 w 4419601"/>
              <a:gd name="connsiteY4303" fmla="*/ 1112165 h 2239844"/>
              <a:gd name="connsiteX4304" fmla="*/ 2071942 w 4419601"/>
              <a:gd name="connsiteY4304" fmla="*/ 1118921 h 2239844"/>
              <a:gd name="connsiteX4305" fmla="*/ 2081705 w 4419601"/>
              <a:gd name="connsiteY4305" fmla="*/ 1112822 h 2239844"/>
              <a:gd name="connsiteX4306" fmla="*/ 2091669 w 4419601"/>
              <a:gd name="connsiteY4306" fmla="*/ 1105105 h 2239844"/>
              <a:gd name="connsiteX4307" fmla="*/ 2101689 w 4419601"/>
              <a:gd name="connsiteY4307" fmla="*/ 1101424 h 2239844"/>
              <a:gd name="connsiteX4308" fmla="*/ 2114003 w 4419601"/>
              <a:gd name="connsiteY4308" fmla="*/ 1087806 h 2239844"/>
              <a:gd name="connsiteX4309" fmla="*/ 2116893 w 4419601"/>
              <a:gd name="connsiteY4309" fmla="*/ 1088218 h 2239844"/>
              <a:gd name="connsiteX4310" fmla="*/ 2103223 w 4419601"/>
              <a:gd name="connsiteY4310" fmla="*/ 1096155 h 2239844"/>
              <a:gd name="connsiteX4311" fmla="*/ 1673364 w 4419601"/>
              <a:gd name="connsiteY4311" fmla="*/ 1087587 h 2239844"/>
              <a:gd name="connsiteX4312" fmla="*/ 1665330 w 4419601"/>
              <a:gd name="connsiteY4312" fmla="*/ 1098130 h 2239844"/>
              <a:gd name="connsiteX4313" fmla="*/ 1663805 w 4419601"/>
              <a:gd name="connsiteY4313" fmla="*/ 1095453 h 2239844"/>
              <a:gd name="connsiteX4314" fmla="*/ 1666255 w 4419601"/>
              <a:gd name="connsiteY4314" fmla="*/ 1092396 h 2239844"/>
              <a:gd name="connsiteX4315" fmla="*/ 2261593 w 4419601"/>
              <a:gd name="connsiteY4315" fmla="*/ 1087317 h 2239844"/>
              <a:gd name="connsiteX4316" fmla="*/ 2254356 w 4419601"/>
              <a:gd name="connsiteY4316" fmla="*/ 1089076 h 2239844"/>
              <a:gd name="connsiteX4317" fmla="*/ 2254298 w 4419601"/>
              <a:gd name="connsiteY4317" fmla="*/ 1089056 h 2239844"/>
              <a:gd name="connsiteX4318" fmla="*/ 2275929 w 4419601"/>
              <a:gd name="connsiteY4318" fmla="*/ 1099394 h 2239844"/>
              <a:gd name="connsiteX4319" fmla="*/ 2290558 w 4419601"/>
              <a:gd name="connsiteY4319" fmla="*/ 1111718 h 2239844"/>
              <a:gd name="connsiteX4320" fmla="*/ 2293832 w 4419601"/>
              <a:gd name="connsiteY4320" fmla="*/ 1113681 h 2239844"/>
              <a:gd name="connsiteX4321" fmla="*/ 2293832 w 4419601"/>
              <a:gd name="connsiteY4321" fmla="*/ 1111213 h 2239844"/>
              <a:gd name="connsiteX4322" fmla="*/ 2293832 w 4419601"/>
              <a:gd name="connsiteY4322" fmla="*/ 1107950 h 2239844"/>
              <a:gd name="connsiteX4323" fmla="*/ 2275929 w 4419601"/>
              <a:gd name="connsiteY4323" fmla="*/ 1099394 h 2239844"/>
              <a:gd name="connsiteX4324" fmla="*/ 2274465 w 4419601"/>
              <a:gd name="connsiteY4324" fmla="*/ 1098160 h 2239844"/>
              <a:gd name="connsiteX4325" fmla="*/ 2074036 w 4419601"/>
              <a:gd name="connsiteY4325" fmla="*/ 1087041 h 2239844"/>
              <a:gd name="connsiteX4326" fmla="*/ 2054120 w 4419601"/>
              <a:gd name="connsiteY4326" fmla="*/ 1095243 h 2239844"/>
              <a:gd name="connsiteX4327" fmla="*/ 2016640 w 4419601"/>
              <a:gd name="connsiteY4327" fmla="*/ 1101578 h 2239844"/>
              <a:gd name="connsiteX4328" fmla="*/ 1096241 w 4419601"/>
              <a:gd name="connsiteY4328" fmla="*/ 1085161 h 2239844"/>
              <a:gd name="connsiteX4329" fmla="*/ 1041330 w 4419601"/>
              <a:gd name="connsiteY4329" fmla="*/ 1174829 h 2239844"/>
              <a:gd name="connsiteX4330" fmla="*/ 989078 w 4419601"/>
              <a:gd name="connsiteY4330" fmla="*/ 1268031 h 2239844"/>
              <a:gd name="connsiteX4331" fmla="*/ 879751 w 4419601"/>
              <a:gd name="connsiteY4331" fmla="*/ 1415868 h 2239844"/>
              <a:gd name="connsiteX4332" fmla="*/ 841165 w 4419601"/>
              <a:gd name="connsiteY4332" fmla="*/ 1435151 h 2239844"/>
              <a:gd name="connsiteX4333" fmla="*/ 828303 w 4419601"/>
              <a:gd name="connsiteY4333" fmla="*/ 1431134 h 2239844"/>
              <a:gd name="connsiteX4334" fmla="*/ 819252 w 4419601"/>
              <a:gd name="connsiteY4334" fmla="*/ 1424914 h 2239844"/>
              <a:gd name="connsiteX4335" fmla="*/ 820953 w 4419601"/>
              <a:gd name="connsiteY4335" fmla="*/ 1423214 h 2239844"/>
              <a:gd name="connsiteX4336" fmla="*/ 828303 w 4419601"/>
              <a:gd name="connsiteY4336" fmla="*/ 1428723 h 2239844"/>
              <a:gd name="connsiteX4337" fmla="*/ 847596 w 4419601"/>
              <a:gd name="connsiteY4337" fmla="*/ 1422296 h 2239844"/>
              <a:gd name="connsiteX4338" fmla="*/ 899044 w 4419601"/>
              <a:gd name="connsiteY4338" fmla="*/ 1383729 h 2239844"/>
              <a:gd name="connsiteX4339" fmla="*/ 944061 w 4419601"/>
              <a:gd name="connsiteY4339" fmla="*/ 1332308 h 2239844"/>
              <a:gd name="connsiteX4340" fmla="*/ 989078 w 4419601"/>
              <a:gd name="connsiteY4340" fmla="*/ 1255175 h 2239844"/>
              <a:gd name="connsiteX4341" fmla="*/ 1046957 w 4419601"/>
              <a:gd name="connsiteY4341" fmla="*/ 1165187 h 2239844"/>
              <a:gd name="connsiteX4342" fmla="*/ 1089401 w 4419601"/>
              <a:gd name="connsiteY4342" fmla="*/ 1094482 h 2239844"/>
              <a:gd name="connsiteX4343" fmla="*/ 1851868 w 4419601"/>
              <a:gd name="connsiteY4343" fmla="*/ 1084652 h 2239844"/>
              <a:gd name="connsiteX4344" fmla="*/ 1851012 w 4419601"/>
              <a:gd name="connsiteY4344" fmla="*/ 1086845 h 2239844"/>
              <a:gd name="connsiteX4345" fmla="*/ 1837396 w 4419601"/>
              <a:gd name="connsiteY4345" fmla="*/ 1100960 h 2239844"/>
              <a:gd name="connsiteX4346" fmla="*/ 1835064 w 4419601"/>
              <a:gd name="connsiteY4346" fmla="*/ 1102602 h 2239844"/>
              <a:gd name="connsiteX4347" fmla="*/ 2325688 w 4419601"/>
              <a:gd name="connsiteY4347" fmla="*/ 1082726 h 2239844"/>
              <a:gd name="connsiteX4348" fmla="*/ 2395538 w 4419601"/>
              <a:gd name="connsiteY4348" fmla="*/ 1082726 h 2239844"/>
              <a:gd name="connsiteX4349" fmla="*/ 2395538 w 4419601"/>
              <a:gd name="connsiteY4349" fmla="*/ 1089076 h 2239844"/>
              <a:gd name="connsiteX4350" fmla="*/ 2325688 w 4419601"/>
              <a:gd name="connsiteY4350" fmla="*/ 1089076 h 2239844"/>
              <a:gd name="connsiteX4351" fmla="*/ 2325688 w 4419601"/>
              <a:gd name="connsiteY4351" fmla="*/ 1082726 h 2239844"/>
              <a:gd name="connsiteX4352" fmla="*/ 1674229 w 4419601"/>
              <a:gd name="connsiteY4352" fmla="*/ 1082445 h 2239844"/>
              <a:gd name="connsiteX4353" fmla="*/ 1666255 w 4419601"/>
              <a:gd name="connsiteY4353" fmla="*/ 1092396 h 2239844"/>
              <a:gd name="connsiteX4354" fmla="*/ 1663230 w 4419601"/>
              <a:gd name="connsiteY4354" fmla="*/ 1094442 h 2239844"/>
              <a:gd name="connsiteX4355" fmla="*/ 1663805 w 4419601"/>
              <a:gd name="connsiteY4355" fmla="*/ 1095453 h 2239844"/>
              <a:gd name="connsiteX4356" fmla="*/ 1643956 w 4419601"/>
              <a:gd name="connsiteY4356" fmla="*/ 1120223 h 2239844"/>
              <a:gd name="connsiteX4357" fmla="*/ 1621654 w 4419601"/>
              <a:gd name="connsiteY4357" fmla="*/ 1141695 h 2239844"/>
              <a:gd name="connsiteX4358" fmla="*/ 1622784 w 4419601"/>
              <a:gd name="connsiteY4358" fmla="*/ 1138493 h 2239844"/>
              <a:gd name="connsiteX4359" fmla="*/ 1627664 w 4419601"/>
              <a:gd name="connsiteY4359" fmla="*/ 1129402 h 2239844"/>
              <a:gd name="connsiteX4360" fmla="*/ 1647972 w 4419601"/>
              <a:gd name="connsiteY4360" fmla="*/ 1104110 h 2239844"/>
              <a:gd name="connsiteX4361" fmla="*/ 1653229 w 4419601"/>
              <a:gd name="connsiteY4361" fmla="*/ 1098685 h 2239844"/>
              <a:gd name="connsiteX4362" fmla="*/ 2093889 w 4419601"/>
              <a:gd name="connsiteY4362" fmla="*/ 1081083 h 2239844"/>
              <a:gd name="connsiteX4363" fmla="*/ 2089848 w 4419601"/>
              <a:gd name="connsiteY4363" fmla="*/ 1083036 h 2239844"/>
              <a:gd name="connsiteX4364" fmla="*/ 2074036 w 4419601"/>
              <a:gd name="connsiteY4364" fmla="*/ 1087041 h 2239844"/>
              <a:gd name="connsiteX4365" fmla="*/ 2081803 w 4419601"/>
              <a:gd name="connsiteY4365" fmla="*/ 1083842 h 2239844"/>
              <a:gd name="connsiteX4366" fmla="*/ 3353060 w 4419601"/>
              <a:gd name="connsiteY4366" fmla="*/ 1080745 h 2239844"/>
              <a:gd name="connsiteX4367" fmla="*/ 3368802 w 4419601"/>
              <a:gd name="connsiteY4367" fmla="*/ 1106147 h 2239844"/>
              <a:gd name="connsiteX4368" fmla="*/ 3372881 w 4419601"/>
              <a:gd name="connsiteY4368" fmla="*/ 1113822 h 2239844"/>
              <a:gd name="connsiteX4369" fmla="*/ 1853469 w 4419601"/>
              <a:gd name="connsiteY4369" fmla="*/ 1080552 h 2239844"/>
              <a:gd name="connsiteX4370" fmla="*/ 1851958 w 4419601"/>
              <a:gd name="connsiteY4370" fmla="*/ 1084556 h 2239844"/>
              <a:gd name="connsiteX4371" fmla="*/ 1851868 w 4419601"/>
              <a:gd name="connsiteY4371" fmla="*/ 1084652 h 2239844"/>
              <a:gd name="connsiteX4372" fmla="*/ 1686718 w 4419601"/>
              <a:gd name="connsiteY4372" fmla="*/ 1078553 h 2239844"/>
              <a:gd name="connsiteX4373" fmla="*/ 1683827 w 4419601"/>
              <a:gd name="connsiteY4373" fmla="*/ 1082337 h 2239844"/>
              <a:gd name="connsiteX4374" fmla="*/ 1676356 w 4419601"/>
              <a:gd name="connsiteY4374" fmla="*/ 1089065 h 2239844"/>
              <a:gd name="connsiteX4375" fmla="*/ 1682486 w 4419601"/>
              <a:gd name="connsiteY4375" fmla="*/ 1081416 h 2239844"/>
              <a:gd name="connsiteX4376" fmla="*/ 2142657 w 4419601"/>
              <a:gd name="connsiteY4376" fmla="*/ 1077709 h 2239844"/>
              <a:gd name="connsiteX4377" fmla="*/ 2146300 w 4419601"/>
              <a:gd name="connsiteY4377" fmla="*/ 1081350 h 2239844"/>
              <a:gd name="connsiteX4378" fmla="*/ 2121002 w 4419601"/>
              <a:gd name="connsiteY4378" fmla="*/ 1094443 h 2239844"/>
              <a:gd name="connsiteX4379" fmla="*/ 2219833 w 4419601"/>
              <a:gd name="connsiteY4379" fmla="*/ 1076174 h 2239844"/>
              <a:gd name="connsiteX4380" fmla="*/ 2225702 w 4419601"/>
              <a:gd name="connsiteY4380" fmla="*/ 1079796 h 2239844"/>
              <a:gd name="connsiteX4381" fmla="*/ 2248565 w 4419601"/>
              <a:gd name="connsiteY4381" fmla="*/ 1107349 h 2239844"/>
              <a:gd name="connsiteX4382" fmla="*/ 2309591 w 4419601"/>
              <a:gd name="connsiteY4382" fmla="*/ 1137993 h 2239844"/>
              <a:gd name="connsiteX4383" fmla="*/ 2322697 w 4419601"/>
              <a:gd name="connsiteY4383" fmla="*/ 1142495 h 2239844"/>
              <a:gd name="connsiteX4384" fmla="*/ 2338498 w 4419601"/>
              <a:gd name="connsiteY4384" fmla="*/ 1152508 h 2239844"/>
              <a:gd name="connsiteX4385" fmla="*/ 2346658 w 4419601"/>
              <a:gd name="connsiteY4385" fmla="*/ 1157390 h 2239844"/>
              <a:gd name="connsiteX4386" fmla="*/ 2312803 w 4419601"/>
              <a:gd name="connsiteY4386" fmla="*/ 1146057 h 2239844"/>
              <a:gd name="connsiteX4387" fmla="*/ 2248565 w 4419601"/>
              <a:gd name="connsiteY4387" fmla="*/ 1113800 h 2239844"/>
              <a:gd name="connsiteX4388" fmla="*/ 2227687 w 4419601"/>
              <a:gd name="connsiteY4388" fmla="*/ 1093640 h 2239844"/>
              <a:gd name="connsiteX4389" fmla="*/ 2221671 w 4419601"/>
              <a:gd name="connsiteY4389" fmla="*/ 1074938 h 2239844"/>
              <a:gd name="connsiteX4390" fmla="*/ 2248536 w 4419601"/>
              <a:gd name="connsiteY4390" fmla="*/ 1093888 h 2239844"/>
              <a:gd name="connsiteX4391" fmla="*/ 2225702 w 4419601"/>
              <a:gd name="connsiteY4391" fmla="*/ 1079796 h 2239844"/>
              <a:gd name="connsiteX4392" fmla="*/ 2022827 w 4419601"/>
              <a:gd name="connsiteY4392" fmla="*/ 1074407 h 2239844"/>
              <a:gd name="connsiteX4393" fmla="*/ 1984461 w 4419601"/>
              <a:gd name="connsiteY4393" fmla="*/ 1095128 h 2239844"/>
              <a:gd name="connsiteX4394" fmla="*/ 1982429 w 4419601"/>
              <a:gd name="connsiteY4394" fmla="*/ 1093092 h 2239844"/>
              <a:gd name="connsiteX4395" fmla="*/ 2218957 w 4419601"/>
              <a:gd name="connsiteY4395" fmla="*/ 1074224 h 2239844"/>
              <a:gd name="connsiteX4396" fmla="*/ 2219833 w 4419601"/>
              <a:gd name="connsiteY4396" fmla="*/ 1076174 h 2239844"/>
              <a:gd name="connsiteX4397" fmla="*/ 2217494 w 4419601"/>
              <a:gd name="connsiteY4397" fmla="*/ 1074730 h 2239844"/>
              <a:gd name="connsiteX4398" fmla="*/ 2216446 w 4419601"/>
              <a:gd name="connsiteY4398" fmla="*/ 1074083 h 2239844"/>
              <a:gd name="connsiteX4399" fmla="*/ 2217494 w 4419601"/>
              <a:gd name="connsiteY4399" fmla="*/ 1074730 h 2239844"/>
              <a:gd name="connsiteX4400" fmla="*/ 2216446 w 4419601"/>
              <a:gd name="connsiteY4400" fmla="*/ 1075092 h 2239844"/>
              <a:gd name="connsiteX4401" fmla="*/ 2220606 w 4419601"/>
              <a:gd name="connsiteY4401" fmla="*/ 1073654 h 2239844"/>
              <a:gd name="connsiteX4402" fmla="*/ 2221671 w 4419601"/>
              <a:gd name="connsiteY4402" fmla="*/ 1074938 h 2239844"/>
              <a:gd name="connsiteX4403" fmla="*/ 2220099 w 4419601"/>
              <a:gd name="connsiteY4403" fmla="*/ 1073829 h 2239844"/>
              <a:gd name="connsiteX4404" fmla="*/ 1829880 w 4419601"/>
              <a:gd name="connsiteY4404" fmla="*/ 1073035 h 2239844"/>
              <a:gd name="connsiteX4405" fmla="*/ 1829362 w 4419601"/>
              <a:gd name="connsiteY4405" fmla="*/ 1074392 h 2239844"/>
              <a:gd name="connsiteX4406" fmla="*/ 1805259 w 4419601"/>
              <a:gd name="connsiteY4406" fmla="*/ 1107400 h 2239844"/>
              <a:gd name="connsiteX4407" fmla="*/ 1798201 w 4419601"/>
              <a:gd name="connsiteY4407" fmla="*/ 1110738 h 2239844"/>
              <a:gd name="connsiteX4408" fmla="*/ 1818114 w 4419601"/>
              <a:gd name="connsiteY4408" fmla="*/ 1088078 h 2239844"/>
              <a:gd name="connsiteX4409" fmla="*/ 2218166 w 4419601"/>
              <a:gd name="connsiteY4409" fmla="*/ 1072465 h 2239844"/>
              <a:gd name="connsiteX4410" fmla="*/ 2220099 w 4419601"/>
              <a:gd name="connsiteY4410" fmla="*/ 1073829 h 2239844"/>
              <a:gd name="connsiteX4411" fmla="*/ 2218957 w 4419601"/>
              <a:gd name="connsiteY4411" fmla="*/ 1074224 h 2239844"/>
              <a:gd name="connsiteX4412" fmla="*/ 2224616 w 4419601"/>
              <a:gd name="connsiteY4412" fmla="*/ 1070130 h 2239844"/>
              <a:gd name="connsiteX4413" fmla="*/ 2227983 w 4419601"/>
              <a:gd name="connsiteY4413" fmla="*/ 1071105 h 2239844"/>
              <a:gd name="connsiteX4414" fmla="*/ 2226691 w 4419601"/>
              <a:gd name="connsiteY4414" fmla="*/ 1071551 h 2239844"/>
              <a:gd name="connsiteX4415" fmla="*/ 2145356 w 4419601"/>
              <a:gd name="connsiteY4415" fmla="*/ 1069332 h 2239844"/>
              <a:gd name="connsiteX4416" fmla="*/ 2083412 w 4419601"/>
              <a:gd name="connsiteY4416" fmla="*/ 1090291 h 2239844"/>
              <a:gd name="connsiteX4417" fmla="*/ 2056616 w 4419601"/>
              <a:gd name="connsiteY4417" fmla="*/ 1094821 h 2239844"/>
              <a:gd name="connsiteX4418" fmla="*/ 2089848 w 4419601"/>
              <a:gd name="connsiteY4418" fmla="*/ 1083842 h 2239844"/>
              <a:gd name="connsiteX4419" fmla="*/ 2096731 w 4419601"/>
              <a:gd name="connsiteY4419" fmla="*/ 1080434 h 2239844"/>
              <a:gd name="connsiteX4420" fmla="*/ 2145356 w 4419601"/>
              <a:gd name="connsiteY4420" fmla="*/ 1069332 h 2239844"/>
              <a:gd name="connsiteX4421" fmla="*/ 2147770 w 4419601"/>
              <a:gd name="connsiteY4421" fmla="*/ 1070138 h 2239844"/>
              <a:gd name="connsiteX4422" fmla="*/ 2146053 w 4419601"/>
              <a:gd name="connsiteY4422" fmla="*/ 1074152 h 2239844"/>
              <a:gd name="connsiteX4423" fmla="*/ 2146300 w 4419601"/>
              <a:gd name="connsiteY4423" fmla="*/ 1074894 h 2239844"/>
              <a:gd name="connsiteX4424" fmla="*/ 2145457 w 4419601"/>
              <a:gd name="connsiteY4424" fmla="*/ 1075546 h 2239844"/>
              <a:gd name="connsiteX4425" fmla="*/ 2145356 w 4419601"/>
              <a:gd name="connsiteY4425" fmla="*/ 1075781 h 2239844"/>
              <a:gd name="connsiteX4426" fmla="*/ 2145356 w 4419601"/>
              <a:gd name="connsiteY4426" fmla="*/ 1075623 h 2239844"/>
              <a:gd name="connsiteX4427" fmla="*/ 2145060 w 4419601"/>
              <a:gd name="connsiteY4427" fmla="*/ 1075852 h 2239844"/>
              <a:gd name="connsiteX4428" fmla="*/ 2145356 w 4419601"/>
              <a:gd name="connsiteY4428" fmla="*/ 1075781 h 2239844"/>
              <a:gd name="connsiteX4429" fmla="*/ 2144994 w 4419601"/>
              <a:gd name="connsiteY4429" fmla="*/ 1075904 h 2239844"/>
              <a:gd name="connsiteX4430" fmla="*/ 2142657 w 4419601"/>
              <a:gd name="connsiteY4430" fmla="*/ 1077709 h 2239844"/>
              <a:gd name="connsiteX4431" fmla="*/ 2141899 w 4419601"/>
              <a:gd name="connsiteY4431" fmla="*/ 1076951 h 2239844"/>
              <a:gd name="connsiteX4432" fmla="*/ 2132129 w 4419601"/>
              <a:gd name="connsiteY4432" fmla="*/ 1080256 h 2239844"/>
              <a:gd name="connsiteX4433" fmla="*/ 2119696 w 4419601"/>
              <a:gd name="connsiteY4433" fmla="*/ 1088902 h 2239844"/>
              <a:gd name="connsiteX4434" fmla="*/ 2119655 w 4419601"/>
              <a:gd name="connsiteY4434" fmla="*/ 1088613 h 2239844"/>
              <a:gd name="connsiteX4435" fmla="*/ 2116893 w 4419601"/>
              <a:gd name="connsiteY4435" fmla="*/ 1088218 h 2239844"/>
              <a:gd name="connsiteX4436" fmla="*/ 2128476 w 4419601"/>
              <a:gd name="connsiteY4436" fmla="*/ 1081493 h 2239844"/>
              <a:gd name="connsiteX4437" fmla="*/ 2083412 w 4419601"/>
              <a:gd name="connsiteY4437" fmla="*/ 1096741 h 2239844"/>
              <a:gd name="connsiteX4438" fmla="*/ 2061856 w 4419601"/>
              <a:gd name="connsiteY4438" fmla="*/ 1100384 h 2239844"/>
              <a:gd name="connsiteX4439" fmla="*/ 2085021 w 4419601"/>
              <a:gd name="connsiteY4439" fmla="*/ 1090292 h 2239844"/>
              <a:gd name="connsiteX4440" fmla="*/ 2133333 w 4419601"/>
              <a:gd name="connsiteY4440" fmla="*/ 1078672 h 2239844"/>
              <a:gd name="connsiteX4441" fmla="*/ 2139841 w 4419601"/>
              <a:gd name="connsiteY4441" fmla="*/ 1074894 h 2239844"/>
              <a:gd name="connsiteX4442" fmla="*/ 2134975 w 4419601"/>
              <a:gd name="connsiteY4442" fmla="*/ 1078278 h 2239844"/>
              <a:gd name="connsiteX4443" fmla="*/ 2141626 w 4419601"/>
              <a:gd name="connsiteY4443" fmla="*/ 1076678 h 2239844"/>
              <a:gd name="connsiteX4444" fmla="*/ 2140648 w 4419601"/>
              <a:gd name="connsiteY4444" fmla="*/ 1075701 h 2239844"/>
              <a:gd name="connsiteX4445" fmla="*/ 2139841 w 4419601"/>
              <a:gd name="connsiteY4445" fmla="*/ 1074894 h 2239844"/>
              <a:gd name="connsiteX4446" fmla="*/ 2145356 w 4419601"/>
              <a:gd name="connsiteY4446" fmla="*/ 1072531 h 2239844"/>
              <a:gd name="connsiteX4447" fmla="*/ 2145356 w 4419601"/>
              <a:gd name="connsiteY4447" fmla="*/ 1070138 h 2239844"/>
              <a:gd name="connsiteX4448" fmla="*/ 2145356 w 4419601"/>
              <a:gd name="connsiteY4448" fmla="*/ 1069332 h 2239844"/>
              <a:gd name="connsiteX4449" fmla="*/ 1850251 w 4419601"/>
              <a:gd name="connsiteY4449" fmla="*/ 1068756 h 2239844"/>
              <a:gd name="connsiteX4450" fmla="*/ 1843823 w 4419601"/>
              <a:gd name="connsiteY4450" fmla="*/ 1088078 h 2239844"/>
              <a:gd name="connsiteX4451" fmla="*/ 1832476 w 4419601"/>
              <a:gd name="connsiteY4451" fmla="*/ 1104424 h 2239844"/>
              <a:gd name="connsiteX4452" fmla="*/ 1808646 w 4419601"/>
              <a:gd name="connsiteY4452" fmla="*/ 1121204 h 2239844"/>
              <a:gd name="connsiteX4453" fmla="*/ 1805950 w 4419601"/>
              <a:gd name="connsiteY4453" fmla="*/ 1122453 h 2239844"/>
              <a:gd name="connsiteX4454" fmla="*/ 1778647 w 4419601"/>
              <a:gd name="connsiteY4454" fmla="*/ 1131361 h 2239844"/>
              <a:gd name="connsiteX4455" fmla="*/ 1767253 w 4419601"/>
              <a:gd name="connsiteY4455" fmla="*/ 1133586 h 2239844"/>
              <a:gd name="connsiteX4456" fmla="*/ 1765404 w 4419601"/>
              <a:gd name="connsiteY4456" fmla="*/ 1133547 h 2239844"/>
              <a:gd name="connsiteX4457" fmla="*/ 1776024 w 4419601"/>
              <a:gd name="connsiteY4457" fmla="*/ 1126775 h 2239844"/>
              <a:gd name="connsiteX4458" fmla="*/ 1798832 w 4419601"/>
              <a:gd name="connsiteY4458" fmla="*/ 1120282 h 2239844"/>
              <a:gd name="connsiteX4459" fmla="*/ 1829362 w 4419601"/>
              <a:gd name="connsiteY4459" fmla="*/ 1100557 h 2239844"/>
              <a:gd name="connsiteX4460" fmla="*/ 168763 w 4419601"/>
              <a:gd name="connsiteY4460" fmla="*/ 1068297 h 2239844"/>
              <a:gd name="connsiteX4461" fmla="*/ 179839 w 4419601"/>
              <a:gd name="connsiteY4461" fmla="*/ 1076217 h 2239844"/>
              <a:gd name="connsiteX4462" fmla="*/ 203046 w 4419601"/>
              <a:gd name="connsiteY4462" fmla="*/ 1089215 h 2239844"/>
              <a:gd name="connsiteX4463" fmla="*/ 289027 w 4419601"/>
              <a:gd name="connsiteY4463" fmla="*/ 1143725 h 2239844"/>
              <a:gd name="connsiteX4464" fmla="*/ 296702 w 4419601"/>
              <a:gd name="connsiteY4464" fmla="*/ 1148591 h 2239844"/>
              <a:gd name="connsiteX4465" fmla="*/ 231222 w 4419601"/>
              <a:gd name="connsiteY4465" fmla="*/ 1114793 h 2239844"/>
              <a:gd name="connsiteX4466" fmla="*/ 192684 w 4419601"/>
              <a:gd name="connsiteY4466" fmla="*/ 1088086 h 2239844"/>
              <a:gd name="connsiteX4467" fmla="*/ 176628 w 4419601"/>
              <a:gd name="connsiteY4467" fmla="*/ 1075413 h 2239844"/>
              <a:gd name="connsiteX4468" fmla="*/ 164486 w 4419601"/>
              <a:gd name="connsiteY4468" fmla="*/ 1065239 h 2239844"/>
              <a:gd name="connsiteX4469" fmla="*/ 167309 w 4419601"/>
              <a:gd name="connsiteY4469" fmla="*/ 1066982 h 2239844"/>
              <a:gd name="connsiteX4470" fmla="*/ 168763 w 4419601"/>
              <a:gd name="connsiteY4470" fmla="*/ 1068297 h 2239844"/>
              <a:gd name="connsiteX4471" fmla="*/ 1695512 w 4419601"/>
              <a:gd name="connsiteY4471" fmla="*/ 1065160 h 2239844"/>
              <a:gd name="connsiteX4472" fmla="*/ 1682486 w 4419601"/>
              <a:gd name="connsiteY4472" fmla="*/ 1081416 h 2239844"/>
              <a:gd name="connsiteX4473" fmla="*/ 1673364 w 4419601"/>
              <a:gd name="connsiteY4473" fmla="*/ 1087587 h 2239844"/>
              <a:gd name="connsiteX4474" fmla="*/ 1681660 w 4419601"/>
              <a:gd name="connsiteY4474" fmla="*/ 1076698 h 2239844"/>
              <a:gd name="connsiteX4475" fmla="*/ 1688927 w 4419601"/>
              <a:gd name="connsiteY4475" fmla="*/ 1071078 h 2239844"/>
              <a:gd name="connsiteX4476" fmla="*/ 2044577 w 4419601"/>
              <a:gd name="connsiteY4476" fmla="*/ 1064348 h 2239844"/>
              <a:gd name="connsiteX4477" fmla="*/ 2022827 w 4419601"/>
              <a:gd name="connsiteY4477" fmla="*/ 1074407 h 2239844"/>
              <a:gd name="connsiteX4478" fmla="*/ 2030920 w 4419601"/>
              <a:gd name="connsiteY4478" fmla="*/ 1070037 h 2239844"/>
              <a:gd name="connsiteX4479" fmla="*/ 2140750 w 4419601"/>
              <a:gd name="connsiteY4479" fmla="*/ 1058638 h 2239844"/>
              <a:gd name="connsiteX4480" fmla="*/ 2096731 w 4419601"/>
              <a:gd name="connsiteY4480" fmla="*/ 1080434 h 2239844"/>
              <a:gd name="connsiteX4481" fmla="*/ 2093889 w 4419601"/>
              <a:gd name="connsiteY4481" fmla="*/ 1081083 h 2239844"/>
              <a:gd name="connsiteX4482" fmla="*/ 2140173 w 4419601"/>
              <a:gd name="connsiteY4482" fmla="*/ 1058711 h 2239844"/>
              <a:gd name="connsiteX4483" fmla="*/ 3344264 w 4419601"/>
              <a:gd name="connsiteY4483" fmla="*/ 1058292 h 2239844"/>
              <a:gd name="connsiteX4484" fmla="*/ 3359892 w 4419601"/>
              <a:gd name="connsiteY4484" fmla="*/ 1082712 h 2239844"/>
              <a:gd name="connsiteX4485" fmla="*/ 3364735 w 4419601"/>
              <a:gd name="connsiteY4485" fmla="*/ 1093868 h 2239844"/>
              <a:gd name="connsiteX4486" fmla="*/ 3350960 w 4419601"/>
              <a:gd name="connsiteY4486" fmla="*/ 1070399 h 2239844"/>
              <a:gd name="connsiteX4487" fmla="*/ 2206076 w 4419601"/>
              <a:gd name="connsiteY4487" fmla="*/ 1057842 h 2239844"/>
              <a:gd name="connsiteX4488" fmla="*/ 2212049 w 4419601"/>
              <a:gd name="connsiteY4488" fmla="*/ 1062627 h 2239844"/>
              <a:gd name="connsiteX4489" fmla="*/ 2208410 w 4419601"/>
              <a:gd name="connsiteY4489" fmla="*/ 1062474 h 2239844"/>
              <a:gd name="connsiteX4490" fmla="*/ 2217587 w 4419601"/>
              <a:gd name="connsiteY4490" fmla="*/ 1067974 h 2239844"/>
              <a:gd name="connsiteX4491" fmla="*/ 2218532 w 4419601"/>
              <a:gd name="connsiteY4491" fmla="*/ 1067920 h 2239844"/>
              <a:gd name="connsiteX4492" fmla="*/ 2218619 w 4419601"/>
              <a:gd name="connsiteY4492" fmla="*/ 1067890 h 2239844"/>
              <a:gd name="connsiteX4493" fmla="*/ 2212049 w 4419601"/>
              <a:gd name="connsiteY4493" fmla="*/ 1062627 h 2239844"/>
              <a:gd name="connsiteX4494" fmla="*/ 2213764 w 4419601"/>
              <a:gd name="connsiteY4494" fmla="*/ 1062699 h 2239844"/>
              <a:gd name="connsiteX4495" fmla="*/ 2206983 w 4419601"/>
              <a:gd name="connsiteY4495" fmla="*/ 1058056 h 2239844"/>
              <a:gd name="connsiteX4496" fmla="*/ 2208155 w 4419601"/>
              <a:gd name="connsiteY4496" fmla="*/ 1058333 h 2239844"/>
              <a:gd name="connsiteX4497" fmla="*/ 2206953 w 4419601"/>
              <a:gd name="connsiteY4497" fmla="*/ 1058035 h 2239844"/>
              <a:gd name="connsiteX4498" fmla="*/ 2206983 w 4419601"/>
              <a:gd name="connsiteY4498" fmla="*/ 1058056 h 2239844"/>
              <a:gd name="connsiteX4499" fmla="*/ 2197174 w 4419601"/>
              <a:gd name="connsiteY4499" fmla="*/ 1055738 h 2239844"/>
              <a:gd name="connsiteX4500" fmla="*/ 2197174 w 4419601"/>
              <a:gd name="connsiteY4500" fmla="*/ 1062189 h 2239844"/>
              <a:gd name="connsiteX4501" fmla="*/ 2197174 w 4419601"/>
              <a:gd name="connsiteY4501" fmla="*/ 1055738 h 2239844"/>
              <a:gd name="connsiteX4502" fmla="*/ 2197174 w 4419601"/>
              <a:gd name="connsiteY4502" fmla="*/ 1055738 h 2239844"/>
              <a:gd name="connsiteX4503" fmla="*/ 2201256 w 4419601"/>
              <a:gd name="connsiteY4503" fmla="*/ 1056703 h 2239844"/>
              <a:gd name="connsiteX4504" fmla="*/ 2202107 w 4419601"/>
              <a:gd name="connsiteY4504" fmla="*/ 1058695 h 2239844"/>
              <a:gd name="connsiteX4505" fmla="*/ 1863005 w 4419601"/>
              <a:gd name="connsiteY4505" fmla="*/ 1055284 h 2239844"/>
              <a:gd name="connsiteX4506" fmla="*/ 1863106 w 4419601"/>
              <a:gd name="connsiteY4506" fmla="*/ 1055875 h 2239844"/>
              <a:gd name="connsiteX4507" fmla="*/ 1853469 w 4419601"/>
              <a:gd name="connsiteY4507" fmla="*/ 1080552 h 2239844"/>
              <a:gd name="connsiteX4508" fmla="*/ 2069301 w 4419601"/>
              <a:gd name="connsiteY4508" fmla="*/ 1054050 h 2239844"/>
              <a:gd name="connsiteX4509" fmla="*/ 2044577 w 4419601"/>
              <a:gd name="connsiteY4509" fmla="*/ 1064348 h 2239844"/>
              <a:gd name="connsiteX4510" fmla="*/ 2061691 w 4419601"/>
              <a:gd name="connsiteY4510" fmla="*/ 1056433 h 2239844"/>
              <a:gd name="connsiteX4511" fmla="*/ 151671 w 4419601"/>
              <a:gd name="connsiteY4511" fmla="*/ 1052834 h 2239844"/>
              <a:gd name="connsiteX4512" fmla="*/ 218376 w 4419601"/>
              <a:gd name="connsiteY4512" fmla="*/ 1092291 h 2239844"/>
              <a:gd name="connsiteX4513" fmla="*/ 289027 w 4419601"/>
              <a:gd name="connsiteY4513" fmla="*/ 1134081 h 2239844"/>
              <a:gd name="connsiteX4514" fmla="*/ 292309 w 4419601"/>
              <a:gd name="connsiteY4514" fmla="*/ 1135991 h 2239844"/>
              <a:gd name="connsiteX4515" fmla="*/ 247279 w 4419601"/>
              <a:gd name="connsiteY4515" fmla="*/ 1113990 h 2239844"/>
              <a:gd name="connsiteX4516" fmla="*/ 203046 w 4419601"/>
              <a:gd name="connsiteY4516" fmla="*/ 1089215 h 2239844"/>
              <a:gd name="connsiteX4517" fmla="*/ 192685 w 4419601"/>
              <a:gd name="connsiteY4517" fmla="*/ 1082646 h 2239844"/>
              <a:gd name="connsiteX4518" fmla="*/ 167309 w 4419601"/>
              <a:gd name="connsiteY4518" fmla="*/ 1066982 h 2239844"/>
              <a:gd name="connsiteX4519" fmla="*/ 2186990 w 4419601"/>
              <a:gd name="connsiteY4519" fmla="*/ 1051860 h 2239844"/>
              <a:gd name="connsiteX4520" fmla="*/ 2189655 w 4419601"/>
              <a:gd name="connsiteY4520" fmla="*/ 1052960 h 2239844"/>
              <a:gd name="connsiteX4521" fmla="*/ 2178431 w 4419601"/>
              <a:gd name="connsiteY4521" fmla="*/ 1055738 h 2239844"/>
              <a:gd name="connsiteX4522" fmla="*/ 139283 w 4419601"/>
              <a:gd name="connsiteY4522" fmla="*/ 1051535 h 2239844"/>
              <a:gd name="connsiteX4523" fmla="*/ 147725 w 4419601"/>
              <a:gd name="connsiteY4523" fmla="*/ 1056929 h 2239844"/>
              <a:gd name="connsiteX4524" fmla="*/ 192684 w 4419601"/>
              <a:gd name="connsiteY4524" fmla="*/ 1088086 h 2239844"/>
              <a:gd name="connsiteX4525" fmla="*/ 218376 w 4419601"/>
              <a:gd name="connsiteY4525" fmla="*/ 1108364 h 2239844"/>
              <a:gd name="connsiteX4526" fmla="*/ 266547 w 4419601"/>
              <a:gd name="connsiteY4526" fmla="*/ 1142922 h 2239844"/>
              <a:gd name="connsiteX4527" fmla="*/ 269381 w 4419601"/>
              <a:gd name="connsiteY4527" fmla="*/ 1144671 h 2239844"/>
              <a:gd name="connsiteX4528" fmla="*/ 225602 w 4419601"/>
              <a:gd name="connsiteY4528" fmla="*/ 1120419 h 2239844"/>
              <a:gd name="connsiteX4529" fmla="*/ 222089 w 4419601"/>
              <a:gd name="connsiteY4529" fmla="*/ 1118136 h 2239844"/>
              <a:gd name="connsiteX4530" fmla="*/ 163782 w 4419601"/>
              <a:gd name="connsiteY4530" fmla="*/ 1072199 h 2239844"/>
              <a:gd name="connsiteX4531" fmla="*/ 2211922 w 4419601"/>
              <a:gd name="connsiteY4531" fmla="*/ 1050797 h 2239844"/>
              <a:gd name="connsiteX4532" fmla="*/ 2208276 w 4419601"/>
              <a:gd name="connsiteY4532" fmla="*/ 1052013 h 2239844"/>
              <a:gd name="connsiteX4533" fmla="*/ 2214774 w 4419601"/>
              <a:gd name="connsiteY4533" fmla="*/ 1053621 h 2239844"/>
              <a:gd name="connsiteX4534" fmla="*/ 2216767 w 4419601"/>
              <a:gd name="connsiteY4534" fmla="*/ 1055595 h 2239844"/>
              <a:gd name="connsiteX4535" fmla="*/ 2219489 w 4419601"/>
              <a:gd name="connsiteY4535" fmla="*/ 1054788 h 2239844"/>
              <a:gd name="connsiteX4536" fmla="*/ 2214774 w 4419601"/>
              <a:gd name="connsiteY4536" fmla="*/ 1053621 h 2239844"/>
              <a:gd name="connsiteX4537" fmla="*/ 2213706 w 4419601"/>
              <a:gd name="connsiteY4537" fmla="*/ 1052563 h 2239844"/>
              <a:gd name="connsiteX4538" fmla="*/ 1116412 w 4419601"/>
              <a:gd name="connsiteY4538" fmla="*/ 1049488 h 2239844"/>
              <a:gd name="connsiteX4539" fmla="*/ 1089401 w 4419601"/>
              <a:gd name="connsiteY4539" fmla="*/ 1094482 h 2239844"/>
              <a:gd name="connsiteX4540" fmla="*/ 1046957 w 4419601"/>
              <a:gd name="connsiteY4540" fmla="*/ 1152332 h 2239844"/>
              <a:gd name="connsiteX4541" fmla="*/ 982647 w 4419601"/>
              <a:gd name="connsiteY4541" fmla="*/ 1242320 h 2239844"/>
              <a:gd name="connsiteX4542" fmla="*/ 924768 w 4419601"/>
              <a:gd name="connsiteY4542" fmla="*/ 1332308 h 2239844"/>
              <a:gd name="connsiteX4543" fmla="*/ 899044 w 4419601"/>
              <a:gd name="connsiteY4543" fmla="*/ 1364446 h 2239844"/>
              <a:gd name="connsiteX4544" fmla="*/ 873320 w 4419601"/>
              <a:gd name="connsiteY4544" fmla="*/ 1390157 h 2239844"/>
              <a:gd name="connsiteX4545" fmla="*/ 830815 w 4419601"/>
              <a:gd name="connsiteY4545" fmla="*/ 1414562 h 2239844"/>
              <a:gd name="connsiteX4546" fmla="*/ 829911 w 4419601"/>
              <a:gd name="connsiteY4546" fmla="*/ 1414261 h 2239844"/>
              <a:gd name="connsiteX4547" fmla="*/ 831518 w 4419601"/>
              <a:gd name="connsiteY4547" fmla="*/ 1412654 h 2239844"/>
              <a:gd name="connsiteX4548" fmla="*/ 835168 w 4419601"/>
              <a:gd name="connsiteY4548" fmla="*/ 1409006 h 2239844"/>
              <a:gd name="connsiteX4549" fmla="*/ 837246 w 4419601"/>
              <a:gd name="connsiteY4549" fmla="*/ 1408938 h 2239844"/>
              <a:gd name="connsiteX4550" fmla="*/ 879751 w 4419601"/>
              <a:gd name="connsiteY4550" fmla="*/ 1377302 h 2239844"/>
              <a:gd name="connsiteX4551" fmla="*/ 995509 w 4419601"/>
              <a:gd name="connsiteY4551" fmla="*/ 1216609 h 2239844"/>
              <a:gd name="connsiteX4552" fmla="*/ 1059819 w 4419601"/>
              <a:gd name="connsiteY4552" fmla="*/ 1126621 h 2239844"/>
              <a:gd name="connsiteX4553" fmla="*/ 2178431 w 4419601"/>
              <a:gd name="connsiteY4553" fmla="*/ 1049388 h 2239844"/>
              <a:gd name="connsiteX4554" fmla="*/ 2178431 w 4419601"/>
              <a:gd name="connsiteY4554" fmla="*/ 1055738 h 2239844"/>
              <a:gd name="connsiteX4555" fmla="*/ 2178431 w 4419601"/>
              <a:gd name="connsiteY4555" fmla="*/ 1049388 h 2239844"/>
              <a:gd name="connsiteX4556" fmla="*/ 2179746 w 4419601"/>
              <a:gd name="connsiteY4556" fmla="*/ 1048872 h 2239844"/>
              <a:gd name="connsiteX4557" fmla="*/ 2180035 w 4419601"/>
              <a:gd name="connsiteY4557" fmla="*/ 1048991 h 2239844"/>
              <a:gd name="connsiteX4558" fmla="*/ 2178431 w 4419601"/>
              <a:gd name="connsiteY4558" fmla="*/ 1049388 h 2239844"/>
              <a:gd name="connsiteX4559" fmla="*/ 2189655 w 4419601"/>
              <a:gd name="connsiteY4559" fmla="*/ 1046610 h 2239844"/>
              <a:gd name="connsiteX4560" fmla="*/ 2194325 w 4419601"/>
              <a:gd name="connsiteY4560" fmla="*/ 1048537 h 2239844"/>
              <a:gd name="connsiteX4561" fmla="*/ 2186990 w 4419601"/>
              <a:gd name="connsiteY4561" fmla="*/ 1051860 h 2239844"/>
              <a:gd name="connsiteX4562" fmla="*/ 2180035 w 4419601"/>
              <a:gd name="connsiteY4562" fmla="*/ 1048991 h 2239844"/>
              <a:gd name="connsiteX4563" fmla="*/ 3163272 w 4419601"/>
              <a:gd name="connsiteY4563" fmla="*/ 1046172 h 2239844"/>
              <a:gd name="connsiteX4564" fmla="*/ 3172354 w 4419601"/>
              <a:gd name="connsiteY4564" fmla="*/ 1059280 h 2239844"/>
              <a:gd name="connsiteX4565" fmla="*/ 3171563 w 4419601"/>
              <a:gd name="connsiteY4565" fmla="*/ 1057780 h 2239844"/>
              <a:gd name="connsiteX4566" fmla="*/ 2108887 w 4419601"/>
              <a:gd name="connsiteY4566" fmla="*/ 1045684 h 2239844"/>
              <a:gd name="connsiteX4567" fmla="*/ 2113177 w 4419601"/>
              <a:gd name="connsiteY4567" fmla="*/ 1046759 h 2239844"/>
              <a:gd name="connsiteX4568" fmla="*/ 2114809 w 4419601"/>
              <a:gd name="connsiteY4568" fmla="*/ 1047168 h 2239844"/>
              <a:gd name="connsiteX4569" fmla="*/ 2112272 w 4419601"/>
              <a:gd name="connsiteY4569" fmla="*/ 1049077 h 2239844"/>
              <a:gd name="connsiteX4570" fmla="*/ 2073758 w 4419601"/>
              <a:gd name="connsiteY4570" fmla="*/ 1068525 h 2239844"/>
              <a:gd name="connsiteX4571" fmla="*/ 2066453 w 4419601"/>
              <a:gd name="connsiteY4571" fmla="*/ 1072301 h 2239844"/>
              <a:gd name="connsiteX4572" fmla="*/ 1997333 w 4419601"/>
              <a:gd name="connsiteY4572" fmla="*/ 1101578 h 2239844"/>
              <a:gd name="connsiteX4573" fmla="*/ 2071345 w 4419601"/>
              <a:gd name="connsiteY4573" fmla="*/ 1064495 h 2239844"/>
              <a:gd name="connsiteX4574" fmla="*/ 1726046 w 4419601"/>
              <a:gd name="connsiteY4574" fmla="*/ 1044313 h 2239844"/>
              <a:gd name="connsiteX4575" fmla="*/ 1669654 w 4419601"/>
              <a:gd name="connsiteY4575" fmla="*/ 1100887 h 2239844"/>
              <a:gd name="connsiteX4576" fmla="*/ 1683827 w 4419601"/>
              <a:gd name="connsiteY4576" fmla="*/ 1082337 h 2239844"/>
              <a:gd name="connsiteX4577" fmla="*/ 1691982 w 4419601"/>
              <a:gd name="connsiteY4577" fmla="*/ 1074992 h 2239844"/>
              <a:gd name="connsiteX4578" fmla="*/ 1698363 w 4419601"/>
              <a:gd name="connsiteY4578" fmla="*/ 1070675 h 2239844"/>
              <a:gd name="connsiteX4579" fmla="*/ 1707039 w 4419601"/>
              <a:gd name="connsiteY4579" fmla="*/ 1061431 h 2239844"/>
              <a:gd name="connsiteX4580" fmla="*/ 2096711 w 4419601"/>
              <a:gd name="connsiteY4580" fmla="*/ 1044202 h 2239844"/>
              <a:gd name="connsiteX4581" fmla="*/ 2090652 w 4419601"/>
              <a:gd name="connsiteY4581" fmla="*/ 1047364 h 2239844"/>
              <a:gd name="connsiteX4582" fmla="*/ 2069301 w 4419601"/>
              <a:gd name="connsiteY4582" fmla="*/ 1054050 h 2239844"/>
              <a:gd name="connsiteX4583" fmla="*/ 2080998 w 4419601"/>
              <a:gd name="connsiteY4583" fmla="*/ 1049178 h 2239844"/>
              <a:gd name="connsiteX4584" fmla="*/ 2089074 w 4419601"/>
              <a:gd name="connsiteY4584" fmla="*/ 1045619 h 2239844"/>
              <a:gd name="connsiteX4585" fmla="*/ 1855166 w 4419601"/>
              <a:gd name="connsiteY4585" fmla="*/ 1044130 h 2239844"/>
              <a:gd name="connsiteX4586" fmla="*/ 1856678 w 4419601"/>
              <a:gd name="connsiteY4586" fmla="*/ 1049434 h 2239844"/>
              <a:gd name="connsiteX4587" fmla="*/ 1850251 w 4419601"/>
              <a:gd name="connsiteY4587" fmla="*/ 1068756 h 2239844"/>
              <a:gd name="connsiteX4588" fmla="*/ 2183171 w 4419601"/>
              <a:gd name="connsiteY4588" fmla="*/ 1043935 h 2239844"/>
              <a:gd name="connsiteX4589" fmla="*/ 2187636 w 4419601"/>
              <a:gd name="connsiteY4589" fmla="*/ 1045777 h 2239844"/>
              <a:gd name="connsiteX4590" fmla="*/ 2179746 w 4419601"/>
              <a:gd name="connsiteY4590" fmla="*/ 1048872 h 2239844"/>
              <a:gd name="connsiteX4591" fmla="*/ 2174438 w 4419601"/>
              <a:gd name="connsiteY4591" fmla="*/ 1046682 h 2239844"/>
              <a:gd name="connsiteX4592" fmla="*/ 2181137 w 4419601"/>
              <a:gd name="connsiteY4592" fmla="*/ 1044923 h 2239844"/>
              <a:gd name="connsiteX4593" fmla="*/ 2216912 w 4419601"/>
              <a:gd name="connsiteY4593" fmla="*/ 1043038 h 2239844"/>
              <a:gd name="connsiteX4594" fmla="*/ 2216377 w 4419601"/>
              <a:gd name="connsiteY4594" fmla="*/ 1043341 h 2239844"/>
              <a:gd name="connsiteX4595" fmla="*/ 2217019 w 4419601"/>
              <a:gd name="connsiteY4595" fmla="*/ 1044196 h 2239844"/>
              <a:gd name="connsiteX4596" fmla="*/ 2165604 w 4419601"/>
              <a:gd name="connsiteY4596" fmla="*/ 1042652 h 2239844"/>
              <a:gd name="connsiteX4597" fmla="*/ 2165604 w 4419601"/>
              <a:gd name="connsiteY4597" fmla="*/ 1043038 h 2239844"/>
              <a:gd name="connsiteX4598" fmla="*/ 2165186 w 4419601"/>
              <a:gd name="connsiteY4598" fmla="*/ 1042762 h 2239844"/>
              <a:gd name="connsiteX4599" fmla="*/ 3328568 w 4419601"/>
              <a:gd name="connsiteY4599" fmla="*/ 1041225 h 2239844"/>
              <a:gd name="connsiteX4600" fmla="*/ 3331857 w 4419601"/>
              <a:gd name="connsiteY4600" fmla="*/ 1045363 h 2239844"/>
              <a:gd name="connsiteX4601" fmla="*/ 3353060 w 4419601"/>
              <a:gd name="connsiteY4601" fmla="*/ 1080745 h 2239844"/>
              <a:gd name="connsiteX4602" fmla="*/ 2106680 w 4419601"/>
              <a:gd name="connsiteY4602" fmla="*/ 1038999 h 2239844"/>
              <a:gd name="connsiteX4603" fmla="*/ 2114317 w 4419601"/>
              <a:gd name="connsiteY4603" fmla="*/ 1041677 h 2239844"/>
              <a:gd name="connsiteX4604" fmla="*/ 2109557 w 4419601"/>
              <a:gd name="connsiteY4604" fmla="*/ 1045349 h 2239844"/>
              <a:gd name="connsiteX4605" fmla="*/ 2108887 w 4419601"/>
              <a:gd name="connsiteY4605" fmla="*/ 1045684 h 2239844"/>
              <a:gd name="connsiteX4606" fmla="*/ 2100306 w 4419601"/>
              <a:gd name="connsiteY4606" fmla="*/ 1043535 h 2239844"/>
              <a:gd name="connsiteX4607" fmla="*/ 2096711 w 4419601"/>
              <a:gd name="connsiteY4607" fmla="*/ 1044202 h 2239844"/>
              <a:gd name="connsiteX4608" fmla="*/ 2193883 w 4419601"/>
              <a:gd name="connsiteY4608" fmla="*/ 1038729 h 2239844"/>
              <a:gd name="connsiteX4609" fmla="*/ 2183171 w 4419601"/>
              <a:gd name="connsiteY4609" fmla="*/ 1043935 h 2239844"/>
              <a:gd name="connsiteX4610" fmla="*/ 2180248 w 4419601"/>
              <a:gd name="connsiteY4610" fmla="*/ 1042729 h 2239844"/>
              <a:gd name="connsiteX4611" fmla="*/ 2185647 w 4419601"/>
              <a:gd name="connsiteY4611" fmla="*/ 1040657 h 2239844"/>
              <a:gd name="connsiteX4612" fmla="*/ 2183279 w 4419601"/>
              <a:gd name="connsiteY4612" fmla="*/ 1038266 h 2239844"/>
              <a:gd name="connsiteX4613" fmla="*/ 2177741 w 4419601"/>
              <a:gd name="connsiteY4613" fmla="*/ 1039761 h 2239844"/>
              <a:gd name="connsiteX4614" fmla="*/ 2176711 w 4419601"/>
              <a:gd name="connsiteY4614" fmla="*/ 1041270 h 2239844"/>
              <a:gd name="connsiteX4615" fmla="*/ 2179241 w 4419601"/>
              <a:gd name="connsiteY4615" fmla="*/ 1042314 h 2239844"/>
              <a:gd name="connsiteX4616" fmla="*/ 2183167 w 4419601"/>
              <a:gd name="connsiteY4616" fmla="*/ 1039504 h 2239844"/>
              <a:gd name="connsiteX4617" fmla="*/ 2097161 w 4419601"/>
              <a:gd name="connsiteY4617" fmla="*/ 1037573 h 2239844"/>
              <a:gd name="connsiteX4618" fmla="*/ 2103524 w 4419601"/>
              <a:gd name="connsiteY4618" fmla="*/ 1037892 h 2239844"/>
              <a:gd name="connsiteX4619" fmla="*/ 2105242 w 4419601"/>
              <a:gd name="connsiteY4619" fmla="*/ 1038494 h 2239844"/>
              <a:gd name="connsiteX4620" fmla="*/ 2089074 w 4419601"/>
              <a:gd name="connsiteY4620" fmla="*/ 1045619 h 2239844"/>
              <a:gd name="connsiteX4621" fmla="*/ 2078585 w 4419601"/>
              <a:gd name="connsiteY4621" fmla="*/ 1047565 h 2239844"/>
              <a:gd name="connsiteX4622" fmla="*/ 2061691 w 4419601"/>
              <a:gd name="connsiteY4622" fmla="*/ 1056433 h 2239844"/>
              <a:gd name="connsiteX4623" fmla="*/ 2093006 w 4419601"/>
              <a:gd name="connsiteY4623" fmla="*/ 1037365 h 2239844"/>
              <a:gd name="connsiteX4624" fmla="*/ 2096355 w 4419601"/>
              <a:gd name="connsiteY4624" fmla="*/ 1037533 h 2239844"/>
              <a:gd name="connsiteX4625" fmla="*/ 2061691 w 4419601"/>
              <a:gd name="connsiteY4625" fmla="*/ 1056433 h 2239844"/>
              <a:gd name="connsiteX4626" fmla="*/ 2055255 w 4419601"/>
              <a:gd name="connsiteY4626" fmla="*/ 1056433 h 2239844"/>
              <a:gd name="connsiteX4627" fmla="*/ 2065981 w 4419601"/>
              <a:gd name="connsiteY4627" fmla="*/ 1049984 h 2239844"/>
              <a:gd name="connsiteX4628" fmla="*/ 2076976 w 4419601"/>
              <a:gd name="connsiteY4628" fmla="*/ 1045147 h 2239844"/>
              <a:gd name="connsiteX4629" fmla="*/ 822242 w 4419601"/>
              <a:gd name="connsiteY4629" fmla="*/ 1036791 h 2239844"/>
              <a:gd name="connsiteX4630" fmla="*/ 712871 w 4419601"/>
              <a:gd name="connsiteY4630" fmla="*/ 1230363 h 2239844"/>
              <a:gd name="connsiteX4631" fmla="*/ 706438 w 4419601"/>
              <a:gd name="connsiteY4631" fmla="*/ 1223911 h 2239844"/>
              <a:gd name="connsiteX4632" fmla="*/ 822242 w 4419601"/>
              <a:gd name="connsiteY4632" fmla="*/ 1036791 h 2239844"/>
              <a:gd name="connsiteX4633" fmla="*/ 4292246 w 4419601"/>
              <a:gd name="connsiteY4633" fmla="*/ 1035419 h 2239844"/>
              <a:gd name="connsiteX4634" fmla="*/ 4262187 w 4419601"/>
              <a:gd name="connsiteY4634" fmla="*/ 1064878 h 2239844"/>
              <a:gd name="connsiteX4635" fmla="*/ 4226849 w 4419601"/>
              <a:gd name="connsiteY4635" fmla="*/ 1094679 h 2239844"/>
              <a:gd name="connsiteX4636" fmla="*/ 4194242 w 4419601"/>
              <a:gd name="connsiteY4636" fmla="*/ 1123835 h 2239844"/>
              <a:gd name="connsiteX4637" fmla="*/ 4175448 w 4419601"/>
              <a:gd name="connsiteY4637" fmla="*/ 1139783 h 2239844"/>
              <a:gd name="connsiteX4638" fmla="*/ 4091922 w 4419601"/>
              <a:gd name="connsiteY4638" fmla="*/ 1210660 h 2239844"/>
              <a:gd name="connsiteX4639" fmla="*/ 4068946 w 4419601"/>
              <a:gd name="connsiteY4639" fmla="*/ 1228097 h 2239844"/>
              <a:gd name="connsiteX4640" fmla="*/ 4114409 w 4419601"/>
              <a:gd name="connsiteY4640" fmla="*/ 1190524 h 2239844"/>
              <a:gd name="connsiteX4641" fmla="*/ 4201148 w 4419601"/>
              <a:gd name="connsiteY4641" fmla="*/ 1114009 h 2239844"/>
              <a:gd name="connsiteX4642" fmla="*/ 4233426 w 4419601"/>
              <a:gd name="connsiteY4642" fmla="*/ 1084337 h 2239844"/>
              <a:gd name="connsiteX4643" fmla="*/ 4266202 w 4419601"/>
              <a:gd name="connsiteY4643" fmla="*/ 1056019 h 2239844"/>
              <a:gd name="connsiteX4644" fmla="*/ 2183625 w 4419601"/>
              <a:gd name="connsiteY4644" fmla="*/ 1034450 h 2239844"/>
              <a:gd name="connsiteX4645" fmla="*/ 2180679 w 4419601"/>
              <a:gd name="connsiteY4645" fmla="*/ 1035457 h 2239844"/>
              <a:gd name="connsiteX4646" fmla="*/ 2177987 w 4419601"/>
              <a:gd name="connsiteY4646" fmla="*/ 1039400 h 2239844"/>
              <a:gd name="connsiteX4647" fmla="*/ 2181137 w 4419601"/>
              <a:gd name="connsiteY4647" fmla="*/ 1038573 h 2239844"/>
              <a:gd name="connsiteX4648" fmla="*/ 2183349 w 4419601"/>
              <a:gd name="connsiteY4648" fmla="*/ 1037499 h 2239844"/>
              <a:gd name="connsiteX4649" fmla="*/ 789772 w 4419601"/>
              <a:gd name="connsiteY4649" fmla="*/ 1034369 h 2239844"/>
              <a:gd name="connsiteX4650" fmla="*/ 790576 w 4419601"/>
              <a:gd name="connsiteY4650" fmla="*/ 1036787 h 2239844"/>
              <a:gd name="connsiteX4651" fmla="*/ 674771 w 4419601"/>
              <a:gd name="connsiteY4651" fmla="*/ 1230264 h 2239844"/>
              <a:gd name="connsiteX4652" fmla="*/ 668338 w 4419601"/>
              <a:gd name="connsiteY4652" fmla="*/ 1230264 h 2239844"/>
              <a:gd name="connsiteX4653" fmla="*/ 784142 w 4419601"/>
              <a:gd name="connsiteY4653" fmla="*/ 1036787 h 2239844"/>
              <a:gd name="connsiteX4654" fmla="*/ 789772 w 4419601"/>
              <a:gd name="connsiteY4654" fmla="*/ 1034369 h 2239844"/>
              <a:gd name="connsiteX4655" fmla="*/ 2120221 w 4419601"/>
              <a:gd name="connsiteY4655" fmla="*/ 1031893 h 2239844"/>
              <a:gd name="connsiteX4656" fmla="*/ 2119613 w 4419601"/>
              <a:gd name="connsiteY4656" fmla="*/ 1032249 h 2239844"/>
              <a:gd name="connsiteX4657" fmla="*/ 2106680 w 4419601"/>
              <a:gd name="connsiteY4657" fmla="*/ 1038999 h 2239844"/>
              <a:gd name="connsiteX4658" fmla="*/ 2105242 w 4419601"/>
              <a:gd name="connsiteY4658" fmla="*/ 1038494 h 2239844"/>
              <a:gd name="connsiteX4659" fmla="*/ 2127197 w 4419601"/>
              <a:gd name="connsiteY4659" fmla="*/ 1028819 h 2239844"/>
              <a:gd name="connsiteX4660" fmla="*/ 2120221 w 4419601"/>
              <a:gd name="connsiteY4660" fmla="*/ 1031893 h 2239844"/>
              <a:gd name="connsiteX4661" fmla="*/ 2124151 w 4419601"/>
              <a:gd name="connsiteY4661" fmla="*/ 1029596 h 2239844"/>
              <a:gd name="connsiteX4662" fmla="*/ 1734904 w 4419601"/>
              <a:gd name="connsiteY4662" fmla="*/ 1027412 h 2239844"/>
              <a:gd name="connsiteX4663" fmla="*/ 1727474 w 4419601"/>
              <a:gd name="connsiteY4663" fmla="*/ 1039657 h 2239844"/>
              <a:gd name="connsiteX4664" fmla="*/ 1707039 w 4419601"/>
              <a:gd name="connsiteY4664" fmla="*/ 1061431 h 2239844"/>
              <a:gd name="connsiteX4665" fmla="*/ 1691982 w 4419601"/>
              <a:gd name="connsiteY4665" fmla="*/ 1074992 h 2239844"/>
              <a:gd name="connsiteX4666" fmla="*/ 1686718 w 4419601"/>
              <a:gd name="connsiteY4666" fmla="*/ 1078553 h 2239844"/>
              <a:gd name="connsiteX4667" fmla="*/ 1697661 w 4419601"/>
              <a:gd name="connsiteY4667" fmla="*/ 1064230 h 2239844"/>
              <a:gd name="connsiteX4668" fmla="*/ 1703768 w 4419601"/>
              <a:gd name="connsiteY4668" fmla="*/ 1057740 h 2239844"/>
              <a:gd name="connsiteX4669" fmla="*/ 1727474 w 4419601"/>
              <a:gd name="connsiteY4669" fmla="*/ 1036435 h 2239844"/>
              <a:gd name="connsiteX4670" fmla="*/ 2249544 w 4419601"/>
              <a:gd name="connsiteY4670" fmla="*/ 1024965 h 2239844"/>
              <a:gd name="connsiteX4671" fmla="*/ 2242567 w 4419601"/>
              <a:gd name="connsiteY4671" fmla="*/ 1030338 h 2239844"/>
              <a:gd name="connsiteX4672" fmla="*/ 2217048 w 4419601"/>
              <a:gd name="connsiteY4672" fmla="*/ 1044235 h 2239844"/>
              <a:gd name="connsiteX4673" fmla="*/ 2218531 w 4419601"/>
              <a:gd name="connsiteY4673" fmla="*/ 1046213 h 2239844"/>
              <a:gd name="connsiteX4674" fmla="*/ 2217349 w 4419601"/>
              <a:gd name="connsiteY4674" fmla="*/ 1047790 h 2239844"/>
              <a:gd name="connsiteX4675" fmla="*/ 2217714 w 4419601"/>
              <a:gd name="connsiteY4675" fmla="*/ 1051769 h 2239844"/>
              <a:gd name="connsiteX4676" fmla="*/ 2221247 w 4419601"/>
              <a:gd name="connsiteY4676" fmla="*/ 1054268 h 2239844"/>
              <a:gd name="connsiteX4677" fmla="*/ 2251125 w 4419601"/>
              <a:gd name="connsiteY4677" fmla="*/ 1045419 h 2239844"/>
              <a:gd name="connsiteX4678" fmla="*/ 2255859 w 4419601"/>
              <a:gd name="connsiteY4678" fmla="*/ 1043038 h 2239844"/>
              <a:gd name="connsiteX4679" fmla="*/ 2241672 w 4419601"/>
              <a:gd name="connsiteY4679" fmla="*/ 1043038 h 2239844"/>
              <a:gd name="connsiteX4680" fmla="*/ 2241672 w 4419601"/>
              <a:gd name="connsiteY4680" fmla="*/ 1036688 h 2239844"/>
              <a:gd name="connsiteX4681" fmla="*/ 2268482 w 4419601"/>
              <a:gd name="connsiteY4681" fmla="*/ 1036688 h 2239844"/>
              <a:gd name="connsiteX4682" fmla="*/ 2281106 w 4419601"/>
              <a:gd name="connsiteY4682" fmla="*/ 1030338 h 2239844"/>
              <a:gd name="connsiteX4683" fmla="*/ 2281106 w 4419601"/>
              <a:gd name="connsiteY4683" fmla="*/ 1036688 h 2239844"/>
              <a:gd name="connsiteX4684" fmla="*/ 2319338 w 4419601"/>
              <a:gd name="connsiteY4684" fmla="*/ 1036688 h 2239844"/>
              <a:gd name="connsiteX4685" fmla="*/ 2319338 w 4419601"/>
              <a:gd name="connsiteY4685" fmla="*/ 1043038 h 2239844"/>
              <a:gd name="connsiteX4686" fmla="*/ 2268482 w 4419601"/>
              <a:gd name="connsiteY4686" fmla="*/ 1043038 h 2239844"/>
              <a:gd name="connsiteX4687" fmla="*/ 2251125 w 4419601"/>
              <a:gd name="connsiteY4687" fmla="*/ 1051769 h 2239844"/>
              <a:gd name="connsiteX4688" fmla="*/ 2228907 w 4419601"/>
              <a:gd name="connsiteY4688" fmla="*/ 1058349 h 2239844"/>
              <a:gd name="connsiteX4689" fmla="*/ 2242185 w 4419601"/>
              <a:gd name="connsiteY4689" fmla="*/ 1062265 h 2239844"/>
              <a:gd name="connsiteX4690" fmla="*/ 2242952 w 4419601"/>
              <a:gd name="connsiteY4690" fmla="*/ 1064848 h 2239844"/>
              <a:gd name="connsiteX4691" fmla="*/ 2256971 w 4419601"/>
              <a:gd name="connsiteY4691" fmla="*/ 1066814 h 2239844"/>
              <a:gd name="connsiteX4692" fmla="*/ 2280684 w 4419601"/>
              <a:gd name="connsiteY4692" fmla="*/ 1075092 h 2239844"/>
              <a:gd name="connsiteX4693" fmla="*/ 2280797 w 4419601"/>
              <a:gd name="connsiteY4693" fmla="*/ 1075168 h 2239844"/>
              <a:gd name="connsiteX4694" fmla="*/ 2296319 w 4419601"/>
              <a:gd name="connsiteY4694" fmla="*/ 1070886 h 2239844"/>
              <a:gd name="connsiteX4695" fmla="*/ 2313492 w 4419601"/>
              <a:gd name="connsiteY4695" fmla="*/ 1062088 h 2239844"/>
              <a:gd name="connsiteX4696" fmla="*/ 2281238 w 4419601"/>
              <a:gd name="connsiteY4696" fmla="*/ 1062088 h 2239844"/>
              <a:gd name="connsiteX4697" fmla="*/ 2309020 w 4419601"/>
              <a:gd name="connsiteY4697" fmla="*/ 1056532 h 2239844"/>
              <a:gd name="connsiteX4698" fmla="*/ 2325443 w 4419601"/>
              <a:gd name="connsiteY4698" fmla="*/ 1055966 h 2239844"/>
              <a:gd name="connsiteX4699" fmla="*/ 2338282 w 4419601"/>
              <a:gd name="connsiteY4699" fmla="*/ 1049388 h 2239844"/>
              <a:gd name="connsiteX4700" fmla="*/ 2344738 w 4419601"/>
              <a:gd name="connsiteY4700" fmla="*/ 1056003 h 2239844"/>
              <a:gd name="connsiteX4701" fmla="*/ 2301968 w 4419601"/>
              <a:gd name="connsiteY4701" fmla="*/ 1077500 h 2239844"/>
              <a:gd name="connsiteX4702" fmla="*/ 2288993 w 4419601"/>
              <a:gd name="connsiteY4702" fmla="*/ 1080655 h 2239844"/>
              <a:gd name="connsiteX4703" fmla="*/ 2293319 w 4419601"/>
              <a:gd name="connsiteY4703" fmla="*/ 1083552 h 2239844"/>
              <a:gd name="connsiteX4704" fmla="*/ 2293938 w 4419601"/>
              <a:gd name="connsiteY4704" fmla="*/ 1082726 h 2239844"/>
              <a:gd name="connsiteX4705" fmla="*/ 2298701 w 4419601"/>
              <a:gd name="connsiteY4705" fmla="*/ 1085901 h 2239844"/>
              <a:gd name="connsiteX4706" fmla="*/ 2297763 w 4419601"/>
              <a:gd name="connsiteY4706" fmla="*/ 1086527 h 2239844"/>
              <a:gd name="connsiteX4707" fmla="*/ 2319232 w 4419601"/>
              <a:gd name="connsiteY4707" fmla="*/ 1100901 h 2239844"/>
              <a:gd name="connsiteX4708" fmla="*/ 2319227 w 4419601"/>
              <a:gd name="connsiteY4708" fmla="*/ 1100898 h 2239844"/>
              <a:gd name="connsiteX4709" fmla="*/ 2292247 w 4419601"/>
              <a:gd name="connsiteY4709" fmla="*/ 1089285 h 2239844"/>
              <a:gd name="connsiteX4710" fmla="*/ 2281924 w 4419601"/>
              <a:gd name="connsiteY4710" fmla="*/ 1082374 h 2239844"/>
              <a:gd name="connsiteX4711" fmla="*/ 2278259 w 4419601"/>
              <a:gd name="connsiteY4711" fmla="*/ 1083265 h 2239844"/>
              <a:gd name="connsiteX4712" fmla="*/ 2292247 w 4419601"/>
              <a:gd name="connsiteY4712" fmla="*/ 1089285 h 2239844"/>
              <a:gd name="connsiteX4713" fmla="*/ 2338497 w 4419601"/>
              <a:gd name="connsiteY4713" fmla="*/ 1120251 h 2239844"/>
              <a:gd name="connsiteX4714" fmla="*/ 2332075 w 4419601"/>
              <a:gd name="connsiteY4714" fmla="*/ 1117026 h 2239844"/>
              <a:gd name="connsiteX4715" fmla="*/ 2287108 w 4419601"/>
              <a:gd name="connsiteY4715" fmla="*/ 1094446 h 2239844"/>
              <a:gd name="connsiteX4716" fmla="*/ 2268982 w 4419601"/>
              <a:gd name="connsiteY4716" fmla="*/ 1086547 h 2239844"/>
              <a:gd name="connsiteX4717" fmla="*/ 2275272 w 4419601"/>
              <a:gd name="connsiteY4717" fmla="*/ 1091634 h 2239844"/>
              <a:gd name="connsiteX4718" fmla="*/ 2300288 w 4419601"/>
              <a:gd name="connsiteY4718" fmla="*/ 1107950 h 2239844"/>
              <a:gd name="connsiteX4719" fmla="*/ 2299481 w 4419601"/>
              <a:gd name="connsiteY4719" fmla="*/ 1113660 h 2239844"/>
              <a:gd name="connsiteX4720" fmla="*/ 2294902 w 4419601"/>
              <a:gd name="connsiteY4720" fmla="*/ 1114322 h 2239844"/>
              <a:gd name="connsiteX4721" fmla="*/ 2300758 w 4419601"/>
              <a:gd name="connsiteY4721" fmla="*/ 1117832 h 2239844"/>
              <a:gd name="connsiteX4722" fmla="*/ 2409161 w 4419601"/>
              <a:gd name="connsiteY4722" fmla="*/ 1165411 h 2239844"/>
              <a:gd name="connsiteX4723" fmla="*/ 2410487 w 4419601"/>
              <a:gd name="connsiteY4723" fmla="*/ 1165915 h 2239844"/>
              <a:gd name="connsiteX4724" fmla="*/ 2429030 w 4419601"/>
              <a:gd name="connsiteY4724" fmla="*/ 1178521 h 2239844"/>
              <a:gd name="connsiteX4725" fmla="*/ 2386677 w 4419601"/>
              <a:gd name="connsiteY4725" fmla="*/ 1163798 h 2239844"/>
              <a:gd name="connsiteX4726" fmla="*/ 2309296 w 4419601"/>
              <a:gd name="connsiteY4726" fmla="*/ 1128114 h 2239844"/>
              <a:gd name="connsiteX4727" fmla="*/ 2275971 w 4419601"/>
              <a:gd name="connsiteY4727" fmla="*/ 1105295 h 2239844"/>
              <a:gd name="connsiteX4728" fmla="*/ 2246220 w 4419601"/>
              <a:gd name="connsiteY4728" fmla="*/ 1090002 h 2239844"/>
              <a:gd name="connsiteX4729" fmla="*/ 2225525 w 4419601"/>
              <a:gd name="connsiteY4729" fmla="*/ 1073423 h 2239844"/>
              <a:gd name="connsiteX4730" fmla="*/ 2229274 w 4419601"/>
              <a:gd name="connsiteY4730" fmla="*/ 1075317 h 2239844"/>
              <a:gd name="connsiteX4731" fmla="*/ 2230443 w 4419601"/>
              <a:gd name="connsiteY4731" fmla="*/ 1075681 h 2239844"/>
              <a:gd name="connsiteX4732" fmla="*/ 2224701 w 4419601"/>
              <a:gd name="connsiteY4732" fmla="*/ 1072239 h 2239844"/>
              <a:gd name="connsiteX4733" fmla="*/ 2226691 w 4419601"/>
              <a:gd name="connsiteY4733" fmla="*/ 1071551 h 2239844"/>
              <a:gd name="connsiteX4734" fmla="*/ 2234621 w 4419601"/>
              <a:gd name="connsiteY4734" fmla="*/ 1076981 h 2239844"/>
              <a:gd name="connsiteX4735" fmla="*/ 2238568 w 4419601"/>
              <a:gd name="connsiteY4735" fmla="*/ 1078208 h 2239844"/>
              <a:gd name="connsiteX4736" fmla="*/ 2249448 w 4419601"/>
              <a:gd name="connsiteY4736" fmla="*/ 1086739 h 2239844"/>
              <a:gd name="connsiteX4737" fmla="*/ 2252048 w 4419601"/>
              <a:gd name="connsiteY4737" fmla="*/ 1087981 h 2239844"/>
              <a:gd name="connsiteX4738" fmla="*/ 2254356 w 4419601"/>
              <a:gd name="connsiteY4738" fmla="*/ 1082461 h 2239844"/>
              <a:gd name="connsiteX4739" fmla="*/ 2255467 w 4419601"/>
              <a:gd name="connsiteY4739" fmla="*/ 1082155 h 2239844"/>
              <a:gd name="connsiteX4740" fmla="*/ 2255097 w 4419601"/>
              <a:gd name="connsiteY4740" fmla="*/ 1081844 h 2239844"/>
              <a:gd name="connsiteX4741" fmla="*/ 2239764 w 4419601"/>
              <a:gd name="connsiteY4741" fmla="*/ 1078581 h 2239844"/>
              <a:gd name="connsiteX4742" fmla="*/ 2238568 w 4419601"/>
              <a:gd name="connsiteY4742" fmla="*/ 1078208 h 2239844"/>
              <a:gd name="connsiteX4743" fmla="*/ 2230398 w 4419601"/>
              <a:gd name="connsiteY4743" fmla="*/ 1071804 h 2239844"/>
              <a:gd name="connsiteX4744" fmla="*/ 2227983 w 4419601"/>
              <a:gd name="connsiteY4744" fmla="*/ 1071105 h 2239844"/>
              <a:gd name="connsiteX4745" fmla="*/ 2229040 w 4419601"/>
              <a:gd name="connsiteY4745" fmla="*/ 1070739 h 2239844"/>
              <a:gd name="connsiteX4746" fmla="*/ 2224970 w 4419601"/>
              <a:gd name="connsiteY4746" fmla="*/ 1067548 h 2239844"/>
              <a:gd name="connsiteX4747" fmla="*/ 2231695 w 4419601"/>
              <a:gd name="connsiteY4747" fmla="*/ 1067159 h 2239844"/>
              <a:gd name="connsiteX4748" fmla="*/ 2241229 w 4419601"/>
              <a:gd name="connsiteY4748" fmla="*/ 1070483 h 2239844"/>
              <a:gd name="connsiteX4749" fmla="*/ 2248565 w 4419601"/>
              <a:gd name="connsiteY4749" fmla="*/ 1071060 h 2239844"/>
              <a:gd name="connsiteX4750" fmla="*/ 2254102 w 4419601"/>
              <a:gd name="connsiteY4750" fmla="*/ 1072867 h 2239844"/>
              <a:gd name="connsiteX4751" fmla="*/ 2267786 w 4419601"/>
              <a:gd name="connsiteY4751" fmla="*/ 1078757 h 2239844"/>
              <a:gd name="connsiteX4752" fmla="*/ 2270149 w 4419601"/>
              <a:gd name="connsiteY4752" fmla="*/ 1078105 h 2239844"/>
              <a:gd name="connsiteX4753" fmla="*/ 2254102 w 4419601"/>
              <a:gd name="connsiteY4753" fmla="*/ 1072867 h 2239844"/>
              <a:gd name="connsiteX4754" fmla="*/ 2244047 w 4419601"/>
              <a:gd name="connsiteY4754" fmla="*/ 1068540 h 2239844"/>
              <a:gd name="connsiteX4755" fmla="*/ 2244606 w 4419601"/>
              <a:gd name="connsiteY4755" fmla="*/ 1070423 h 2239844"/>
              <a:gd name="connsiteX4756" fmla="*/ 2242185 w 4419601"/>
              <a:gd name="connsiteY4756" fmla="*/ 1068791 h 2239844"/>
              <a:gd name="connsiteX4757" fmla="*/ 2228061 w 4419601"/>
              <a:gd name="connsiteY4757" fmla="*/ 1064626 h 2239844"/>
              <a:gd name="connsiteX4758" fmla="*/ 2223329 w 4419601"/>
              <a:gd name="connsiteY4758" fmla="*/ 1066262 h 2239844"/>
              <a:gd name="connsiteX4759" fmla="*/ 2224970 w 4419601"/>
              <a:gd name="connsiteY4759" fmla="*/ 1067548 h 2239844"/>
              <a:gd name="connsiteX4760" fmla="*/ 2221166 w 4419601"/>
              <a:gd name="connsiteY4760" fmla="*/ 1067768 h 2239844"/>
              <a:gd name="connsiteX4761" fmla="*/ 2224616 w 4419601"/>
              <a:gd name="connsiteY4761" fmla="*/ 1070130 h 2239844"/>
              <a:gd name="connsiteX4762" fmla="*/ 2219605 w 4419601"/>
              <a:gd name="connsiteY4762" fmla="*/ 1068680 h 2239844"/>
              <a:gd name="connsiteX4763" fmla="*/ 2222106 w 4419601"/>
              <a:gd name="connsiteY4763" fmla="*/ 1070683 h 2239844"/>
              <a:gd name="connsiteX4764" fmla="*/ 2224701 w 4419601"/>
              <a:gd name="connsiteY4764" fmla="*/ 1072239 h 2239844"/>
              <a:gd name="connsiteX4765" fmla="*/ 2224244 w 4419601"/>
              <a:gd name="connsiteY4765" fmla="*/ 1072397 h 2239844"/>
              <a:gd name="connsiteX4766" fmla="*/ 2225525 w 4419601"/>
              <a:gd name="connsiteY4766" fmla="*/ 1073423 h 2239844"/>
              <a:gd name="connsiteX4767" fmla="*/ 2223799 w 4419601"/>
              <a:gd name="connsiteY4767" fmla="*/ 1072550 h 2239844"/>
              <a:gd name="connsiteX4768" fmla="*/ 2220606 w 4419601"/>
              <a:gd name="connsiteY4768" fmla="*/ 1073654 h 2239844"/>
              <a:gd name="connsiteX4769" fmla="*/ 2218416 w 4419601"/>
              <a:gd name="connsiteY4769" fmla="*/ 1071016 h 2239844"/>
              <a:gd name="connsiteX4770" fmla="*/ 2217681 w 4419601"/>
              <a:gd name="connsiteY4770" fmla="*/ 1071388 h 2239844"/>
              <a:gd name="connsiteX4771" fmla="*/ 2218166 w 4419601"/>
              <a:gd name="connsiteY4771" fmla="*/ 1072465 h 2239844"/>
              <a:gd name="connsiteX4772" fmla="*/ 2217073 w 4419601"/>
              <a:gd name="connsiteY4772" fmla="*/ 1071695 h 2239844"/>
              <a:gd name="connsiteX4773" fmla="*/ 2216446 w 4419601"/>
              <a:gd name="connsiteY4773" fmla="*/ 1072012 h 2239844"/>
              <a:gd name="connsiteX4774" fmla="*/ 2216446 w 4419601"/>
              <a:gd name="connsiteY4774" fmla="*/ 1074083 h 2239844"/>
              <a:gd name="connsiteX4775" fmla="*/ 2214601 w 4419601"/>
              <a:gd name="connsiteY4775" fmla="*/ 1072944 h 2239844"/>
              <a:gd name="connsiteX4776" fmla="*/ 2209906 w 4419601"/>
              <a:gd name="connsiteY4776" fmla="*/ 1075317 h 2239844"/>
              <a:gd name="connsiteX4777" fmla="*/ 2203450 w 4419601"/>
              <a:gd name="connsiteY4777" fmla="*/ 1068791 h 2239844"/>
              <a:gd name="connsiteX4778" fmla="*/ 2207493 w 4419601"/>
              <a:gd name="connsiteY4778" fmla="*/ 1068558 h 2239844"/>
              <a:gd name="connsiteX4779" fmla="*/ 2197174 w 4419601"/>
              <a:gd name="connsiteY4779" fmla="*/ 1062189 h 2239844"/>
              <a:gd name="connsiteX4780" fmla="*/ 2208066 w 4419601"/>
              <a:gd name="connsiteY4780" fmla="*/ 1065341 h 2239844"/>
              <a:gd name="connsiteX4781" fmla="*/ 2212237 w 4419601"/>
              <a:gd name="connsiteY4781" fmla="*/ 1068284 h 2239844"/>
              <a:gd name="connsiteX4782" fmla="*/ 2217236 w 4419601"/>
              <a:gd name="connsiteY4782" fmla="*/ 1067995 h 2239844"/>
              <a:gd name="connsiteX4783" fmla="*/ 2208066 w 4419601"/>
              <a:gd name="connsiteY4783" fmla="*/ 1065341 h 2239844"/>
              <a:gd name="connsiteX4784" fmla="*/ 2203721 w 4419601"/>
              <a:gd name="connsiteY4784" fmla="*/ 1062276 h 2239844"/>
              <a:gd name="connsiteX4785" fmla="*/ 2203450 w 4419601"/>
              <a:gd name="connsiteY4785" fmla="*/ 1062265 h 2239844"/>
              <a:gd name="connsiteX4786" fmla="*/ 2203495 w 4419601"/>
              <a:gd name="connsiteY4786" fmla="*/ 1061948 h 2239844"/>
              <a:gd name="connsiteX4787" fmla="*/ 2202107 w 4419601"/>
              <a:gd name="connsiteY4787" fmla="*/ 1058695 h 2239844"/>
              <a:gd name="connsiteX4788" fmla="*/ 2203810 w 4419601"/>
              <a:gd name="connsiteY4788" fmla="*/ 1059716 h 2239844"/>
              <a:gd name="connsiteX4789" fmla="*/ 2204140 w 4419601"/>
              <a:gd name="connsiteY4789" fmla="*/ 1057384 h 2239844"/>
              <a:gd name="connsiteX4790" fmla="*/ 2201256 w 4419601"/>
              <a:gd name="connsiteY4790" fmla="*/ 1056703 h 2239844"/>
              <a:gd name="connsiteX4791" fmla="*/ 2201219 w 4419601"/>
              <a:gd name="connsiteY4791" fmla="*/ 1056616 h 2239844"/>
              <a:gd name="connsiteX4792" fmla="*/ 2197344 w 4419601"/>
              <a:gd name="connsiteY4792" fmla="*/ 1055657 h 2239844"/>
              <a:gd name="connsiteX4793" fmla="*/ 2197100 w 4419601"/>
              <a:gd name="connsiteY4793" fmla="*/ 1055738 h 2239844"/>
              <a:gd name="connsiteX4794" fmla="*/ 2197100 w 4419601"/>
              <a:gd name="connsiteY4794" fmla="*/ 1055597 h 2239844"/>
              <a:gd name="connsiteX4795" fmla="*/ 2194465 w 4419601"/>
              <a:gd name="connsiteY4795" fmla="*/ 1054944 h 2239844"/>
              <a:gd name="connsiteX4796" fmla="*/ 2189655 w 4419601"/>
              <a:gd name="connsiteY4796" fmla="*/ 1052960 h 2239844"/>
              <a:gd name="connsiteX4797" fmla="*/ 2197100 w 4419601"/>
              <a:gd name="connsiteY4797" fmla="*/ 1051117 h 2239844"/>
              <a:gd name="connsiteX4798" fmla="*/ 2197100 w 4419601"/>
              <a:gd name="connsiteY4798" fmla="*/ 1049388 h 2239844"/>
              <a:gd name="connsiteX4799" fmla="*/ 2197528 w 4419601"/>
              <a:gd name="connsiteY4799" fmla="*/ 1049353 h 2239844"/>
              <a:gd name="connsiteX4800" fmla="*/ 2194465 w 4419601"/>
              <a:gd name="connsiteY4800" fmla="*/ 1048594 h 2239844"/>
              <a:gd name="connsiteX4801" fmla="*/ 2194325 w 4419601"/>
              <a:gd name="connsiteY4801" fmla="*/ 1048537 h 2239844"/>
              <a:gd name="connsiteX4802" fmla="*/ 2209321 w 4419601"/>
              <a:gd name="connsiteY4802" fmla="*/ 1041742 h 2239844"/>
              <a:gd name="connsiteX4803" fmla="*/ 2210499 w 4419601"/>
              <a:gd name="connsiteY4803" fmla="*/ 1041451 h 2239844"/>
              <a:gd name="connsiteX4804" fmla="*/ 2213147 w 4419601"/>
              <a:gd name="connsiteY4804" fmla="*/ 1040009 h 2239844"/>
              <a:gd name="connsiteX4805" fmla="*/ 2225731 w 4419601"/>
              <a:gd name="connsiteY4805" fmla="*/ 1034307 h 2239844"/>
              <a:gd name="connsiteX4806" fmla="*/ 2145356 w 4419601"/>
              <a:gd name="connsiteY4806" fmla="*/ 1024187 h 2239844"/>
              <a:gd name="connsiteX4807" fmla="*/ 2119633 w 4419601"/>
              <a:gd name="connsiteY4807" fmla="*/ 1043539 h 2239844"/>
              <a:gd name="connsiteX4808" fmla="*/ 2119613 w 4419601"/>
              <a:gd name="connsiteY4808" fmla="*/ 1043535 h 2239844"/>
              <a:gd name="connsiteX4809" fmla="*/ 2114317 w 4419601"/>
              <a:gd name="connsiteY4809" fmla="*/ 1041677 h 2239844"/>
              <a:gd name="connsiteX4810" fmla="*/ 2132862 w 4419601"/>
              <a:gd name="connsiteY4810" fmla="*/ 1027374 h 2239844"/>
              <a:gd name="connsiteX4811" fmla="*/ 2120923 w 4419601"/>
              <a:gd name="connsiteY4811" fmla="*/ 1023736 h 2239844"/>
              <a:gd name="connsiteX4812" fmla="*/ 2120416 w 4419601"/>
              <a:gd name="connsiteY4812" fmla="*/ 1024058 h 2239844"/>
              <a:gd name="connsiteX4813" fmla="*/ 2093006 w 4419601"/>
              <a:gd name="connsiteY4813" fmla="*/ 1037365 h 2239844"/>
              <a:gd name="connsiteX4814" fmla="*/ 2087434 w 4419601"/>
              <a:gd name="connsiteY4814" fmla="*/ 1037086 h 2239844"/>
              <a:gd name="connsiteX4815" fmla="*/ 2065981 w 4419601"/>
              <a:gd name="connsiteY4815" fmla="*/ 1049984 h 2239844"/>
              <a:gd name="connsiteX4816" fmla="*/ 1979745 w 4419601"/>
              <a:gd name="connsiteY4816" fmla="*/ 1087923 h 2239844"/>
              <a:gd name="connsiteX4817" fmla="*/ 1979004 w 4419601"/>
              <a:gd name="connsiteY4817" fmla="*/ 1089660 h 2239844"/>
              <a:gd name="connsiteX4818" fmla="*/ 1982429 w 4419601"/>
              <a:gd name="connsiteY4818" fmla="*/ 1093092 h 2239844"/>
              <a:gd name="connsiteX4819" fmla="*/ 1978025 w 4419601"/>
              <a:gd name="connsiteY4819" fmla="*/ 1095128 h 2239844"/>
              <a:gd name="connsiteX4820" fmla="*/ 1978025 w 4419601"/>
              <a:gd name="connsiteY4820" fmla="*/ 1091953 h 2239844"/>
              <a:gd name="connsiteX4821" fmla="*/ 1973961 w 4419601"/>
              <a:gd name="connsiteY4821" fmla="*/ 1101479 h 2239844"/>
              <a:gd name="connsiteX4822" fmla="*/ 1974814 w 4419601"/>
              <a:gd name="connsiteY4822" fmla="*/ 1101693 h 2239844"/>
              <a:gd name="connsiteX4823" fmla="*/ 1978026 w 4419601"/>
              <a:gd name="connsiteY4823" fmla="*/ 1107333 h 2239844"/>
              <a:gd name="connsiteX4824" fmla="*/ 1971602 w 4419601"/>
              <a:gd name="connsiteY4824" fmla="*/ 1107333 h 2239844"/>
              <a:gd name="connsiteX4825" fmla="*/ 1969689 w 4419601"/>
              <a:gd name="connsiteY4825" fmla="*/ 1114816 h 2239844"/>
              <a:gd name="connsiteX4826" fmla="*/ 1964561 w 4419601"/>
              <a:gd name="connsiteY4826" fmla="*/ 1119420 h 2239844"/>
              <a:gd name="connsiteX4827" fmla="*/ 1955383 w 4419601"/>
              <a:gd name="connsiteY4827" fmla="*/ 1134138 h 2239844"/>
              <a:gd name="connsiteX4828" fmla="*/ 1952329 w 4419601"/>
              <a:gd name="connsiteY4828" fmla="*/ 1139559 h 2239844"/>
              <a:gd name="connsiteX4829" fmla="*/ 1937814 w 4419601"/>
              <a:gd name="connsiteY4829" fmla="*/ 1168682 h 2239844"/>
              <a:gd name="connsiteX4830" fmla="*/ 1929231 w 4419601"/>
              <a:gd name="connsiteY4830" fmla="*/ 1179355 h 2239844"/>
              <a:gd name="connsiteX4831" fmla="*/ 1916191 w 4419601"/>
              <a:gd name="connsiteY4831" fmla="*/ 1190315 h 2239844"/>
              <a:gd name="connsiteX4832" fmla="*/ 1909650 w 4419601"/>
              <a:gd name="connsiteY4832" fmla="*/ 1194131 h 2239844"/>
              <a:gd name="connsiteX4833" fmla="*/ 1926631 w 4419601"/>
              <a:gd name="connsiteY4833" fmla="*/ 1178230 h 2239844"/>
              <a:gd name="connsiteX4834" fmla="*/ 1935929 w 4419601"/>
              <a:gd name="connsiteY4834" fmla="*/ 1156607 h 2239844"/>
              <a:gd name="connsiteX4835" fmla="*/ 1934369 w 4419601"/>
              <a:gd name="connsiteY4835" fmla="*/ 1155702 h 2239844"/>
              <a:gd name="connsiteX4836" fmla="*/ 1933575 w 4419601"/>
              <a:gd name="connsiteY4836" fmla="*/ 1152477 h 2239844"/>
              <a:gd name="connsiteX4837" fmla="*/ 1943732 w 4419601"/>
              <a:gd name="connsiteY4837" fmla="*/ 1138458 h 2239844"/>
              <a:gd name="connsiteX4838" fmla="*/ 1944298 w 4419601"/>
              <a:gd name="connsiteY4838" fmla="*/ 1137142 h 2239844"/>
              <a:gd name="connsiteX4839" fmla="*/ 1954513 w 4419601"/>
              <a:gd name="connsiteY4839" fmla="*/ 1123578 h 2239844"/>
              <a:gd name="connsiteX4840" fmla="*/ 1964531 w 4419601"/>
              <a:gd name="connsiteY4840" fmla="*/ 1109751 h 2239844"/>
              <a:gd name="connsiteX4841" fmla="*/ 1990725 w 4419601"/>
              <a:gd name="connsiteY4841" fmla="*/ 1062187 h 2239844"/>
              <a:gd name="connsiteX4842" fmla="*/ 1979746 w 4419601"/>
              <a:gd name="connsiteY4842" fmla="*/ 1087919 h 2239844"/>
              <a:gd name="connsiteX4843" fmla="*/ 2019556 w 4419601"/>
              <a:gd name="connsiteY4843" fmla="*/ 1070339 h 2239844"/>
              <a:gd name="connsiteX4844" fmla="*/ 2100205 w 4419601"/>
              <a:gd name="connsiteY4844" fmla="*/ 1028822 h 2239844"/>
              <a:gd name="connsiteX4845" fmla="*/ 2244094 w 4419601"/>
              <a:gd name="connsiteY4845" fmla="*/ 1022779 h 2239844"/>
              <a:gd name="connsiteX4846" fmla="*/ 2242567 w 4419601"/>
              <a:gd name="connsiteY4846" fmla="*/ 1023988 h 2239844"/>
              <a:gd name="connsiteX4847" fmla="*/ 2213147 w 4419601"/>
              <a:gd name="connsiteY4847" fmla="*/ 1040009 h 2239844"/>
              <a:gd name="connsiteX4848" fmla="*/ 2209321 w 4419601"/>
              <a:gd name="connsiteY4848" fmla="*/ 1041742 h 2239844"/>
              <a:gd name="connsiteX4849" fmla="*/ 2189655 w 4419601"/>
              <a:gd name="connsiteY4849" fmla="*/ 1046610 h 2239844"/>
              <a:gd name="connsiteX4850" fmla="*/ 2187636 w 4419601"/>
              <a:gd name="connsiteY4850" fmla="*/ 1045777 h 2239844"/>
              <a:gd name="connsiteX4851" fmla="*/ 2220921 w 4419601"/>
              <a:gd name="connsiteY4851" fmla="*/ 1032719 h 2239844"/>
              <a:gd name="connsiteX4852" fmla="*/ 2222370 w 4419601"/>
              <a:gd name="connsiteY4852" fmla="*/ 1032063 h 2239844"/>
              <a:gd name="connsiteX4853" fmla="*/ 2229740 w 4419601"/>
              <a:gd name="connsiteY4853" fmla="*/ 1030338 h 2239844"/>
              <a:gd name="connsiteX4854" fmla="*/ 2170403 w 4419601"/>
              <a:gd name="connsiteY4854" fmla="*/ 1020950 h 2239844"/>
              <a:gd name="connsiteX4855" fmla="*/ 2167077 w 4419601"/>
              <a:gd name="connsiteY4855" fmla="*/ 1036279 h 2239844"/>
              <a:gd name="connsiteX4856" fmla="*/ 2166986 w 4419601"/>
              <a:gd name="connsiteY4856" fmla="*/ 1036421 h 2239844"/>
              <a:gd name="connsiteX4857" fmla="*/ 2179488 w 4419601"/>
              <a:gd name="connsiteY4857" fmla="*/ 1034006 h 2239844"/>
              <a:gd name="connsiteX4858" fmla="*/ 2183971 w 4419601"/>
              <a:gd name="connsiteY4858" fmla="*/ 1030636 h 2239844"/>
              <a:gd name="connsiteX4859" fmla="*/ 2182002 w 4419601"/>
              <a:gd name="connsiteY4859" fmla="*/ 1033520 h 2239844"/>
              <a:gd name="connsiteX4860" fmla="*/ 2183740 w 4419601"/>
              <a:gd name="connsiteY4860" fmla="*/ 1033184 h 2239844"/>
              <a:gd name="connsiteX4861" fmla="*/ 2183971 w 4419601"/>
              <a:gd name="connsiteY4861" fmla="*/ 1030636 h 2239844"/>
              <a:gd name="connsiteX4862" fmla="*/ 2186385 w 4419601"/>
              <a:gd name="connsiteY4862" fmla="*/ 1031443 h 2239844"/>
              <a:gd name="connsiteX4863" fmla="*/ 2185811 w 4419601"/>
              <a:gd name="connsiteY4863" fmla="*/ 1032784 h 2239844"/>
              <a:gd name="connsiteX4864" fmla="*/ 2197826 w 4419601"/>
              <a:gd name="connsiteY4864" fmla="*/ 1030463 h 2239844"/>
              <a:gd name="connsiteX4865" fmla="*/ 2196826 w 4419601"/>
              <a:gd name="connsiteY4865" fmla="*/ 1030949 h 2239844"/>
              <a:gd name="connsiteX4866" fmla="*/ 2185301 w 4419601"/>
              <a:gd name="connsiteY4866" fmla="*/ 1033976 h 2239844"/>
              <a:gd name="connsiteX4867" fmla="*/ 2183971 w 4419601"/>
              <a:gd name="connsiteY4867" fmla="*/ 1037086 h 2239844"/>
              <a:gd name="connsiteX4868" fmla="*/ 2183940 w 4419601"/>
              <a:gd name="connsiteY4868" fmla="*/ 1037211 h 2239844"/>
              <a:gd name="connsiteX4869" fmla="*/ 2196826 w 4419601"/>
              <a:gd name="connsiteY4869" fmla="*/ 1030949 h 2239844"/>
              <a:gd name="connsiteX4870" fmla="*/ 2200366 w 4419601"/>
              <a:gd name="connsiteY4870" fmla="*/ 1030019 h 2239844"/>
              <a:gd name="connsiteX4871" fmla="*/ 2217881 w 4419601"/>
              <a:gd name="connsiteY4871" fmla="*/ 1027067 h 2239844"/>
              <a:gd name="connsiteX4872" fmla="*/ 2209292 w 4419601"/>
              <a:gd name="connsiteY4872" fmla="*/ 1031241 h 2239844"/>
              <a:gd name="connsiteX4873" fmla="*/ 2183706 w 4419601"/>
              <a:gd name="connsiteY4873" fmla="*/ 1038150 h 2239844"/>
              <a:gd name="connsiteX4874" fmla="*/ 2183167 w 4419601"/>
              <a:gd name="connsiteY4874" fmla="*/ 1040310 h 2239844"/>
              <a:gd name="connsiteX4875" fmla="*/ 2179489 w 4419601"/>
              <a:gd name="connsiteY4875" fmla="*/ 1042416 h 2239844"/>
              <a:gd name="connsiteX4876" fmla="*/ 2180248 w 4419601"/>
              <a:gd name="connsiteY4876" fmla="*/ 1042729 h 2239844"/>
              <a:gd name="connsiteX4877" fmla="*/ 2176893 w 4419601"/>
              <a:gd name="connsiteY4877" fmla="*/ 1044018 h 2239844"/>
              <a:gd name="connsiteX4878" fmla="*/ 2174318 w 4419601"/>
              <a:gd name="connsiteY4878" fmla="*/ 1045953 h 2239844"/>
              <a:gd name="connsiteX4879" fmla="*/ 2173786 w 4419601"/>
              <a:gd name="connsiteY4879" fmla="*/ 1045554 h 2239844"/>
              <a:gd name="connsiteX4880" fmla="*/ 2174103 w 4419601"/>
              <a:gd name="connsiteY4880" fmla="*/ 1045088 h 2239844"/>
              <a:gd name="connsiteX4881" fmla="*/ 2173484 w 4419601"/>
              <a:gd name="connsiteY4881" fmla="*/ 1045326 h 2239844"/>
              <a:gd name="connsiteX4882" fmla="*/ 2173786 w 4419601"/>
              <a:gd name="connsiteY4882" fmla="*/ 1045554 h 2239844"/>
              <a:gd name="connsiteX4883" fmla="*/ 2173513 w 4419601"/>
              <a:gd name="connsiteY4883" fmla="*/ 1045953 h 2239844"/>
              <a:gd name="connsiteX4884" fmla="*/ 2173197 w 4419601"/>
              <a:gd name="connsiteY4884" fmla="*/ 1046170 h 2239844"/>
              <a:gd name="connsiteX4885" fmla="*/ 2174438 w 4419601"/>
              <a:gd name="connsiteY4885" fmla="*/ 1046682 h 2239844"/>
              <a:gd name="connsiteX4886" fmla="*/ 2171216 w 4419601"/>
              <a:gd name="connsiteY4886" fmla="*/ 1047528 h 2239844"/>
              <a:gd name="connsiteX4887" fmla="*/ 2158228 w 4419601"/>
              <a:gd name="connsiteY4887" fmla="*/ 1056433 h 2239844"/>
              <a:gd name="connsiteX4888" fmla="*/ 2158228 w 4419601"/>
              <a:gd name="connsiteY4888" fmla="*/ 1051183 h 2239844"/>
              <a:gd name="connsiteX4889" fmla="*/ 2156968 w 4419601"/>
              <a:gd name="connsiteY4889" fmla="*/ 1051667 h 2239844"/>
              <a:gd name="connsiteX4890" fmla="*/ 2155814 w 4419601"/>
              <a:gd name="connsiteY4890" fmla="*/ 1053209 h 2239844"/>
              <a:gd name="connsiteX4891" fmla="*/ 2158228 w 4419601"/>
              <a:gd name="connsiteY4891" fmla="*/ 1056433 h 2239844"/>
              <a:gd name="connsiteX4892" fmla="*/ 2140750 w 4419601"/>
              <a:gd name="connsiteY4892" fmla="*/ 1058638 h 2239844"/>
              <a:gd name="connsiteX4893" fmla="*/ 2147445 w 4419601"/>
              <a:gd name="connsiteY4893" fmla="*/ 1055323 h 2239844"/>
              <a:gd name="connsiteX4894" fmla="*/ 2146364 w 4419601"/>
              <a:gd name="connsiteY4894" fmla="*/ 1055738 h 2239844"/>
              <a:gd name="connsiteX4895" fmla="*/ 2146350 w 4419601"/>
              <a:gd name="connsiteY4895" fmla="*/ 1055725 h 2239844"/>
              <a:gd name="connsiteX4896" fmla="*/ 2140173 w 4419601"/>
              <a:gd name="connsiteY4896" fmla="*/ 1058711 h 2239844"/>
              <a:gd name="connsiteX4897" fmla="*/ 2115892 w 4419601"/>
              <a:gd name="connsiteY4897" fmla="*/ 1061774 h 2239844"/>
              <a:gd name="connsiteX4898" fmla="*/ 1997333 w 4419601"/>
              <a:gd name="connsiteY4898" fmla="*/ 1108027 h 2239844"/>
              <a:gd name="connsiteX4899" fmla="*/ 2066453 w 4419601"/>
              <a:gd name="connsiteY4899" fmla="*/ 1072301 h 2239844"/>
              <a:gd name="connsiteX4900" fmla="*/ 2075367 w 4419601"/>
              <a:gd name="connsiteY4900" fmla="*/ 1068525 h 2239844"/>
              <a:gd name="connsiteX4901" fmla="*/ 2115892 w 4419601"/>
              <a:gd name="connsiteY4901" fmla="*/ 1055325 h 2239844"/>
              <a:gd name="connsiteX4902" fmla="*/ 2139950 w 4419601"/>
              <a:gd name="connsiteY4902" fmla="*/ 1052290 h 2239844"/>
              <a:gd name="connsiteX4903" fmla="*/ 2139950 w 4419601"/>
              <a:gd name="connsiteY4903" fmla="*/ 1049388 h 2239844"/>
              <a:gd name="connsiteX4904" fmla="*/ 2140752 w 4419601"/>
              <a:gd name="connsiteY4904" fmla="*/ 1050182 h 2239844"/>
              <a:gd name="connsiteX4905" fmla="*/ 2142550 w 4419601"/>
              <a:gd name="connsiteY4905" fmla="*/ 1051962 h 2239844"/>
              <a:gd name="connsiteX4906" fmla="*/ 2158228 w 4419601"/>
              <a:gd name="connsiteY4906" fmla="*/ 1049984 h 2239844"/>
              <a:gd name="connsiteX4907" fmla="*/ 2153903 w 4419601"/>
              <a:gd name="connsiteY4907" fmla="*/ 1052075 h 2239844"/>
              <a:gd name="connsiteX4908" fmla="*/ 2154122 w 4419601"/>
              <a:gd name="connsiteY4908" fmla="*/ 1052017 h 2239844"/>
              <a:gd name="connsiteX4909" fmla="*/ 2158228 w 4419601"/>
              <a:gd name="connsiteY4909" fmla="*/ 1049984 h 2239844"/>
              <a:gd name="connsiteX4910" fmla="*/ 2157338 w 4419601"/>
              <a:gd name="connsiteY4910" fmla="*/ 1051172 h 2239844"/>
              <a:gd name="connsiteX4911" fmla="*/ 2158228 w 4419601"/>
              <a:gd name="connsiteY4911" fmla="*/ 1050939 h 2239844"/>
              <a:gd name="connsiteX4912" fmla="*/ 2158228 w 4419601"/>
              <a:gd name="connsiteY4912" fmla="*/ 1050790 h 2239844"/>
              <a:gd name="connsiteX4913" fmla="*/ 2158228 w 4419601"/>
              <a:gd name="connsiteY4913" fmla="*/ 1049984 h 2239844"/>
              <a:gd name="connsiteX4914" fmla="*/ 2166809 w 4419601"/>
              <a:gd name="connsiteY4914" fmla="*/ 1043535 h 2239844"/>
              <a:gd name="connsiteX4915" fmla="*/ 2165604 w 4419601"/>
              <a:gd name="connsiteY4915" fmla="*/ 1043038 h 2239844"/>
              <a:gd name="connsiteX4916" fmla="*/ 2168516 w 4419601"/>
              <a:gd name="connsiteY4916" fmla="*/ 1042252 h 2239844"/>
              <a:gd name="connsiteX4917" fmla="*/ 2169261 w 4419601"/>
              <a:gd name="connsiteY4917" fmla="*/ 1041692 h 2239844"/>
              <a:gd name="connsiteX4918" fmla="*/ 2165604 w 4419601"/>
              <a:gd name="connsiteY4918" fmla="*/ 1042652 h 2239844"/>
              <a:gd name="connsiteX4919" fmla="*/ 2165604 w 4419601"/>
              <a:gd name="connsiteY4919" fmla="*/ 1042244 h 2239844"/>
              <a:gd name="connsiteX4920" fmla="*/ 2165604 w 4419601"/>
              <a:gd name="connsiteY4920" fmla="*/ 1040614 h 2239844"/>
              <a:gd name="connsiteX4921" fmla="*/ 2170806 w 4419601"/>
              <a:gd name="connsiteY4921" fmla="*/ 1038834 h 2239844"/>
              <a:gd name="connsiteX4922" fmla="*/ 2172263 w 4419601"/>
              <a:gd name="connsiteY4922" fmla="*/ 1039435 h 2239844"/>
              <a:gd name="connsiteX4923" fmla="*/ 2174948 w 4419601"/>
              <a:gd name="connsiteY4923" fmla="*/ 1037418 h 2239844"/>
              <a:gd name="connsiteX4924" fmla="*/ 2170806 w 4419601"/>
              <a:gd name="connsiteY4924" fmla="*/ 1038834 h 2239844"/>
              <a:gd name="connsiteX4925" fmla="*/ 2166559 w 4419601"/>
              <a:gd name="connsiteY4925" fmla="*/ 1037082 h 2239844"/>
              <a:gd name="connsiteX4926" fmla="*/ 2165604 w 4419601"/>
              <a:gd name="connsiteY4926" fmla="*/ 1038561 h 2239844"/>
              <a:gd name="connsiteX4927" fmla="*/ 2165604 w 4419601"/>
              <a:gd name="connsiteY4927" fmla="*/ 1040614 h 2239844"/>
              <a:gd name="connsiteX4928" fmla="*/ 2163903 w 4419601"/>
              <a:gd name="connsiteY4928" fmla="*/ 1041196 h 2239844"/>
              <a:gd name="connsiteX4929" fmla="*/ 2163577 w 4419601"/>
              <a:gd name="connsiteY4929" fmla="*/ 1041700 h 2239844"/>
              <a:gd name="connsiteX4930" fmla="*/ 2165186 w 4419601"/>
              <a:gd name="connsiteY4930" fmla="*/ 1042762 h 2239844"/>
              <a:gd name="connsiteX4931" fmla="*/ 2162423 w 4419601"/>
              <a:gd name="connsiteY4931" fmla="*/ 1043487 h 2239844"/>
              <a:gd name="connsiteX4932" fmla="*/ 2158228 w 4419601"/>
              <a:gd name="connsiteY4932" fmla="*/ 1049984 h 2239844"/>
              <a:gd name="connsiteX4933" fmla="*/ 2159166 w 4419601"/>
              <a:gd name="connsiteY4933" fmla="*/ 1044342 h 2239844"/>
              <a:gd name="connsiteX4934" fmla="*/ 2139950 w 4419601"/>
              <a:gd name="connsiteY4934" fmla="*/ 1049388 h 2239844"/>
              <a:gd name="connsiteX4935" fmla="*/ 2159435 w 4419601"/>
              <a:gd name="connsiteY4935" fmla="*/ 1042724 h 2239844"/>
              <a:gd name="connsiteX4936" fmla="*/ 2160927 w 4419601"/>
              <a:gd name="connsiteY4936" fmla="*/ 1033757 h 2239844"/>
              <a:gd name="connsiteX4937" fmla="*/ 2164664 w 4419601"/>
              <a:gd name="connsiteY4937" fmla="*/ 1030636 h 2239844"/>
              <a:gd name="connsiteX4938" fmla="*/ 2141801 w 4419601"/>
              <a:gd name="connsiteY4938" fmla="*/ 1020480 h 2239844"/>
              <a:gd name="connsiteX4939" fmla="*/ 2132862 w 4419601"/>
              <a:gd name="connsiteY4939" fmla="*/ 1027374 h 2239844"/>
              <a:gd name="connsiteX4940" fmla="*/ 2127197 w 4419601"/>
              <a:gd name="connsiteY4940" fmla="*/ 1028819 h 2239844"/>
              <a:gd name="connsiteX4941" fmla="*/ 2131077 w 4419601"/>
              <a:gd name="connsiteY4941" fmla="*/ 1027109 h 2239844"/>
              <a:gd name="connsiteX4942" fmla="*/ 2247148 w 4419601"/>
              <a:gd name="connsiteY4942" fmla="*/ 1020360 h 2239844"/>
              <a:gd name="connsiteX4943" fmla="*/ 2245742 w 4419601"/>
              <a:gd name="connsiteY4943" fmla="*/ 1021473 h 2239844"/>
              <a:gd name="connsiteX4944" fmla="*/ 2222370 w 4419601"/>
              <a:gd name="connsiteY4944" fmla="*/ 1032063 h 2239844"/>
              <a:gd name="connsiteX4945" fmla="*/ 2193883 w 4419601"/>
              <a:gd name="connsiteY4945" fmla="*/ 1038729 h 2239844"/>
              <a:gd name="connsiteX4946" fmla="*/ 2209292 w 4419601"/>
              <a:gd name="connsiteY4946" fmla="*/ 1031241 h 2239844"/>
              <a:gd name="connsiteX4947" fmla="*/ 2236153 w 4419601"/>
              <a:gd name="connsiteY4947" fmla="*/ 1023988 h 2239844"/>
              <a:gd name="connsiteX4948" fmla="*/ 761957 w 4419601"/>
              <a:gd name="connsiteY4948" fmla="*/ 1019251 h 2239844"/>
              <a:gd name="connsiteX4949" fmla="*/ 765176 w 4419601"/>
              <a:gd name="connsiteY4949" fmla="*/ 1024091 h 2239844"/>
              <a:gd name="connsiteX4950" fmla="*/ 739423 w 4419601"/>
              <a:gd name="connsiteY4950" fmla="*/ 1069257 h 2239844"/>
              <a:gd name="connsiteX4951" fmla="*/ 707232 w 4419601"/>
              <a:gd name="connsiteY4951" fmla="*/ 1114424 h 2239844"/>
              <a:gd name="connsiteX4952" fmla="*/ 655726 w 4419601"/>
              <a:gd name="connsiteY4952" fmla="*/ 1211211 h 2239844"/>
              <a:gd name="connsiteX4953" fmla="*/ 649288 w 4419601"/>
              <a:gd name="connsiteY4953" fmla="*/ 1211211 h 2239844"/>
              <a:gd name="connsiteX4954" fmla="*/ 700794 w 4419601"/>
              <a:gd name="connsiteY4954" fmla="*/ 1114424 h 2239844"/>
              <a:gd name="connsiteX4955" fmla="*/ 732985 w 4419601"/>
              <a:gd name="connsiteY4955" fmla="*/ 1069257 h 2239844"/>
              <a:gd name="connsiteX4956" fmla="*/ 758738 w 4419601"/>
              <a:gd name="connsiteY4956" fmla="*/ 1024091 h 2239844"/>
              <a:gd name="connsiteX4957" fmla="*/ 761957 w 4419601"/>
              <a:gd name="connsiteY4957" fmla="*/ 1019251 h 2239844"/>
              <a:gd name="connsiteX4958" fmla="*/ 850870 w 4419601"/>
              <a:gd name="connsiteY4958" fmla="*/ 1019243 h 2239844"/>
              <a:gd name="connsiteX4959" fmla="*/ 854076 w 4419601"/>
              <a:gd name="connsiteY4959" fmla="*/ 1024056 h 2239844"/>
              <a:gd name="connsiteX4960" fmla="*/ 693799 w 4419601"/>
              <a:gd name="connsiteY4960" fmla="*/ 1312846 h 2239844"/>
              <a:gd name="connsiteX4961" fmla="*/ 687388 w 4419601"/>
              <a:gd name="connsiteY4961" fmla="*/ 1312846 h 2239844"/>
              <a:gd name="connsiteX4962" fmla="*/ 847665 w 4419601"/>
              <a:gd name="connsiteY4962" fmla="*/ 1024056 h 2239844"/>
              <a:gd name="connsiteX4963" fmla="*/ 850870 w 4419601"/>
              <a:gd name="connsiteY4963" fmla="*/ 1019243 h 2239844"/>
              <a:gd name="connsiteX4964" fmla="*/ 2251271 w 4419601"/>
              <a:gd name="connsiteY4964" fmla="*/ 1018999 h 2239844"/>
              <a:gd name="connsiteX4965" fmla="*/ 2244094 w 4419601"/>
              <a:gd name="connsiteY4965" fmla="*/ 1022779 h 2239844"/>
              <a:gd name="connsiteX4966" fmla="*/ 2245742 w 4419601"/>
              <a:gd name="connsiteY4966" fmla="*/ 1021473 h 2239844"/>
              <a:gd name="connsiteX4967" fmla="*/ 2251021 w 4419601"/>
              <a:gd name="connsiteY4967" fmla="*/ 1019081 h 2239844"/>
              <a:gd name="connsiteX4968" fmla="*/ 2143771 w 4419601"/>
              <a:gd name="connsiteY4968" fmla="*/ 1018127 h 2239844"/>
              <a:gd name="connsiteX4969" fmla="*/ 2124151 w 4419601"/>
              <a:gd name="connsiteY4969" fmla="*/ 1029596 h 2239844"/>
              <a:gd name="connsiteX4970" fmla="*/ 2101110 w 4419601"/>
              <a:gd name="connsiteY4970" fmla="*/ 1035473 h 2239844"/>
              <a:gd name="connsiteX4971" fmla="*/ 2097161 w 4419601"/>
              <a:gd name="connsiteY4971" fmla="*/ 1037573 h 2239844"/>
              <a:gd name="connsiteX4972" fmla="*/ 2096355 w 4419601"/>
              <a:gd name="connsiteY4972" fmla="*/ 1037533 h 2239844"/>
              <a:gd name="connsiteX4973" fmla="*/ 2116395 w 4419601"/>
              <a:gd name="connsiteY4973" fmla="*/ 1026605 h 2239844"/>
              <a:gd name="connsiteX4974" fmla="*/ 2120416 w 4419601"/>
              <a:gd name="connsiteY4974" fmla="*/ 1024058 h 2239844"/>
              <a:gd name="connsiteX4975" fmla="*/ 2121237 w 4419601"/>
              <a:gd name="connsiteY4975" fmla="*/ 1023659 h 2239844"/>
              <a:gd name="connsiteX4976" fmla="*/ 2145635 w 4419601"/>
              <a:gd name="connsiteY4976" fmla="*/ 1018110 h 2239844"/>
              <a:gd name="connsiteX4977" fmla="*/ 2147770 w 4419601"/>
              <a:gd name="connsiteY4977" fmla="*/ 1020962 h 2239844"/>
              <a:gd name="connsiteX4978" fmla="*/ 2145356 w 4419601"/>
              <a:gd name="connsiteY4978" fmla="*/ 1024187 h 2239844"/>
              <a:gd name="connsiteX4979" fmla="*/ 2145356 w 4419601"/>
              <a:gd name="connsiteY4979" fmla="*/ 1023381 h 2239844"/>
              <a:gd name="connsiteX4980" fmla="*/ 2145356 w 4419601"/>
              <a:gd name="connsiteY4980" fmla="*/ 1018282 h 2239844"/>
              <a:gd name="connsiteX4981" fmla="*/ 2145356 w 4419601"/>
              <a:gd name="connsiteY4981" fmla="*/ 1017738 h 2239844"/>
              <a:gd name="connsiteX4982" fmla="*/ 2145356 w 4419601"/>
              <a:gd name="connsiteY4982" fmla="*/ 1018282 h 2239844"/>
              <a:gd name="connsiteX4983" fmla="*/ 2141801 w 4419601"/>
              <a:gd name="connsiteY4983" fmla="*/ 1020480 h 2239844"/>
              <a:gd name="connsiteX4984" fmla="*/ 95183 w 4419601"/>
              <a:gd name="connsiteY4984" fmla="*/ 1017634 h 2239844"/>
              <a:gd name="connsiteX4985" fmla="*/ 96342 w 4419601"/>
              <a:gd name="connsiteY4985" fmla="*/ 1018353 h 2239844"/>
              <a:gd name="connsiteX4986" fmla="*/ 120429 w 4419601"/>
              <a:gd name="connsiteY4986" fmla="*/ 1035632 h 2239844"/>
              <a:gd name="connsiteX4987" fmla="*/ 139283 w 4419601"/>
              <a:gd name="connsiteY4987" fmla="*/ 1051535 h 2239844"/>
              <a:gd name="connsiteX4988" fmla="*/ 109991 w 4419601"/>
              <a:gd name="connsiteY4988" fmla="*/ 1032819 h 2239844"/>
              <a:gd name="connsiteX4989" fmla="*/ 2163824 w 4419601"/>
              <a:gd name="connsiteY4989" fmla="*/ 1016336 h 2239844"/>
              <a:gd name="connsiteX4990" fmla="*/ 2160927 w 4419601"/>
              <a:gd name="connsiteY4990" fmla="*/ 1033757 h 2239844"/>
              <a:gd name="connsiteX4991" fmla="*/ 2150183 w 4419601"/>
              <a:gd name="connsiteY4991" fmla="*/ 1042729 h 2239844"/>
              <a:gd name="connsiteX4992" fmla="*/ 2126049 w 4419601"/>
              <a:gd name="connsiteY4992" fmla="*/ 1049984 h 2239844"/>
              <a:gd name="connsiteX4993" fmla="*/ 2114809 w 4419601"/>
              <a:gd name="connsiteY4993" fmla="*/ 1047168 h 2239844"/>
              <a:gd name="connsiteX4994" fmla="*/ 2119633 w 4419601"/>
              <a:gd name="connsiteY4994" fmla="*/ 1043539 h 2239844"/>
              <a:gd name="connsiteX4995" fmla="*/ 2130071 w 4419601"/>
              <a:gd name="connsiteY4995" fmla="*/ 1045953 h 2239844"/>
              <a:gd name="connsiteX4996" fmla="*/ 2145356 w 4419601"/>
              <a:gd name="connsiteY4996" fmla="*/ 1043535 h 2239844"/>
              <a:gd name="connsiteX4997" fmla="*/ 2158228 w 4419601"/>
              <a:gd name="connsiteY4997" fmla="*/ 1024187 h 2239844"/>
              <a:gd name="connsiteX4998" fmla="*/ 1843123 w 4419601"/>
              <a:gd name="connsiteY4998" fmla="*/ 1013963 h 2239844"/>
              <a:gd name="connsiteX4999" fmla="*/ 1848644 w 4419601"/>
              <a:gd name="connsiteY4999" fmla="*/ 1021256 h 2239844"/>
              <a:gd name="connsiteX5000" fmla="*/ 1849817 w 4419601"/>
              <a:gd name="connsiteY5000" fmla="*/ 1025370 h 2239844"/>
              <a:gd name="connsiteX5001" fmla="*/ 1841413 w 4419601"/>
              <a:gd name="connsiteY5001" fmla="*/ 1058290 h 2239844"/>
              <a:gd name="connsiteX5002" fmla="*/ 1829880 w 4419601"/>
              <a:gd name="connsiteY5002" fmla="*/ 1073035 h 2239844"/>
              <a:gd name="connsiteX5003" fmla="*/ 1843823 w 4419601"/>
              <a:gd name="connsiteY5003" fmla="*/ 1036553 h 2239844"/>
              <a:gd name="connsiteX5004" fmla="*/ 1843168 w 4419601"/>
              <a:gd name="connsiteY5004" fmla="*/ 1031863 h 2239844"/>
              <a:gd name="connsiteX5005" fmla="*/ 1843823 w 4419601"/>
              <a:gd name="connsiteY5005" fmla="*/ 1030112 h 2239844"/>
              <a:gd name="connsiteX5006" fmla="*/ 3306470 w 4419601"/>
              <a:gd name="connsiteY5006" fmla="*/ 1013427 h 2239844"/>
              <a:gd name="connsiteX5007" fmla="*/ 3323304 w 4419601"/>
              <a:gd name="connsiteY5007" fmla="*/ 1034604 h 2239844"/>
              <a:gd name="connsiteX5008" fmla="*/ 3339085 w 4419601"/>
              <a:gd name="connsiteY5008" fmla="*/ 1060641 h 2239844"/>
              <a:gd name="connsiteX5009" fmla="*/ 3380977 w 4419601"/>
              <a:gd name="connsiteY5009" fmla="*/ 1140012 h 2239844"/>
              <a:gd name="connsiteX5010" fmla="*/ 3339888 w 4419601"/>
              <a:gd name="connsiteY5010" fmla="*/ 1069487 h 2239844"/>
              <a:gd name="connsiteX5011" fmla="*/ 3314188 w 4419601"/>
              <a:gd name="connsiteY5011" fmla="*/ 1025260 h 2239844"/>
              <a:gd name="connsiteX5012" fmla="*/ 2270359 w 4419601"/>
              <a:gd name="connsiteY5012" fmla="*/ 1012699 h 2239844"/>
              <a:gd name="connsiteX5013" fmla="*/ 2268221 w 4419601"/>
              <a:gd name="connsiteY5013" fmla="*/ 1017638 h 2239844"/>
              <a:gd name="connsiteX5014" fmla="*/ 2249544 w 4419601"/>
              <a:gd name="connsiteY5014" fmla="*/ 1024965 h 2239844"/>
              <a:gd name="connsiteX5015" fmla="*/ 2261807 w 4419601"/>
              <a:gd name="connsiteY5015" fmla="*/ 1015521 h 2239844"/>
              <a:gd name="connsiteX5016" fmla="*/ 2265995 w 4419601"/>
              <a:gd name="connsiteY5016" fmla="*/ 1012297 h 2239844"/>
              <a:gd name="connsiteX5017" fmla="*/ 2261807 w 4419601"/>
              <a:gd name="connsiteY5017" fmla="*/ 1015521 h 2239844"/>
              <a:gd name="connsiteX5018" fmla="*/ 2251271 w 4419601"/>
              <a:gd name="connsiteY5018" fmla="*/ 1018999 h 2239844"/>
              <a:gd name="connsiteX5019" fmla="*/ 2251689 w 4419601"/>
              <a:gd name="connsiteY5019" fmla="*/ 1018778 h 2239844"/>
              <a:gd name="connsiteX5020" fmla="*/ 2164511 w 4419601"/>
              <a:gd name="connsiteY5020" fmla="*/ 1012210 h 2239844"/>
              <a:gd name="connsiteX5021" fmla="*/ 2164595 w 4419601"/>
              <a:gd name="connsiteY5021" fmla="*/ 1015255 h 2239844"/>
              <a:gd name="connsiteX5022" fmla="*/ 2163824 w 4419601"/>
              <a:gd name="connsiteY5022" fmla="*/ 1016336 h 2239844"/>
              <a:gd name="connsiteX5023" fmla="*/ 3648790 w 4419601"/>
              <a:gd name="connsiteY5023" fmla="*/ 1011169 h 2239844"/>
              <a:gd name="connsiteX5024" fmla="*/ 3700225 w 4419601"/>
              <a:gd name="connsiteY5024" fmla="*/ 1204070 h 2239844"/>
              <a:gd name="connsiteX5025" fmla="*/ 3719513 w 4419601"/>
              <a:gd name="connsiteY5025" fmla="*/ 1403401 h 2239844"/>
              <a:gd name="connsiteX5026" fmla="*/ 3713084 w 4419601"/>
              <a:gd name="connsiteY5026" fmla="*/ 1403401 h 2239844"/>
              <a:gd name="connsiteX5027" fmla="*/ 3693796 w 4419601"/>
              <a:gd name="connsiteY5027" fmla="*/ 1204070 h 2239844"/>
              <a:gd name="connsiteX5028" fmla="*/ 3648790 w 4419601"/>
              <a:gd name="connsiteY5028" fmla="*/ 1011169 h 2239844"/>
              <a:gd name="connsiteX5029" fmla="*/ 1847082 w 4419601"/>
              <a:gd name="connsiteY5029" fmla="*/ 1009610 h 2239844"/>
              <a:gd name="connsiteX5030" fmla="*/ 1858285 w 4419601"/>
              <a:gd name="connsiteY5030" fmla="*/ 1027697 h 2239844"/>
              <a:gd name="connsiteX5031" fmla="*/ 1858359 w 4419601"/>
              <a:gd name="connsiteY5031" fmla="*/ 1028130 h 2239844"/>
              <a:gd name="connsiteX5032" fmla="*/ 1855166 w 4419601"/>
              <a:gd name="connsiteY5032" fmla="*/ 1044130 h 2239844"/>
              <a:gd name="connsiteX5033" fmla="*/ 1849817 w 4419601"/>
              <a:gd name="connsiteY5033" fmla="*/ 1025370 h 2239844"/>
              <a:gd name="connsiteX5034" fmla="*/ 1850251 w 4419601"/>
              <a:gd name="connsiteY5034" fmla="*/ 1023671 h 2239844"/>
              <a:gd name="connsiteX5035" fmla="*/ 3311495 w 4419601"/>
              <a:gd name="connsiteY5035" fmla="*/ 1009473 h 2239844"/>
              <a:gd name="connsiteX5036" fmla="*/ 3319007 w 4419601"/>
              <a:gd name="connsiteY5036" fmla="*/ 1018827 h 2239844"/>
              <a:gd name="connsiteX5037" fmla="*/ 3339309 w 4419601"/>
              <a:gd name="connsiteY5037" fmla="*/ 1050549 h 2239844"/>
              <a:gd name="connsiteX5038" fmla="*/ 3350960 w 4419601"/>
              <a:gd name="connsiteY5038" fmla="*/ 1070399 h 2239844"/>
              <a:gd name="connsiteX5039" fmla="*/ 3361573 w 4419601"/>
              <a:gd name="connsiteY5039" fmla="*/ 1089590 h 2239844"/>
              <a:gd name="connsiteX5040" fmla="*/ 3371958 w 4419601"/>
              <a:gd name="connsiteY5040" fmla="*/ 1111238 h 2239844"/>
              <a:gd name="connsiteX5041" fmla="*/ 3368802 w 4419601"/>
              <a:gd name="connsiteY5041" fmla="*/ 1106147 h 2239844"/>
              <a:gd name="connsiteX5042" fmla="*/ 3352738 w 4419601"/>
              <a:gd name="connsiteY5042" fmla="*/ 1075920 h 2239844"/>
              <a:gd name="connsiteX5043" fmla="*/ 3324629 w 4419601"/>
              <a:gd name="connsiteY5043" fmla="*/ 1031693 h 2239844"/>
              <a:gd name="connsiteX5044" fmla="*/ 88779 w 4419601"/>
              <a:gd name="connsiteY5044" fmla="*/ 1008937 h 2239844"/>
              <a:gd name="connsiteX5045" fmla="*/ 109866 w 4419601"/>
              <a:gd name="connsiteY5045" fmla="*/ 1022682 h 2239844"/>
              <a:gd name="connsiteX5046" fmla="*/ 129259 w 4419601"/>
              <a:gd name="connsiteY5046" fmla="*/ 1040052 h 2239844"/>
              <a:gd name="connsiteX5047" fmla="*/ 164486 w 4419601"/>
              <a:gd name="connsiteY5047" fmla="*/ 1065239 h 2239844"/>
              <a:gd name="connsiteX5048" fmla="*/ 144514 w 4419601"/>
              <a:gd name="connsiteY5048" fmla="*/ 1052911 h 2239844"/>
              <a:gd name="connsiteX5049" fmla="*/ 120429 w 4419601"/>
              <a:gd name="connsiteY5049" fmla="*/ 1035632 h 2239844"/>
              <a:gd name="connsiteX5050" fmla="*/ 4289357 w 4419601"/>
              <a:gd name="connsiteY5050" fmla="*/ 1006923 h 2239844"/>
              <a:gd name="connsiteX5051" fmla="*/ 4284674 w 4419601"/>
              <a:gd name="connsiteY5051" fmla="*/ 1010915 h 2239844"/>
              <a:gd name="connsiteX5052" fmla="*/ 4226849 w 4419601"/>
              <a:gd name="connsiteY5052" fmla="*/ 1068906 h 2239844"/>
              <a:gd name="connsiteX5053" fmla="*/ 4140110 w 4419601"/>
              <a:gd name="connsiteY5053" fmla="*/ 1140588 h 2239844"/>
              <a:gd name="connsiteX5054" fmla="*/ 4097648 w 4419601"/>
              <a:gd name="connsiteY5054" fmla="*/ 1178045 h 2239844"/>
              <a:gd name="connsiteX5055" fmla="*/ 4098925 w 4419601"/>
              <a:gd name="connsiteY5055" fmla="*/ 1184250 h 2239844"/>
              <a:gd name="connsiteX5056" fmla="*/ 4096969 w 4419601"/>
              <a:gd name="connsiteY5056" fmla="*/ 1187172 h 2239844"/>
              <a:gd name="connsiteX5057" fmla="*/ 4181873 w 4419601"/>
              <a:gd name="connsiteY5057" fmla="*/ 1117231 h 2239844"/>
              <a:gd name="connsiteX5058" fmla="*/ 4271824 w 4419601"/>
              <a:gd name="connsiteY5058" fmla="*/ 1043132 h 2239844"/>
              <a:gd name="connsiteX5059" fmla="*/ 4295053 w 4419601"/>
              <a:gd name="connsiteY5059" fmla="*/ 1023543 h 2239844"/>
              <a:gd name="connsiteX5060" fmla="*/ 2164341 w 4419601"/>
              <a:gd name="connsiteY5060" fmla="*/ 1006103 h 2239844"/>
              <a:gd name="connsiteX5061" fmla="*/ 2164353 w 4419601"/>
              <a:gd name="connsiteY5061" fmla="*/ 1006539 h 2239844"/>
              <a:gd name="connsiteX5062" fmla="*/ 2145635 w 4419601"/>
              <a:gd name="connsiteY5062" fmla="*/ 1018110 h 2239844"/>
              <a:gd name="connsiteX5063" fmla="*/ 2145356 w 4419601"/>
              <a:gd name="connsiteY5063" fmla="*/ 1017738 h 2239844"/>
              <a:gd name="connsiteX5064" fmla="*/ 2143771 w 4419601"/>
              <a:gd name="connsiteY5064" fmla="*/ 1018127 h 2239844"/>
              <a:gd name="connsiteX5065" fmla="*/ 2169361 w 4419601"/>
              <a:gd name="connsiteY5065" fmla="*/ 1003443 h 2239844"/>
              <a:gd name="connsiteX5066" fmla="*/ 2164664 w 4419601"/>
              <a:gd name="connsiteY5066" fmla="*/ 1011289 h 2239844"/>
              <a:gd name="connsiteX5067" fmla="*/ 2164511 w 4419601"/>
              <a:gd name="connsiteY5067" fmla="*/ 1012210 h 2239844"/>
              <a:gd name="connsiteX5068" fmla="*/ 2164353 w 4419601"/>
              <a:gd name="connsiteY5068" fmla="*/ 1006539 h 2239844"/>
              <a:gd name="connsiteX5069" fmla="*/ 2169902 w 4419601"/>
              <a:gd name="connsiteY5069" fmla="*/ 1002852 h 2239844"/>
              <a:gd name="connsiteX5070" fmla="*/ 2169644 w 4419601"/>
              <a:gd name="connsiteY5070" fmla="*/ 1003268 h 2239844"/>
              <a:gd name="connsiteX5071" fmla="*/ 2169361 w 4419601"/>
              <a:gd name="connsiteY5071" fmla="*/ 1003443 h 2239844"/>
              <a:gd name="connsiteX5072" fmla="*/ 2169614 w 4419601"/>
              <a:gd name="connsiteY5072" fmla="*/ 1003020 h 2239844"/>
              <a:gd name="connsiteX5073" fmla="*/ 2171678 w 4419601"/>
              <a:gd name="connsiteY5073" fmla="*/ 1002011 h 2239844"/>
              <a:gd name="connsiteX5074" fmla="*/ 2171452 w 4419601"/>
              <a:gd name="connsiteY5074" fmla="*/ 1005634 h 2239844"/>
              <a:gd name="connsiteX5075" fmla="*/ 2167422 w 4419601"/>
              <a:gd name="connsiteY5075" fmla="*/ 1011289 h 2239844"/>
              <a:gd name="connsiteX5076" fmla="*/ 2164664 w 4419601"/>
              <a:gd name="connsiteY5076" fmla="*/ 1011289 h 2239844"/>
              <a:gd name="connsiteX5077" fmla="*/ 2169644 w 4419601"/>
              <a:gd name="connsiteY5077" fmla="*/ 1003268 h 2239844"/>
              <a:gd name="connsiteX5078" fmla="*/ 2771290 w 4419601"/>
              <a:gd name="connsiteY5078" fmla="*/ 1001895 h 2239844"/>
              <a:gd name="connsiteX5079" fmla="*/ 2777305 w 4419601"/>
              <a:gd name="connsiteY5079" fmla="*/ 1005394 h 2239844"/>
              <a:gd name="connsiteX5080" fmla="*/ 2807004 w 4419601"/>
              <a:gd name="connsiteY5080" fmla="*/ 1030289 h 2239844"/>
              <a:gd name="connsiteX5081" fmla="*/ 2877639 w 4419601"/>
              <a:gd name="connsiteY5081" fmla="*/ 1165202 h 2239844"/>
              <a:gd name="connsiteX5082" fmla="*/ 2868075 w 4419601"/>
              <a:gd name="connsiteY5082" fmla="*/ 1148226 h 2239844"/>
              <a:gd name="connsiteX5083" fmla="*/ 2861184 w 4419601"/>
              <a:gd name="connsiteY5083" fmla="*/ 1110996 h 2239844"/>
              <a:gd name="connsiteX5084" fmla="*/ 2795365 w 4419601"/>
              <a:gd name="connsiteY5084" fmla="*/ 1024266 h 2239844"/>
              <a:gd name="connsiteX5085" fmla="*/ 2780004 w 4419601"/>
              <a:gd name="connsiteY5085" fmla="*/ 1013441 h 2239844"/>
              <a:gd name="connsiteX5086" fmla="*/ 1838954 w 4419601"/>
              <a:gd name="connsiteY5086" fmla="*/ 1001701 h 2239844"/>
              <a:gd name="connsiteX5087" fmla="*/ 1843020 w 4419601"/>
              <a:gd name="connsiteY5087" fmla="*/ 1011595 h 2239844"/>
              <a:gd name="connsiteX5088" fmla="*/ 1843123 w 4419601"/>
              <a:gd name="connsiteY5088" fmla="*/ 1013963 h 2239844"/>
              <a:gd name="connsiteX5089" fmla="*/ 1840112 w 4419601"/>
              <a:gd name="connsiteY5089" fmla="*/ 1009985 h 2239844"/>
              <a:gd name="connsiteX5090" fmla="*/ 2271715 w 4419601"/>
              <a:gd name="connsiteY5090" fmla="*/ 1000722 h 2239844"/>
              <a:gd name="connsiteX5091" fmla="*/ 2270626 w 4419601"/>
              <a:gd name="connsiteY5091" fmla="*/ 1001763 h 2239844"/>
              <a:gd name="connsiteX5092" fmla="*/ 2251877 w 4419601"/>
              <a:gd name="connsiteY5092" fmla="*/ 1016614 h 2239844"/>
              <a:gd name="connsiteX5093" fmla="*/ 2236153 w 4419601"/>
              <a:gd name="connsiteY5093" fmla="*/ 1023988 h 2239844"/>
              <a:gd name="connsiteX5094" fmla="*/ 2217881 w 4419601"/>
              <a:gd name="connsiteY5094" fmla="*/ 1027067 h 2239844"/>
              <a:gd name="connsiteX5095" fmla="*/ 2219318 w 4419601"/>
              <a:gd name="connsiteY5095" fmla="*/ 1026369 h 2239844"/>
              <a:gd name="connsiteX5096" fmla="*/ 2256287 w 4419601"/>
              <a:gd name="connsiteY5096" fmla="*/ 1006630 h 2239844"/>
              <a:gd name="connsiteX5097" fmla="*/ 2256296 w 4419601"/>
              <a:gd name="connsiteY5097" fmla="*/ 1006625 h 2239844"/>
              <a:gd name="connsiteX5098" fmla="*/ 1838270 w 4419601"/>
              <a:gd name="connsiteY5098" fmla="*/ 1000036 h 2239844"/>
              <a:gd name="connsiteX5099" fmla="*/ 1838777 w 4419601"/>
              <a:gd name="connsiteY5099" fmla="*/ 1000430 h 2239844"/>
              <a:gd name="connsiteX5100" fmla="*/ 1838954 w 4419601"/>
              <a:gd name="connsiteY5100" fmla="*/ 1001701 h 2239844"/>
              <a:gd name="connsiteX5101" fmla="*/ 2171818 w 4419601"/>
              <a:gd name="connsiteY5101" fmla="*/ 999766 h 2239844"/>
              <a:gd name="connsiteX5102" fmla="*/ 2171691 w 4419601"/>
              <a:gd name="connsiteY5102" fmla="*/ 1001806 h 2239844"/>
              <a:gd name="connsiteX5103" fmla="*/ 2169902 w 4419601"/>
              <a:gd name="connsiteY5103" fmla="*/ 1002852 h 2239844"/>
              <a:gd name="connsiteX5104" fmla="*/ 2282651 w 4419601"/>
              <a:gd name="connsiteY5104" fmla="*/ 999470 h 2239844"/>
              <a:gd name="connsiteX5105" fmla="*/ 2272229 w 4419601"/>
              <a:gd name="connsiteY5105" fmla="*/ 1012082 h 2239844"/>
              <a:gd name="connsiteX5106" fmla="*/ 2270359 w 4419601"/>
              <a:gd name="connsiteY5106" fmla="*/ 1012699 h 2239844"/>
              <a:gd name="connsiteX5107" fmla="*/ 2270626 w 4419601"/>
              <a:gd name="connsiteY5107" fmla="*/ 1012082 h 2239844"/>
              <a:gd name="connsiteX5108" fmla="*/ 2268221 w 4419601"/>
              <a:gd name="connsiteY5108" fmla="*/ 1011288 h 2239844"/>
              <a:gd name="connsiteX5109" fmla="*/ 2265995 w 4419601"/>
              <a:gd name="connsiteY5109" fmla="*/ 1012297 h 2239844"/>
              <a:gd name="connsiteX5110" fmla="*/ 2271428 w 4419601"/>
              <a:gd name="connsiteY5110" fmla="*/ 1008113 h 2239844"/>
              <a:gd name="connsiteX5111" fmla="*/ 2175960 w 4419601"/>
              <a:gd name="connsiteY5111" fmla="*/ 999311 h 2239844"/>
              <a:gd name="connsiteX5112" fmla="*/ 2175892 w 4419601"/>
              <a:gd name="connsiteY5112" fmla="*/ 999406 h 2239844"/>
              <a:gd name="connsiteX5113" fmla="*/ 2171678 w 4419601"/>
              <a:gd name="connsiteY5113" fmla="*/ 1002011 h 2239844"/>
              <a:gd name="connsiteX5114" fmla="*/ 2171691 w 4419601"/>
              <a:gd name="connsiteY5114" fmla="*/ 1001806 h 2239844"/>
              <a:gd name="connsiteX5115" fmla="*/ 1832021 w 4419601"/>
              <a:gd name="connsiteY5115" fmla="*/ 999298 h 2239844"/>
              <a:gd name="connsiteX5116" fmla="*/ 1840112 w 4419601"/>
              <a:gd name="connsiteY5116" fmla="*/ 1009985 h 2239844"/>
              <a:gd name="connsiteX5117" fmla="*/ 1843168 w 4419601"/>
              <a:gd name="connsiteY5117" fmla="*/ 1031863 h 2239844"/>
              <a:gd name="connsiteX5118" fmla="*/ 1831772 w 4419601"/>
              <a:gd name="connsiteY5118" fmla="*/ 1062315 h 2239844"/>
              <a:gd name="connsiteX5119" fmla="*/ 1805259 w 4419601"/>
              <a:gd name="connsiteY5119" fmla="*/ 1094519 h 2239844"/>
              <a:gd name="connsiteX5120" fmla="*/ 1797607 w 4419601"/>
              <a:gd name="connsiteY5120" fmla="*/ 1101284 h 2239844"/>
              <a:gd name="connsiteX5121" fmla="*/ 1818114 w 4419601"/>
              <a:gd name="connsiteY5121" fmla="*/ 1075197 h 2239844"/>
              <a:gd name="connsiteX5122" fmla="*/ 1836592 w 4419601"/>
              <a:gd name="connsiteY5122" fmla="*/ 1033332 h 2239844"/>
              <a:gd name="connsiteX5123" fmla="*/ 83497 w 4419601"/>
              <a:gd name="connsiteY5123" fmla="*/ 999064 h 2239844"/>
              <a:gd name="connsiteX5124" fmla="*/ 134879 w 4419601"/>
              <a:gd name="connsiteY5124" fmla="*/ 1037641 h 2239844"/>
              <a:gd name="connsiteX5125" fmla="*/ 151671 w 4419601"/>
              <a:gd name="connsiteY5125" fmla="*/ 1052834 h 2239844"/>
              <a:gd name="connsiteX5126" fmla="*/ 147725 w 4419601"/>
              <a:gd name="connsiteY5126" fmla="*/ 1050499 h 2239844"/>
              <a:gd name="connsiteX5127" fmla="*/ 118019 w 4419601"/>
              <a:gd name="connsiteY5127" fmla="*/ 1027997 h 2239844"/>
              <a:gd name="connsiteX5128" fmla="*/ 109866 w 4419601"/>
              <a:gd name="connsiteY5128" fmla="*/ 1022682 h 2239844"/>
              <a:gd name="connsiteX5129" fmla="*/ 77074 w 4419601"/>
              <a:gd name="connsiteY5129" fmla="*/ 999064 h 2239844"/>
              <a:gd name="connsiteX5130" fmla="*/ 88779 w 4419601"/>
              <a:gd name="connsiteY5130" fmla="*/ 1008937 h 2239844"/>
              <a:gd name="connsiteX5131" fmla="*/ 83497 w 4419601"/>
              <a:gd name="connsiteY5131" fmla="*/ 1005494 h 2239844"/>
              <a:gd name="connsiteX5132" fmla="*/ 83059 w 4419601"/>
              <a:gd name="connsiteY5132" fmla="*/ 1005202 h 2239844"/>
              <a:gd name="connsiteX5133" fmla="*/ 1758353 w 4419601"/>
              <a:gd name="connsiteY5133" fmla="*/ 998561 h 2239844"/>
              <a:gd name="connsiteX5134" fmla="*/ 1757990 w 4419601"/>
              <a:gd name="connsiteY5134" fmla="*/ 999374 h 2239844"/>
              <a:gd name="connsiteX5135" fmla="*/ 1734904 w 4419601"/>
              <a:gd name="connsiteY5135" fmla="*/ 1027412 h 2239844"/>
              <a:gd name="connsiteX5136" fmla="*/ 1740350 w 4419601"/>
              <a:gd name="connsiteY5136" fmla="*/ 1018435 h 2239844"/>
              <a:gd name="connsiteX5137" fmla="*/ 3301382 w 4419601"/>
              <a:gd name="connsiteY5137" fmla="*/ 998432 h 2239844"/>
              <a:gd name="connsiteX5138" fmla="*/ 3314188 w 4419601"/>
              <a:gd name="connsiteY5138" fmla="*/ 1018023 h 2239844"/>
              <a:gd name="connsiteX5139" fmla="*/ 3328568 w 4419601"/>
              <a:gd name="connsiteY5139" fmla="*/ 1041225 h 2239844"/>
              <a:gd name="connsiteX5140" fmla="*/ 3323304 w 4419601"/>
              <a:gd name="connsiteY5140" fmla="*/ 1034604 h 2239844"/>
              <a:gd name="connsiteX5141" fmla="*/ 1848899 w 4419601"/>
              <a:gd name="connsiteY5141" fmla="*/ 998144 h 2239844"/>
              <a:gd name="connsiteX5142" fmla="*/ 1860695 w 4419601"/>
              <a:gd name="connsiteY5142" fmla="*/ 1011595 h 2239844"/>
              <a:gd name="connsiteX5143" fmla="*/ 1864100 w 4419601"/>
              <a:gd name="connsiteY5143" fmla="*/ 1023689 h 2239844"/>
              <a:gd name="connsiteX5144" fmla="*/ 1865516 w 4419601"/>
              <a:gd name="connsiteY5144" fmla="*/ 1048629 h 2239844"/>
              <a:gd name="connsiteX5145" fmla="*/ 1863005 w 4419601"/>
              <a:gd name="connsiteY5145" fmla="*/ 1055284 h 2239844"/>
              <a:gd name="connsiteX5146" fmla="*/ 1858359 w 4419601"/>
              <a:gd name="connsiteY5146" fmla="*/ 1028130 h 2239844"/>
              <a:gd name="connsiteX5147" fmla="*/ 1859089 w 4419601"/>
              <a:gd name="connsiteY5147" fmla="*/ 1024476 h 2239844"/>
              <a:gd name="connsiteX5148" fmla="*/ 2176999 w 4419601"/>
              <a:gd name="connsiteY5148" fmla="*/ 997853 h 2239844"/>
              <a:gd name="connsiteX5149" fmla="*/ 2177535 w 4419601"/>
              <a:gd name="connsiteY5149" fmla="*/ 998390 h 2239844"/>
              <a:gd name="connsiteX5150" fmla="*/ 2175960 w 4419601"/>
              <a:gd name="connsiteY5150" fmla="*/ 999311 h 2239844"/>
              <a:gd name="connsiteX5151" fmla="*/ 2183025 w 4419601"/>
              <a:gd name="connsiteY5151" fmla="*/ 997252 h 2239844"/>
              <a:gd name="connsiteX5152" fmla="*/ 2179949 w 4419601"/>
              <a:gd name="connsiteY5152" fmla="*/ 1004839 h 2239844"/>
              <a:gd name="connsiteX5153" fmla="*/ 2170403 w 4419601"/>
              <a:gd name="connsiteY5153" fmla="*/ 1020950 h 2239844"/>
              <a:gd name="connsiteX5154" fmla="*/ 2171100 w 4419601"/>
              <a:gd name="connsiteY5154" fmla="*/ 1017738 h 2239844"/>
              <a:gd name="connsiteX5155" fmla="*/ 80285 w 4419601"/>
              <a:gd name="connsiteY5155" fmla="*/ 996653 h 2239844"/>
              <a:gd name="connsiteX5156" fmla="*/ 83497 w 4419601"/>
              <a:gd name="connsiteY5156" fmla="*/ 999064 h 2239844"/>
              <a:gd name="connsiteX5157" fmla="*/ 77074 w 4419601"/>
              <a:gd name="connsiteY5157" fmla="*/ 999064 h 2239844"/>
              <a:gd name="connsiteX5158" fmla="*/ 80285 w 4419601"/>
              <a:gd name="connsiteY5158" fmla="*/ 996653 h 2239844"/>
              <a:gd name="connsiteX5159" fmla="*/ 2164072 w 4419601"/>
              <a:gd name="connsiteY5159" fmla="*/ 996394 h 2239844"/>
              <a:gd name="connsiteX5160" fmla="*/ 2164075 w 4419601"/>
              <a:gd name="connsiteY5160" fmla="*/ 996509 h 2239844"/>
              <a:gd name="connsiteX5161" fmla="*/ 2125546 w 4419601"/>
              <a:gd name="connsiteY5161" fmla="*/ 1021567 h 2239844"/>
              <a:gd name="connsiteX5162" fmla="*/ 2121237 w 4419601"/>
              <a:gd name="connsiteY5162" fmla="*/ 1023659 h 2239844"/>
              <a:gd name="connsiteX5163" fmla="*/ 2120923 w 4419601"/>
              <a:gd name="connsiteY5163" fmla="*/ 1023736 h 2239844"/>
              <a:gd name="connsiteX5164" fmla="*/ 2286199 w 4419601"/>
              <a:gd name="connsiteY5164" fmla="*/ 995177 h 2239844"/>
              <a:gd name="connsiteX5165" fmla="*/ 2283471 w 4419601"/>
              <a:gd name="connsiteY5165" fmla="*/ 998477 h 2239844"/>
              <a:gd name="connsiteX5166" fmla="*/ 2267419 w 4419601"/>
              <a:gd name="connsiteY5166" fmla="*/ 1010494 h 2239844"/>
              <a:gd name="connsiteX5167" fmla="*/ 2251689 w 4419601"/>
              <a:gd name="connsiteY5167" fmla="*/ 1018778 h 2239844"/>
              <a:gd name="connsiteX5168" fmla="*/ 2251021 w 4419601"/>
              <a:gd name="connsiteY5168" fmla="*/ 1019081 h 2239844"/>
              <a:gd name="connsiteX5169" fmla="*/ 2247148 w 4419601"/>
              <a:gd name="connsiteY5169" fmla="*/ 1020360 h 2239844"/>
              <a:gd name="connsiteX5170" fmla="*/ 2251877 w 4419601"/>
              <a:gd name="connsiteY5170" fmla="*/ 1016614 h 2239844"/>
              <a:gd name="connsiteX5171" fmla="*/ 2266617 w 4419601"/>
              <a:gd name="connsiteY5171" fmla="*/ 1009701 h 2239844"/>
              <a:gd name="connsiteX5172" fmla="*/ 2275869 w 4419601"/>
              <a:gd name="connsiteY5172" fmla="*/ 999131 h 2239844"/>
              <a:gd name="connsiteX5173" fmla="*/ 2174318 w 4419601"/>
              <a:gd name="connsiteY5173" fmla="*/ 995166 h 2239844"/>
              <a:gd name="connsiteX5174" fmla="*/ 2174538 w 4419601"/>
              <a:gd name="connsiteY5174" fmla="*/ 995386 h 2239844"/>
              <a:gd name="connsiteX5175" fmla="*/ 2171818 w 4419601"/>
              <a:gd name="connsiteY5175" fmla="*/ 999766 h 2239844"/>
              <a:gd name="connsiteX5176" fmla="*/ 2171848 w 4419601"/>
              <a:gd name="connsiteY5176" fmla="*/ 999290 h 2239844"/>
              <a:gd name="connsiteX5177" fmla="*/ 2175214 w 4419601"/>
              <a:gd name="connsiteY5177" fmla="*/ 994297 h 2239844"/>
              <a:gd name="connsiteX5178" fmla="*/ 2176731 w 4419601"/>
              <a:gd name="connsiteY5178" fmla="*/ 995165 h 2239844"/>
              <a:gd name="connsiteX5179" fmla="*/ 2177297 w 4419601"/>
              <a:gd name="connsiteY5179" fmla="*/ 997435 h 2239844"/>
              <a:gd name="connsiteX5180" fmla="*/ 2176999 w 4419601"/>
              <a:gd name="connsiteY5180" fmla="*/ 997853 h 2239844"/>
              <a:gd name="connsiteX5181" fmla="*/ 2174538 w 4419601"/>
              <a:gd name="connsiteY5181" fmla="*/ 995386 h 2239844"/>
              <a:gd name="connsiteX5182" fmla="*/ 2290231 w 4419601"/>
              <a:gd name="connsiteY5182" fmla="*/ 993633 h 2239844"/>
              <a:gd name="connsiteX5183" fmla="*/ 2282651 w 4419601"/>
              <a:gd name="connsiteY5183" fmla="*/ 999470 h 2239844"/>
              <a:gd name="connsiteX5184" fmla="*/ 2283471 w 4419601"/>
              <a:gd name="connsiteY5184" fmla="*/ 998477 h 2239844"/>
              <a:gd name="connsiteX5185" fmla="*/ 2289641 w 4419601"/>
              <a:gd name="connsiteY5185" fmla="*/ 993859 h 2239844"/>
              <a:gd name="connsiteX5186" fmla="*/ 2172265 w 4419601"/>
              <a:gd name="connsiteY5186" fmla="*/ 992608 h 2239844"/>
              <a:gd name="connsiteX5187" fmla="*/ 2174934 w 4419601"/>
              <a:gd name="connsiteY5187" fmla="*/ 994136 h 2239844"/>
              <a:gd name="connsiteX5188" fmla="*/ 2174318 w 4419601"/>
              <a:gd name="connsiteY5188" fmla="*/ 995166 h 2239844"/>
              <a:gd name="connsiteX5189" fmla="*/ 2174318 w 4419601"/>
              <a:gd name="connsiteY5189" fmla="*/ 995165 h 2239844"/>
              <a:gd name="connsiteX5190" fmla="*/ 2172235 w 4419601"/>
              <a:gd name="connsiteY5190" fmla="*/ 993079 h 2239844"/>
              <a:gd name="connsiteX5191" fmla="*/ 2276514 w 4419601"/>
              <a:gd name="connsiteY5191" fmla="*/ 992534 h 2239844"/>
              <a:gd name="connsiteX5192" fmla="*/ 2261006 w 4419601"/>
              <a:gd name="connsiteY5192" fmla="*/ 1004144 h 2239844"/>
              <a:gd name="connsiteX5193" fmla="*/ 2256296 w 4419601"/>
              <a:gd name="connsiteY5193" fmla="*/ 1006625 h 2239844"/>
              <a:gd name="connsiteX5194" fmla="*/ 2256296 w 4419601"/>
              <a:gd name="connsiteY5194" fmla="*/ 1006625 h 2239844"/>
              <a:gd name="connsiteX5195" fmla="*/ 2256287 w 4419601"/>
              <a:gd name="connsiteY5195" fmla="*/ 1006630 h 2239844"/>
              <a:gd name="connsiteX5196" fmla="*/ 2223326 w 4419601"/>
              <a:gd name="connsiteY5196" fmla="*/ 1023988 h 2239844"/>
              <a:gd name="connsiteX5197" fmla="*/ 2200366 w 4419601"/>
              <a:gd name="connsiteY5197" fmla="*/ 1030019 h 2239844"/>
              <a:gd name="connsiteX5198" fmla="*/ 2198473 w 4419601"/>
              <a:gd name="connsiteY5198" fmla="*/ 1030338 h 2239844"/>
              <a:gd name="connsiteX5199" fmla="*/ 2197826 w 4419601"/>
              <a:gd name="connsiteY5199" fmla="*/ 1030463 h 2239844"/>
              <a:gd name="connsiteX5200" fmla="*/ 2219318 w 4419601"/>
              <a:gd name="connsiteY5200" fmla="*/ 1020019 h 2239844"/>
              <a:gd name="connsiteX5201" fmla="*/ 2256296 w 4419601"/>
              <a:gd name="connsiteY5201" fmla="*/ 1000275 h 2239844"/>
              <a:gd name="connsiteX5202" fmla="*/ 526952 w 4419601"/>
              <a:gd name="connsiteY5202" fmla="*/ 992307 h 2239844"/>
              <a:gd name="connsiteX5203" fmla="*/ 436662 w 4419601"/>
              <a:gd name="connsiteY5203" fmla="*/ 1133526 h 2239844"/>
              <a:gd name="connsiteX5204" fmla="*/ 430213 w 4419601"/>
              <a:gd name="connsiteY5204" fmla="*/ 1127107 h 2239844"/>
              <a:gd name="connsiteX5205" fmla="*/ 526952 w 4419601"/>
              <a:gd name="connsiteY5205" fmla="*/ 992307 h 2239844"/>
              <a:gd name="connsiteX5206" fmla="*/ 565075 w 4419601"/>
              <a:gd name="connsiteY5206" fmla="*/ 992238 h 2239844"/>
              <a:gd name="connsiteX5207" fmla="*/ 565075 w 4419601"/>
              <a:gd name="connsiteY5207" fmla="*/ 998639 h 2239844"/>
              <a:gd name="connsiteX5208" fmla="*/ 442988 w 4419601"/>
              <a:gd name="connsiteY5208" fmla="*/ 1184275 h 2239844"/>
              <a:gd name="connsiteX5209" fmla="*/ 565075 w 4419601"/>
              <a:gd name="connsiteY5209" fmla="*/ 992238 h 2239844"/>
              <a:gd name="connsiteX5210" fmla="*/ 2171100 w 4419601"/>
              <a:gd name="connsiteY5210" fmla="*/ 991941 h 2239844"/>
              <a:gd name="connsiteX5211" fmla="*/ 2172235 w 4419601"/>
              <a:gd name="connsiteY5211" fmla="*/ 993079 h 2239844"/>
              <a:gd name="connsiteX5212" fmla="*/ 2171848 w 4419601"/>
              <a:gd name="connsiteY5212" fmla="*/ 999290 h 2239844"/>
              <a:gd name="connsiteX5213" fmla="*/ 2169614 w 4419601"/>
              <a:gd name="connsiteY5213" fmla="*/ 1003020 h 2239844"/>
              <a:gd name="connsiteX5214" fmla="*/ 2164341 w 4419601"/>
              <a:gd name="connsiteY5214" fmla="*/ 1006103 h 2239844"/>
              <a:gd name="connsiteX5215" fmla="*/ 2164075 w 4419601"/>
              <a:gd name="connsiteY5215" fmla="*/ 996509 h 2239844"/>
              <a:gd name="connsiteX5216" fmla="*/ 1830969 w 4419601"/>
              <a:gd name="connsiteY5216" fmla="*/ 991468 h 2239844"/>
              <a:gd name="connsiteX5217" fmla="*/ 1837396 w 4419601"/>
              <a:gd name="connsiteY5217" fmla="*/ 997908 h 2239844"/>
              <a:gd name="connsiteX5218" fmla="*/ 1838270 w 4419601"/>
              <a:gd name="connsiteY5218" fmla="*/ 1000036 h 2239844"/>
              <a:gd name="connsiteX5219" fmla="*/ 1831403 w 4419601"/>
              <a:gd name="connsiteY5219" fmla="*/ 994704 h 2239844"/>
              <a:gd name="connsiteX5220" fmla="*/ 2293692 w 4419601"/>
              <a:gd name="connsiteY5220" fmla="*/ 990968 h 2239844"/>
              <a:gd name="connsiteX5221" fmla="*/ 2293875 w 4419601"/>
              <a:gd name="connsiteY5221" fmla="*/ 992238 h 2239844"/>
              <a:gd name="connsiteX5222" fmla="*/ 2290231 w 4419601"/>
              <a:gd name="connsiteY5222" fmla="*/ 993633 h 2239844"/>
              <a:gd name="connsiteX5223" fmla="*/ 3295928 w 4419601"/>
              <a:gd name="connsiteY5223" fmla="*/ 990089 h 2239844"/>
              <a:gd name="connsiteX5224" fmla="*/ 3297548 w 4419601"/>
              <a:gd name="connsiteY5224" fmla="*/ 992107 h 2239844"/>
              <a:gd name="connsiteX5225" fmla="*/ 3301382 w 4419601"/>
              <a:gd name="connsiteY5225" fmla="*/ 998432 h 2239844"/>
              <a:gd name="connsiteX5226" fmla="*/ 2182684 w 4419601"/>
              <a:gd name="connsiteY5226" fmla="*/ 989878 h 2239844"/>
              <a:gd name="connsiteX5227" fmla="*/ 2179949 w 4419601"/>
              <a:gd name="connsiteY5227" fmla="*/ 999196 h 2239844"/>
              <a:gd name="connsiteX5228" fmla="*/ 2171100 w 4419601"/>
              <a:gd name="connsiteY5228" fmla="*/ 1017738 h 2239844"/>
              <a:gd name="connsiteX5229" fmla="*/ 2164664 w 4419601"/>
              <a:gd name="connsiteY5229" fmla="*/ 1017738 h 2239844"/>
              <a:gd name="connsiteX5230" fmla="*/ 2164595 w 4419601"/>
              <a:gd name="connsiteY5230" fmla="*/ 1015255 h 2239844"/>
              <a:gd name="connsiteX5231" fmla="*/ 2167422 w 4419601"/>
              <a:gd name="connsiteY5231" fmla="*/ 1011289 h 2239844"/>
              <a:gd name="connsiteX5232" fmla="*/ 2171100 w 4419601"/>
              <a:gd name="connsiteY5232" fmla="*/ 1011289 h 2239844"/>
              <a:gd name="connsiteX5233" fmla="*/ 2171452 w 4419601"/>
              <a:gd name="connsiteY5233" fmla="*/ 1005634 h 2239844"/>
              <a:gd name="connsiteX5234" fmla="*/ 2174318 w 4419601"/>
              <a:gd name="connsiteY5234" fmla="*/ 1001615 h 2239844"/>
              <a:gd name="connsiteX5235" fmla="*/ 2175892 w 4419601"/>
              <a:gd name="connsiteY5235" fmla="*/ 999406 h 2239844"/>
              <a:gd name="connsiteX5236" fmla="*/ 2177535 w 4419601"/>
              <a:gd name="connsiteY5236" fmla="*/ 998390 h 2239844"/>
              <a:gd name="connsiteX5237" fmla="*/ 2177297 w 4419601"/>
              <a:gd name="connsiteY5237" fmla="*/ 997435 h 2239844"/>
              <a:gd name="connsiteX5238" fmla="*/ 2284229 w 4419601"/>
              <a:gd name="connsiteY5238" fmla="*/ 989581 h 2239844"/>
              <a:gd name="connsiteX5239" fmla="*/ 2275869 w 4419601"/>
              <a:gd name="connsiteY5239" fmla="*/ 999131 h 2239844"/>
              <a:gd name="connsiteX5240" fmla="*/ 2271715 w 4419601"/>
              <a:gd name="connsiteY5240" fmla="*/ 1000722 h 2239844"/>
              <a:gd name="connsiteX5241" fmla="*/ 2282795 w 4419601"/>
              <a:gd name="connsiteY5241" fmla="*/ 990130 h 2239844"/>
              <a:gd name="connsiteX5242" fmla="*/ 8404 w 4419601"/>
              <a:gd name="connsiteY5242" fmla="*/ 989360 h 2239844"/>
              <a:gd name="connsiteX5243" fmla="*/ 38537 w 4419601"/>
              <a:gd name="connsiteY5243" fmla="*/ 1000672 h 2239844"/>
              <a:gd name="connsiteX5244" fmla="*/ 77074 w 4419601"/>
              <a:gd name="connsiteY5244" fmla="*/ 1024782 h 2239844"/>
              <a:gd name="connsiteX5245" fmla="*/ 147725 w 4419601"/>
              <a:gd name="connsiteY5245" fmla="*/ 1069788 h 2239844"/>
              <a:gd name="connsiteX5246" fmla="*/ 222089 w 4419601"/>
              <a:gd name="connsiteY5246" fmla="*/ 1118136 h 2239844"/>
              <a:gd name="connsiteX5247" fmla="*/ 250490 w 4419601"/>
              <a:gd name="connsiteY5247" fmla="*/ 1140511 h 2239844"/>
              <a:gd name="connsiteX5248" fmla="*/ 276551 w 4419601"/>
              <a:gd name="connsiteY5248" fmla="*/ 1157010 h 2239844"/>
              <a:gd name="connsiteX5249" fmla="*/ 186262 w 4419601"/>
              <a:gd name="connsiteY5249" fmla="*/ 1101935 h 2239844"/>
              <a:gd name="connsiteX5250" fmla="*/ 89919 w 4419601"/>
              <a:gd name="connsiteY5250" fmla="*/ 1044070 h 2239844"/>
              <a:gd name="connsiteX5251" fmla="*/ 47368 w 4419601"/>
              <a:gd name="connsiteY5251" fmla="*/ 1012727 h 2239844"/>
              <a:gd name="connsiteX5252" fmla="*/ 9905 w 4419601"/>
              <a:gd name="connsiteY5252" fmla="*/ 991751 h 2239844"/>
              <a:gd name="connsiteX5253" fmla="*/ 1850009 w 4419601"/>
              <a:gd name="connsiteY5253" fmla="*/ 988980 h 2239844"/>
              <a:gd name="connsiteX5254" fmla="*/ 1858285 w 4419601"/>
              <a:gd name="connsiteY5254" fmla="*/ 996298 h 2239844"/>
              <a:gd name="connsiteX5255" fmla="*/ 1875961 w 4419601"/>
              <a:gd name="connsiteY5255" fmla="*/ 1030112 h 2239844"/>
              <a:gd name="connsiteX5256" fmla="*/ 1839806 w 4419601"/>
              <a:gd name="connsiteY5256" fmla="*/ 1112533 h 2239844"/>
              <a:gd name="connsiteX5257" fmla="*/ 1824614 w 4419601"/>
              <a:gd name="connsiteY5257" fmla="*/ 1120199 h 2239844"/>
              <a:gd name="connsiteX5258" fmla="*/ 1848644 w 4419601"/>
              <a:gd name="connsiteY5258" fmla="*/ 1092909 h 2239844"/>
              <a:gd name="connsiteX5259" fmla="*/ 1851012 w 4419601"/>
              <a:gd name="connsiteY5259" fmla="*/ 1086845 h 2239844"/>
              <a:gd name="connsiteX5260" fmla="*/ 1860695 w 4419601"/>
              <a:gd name="connsiteY5260" fmla="*/ 1076807 h 2239844"/>
              <a:gd name="connsiteX5261" fmla="*/ 1869533 w 4419601"/>
              <a:gd name="connsiteY5261" fmla="*/ 1042993 h 2239844"/>
              <a:gd name="connsiteX5262" fmla="*/ 1864100 w 4419601"/>
              <a:gd name="connsiteY5262" fmla="*/ 1023689 h 2239844"/>
              <a:gd name="connsiteX5263" fmla="*/ 1863407 w 4419601"/>
              <a:gd name="connsiteY5263" fmla="*/ 1011494 h 2239844"/>
              <a:gd name="connsiteX5264" fmla="*/ 2293095 w 4419601"/>
              <a:gd name="connsiteY5264" fmla="*/ 986832 h 2239844"/>
              <a:gd name="connsiteX5265" fmla="*/ 2293673 w 4419601"/>
              <a:gd name="connsiteY5265" fmla="*/ 990840 h 2239844"/>
              <a:gd name="connsiteX5266" fmla="*/ 2289641 w 4419601"/>
              <a:gd name="connsiteY5266" fmla="*/ 993859 h 2239844"/>
              <a:gd name="connsiteX5267" fmla="*/ 2286199 w 4419601"/>
              <a:gd name="connsiteY5267" fmla="*/ 995177 h 2239844"/>
              <a:gd name="connsiteX5268" fmla="*/ 0 w 4419601"/>
              <a:gd name="connsiteY5268" fmla="*/ 986206 h 2239844"/>
              <a:gd name="connsiteX5269" fmla="*/ 9905 w 4419601"/>
              <a:gd name="connsiteY5269" fmla="*/ 991751 h 2239844"/>
              <a:gd name="connsiteX5270" fmla="*/ 24086 w 4419601"/>
              <a:gd name="connsiteY5270" fmla="*/ 1014334 h 2239844"/>
              <a:gd name="connsiteX5271" fmla="*/ 51382 w 4419601"/>
              <a:gd name="connsiteY5271" fmla="*/ 1037641 h 2239844"/>
              <a:gd name="connsiteX5272" fmla="*/ 115611 w 4419601"/>
              <a:gd name="connsiteY5272" fmla="*/ 1076217 h 2239844"/>
              <a:gd name="connsiteX5273" fmla="*/ 282604 w 4419601"/>
              <a:gd name="connsiteY5273" fmla="*/ 1166228 h 2239844"/>
              <a:gd name="connsiteX5274" fmla="*/ 312839 w 4419601"/>
              <a:gd name="connsiteY5274" fmla="*/ 1179986 h 2239844"/>
              <a:gd name="connsiteX5275" fmla="*/ 342695 w 4419601"/>
              <a:gd name="connsiteY5275" fmla="*/ 1198888 h 2239844"/>
              <a:gd name="connsiteX5276" fmla="*/ 327564 w 4419601"/>
              <a:gd name="connsiteY5276" fmla="*/ 1191946 h 2239844"/>
              <a:gd name="connsiteX5277" fmla="*/ 128456 w 4419601"/>
              <a:gd name="connsiteY5277" fmla="*/ 1095505 h 2239844"/>
              <a:gd name="connsiteX5278" fmla="*/ 57805 w 4419601"/>
              <a:gd name="connsiteY5278" fmla="*/ 1044070 h 2239844"/>
              <a:gd name="connsiteX5279" fmla="*/ 0 w 4419601"/>
              <a:gd name="connsiteY5279" fmla="*/ 986206 h 2239844"/>
              <a:gd name="connsiteX5280" fmla="*/ 0 w 4419601"/>
              <a:gd name="connsiteY5280" fmla="*/ 986206 h 2239844"/>
              <a:gd name="connsiteX5281" fmla="*/ 6423 w 4419601"/>
              <a:gd name="connsiteY5281" fmla="*/ 986206 h 2239844"/>
              <a:gd name="connsiteX5282" fmla="*/ 8404 w 4419601"/>
              <a:gd name="connsiteY5282" fmla="*/ 989360 h 2239844"/>
              <a:gd name="connsiteX5283" fmla="*/ 2300288 w 4419601"/>
              <a:gd name="connsiteY5283" fmla="*/ 985888 h 2239844"/>
              <a:gd name="connsiteX5284" fmla="*/ 2293692 w 4419601"/>
              <a:gd name="connsiteY5284" fmla="*/ 990968 h 2239844"/>
              <a:gd name="connsiteX5285" fmla="*/ 2293673 w 4419601"/>
              <a:gd name="connsiteY5285" fmla="*/ 990840 h 2239844"/>
              <a:gd name="connsiteX5286" fmla="*/ 2293875 w 4419601"/>
              <a:gd name="connsiteY5286" fmla="*/ 985888 h 2239844"/>
              <a:gd name="connsiteX5287" fmla="*/ 2293095 w 4419601"/>
              <a:gd name="connsiteY5287" fmla="*/ 986832 h 2239844"/>
              <a:gd name="connsiteX5288" fmla="*/ 2293073 w 4419601"/>
              <a:gd name="connsiteY5288" fmla="*/ 986682 h 2239844"/>
              <a:gd name="connsiteX5289" fmla="*/ 2292144 w 4419601"/>
              <a:gd name="connsiteY5289" fmla="*/ 986551 h 2239844"/>
              <a:gd name="connsiteX5290" fmla="*/ 2287461 w 4419601"/>
              <a:gd name="connsiteY5290" fmla="*/ 985888 h 2239844"/>
              <a:gd name="connsiteX5291" fmla="*/ 2292144 w 4419601"/>
              <a:gd name="connsiteY5291" fmla="*/ 986551 h 2239844"/>
              <a:gd name="connsiteX5292" fmla="*/ 2284229 w 4419601"/>
              <a:gd name="connsiteY5292" fmla="*/ 989581 h 2239844"/>
              <a:gd name="connsiteX5293" fmla="*/ 649216 w 4419601"/>
              <a:gd name="connsiteY5293" fmla="*/ 985888 h 2239844"/>
              <a:gd name="connsiteX5294" fmla="*/ 655638 w 4419601"/>
              <a:gd name="connsiteY5294" fmla="*/ 992326 h 2239844"/>
              <a:gd name="connsiteX5295" fmla="*/ 520772 w 4419601"/>
              <a:gd name="connsiteY5295" fmla="*/ 1217663 h 2239844"/>
              <a:gd name="connsiteX5296" fmla="*/ 514350 w 4419601"/>
              <a:gd name="connsiteY5296" fmla="*/ 1211225 h 2239844"/>
              <a:gd name="connsiteX5297" fmla="*/ 649216 w 4419601"/>
              <a:gd name="connsiteY5297" fmla="*/ 985888 h 2239844"/>
              <a:gd name="connsiteX5298" fmla="*/ 3896497 w 4419601"/>
              <a:gd name="connsiteY5298" fmla="*/ 985470 h 2239844"/>
              <a:gd name="connsiteX5299" fmla="*/ 3899581 w 4419601"/>
              <a:gd name="connsiteY5299" fmla="*/ 991642 h 2239844"/>
              <a:gd name="connsiteX5300" fmla="*/ 3902580 w 4419601"/>
              <a:gd name="connsiteY5300" fmla="*/ 1001101 h 2239844"/>
              <a:gd name="connsiteX5301" fmla="*/ 1156285 w 4419601"/>
              <a:gd name="connsiteY5301" fmla="*/ 985210 h 2239844"/>
              <a:gd name="connsiteX5302" fmla="*/ 1123486 w 4419601"/>
              <a:gd name="connsiteY5302" fmla="*/ 1039847 h 2239844"/>
              <a:gd name="connsiteX5303" fmla="*/ 1116412 w 4419601"/>
              <a:gd name="connsiteY5303" fmla="*/ 1049488 h 2239844"/>
              <a:gd name="connsiteX5304" fmla="*/ 1149210 w 4419601"/>
              <a:gd name="connsiteY5304" fmla="*/ 994852 h 2239844"/>
              <a:gd name="connsiteX5305" fmla="*/ 1156284 w 4419601"/>
              <a:gd name="connsiteY5305" fmla="*/ 985211 h 2239844"/>
              <a:gd name="connsiteX5306" fmla="*/ 1830474 w 4419601"/>
              <a:gd name="connsiteY5306" fmla="*/ 984531 h 2239844"/>
              <a:gd name="connsiteX5307" fmla="*/ 1844627 w 4419601"/>
              <a:gd name="connsiteY5307" fmla="*/ 998713 h 2239844"/>
              <a:gd name="connsiteX5308" fmla="*/ 1847082 w 4419601"/>
              <a:gd name="connsiteY5308" fmla="*/ 1009610 h 2239844"/>
              <a:gd name="connsiteX5309" fmla="*/ 1843823 w 4419601"/>
              <a:gd name="connsiteY5309" fmla="*/ 1004349 h 2239844"/>
              <a:gd name="connsiteX5310" fmla="*/ 1838777 w 4419601"/>
              <a:gd name="connsiteY5310" fmla="*/ 1000430 h 2239844"/>
              <a:gd name="connsiteX5311" fmla="*/ 1838199 w 4419601"/>
              <a:gd name="connsiteY5311" fmla="*/ 996298 h 2239844"/>
              <a:gd name="connsiteX5312" fmla="*/ 1744131 w 4419601"/>
              <a:gd name="connsiteY5312" fmla="*/ 981965 h 2239844"/>
              <a:gd name="connsiteX5313" fmla="*/ 1709807 w 4419601"/>
              <a:gd name="connsiteY5313" fmla="*/ 1038046 h 2239844"/>
              <a:gd name="connsiteX5314" fmla="*/ 1696637 w 4419601"/>
              <a:gd name="connsiteY5314" fmla="*/ 1054481 h 2239844"/>
              <a:gd name="connsiteX5315" fmla="*/ 1676078 w 4419601"/>
              <a:gd name="connsiteY5315" fmla="*/ 1075106 h 2239844"/>
              <a:gd name="connsiteX5316" fmla="*/ 1653229 w 4419601"/>
              <a:gd name="connsiteY5316" fmla="*/ 1098685 h 2239844"/>
              <a:gd name="connsiteX5317" fmla="*/ 1650381 w 4419601"/>
              <a:gd name="connsiteY5317" fmla="*/ 1100887 h 2239844"/>
              <a:gd name="connsiteX5318" fmla="*/ 1628698 w 4419601"/>
              <a:gd name="connsiteY5318" fmla="*/ 1127474 h 2239844"/>
              <a:gd name="connsiteX5319" fmla="*/ 1627664 w 4419601"/>
              <a:gd name="connsiteY5319" fmla="*/ 1129402 h 2239844"/>
              <a:gd name="connsiteX5320" fmla="*/ 1624683 w 4419601"/>
              <a:gd name="connsiteY5320" fmla="*/ 1133114 h 2239844"/>
              <a:gd name="connsiteX5321" fmla="*/ 1622784 w 4419601"/>
              <a:gd name="connsiteY5321" fmla="*/ 1138493 h 2239844"/>
              <a:gd name="connsiteX5322" fmla="*/ 1620127 w 4419601"/>
              <a:gd name="connsiteY5322" fmla="*/ 1143443 h 2239844"/>
              <a:gd name="connsiteX5323" fmla="*/ 1609720 w 4419601"/>
              <a:gd name="connsiteY5323" fmla="*/ 1155472 h 2239844"/>
              <a:gd name="connsiteX5324" fmla="*/ 1626390 w 4419601"/>
              <a:gd name="connsiteY5324" fmla="*/ 1125460 h 2239844"/>
              <a:gd name="connsiteX5325" fmla="*/ 1650381 w 4419601"/>
              <a:gd name="connsiteY5325" fmla="*/ 1094442 h 2239844"/>
              <a:gd name="connsiteX5326" fmla="*/ 1714625 w 4419601"/>
              <a:gd name="connsiteY5326" fmla="*/ 1023544 h 2239844"/>
              <a:gd name="connsiteX5327" fmla="*/ 1728277 w 4419601"/>
              <a:gd name="connsiteY5327" fmla="*/ 1003403 h 2239844"/>
              <a:gd name="connsiteX5328" fmla="*/ 2293875 w 4419601"/>
              <a:gd name="connsiteY5328" fmla="*/ 979538 h 2239844"/>
              <a:gd name="connsiteX5329" fmla="*/ 2282795 w 4419601"/>
              <a:gd name="connsiteY5329" fmla="*/ 990130 h 2239844"/>
              <a:gd name="connsiteX5330" fmla="*/ 2276514 w 4419601"/>
              <a:gd name="connsiteY5330" fmla="*/ 992534 h 2239844"/>
              <a:gd name="connsiteX5331" fmla="*/ 980560 w 4419601"/>
              <a:gd name="connsiteY5331" fmla="*/ 978129 h 2239844"/>
              <a:gd name="connsiteX5332" fmla="*/ 976326 w 4419601"/>
              <a:gd name="connsiteY5332" fmla="*/ 984861 h 2239844"/>
              <a:gd name="connsiteX5333" fmla="*/ 912153 w 4419601"/>
              <a:gd name="connsiteY5333" fmla="*/ 1082083 h 2239844"/>
              <a:gd name="connsiteX5334" fmla="*/ 790225 w 4419601"/>
              <a:gd name="connsiteY5334" fmla="*/ 1281349 h 2239844"/>
              <a:gd name="connsiteX5335" fmla="*/ 764556 w 4419601"/>
              <a:gd name="connsiteY5335" fmla="*/ 1326344 h 2239844"/>
              <a:gd name="connsiteX5336" fmla="*/ 756964 w 4419601"/>
              <a:gd name="connsiteY5336" fmla="*/ 1340920 h 2239844"/>
              <a:gd name="connsiteX5337" fmla="*/ 745304 w 4419601"/>
              <a:gd name="connsiteY5337" fmla="*/ 1352056 h 2239844"/>
              <a:gd name="connsiteX5338" fmla="*/ 741344 w 4419601"/>
              <a:gd name="connsiteY5338" fmla="*/ 1353408 h 2239844"/>
              <a:gd name="connsiteX5339" fmla="*/ 743803 w 4419601"/>
              <a:gd name="connsiteY5339" fmla="*/ 1354862 h 2239844"/>
              <a:gd name="connsiteX5340" fmla="*/ 750547 w 4419601"/>
              <a:gd name="connsiteY5340" fmla="*/ 1351044 h 2239844"/>
              <a:gd name="connsiteX5341" fmla="*/ 746665 w 4419601"/>
              <a:gd name="connsiteY5341" fmla="*/ 1356553 h 2239844"/>
              <a:gd name="connsiteX5342" fmla="*/ 757878 w 4419601"/>
              <a:gd name="connsiteY5342" fmla="*/ 1363180 h 2239844"/>
              <a:gd name="connsiteX5343" fmla="*/ 757736 w 4419601"/>
              <a:gd name="connsiteY5343" fmla="*/ 1363751 h 2239844"/>
              <a:gd name="connsiteX5344" fmla="*/ 746527 w 4419601"/>
              <a:gd name="connsiteY5344" fmla="*/ 1356749 h 2239844"/>
              <a:gd name="connsiteX5345" fmla="*/ 745304 w 4419601"/>
              <a:gd name="connsiteY5345" fmla="*/ 1358484 h 2239844"/>
              <a:gd name="connsiteX5346" fmla="*/ 739342 w 4419601"/>
              <a:gd name="connsiteY5346" fmla="*/ 1361769 h 2239844"/>
              <a:gd name="connsiteX5347" fmla="*/ 757562 w 4419601"/>
              <a:gd name="connsiteY5347" fmla="*/ 1370874 h 2239844"/>
              <a:gd name="connsiteX5348" fmla="*/ 762629 w 4419601"/>
              <a:gd name="connsiteY5348" fmla="*/ 1373406 h 2239844"/>
              <a:gd name="connsiteX5349" fmla="*/ 765078 w 4419601"/>
              <a:gd name="connsiteY5349" fmla="*/ 1377738 h 2239844"/>
              <a:gd name="connsiteX5350" fmla="*/ 757763 w 4419601"/>
              <a:gd name="connsiteY5350" fmla="*/ 1371678 h 2239844"/>
              <a:gd name="connsiteX5351" fmla="*/ 739153 w 4419601"/>
              <a:gd name="connsiteY5351" fmla="*/ 1361873 h 2239844"/>
              <a:gd name="connsiteX5352" fmla="*/ 729261 w 4419601"/>
              <a:gd name="connsiteY5352" fmla="*/ 1367322 h 2239844"/>
              <a:gd name="connsiteX5353" fmla="*/ 720919 w 4419601"/>
              <a:gd name="connsiteY5353" fmla="*/ 1369411 h 2239844"/>
              <a:gd name="connsiteX5354" fmla="*/ 723724 w 4419601"/>
              <a:gd name="connsiteY5354" fmla="*/ 1365196 h 2239844"/>
              <a:gd name="connsiteX5355" fmla="*/ 726052 w 4419601"/>
              <a:gd name="connsiteY5355" fmla="*/ 1364912 h 2239844"/>
              <a:gd name="connsiteX5356" fmla="*/ 735147 w 4419601"/>
              <a:gd name="connsiteY5356" fmla="*/ 1359762 h 2239844"/>
              <a:gd name="connsiteX5357" fmla="*/ 731838 w 4419601"/>
              <a:gd name="connsiteY5357" fmla="*/ 1358019 h 2239844"/>
              <a:gd name="connsiteX5358" fmla="*/ 735232 w 4419601"/>
              <a:gd name="connsiteY5358" fmla="*/ 1359715 h 2239844"/>
              <a:gd name="connsiteX5359" fmla="*/ 743647 w 4419601"/>
              <a:gd name="connsiteY5359" fmla="*/ 1354950 h 2239844"/>
              <a:gd name="connsiteX5360" fmla="*/ 741237 w 4419601"/>
              <a:gd name="connsiteY5360" fmla="*/ 1353445 h 2239844"/>
              <a:gd name="connsiteX5361" fmla="*/ 734352 w 4419601"/>
              <a:gd name="connsiteY5361" fmla="*/ 1355797 h 2239844"/>
              <a:gd name="connsiteX5362" fmla="*/ 738887 w 4419601"/>
              <a:gd name="connsiteY5362" fmla="*/ 1352056 h 2239844"/>
              <a:gd name="connsiteX5363" fmla="*/ 738921 w 4419601"/>
              <a:gd name="connsiteY5363" fmla="*/ 1351998 h 2239844"/>
              <a:gd name="connsiteX5364" fmla="*/ 738269 w 4419601"/>
              <a:gd name="connsiteY5364" fmla="*/ 1351591 h 2239844"/>
              <a:gd name="connsiteX5365" fmla="*/ 738931 w 4419601"/>
              <a:gd name="connsiteY5365" fmla="*/ 1351982 h 2239844"/>
              <a:gd name="connsiteX5366" fmla="*/ 748513 w 4419601"/>
              <a:gd name="connsiteY5366" fmla="*/ 1335986 h 2239844"/>
              <a:gd name="connsiteX5367" fmla="*/ 758139 w 4419601"/>
              <a:gd name="connsiteY5367" fmla="*/ 1319916 h 2239844"/>
              <a:gd name="connsiteX5368" fmla="*/ 822312 w 4419601"/>
              <a:gd name="connsiteY5368" fmla="*/ 1217070 h 2239844"/>
              <a:gd name="connsiteX5369" fmla="*/ 927983 w 4419601"/>
              <a:gd name="connsiteY5369" fmla="*/ 1049944 h 2239844"/>
              <a:gd name="connsiteX5370" fmla="*/ 2299487 w 4419601"/>
              <a:gd name="connsiteY5370" fmla="*/ 977951 h 2239844"/>
              <a:gd name="connsiteX5371" fmla="*/ 2300288 w 4419601"/>
              <a:gd name="connsiteY5371" fmla="*/ 985888 h 2239844"/>
              <a:gd name="connsiteX5372" fmla="*/ 2293875 w 4419601"/>
              <a:gd name="connsiteY5372" fmla="*/ 979538 h 2239844"/>
              <a:gd name="connsiteX5373" fmla="*/ 2299487 w 4419601"/>
              <a:gd name="connsiteY5373" fmla="*/ 977951 h 2239844"/>
              <a:gd name="connsiteX5374" fmla="*/ 46002 w 4419601"/>
              <a:gd name="connsiteY5374" fmla="*/ 976383 h 2239844"/>
              <a:gd name="connsiteX5375" fmla="*/ 53794 w 4419601"/>
              <a:gd name="connsiteY5375" fmla="*/ 979552 h 2239844"/>
              <a:gd name="connsiteX5376" fmla="*/ 61820 w 4419601"/>
              <a:gd name="connsiteY5376" fmla="*/ 991028 h 2239844"/>
              <a:gd name="connsiteX5377" fmla="*/ 83059 w 4419601"/>
              <a:gd name="connsiteY5377" fmla="*/ 1005202 h 2239844"/>
              <a:gd name="connsiteX5378" fmla="*/ 95183 w 4419601"/>
              <a:gd name="connsiteY5378" fmla="*/ 1017634 h 2239844"/>
              <a:gd name="connsiteX5379" fmla="*/ 62623 w 4419601"/>
              <a:gd name="connsiteY5379" fmla="*/ 997457 h 2239844"/>
              <a:gd name="connsiteX5380" fmla="*/ 1747984 w 4419601"/>
              <a:gd name="connsiteY5380" fmla="*/ 975669 h 2239844"/>
              <a:gd name="connsiteX5381" fmla="*/ 1746747 w 4419601"/>
              <a:gd name="connsiteY5381" fmla="*/ 978427 h 2239844"/>
              <a:gd name="connsiteX5382" fmla="*/ 1744131 w 4419601"/>
              <a:gd name="connsiteY5382" fmla="*/ 981965 h 2239844"/>
              <a:gd name="connsiteX5383" fmla="*/ 1748980 w 4419601"/>
              <a:gd name="connsiteY5383" fmla="*/ 974756 h 2239844"/>
              <a:gd name="connsiteX5384" fmla="*/ 1749524 w 4419601"/>
              <a:gd name="connsiteY5384" fmla="*/ 975572 h 2239844"/>
              <a:gd name="connsiteX5385" fmla="*/ 1747838 w 4419601"/>
              <a:gd name="connsiteY5385" fmla="*/ 979466 h 2239844"/>
              <a:gd name="connsiteX5386" fmla="*/ 974968 w 4419601"/>
              <a:gd name="connsiteY5386" fmla="*/ 974752 h 2239844"/>
              <a:gd name="connsiteX5387" fmla="*/ 944240 w 4419601"/>
              <a:gd name="connsiteY5387" fmla="*/ 1024232 h 2239844"/>
              <a:gd name="connsiteX5388" fmla="*/ 927983 w 4419601"/>
              <a:gd name="connsiteY5388" fmla="*/ 1049944 h 2239844"/>
              <a:gd name="connsiteX5389" fmla="*/ 918571 w 4419601"/>
              <a:gd name="connsiteY5389" fmla="*/ 1062800 h 2239844"/>
              <a:gd name="connsiteX5390" fmla="*/ 854398 w 4419601"/>
              <a:gd name="connsiteY5390" fmla="*/ 1159218 h 2239844"/>
              <a:gd name="connsiteX5391" fmla="*/ 790225 w 4419601"/>
              <a:gd name="connsiteY5391" fmla="*/ 1249209 h 2239844"/>
              <a:gd name="connsiteX5392" fmla="*/ 745304 w 4419601"/>
              <a:gd name="connsiteY5392" fmla="*/ 1332772 h 2239844"/>
              <a:gd name="connsiteX5393" fmla="*/ 728694 w 4419601"/>
              <a:gd name="connsiteY5393" fmla="*/ 1357729 h 2239844"/>
              <a:gd name="connsiteX5394" fmla="*/ 721398 w 4419601"/>
              <a:gd name="connsiteY5394" fmla="*/ 1360221 h 2239844"/>
              <a:gd name="connsiteX5395" fmla="*/ 738887 w 4419601"/>
              <a:gd name="connsiteY5395" fmla="*/ 1339200 h 2239844"/>
              <a:gd name="connsiteX5396" fmla="*/ 783808 w 4419601"/>
              <a:gd name="connsiteY5396" fmla="*/ 1255637 h 2239844"/>
              <a:gd name="connsiteX5397" fmla="*/ 841563 w 4419601"/>
              <a:gd name="connsiteY5397" fmla="*/ 1165646 h 2239844"/>
              <a:gd name="connsiteX5398" fmla="*/ 1817892 w 4419601"/>
              <a:gd name="connsiteY5398" fmla="*/ 972590 h 2239844"/>
              <a:gd name="connsiteX5399" fmla="*/ 1826049 w 4419601"/>
              <a:gd name="connsiteY5399" fmla="*/ 977791 h 2239844"/>
              <a:gd name="connsiteX5400" fmla="*/ 1830474 w 4419601"/>
              <a:gd name="connsiteY5400" fmla="*/ 984531 h 2239844"/>
              <a:gd name="connsiteX5401" fmla="*/ 1824541 w 4419601"/>
              <a:gd name="connsiteY5401" fmla="*/ 978586 h 2239844"/>
              <a:gd name="connsiteX5402" fmla="*/ 1820898 w 4419601"/>
              <a:gd name="connsiteY5402" fmla="*/ 975943 h 2239844"/>
              <a:gd name="connsiteX5403" fmla="*/ 1820524 w 4419601"/>
              <a:gd name="connsiteY5403" fmla="*/ 975366 h 2239844"/>
              <a:gd name="connsiteX5404" fmla="*/ 1778496 w 4419601"/>
              <a:gd name="connsiteY5404" fmla="*/ 972501 h 2239844"/>
              <a:gd name="connsiteX5405" fmla="*/ 1764414 w 4419601"/>
              <a:gd name="connsiteY5405" fmla="*/ 1000281 h 2239844"/>
              <a:gd name="connsiteX5406" fmla="*/ 1733898 w 4419601"/>
              <a:gd name="connsiteY5406" fmla="*/ 1037240 h 2239844"/>
              <a:gd name="connsiteX5407" fmla="*/ 1726046 w 4419601"/>
              <a:gd name="connsiteY5407" fmla="*/ 1044313 h 2239844"/>
              <a:gd name="connsiteX5408" fmla="*/ 1729080 w 4419601"/>
              <a:gd name="connsiteY5408" fmla="*/ 1041269 h 2239844"/>
              <a:gd name="connsiteX5409" fmla="*/ 1778811 w 4419601"/>
              <a:gd name="connsiteY5409" fmla="*/ 971880 h 2239844"/>
              <a:gd name="connsiteX5410" fmla="*/ 1778869 w 4419601"/>
              <a:gd name="connsiteY5410" fmla="*/ 971982 h 2239844"/>
              <a:gd name="connsiteX5411" fmla="*/ 1778496 w 4419601"/>
              <a:gd name="connsiteY5411" fmla="*/ 972501 h 2239844"/>
              <a:gd name="connsiteX5412" fmla="*/ 40666 w 4419601"/>
              <a:gd name="connsiteY5412" fmla="*/ 969617 h 2239844"/>
              <a:gd name="connsiteX5413" fmla="*/ 46002 w 4419601"/>
              <a:gd name="connsiteY5413" fmla="*/ 976383 h 2239844"/>
              <a:gd name="connsiteX5414" fmla="*/ 38537 w 4419601"/>
              <a:gd name="connsiteY5414" fmla="*/ 973347 h 2239844"/>
              <a:gd name="connsiteX5415" fmla="*/ 1797140 w 4419601"/>
              <a:gd name="connsiteY5415" fmla="*/ 967061 h 2239844"/>
              <a:gd name="connsiteX5416" fmla="*/ 1810027 w 4419601"/>
              <a:gd name="connsiteY5416" fmla="*/ 968054 h 2239844"/>
              <a:gd name="connsiteX5417" fmla="*/ 1820898 w 4419601"/>
              <a:gd name="connsiteY5417" fmla="*/ 975943 h 2239844"/>
              <a:gd name="connsiteX5418" fmla="*/ 1830969 w 4419601"/>
              <a:gd name="connsiteY5418" fmla="*/ 991468 h 2239844"/>
              <a:gd name="connsiteX5419" fmla="*/ 1830969 w 4419601"/>
              <a:gd name="connsiteY5419" fmla="*/ 991468 h 2239844"/>
              <a:gd name="connsiteX5420" fmla="*/ 1818114 w 4419601"/>
              <a:gd name="connsiteY5420" fmla="*/ 978586 h 2239844"/>
              <a:gd name="connsiteX5421" fmla="*/ 1822005 w 4419601"/>
              <a:gd name="connsiteY5421" fmla="*/ 967055 h 2239844"/>
              <a:gd name="connsiteX5422" fmla="*/ 1828330 w 4419601"/>
              <a:gd name="connsiteY5422" fmla="*/ 967256 h 2239844"/>
              <a:gd name="connsiteX5423" fmla="*/ 1843823 w 4419601"/>
              <a:gd name="connsiteY5423" fmla="*/ 978586 h 2239844"/>
              <a:gd name="connsiteX5424" fmla="*/ 1850009 w 4419601"/>
              <a:gd name="connsiteY5424" fmla="*/ 988980 h 2239844"/>
              <a:gd name="connsiteX5425" fmla="*/ 1830969 w 4419601"/>
              <a:gd name="connsiteY5425" fmla="*/ 972145 h 2239844"/>
              <a:gd name="connsiteX5426" fmla="*/ 1818936 w 4419601"/>
              <a:gd name="connsiteY5426" fmla="*/ 966958 h 2239844"/>
              <a:gd name="connsiteX5427" fmla="*/ 1819967 w 4419601"/>
              <a:gd name="connsiteY5427" fmla="*/ 966990 h 2239844"/>
              <a:gd name="connsiteX5428" fmla="*/ 1828558 w 4419601"/>
              <a:gd name="connsiteY5428" fmla="*/ 972950 h 2239844"/>
              <a:gd name="connsiteX5429" fmla="*/ 1843823 w 4419601"/>
              <a:gd name="connsiteY5429" fmla="*/ 985027 h 2239844"/>
              <a:gd name="connsiteX5430" fmla="*/ 1848899 w 4419601"/>
              <a:gd name="connsiteY5430" fmla="*/ 998144 h 2239844"/>
              <a:gd name="connsiteX5431" fmla="*/ 1837396 w 4419601"/>
              <a:gd name="connsiteY5431" fmla="*/ 985027 h 2239844"/>
              <a:gd name="connsiteX5432" fmla="*/ 1826049 w 4419601"/>
              <a:gd name="connsiteY5432" fmla="*/ 977791 h 2239844"/>
              <a:gd name="connsiteX5433" fmla="*/ 44960 w 4419601"/>
              <a:gd name="connsiteY5433" fmla="*/ 966918 h 2239844"/>
              <a:gd name="connsiteX5434" fmla="*/ 47216 w 4419601"/>
              <a:gd name="connsiteY5434" fmla="*/ 970145 h 2239844"/>
              <a:gd name="connsiteX5435" fmla="*/ 41564 w 4419601"/>
              <a:gd name="connsiteY5435" fmla="*/ 968043 h 2239844"/>
              <a:gd name="connsiteX5436" fmla="*/ 41748 w 4419601"/>
              <a:gd name="connsiteY5436" fmla="*/ 967721 h 2239844"/>
              <a:gd name="connsiteX5437" fmla="*/ 44960 w 4419601"/>
              <a:gd name="connsiteY5437" fmla="*/ 966918 h 2239844"/>
              <a:gd name="connsiteX5438" fmla="*/ 38537 w 4419601"/>
              <a:gd name="connsiteY5438" fmla="*/ 966918 h 2239844"/>
              <a:gd name="connsiteX5439" fmla="*/ 41564 w 4419601"/>
              <a:gd name="connsiteY5439" fmla="*/ 968043 h 2239844"/>
              <a:gd name="connsiteX5440" fmla="*/ 40666 w 4419601"/>
              <a:gd name="connsiteY5440" fmla="*/ 969617 h 2239844"/>
              <a:gd name="connsiteX5441" fmla="*/ 1808038 w 4419601"/>
              <a:gd name="connsiteY5441" fmla="*/ 966611 h 2239844"/>
              <a:gd name="connsiteX5442" fmla="*/ 1812354 w 4419601"/>
              <a:gd name="connsiteY5442" fmla="*/ 966748 h 2239844"/>
              <a:gd name="connsiteX5443" fmla="*/ 1817892 w 4419601"/>
              <a:gd name="connsiteY5443" fmla="*/ 972590 h 2239844"/>
              <a:gd name="connsiteX5444" fmla="*/ 1810883 w 4419601"/>
              <a:gd name="connsiteY5444" fmla="*/ 968120 h 2239844"/>
              <a:gd name="connsiteX5445" fmla="*/ 1810027 w 4419601"/>
              <a:gd name="connsiteY5445" fmla="*/ 968054 h 2239844"/>
              <a:gd name="connsiteX5446" fmla="*/ 1790383 w 4419601"/>
              <a:gd name="connsiteY5446" fmla="*/ 966049 h 2239844"/>
              <a:gd name="connsiteX5447" fmla="*/ 1795602 w 4419601"/>
              <a:gd name="connsiteY5447" fmla="*/ 966215 h 2239844"/>
              <a:gd name="connsiteX5448" fmla="*/ 1797140 w 4419601"/>
              <a:gd name="connsiteY5448" fmla="*/ 967061 h 2239844"/>
              <a:gd name="connsiteX5449" fmla="*/ 1791277 w 4419601"/>
              <a:gd name="connsiteY5449" fmla="*/ 966609 h 2239844"/>
              <a:gd name="connsiteX5450" fmla="*/ 1779549 w 4419601"/>
              <a:gd name="connsiteY5450" fmla="*/ 965705 h 2239844"/>
              <a:gd name="connsiteX5451" fmla="*/ 1780828 w 4419601"/>
              <a:gd name="connsiteY5451" fmla="*/ 965803 h 2239844"/>
              <a:gd name="connsiteX5452" fmla="*/ 1780865 w 4419601"/>
              <a:gd name="connsiteY5452" fmla="*/ 965747 h 2239844"/>
              <a:gd name="connsiteX5453" fmla="*/ 1816136 w 4419601"/>
              <a:gd name="connsiteY5453" fmla="*/ 963723 h 2239844"/>
              <a:gd name="connsiteX5454" fmla="*/ 1822005 w 4419601"/>
              <a:gd name="connsiteY5454" fmla="*/ 967055 h 2239844"/>
              <a:gd name="connsiteX5455" fmla="*/ 1819967 w 4419601"/>
              <a:gd name="connsiteY5455" fmla="*/ 966990 h 2239844"/>
              <a:gd name="connsiteX5456" fmla="*/ 1818114 w 4419601"/>
              <a:gd name="connsiteY5456" fmla="*/ 965705 h 2239844"/>
              <a:gd name="connsiteX5457" fmla="*/ 1807372 w 4419601"/>
              <a:gd name="connsiteY5457" fmla="*/ 961493 h 2239844"/>
              <a:gd name="connsiteX5458" fmla="*/ 1818114 w 4419601"/>
              <a:gd name="connsiteY5458" fmla="*/ 965705 h 2239844"/>
              <a:gd name="connsiteX5459" fmla="*/ 1818936 w 4419601"/>
              <a:gd name="connsiteY5459" fmla="*/ 966958 h 2239844"/>
              <a:gd name="connsiteX5460" fmla="*/ 1812354 w 4419601"/>
              <a:gd name="connsiteY5460" fmla="*/ 966748 h 2239844"/>
              <a:gd name="connsiteX5461" fmla="*/ 1812129 w 4419601"/>
              <a:gd name="connsiteY5461" fmla="*/ 961448 h 2239844"/>
              <a:gd name="connsiteX5462" fmla="*/ 1814024 w 4419601"/>
              <a:gd name="connsiteY5462" fmla="*/ 961606 h 2239844"/>
              <a:gd name="connsiteX5463" fmla="*/ 1816136 w 4419601"/>
              <a:gd name="connsiteY5463" fmla="*/ 963723 h 2239844"/>
              <a:gd name="connsiteX5464" fmla="*/ 1805939 w 4419601"/>
              <a:gd name="connsiteY5464" fmla="*/ 960931 h 2239844"/>
              <a:gd name="connsiteX5465" fmla="*/ 1806917 w 4419601"/>
              <a:gd name="connsiteY5465" fmla="*/ 961013 h 2239844"/>
              <a:gd name="connsiteX5466" fmla="*/ 1807372 w 4419601"/>
              <a:gd name="connsiteY5466" fmla="*/ 961493 h 2239844"/>
              <a:gd name="connsiteX5467" fmla="*/ 1796466 w 4419601"/>
              <a:gd name="connsiteY5467" fmla="*/ 960140 h 2239844"/>
              <a:gd name="connsiteX5468" fmla="*/ 1799587 w 4419601"/>
              <a:gd name="connsiteY5468" fmla="*/ 960400 h 2239844"/>
              <a:gd name="connsiteX5469" fmla="*/ 1801242 w 4419601"/>
              <a:gd name="connsiteY5469" fmla="*/ 961679 h 2239844"/>
              <a:gd name="connsiteX5470" fmla="*/ 1808038 w 4419601"/>
              <a:gd name="connsiteY5470" fmla="*/ 966611 h 2239844"/>
              <a:gd name="connsiteX5471" fmla="*/ 1795602 w 4419601"/>
              <a:gd name="connsiteY5471" fmla="*/ 966215 h 2239844"/>
              <a:gd name="connsiteX5472" fmla="*/ 1793207 w 4419601"/>
              <a:gd name="connsiteY5472" fmla="*/ 964900 h 2239844"/>
              <a:gd name="connsiteX5473" fmla="*/ 1791120 w 4419601"/>
              <a:gd name="connsiteY5473" fmla="*/ 962976 h 2239844"/>
              <a:gd name="connsiteX5474" fmla="*/ 2195998 w 4419601"/>
              <a:gd name="connsiteY5474" fmla="*/ 959744 h 2239844"/>
              <a:gd name="connsiteX5475" fmla="*/ 2190407 w 4419601"/>
              <a:gd name="connsiteY5475" fmla="*/ 979043 h 2239844"/>
              <a:gd name="connsiteX5476" fmla="*/ 2182684 w 4419601"/>
              <a:gd name="connsiteY5476" fmla="*/ 989878 h 2239844"/>
              <a:gd name="connsiteX5477" fmla="*/ 2183971 w 4419601"/>
              <a:gd name="connsiteY5477" fmla="*/ 985492 h 2239844"/>
              <a:gd name="connsiteX5478" fmla="*/ 4348925 w 4419601"/>
              <a:gd name="connsiteY5478" fmla="*/ 959368 h 2239844"/>
              <a:gd name="connsiteX5479" fmla="*/ 4355350 w 4419601"/>
              <a:gd name="connsiteY5479" fmla="*/ 965811 h 2239844"/>
              <a:gd name="connsiteX5480" fmla="*/ 4347023 w 4419601"/>
              <a:gd name="connsiteY5480" fmla="*/ 975090 h 2239844"/>
              <a:gd name="connsiteX5481" fmla="*/ 4342500 w 4419601"/>
              <a:gd name="connsiteY5481" fmla="*/ 978698 h 2239844"/>
              <a:gd name="connsiteX5482" fmla="*/ 4307162 w 4419601"/>
              <a:gd name="connsiteY5482" fmla="*/ 1013331 h 2239844"/>
              <a:gd name="connsiteX5483" fmla="*/ 4305044 w 4419601"/>
              <a:gd name="connsiteY5483" fmla="*/ 1015118 h 2239844"/>
              <a:gd name="connsiteX5484" fmla="*/ 4315997 w 4419601"/>
              <a:gd name="connsiteY5484" fmla="*/ 1003666 h 2239844"/>
              <a:gd name="connsiteX5485" fmla="*/ 4340807 w 4419601"/>
              <a:gd name="connsiteY5485" fmla="*/ 970289 h 2239844"/>
              <a:gd name="connsiteX5486" fmla="*/ 4348925 w 4419601"/>
              <a:gd name="connsiteY5486" fmla="*/ 965811 h 2239844"/>
              <a:gd name="connsiteX5487" fmla="*/ 4348925 w 4419601"/>
              <a:gd name="connsiteY5487" fmla="*/ 959368 h 2239844"/>
              <a:gd name="connsiteX5488" fmla="*/ 1843823 w 4419601"/>
              <a:gd name="connsiteY5488" fmla="*/ 959264 h 2239844"/>
              <a:gd name="connsiteX5489" fmla="*/ 1895243 w 4419601"/>
              <a:gd name="connsiteY5489" fmla="*/ 978586 h 2239844"/>
              <a:gd name="connsiteX5490" fmla="*/ 1901670 w 4419601"/>
              <a:gd name="connsiteY5490" fmla="*/ 1062315 h 2239844"/>
              <a:gd name="connsiteX5491" fmla="*/ 1856678 w 4419601"/>
              <a:gd name="connsiteY5491" fmla="*/ 1120282 h 2239844"/>
              <a:gd name="connsiteX5492" fmla="*/ 1792404 w 4419601"/>
              <a:gd name="connsiteY5492" fmla="*/ 1139604 h 2239844"/>
              <a:gd name="connsiteX5493" fmla="*/ 1778832 w 4419601"/>
              <a:gd name="connsiteY5493" fmla="*/ 1140252 h 2239844"/>
              <a:gd name="connsiteX5494" fmla="*/ 1793509 w 4419601"/>
              <a:gd name="connsiteY5494" fmla="*/ 1137692 h 2239844"/>
              <a:gd name="connsiteX5495" fmla="*/ 1805385 w 4419601"/>
              <a:gd name="connsiteY5495" fmla="*/ 1131029 h 2239844"/>
              <a:gd name="connsiteX5496" fmla="*/ 1830969 w 4419601"/>
              <a:gd name="connsiteY5496" fmla="*/ 1122697 h 2239844"/>
              <a:gd name="connsiteX5497" fmla="*/ 1863106 w 4419601"/>
              <a:gd name="connsiteY5497" fmla="*/ 1107400 h 2239844"/>
              <a:gd name="connsiteX5498" fmla="*/ 1901670 w 4419601"/>
              <a:gd name="connsiteY5498" fmla="*/ 1042993 h 2239844"/>
              <a:gd name="connsiteX5499" fmla="*/ 1875961 w 4419601"/>
              <a:gd name="connsiteY5499" fmla="*/ 978586 h 2239844"/>
              <a:gd name="connsiteX5500" fmla="*/ 1830165 w 4419601"/>
              <a:gd name="connsiteY5500" fmla="*/ 967315 h 2239844"/>
              <a:gd name="connsiteX5501" fmla="*/ 1828330 w 4419601"/>
              <a:gd name="connsiteY5501" fmla="*/ 967256 h 2239844"/>
              <a:gd name="connsiteX5502" fmla="*/ 1820108 w 4419601"/>
              <a:gd name="connsiteY5502" fmla="*/ 961244 h 2239844"/>
              <a:gd name="connsiteX5503" fmla="*/ 1785976 w 4419601"/>
              <a:gd name="connsiteY5503" fmla="*/ 959264 h 2239844"/>
              <a:gd name="connsiteX5504" fmla="*/ 1787206 w 4419601"/>
              <a:gd name="connsiteY5504" fmla="*/ 959367 h 2239844"/>
              <a:gd name="connsiteX5505" fmla="*/ 1791120 w 4419601"/>
              <a:gd name="connsiteY5505" fmla="*/ 962976 h 2239844"/>
              <a:gd name="connsiteX5506" fmla="*/ 1788064 w 4419601"/>
              <a:gd name="connsiteY5506" fmla="*/ 964597 h 2239844"/>
              <a:gd name="connsiteX5507" fmla="*/ 1785976 w 4419601"/>
              <a:gd name="connsiteY5507" fmla="*/ 963289 h 2239844"/>
              <a:gd name="connsiteX5508" fmla="*/ 1785976 w 4419601"/>
              <a:gd name="connsiteY5508" fmla="*/ 960069 h 2239844"/>
              <a:gd name="connsiteX5509" fmla="*/ 1785976 w 4419601"/>
              <a:gd name="connsiteY5509" fmla="*/ 959264 h 2239844"/>
              <a:gd name="connsiteX5510" fmla="*/ 1797369 w 4419601"/>
              <a:gd name="connsiteY5510" fmla="*/ 958685 h 2239844"/>
              <a:gd name="connsiteX5511" fmla="*/ 1798117 w 4419601"/>
              <a:gd name="connsiteY5511" fmla="*/ 959264 h 2239844"/>
              <a:gd name="connsiteX5512" fmla="*/ 1796466 w 4419601"/>
              <a:gd name="connsiteY5512" fmla="*/ 960140 h 2239844"/>
              <a:gd name="connsiteX5513" fmla="*/ 1787206 w 4419601"/>
              <a:gd name="connsiteY5513" fmla="*/ 959367 h 2239844"/>
              <a:gd name="connsiteX5514" fmla="*/ 1786742 w 4419601"/>
              <a:gd name="connsiteY5514" fmla="*/ 958939 h 2239844"/>
              <a:gd name="connsiteX5515" fmla="*/ 1800049 w 4419601"/>
              <a:gd name="connsiteY5515" fmla="*/ 958621 h 2239844"/>
              <a:gd name="connsiteX5516" fmla="*/ 1805939 w 4419601"/>
              <a:gd name="connsiteY5516" fmla="*/ 960931 h 2239844"/>
              <a:gd name="connsiteX5517" fmla="*/ 1799587 w 4419601"/>
              <a:gd name="connsiteY5517" fmla="*/ 960400 h 2239844"/>
              <a:gd name="connsiteX5518" fmla="*/ 1798117 w 4419601"/>
              <a:gd name="connsiteY5518" fmla="*/ 959264 h 2239844"/>
              <a:gd name="connsiteX5519" fmla="*/ 1799294 w 4419601"/>
              <a:gd name="connsiteY5519" fmla="*/ 958640 h 2239844"/>
              <a:gd name="connsiteX5520" fmla="*/ 1806866 w 4419601"/>
              <a:gd name="connsiteY5520" fmla="*/ 958459 h 2239844"/>
              <a:gd name="connsiteX5521" fmla="*/ 1812129 w 4419601"/>
              <a:gd name="connsiteY5521" fmla="*/ 961448 h 2239844"/>
              <a:gd name="connsiteX5522" fmla="*/ 1806917 w 4419601"/>
              <a:gd name="connsiteY5522" fmla="*/ 961013 h 2239844"/>
              <a:gd name="connsiteX5523" fmla="*/ 1805259 w 4419601"/>
              <a:gd name="connsiteY5523" fmla="*/ 959264 h 2239844"/>
              <a:gd name="connsiteX5524" fmla="*/ 1804118 w 4419601"/>
              <a:gd name="connsiteY5524" fmla="*/ 958524 h 2239844"/>
              <a:gd name="connsiteX5525" fmla="*/ 498423 w 4419601"/>
              <a:gd name="connsiteY5525" fmla="*/ 958152 h 2239844"/>
              <a:gd name="connsiteX5526" fmla="*/ 501651 w 4419601"/>
              <a:gd name="connsiteY5526" fmla="*/ 960560 h 2239844"/>
              <a:gd name="connsiteX5527" fmla="*/ 411269 w 4419601"/>
              <a:gd name="connsiteY5527" fmla="*/ 1095426 h 2239844"/>
              <a:gd name="connsiteX5528" fmla="*/ 404813 w 4419601"/>
              <a:gd name="connsiteY5528" fmla="*/ 1089004 h 2239844"/>
              <a:gd name="connsiteX5529" fmla="*/ 495195 w 4419601"/>
              <a:gd name="connsiteY5529" fmla="*/ 960560 h 2239844"/>
              <a:gd name="connsiteX5530" fmla="*/ 498423 w 4419601"/>
              <a:gd name="connsiteY5530" fmla="*/ 958152 h 2239844"/>
              <a:gd name="connsiteX5531" fmla="*/ 1807681 w 4419601"/>
              <a:gd name="connsiteY5531" fmla="*/ 955250 h 2239844"/>
              <a:gd name="connsiteX5532" fmla="*/ 1814097 w 4419601"/>
              <a:gd name="connsiteY5532" fmla="*/ 956849 h 2239844"/>
              <a:gd name="connsiteX5533" fmla="*/ 1820108 w 4419601"/>
              <a:gd name="connsiteY5533" fmla="*/ 961244 h 2239844"/>
              <a:gd name="connsiteX5534" fmla="*/ 1814900 w 4419601"/>
              <a:gd name="connsiteY5534" fmla="*/ 961679 h 2239844"/>
              <a:gd name="connsiteX5535" fmla="*/ 1814024 w 4419601"/>
              <a:gd name="connsiteY5535" fmla="*/ 961606 h 2239844"/>
              <a:gd name="connsiteX5536" fmla="*/ 3031787 w 4419601"/>
              <a:gd name="connsiteY5536" fmla="*/ 955046 h 2239844"/>
              <a:gd name="connsiteX5537" fmla="*/ 3070348 w 4419601"/>
              <a:gd name="connsiteY5537" fmla="*/ 998332 h 2239844"/>
              <a:gd name="connsiteX5538" fmla="*/ 3198875 w 4419601"/>
              <a:gd name="connsiteY5538" fmla="*/ 1152576 h 2239844"/>
              <a:gd name="connsiteX5539" fmla="*/ 3213070 w 4419601"/>
              <a:gd name="connsiteY5539" fmla="*/ 1174434 h 2239844"/>
              <a:gd name="connsiteX5540" fmla="*/ 3192495 w 4419601"/>
              <a:gd name="connsiteY5540" fmla="*/ 1121964 h 2239844"/>
              <a:gd name="connsiteX5541" fmla="*/ 3141072 w 4419601"/>
              <a:gd name="connsiteY5541" fmla="*/ 1049648 h 2239844"/>
              <a:gd name="connsiteX5542" fmla="*/ 3068759 w 4419601"/>
              <a:gd name="connsiteY5542" fmla="*/ 982957 h 2239844"/>
              <a:gd name="connsiteX5543" fmla="*/ 2198568 w 4419601"/>
              <a:gd name="connsiteY5543" fmla="*/ 954244 h 2239844"/>
              <a:gd name="connsiteX5544" fmla="*/ 2195998 w 4419601"/>
              <a:gd name="connsiteY5544" fmla="*/ 959744 h 2239844"/>
              <a:gd name="connsiteX5545" fmla="*/ 2196497 w 4419601"/>
              <a:gd name="connsiteY5545" fmla="*/ 958023 h 2239844"/>
              <a:gd name="connsiteX5546" fmla="*/ 1795091 w 4419601"/>
              <a:gd name="connsiteY5546" fmla="*/ 952671 h 2239844"/>
              <a:gd name="connsiteX5547" fmla="*/ 1804118 w 4419601"/>
              <a:gd name="connsiteY5547" fmla="*/ 958524 h 2239844"/>
              <a:gd name="connsiteX5548" fmla="*/ 1800049 w 4419601"/>
              <a:gd name="connsiteY5548" fmla="*/ 958621 h 2239844"/>
              <a:gd name="connsiteX5549" fmla="*/ 1799635 w 4419601"/>
              <a:gd name="connsiteY5549" fmla="*/ 958459 h 2239844"/>
              <a:gd name="connsiteX5550" fmla="*/ 1799294 w 4419601"/>
              <a:gd name="connsiteY5550" fmla="*/ 958640 h 2239844"/>
              <a:gd name="connsiteX5551" fmla="*/ 1797369 w 4419601"/>
              <a:gd name="connsiteY5551" fmla="*/ 958685 h 2239844"/>
              <a:gd name="connsiteX5552" fmla="*/ 1791538 w 4419601"/>
              <a:gd name="connsiteY5552" fmla="*/ 954178 h 2239844"/>
              <a:gd name="connsiteX5553" fmla="*/ 1778869 w 4419601"/>
              <a:gd name="connsiteY5553" fmla="*/ 952646 h 2239844"/>
              <a:gd name="connsiteX5554" fmla="*/ 1775942 w 4419601"/>
              <a:gd name="connsiteY5554" fmla="*/ 959197 h 2239844"/>
              <a:gd name="connsiteX5555" fmla="*/ 1779932 w 4419601"/>
              <a:gd name="connsiteY5555" fmla="*/ 959101 h 2239844"/>
              <a:gd name="connsiteX5556" fmla="*/ 1779549 w 4419601"/>
              <a:gd name="connsiteY5556" fmla="*/ 959264 h 2239844"/>
              <a:gd name="connsiteX5557" fmla="*/ 1783523 w 4419601"/>
              <a:gd name="connsiteY5557" fmla="*/ 961753 h 2239844"/>
              <a:gd name="connsiteX5558" fmla="*/ 1785294 w 4419601"/>
              <a:gd name="connsiteY5558" fmla="*/ 959092 h 2239844"/>
              <a:gd name="connsiteX5559" fmla="*/ 1783843 w 4419601"/>
              <a:gd name="connsiteY5559" fmla="*/ 961953 h 2239844"/>
              <a:gd name="connsiteX5560" fmla="*/ 1785976 w 4419601"/>
              <a:gd name="connsiteY5560" fmla="*/ 963289 h 2239844"/>
              <a:gd name="connsiteX5561" fmla="*/ 1785976 w 4419601"/>
              <a:gd name="connsiteY5561" fmla="*/ 965705 h 2239844"/>
              <a:gd name="connsiteX5562" fmla="*/ 1788064 w 4419601"/>
              <a:gd name="connsiteY5562" fmla="*/ 964597 h 2239844"/>
              <a:gd name="connsiteX5563" fmla="*/ 1790383 w 4419601"/>
              <a:gd name="connsiteY5563" fmla="*/ 966049 h 2239844"/>
              <a:gd name="connsiteX5564" fmla="*/ 1781904 w 4419601"/>
              <a:gd name="connsiteY5564" fmla="*/ 965780 h 2239844"/>
              <a:gd name="connsiteX5565" fmla="*/ 1781852 w 4419601"/>
              <a:gd name="connsiteY5565" fmla="*/ 965882 h 2239844"/>
              <a:gd name="connsiteX5566" fmla="*/ 1791277 w 4419601"/>
              <a:gd name="connsiteY5566" fmla="*/ 966609 h 2239844"/>
              <a:gd name="connsiteX5567" fmla="*/ 1811686 w 4419601"/>
              <a:gd name="connsiteY5567" fmla="*/ 979391 h 2239844"/>
              <a:gd name="connsiteX5568" fmla="*/ 1831403 w 4419601"/>
              <a:gd name="connsiteY5568" fmla="*/ 994704 h 2239844"/>
              <a:gd name="connsiteX5569" fmla="*/ 1832021 w 4419601"/>
              <a:gd name="connsiteY5569" fmla="*/ 999298 h 2239844"/>
              <a:gd name="connsiteX5570" fmla="*/ 1830969 w 4419601"/>
              <a:gd name="connsiteY5570" fmla="*/ 997908 h 2239844"/>
              <a:gd name="connsiteX5571" fmla="*/ 1802045 w 4419601"/>
              <a:gd name="connsiteY5571" fmla="*/ 979391 h 2239844"/>
              <a:gd name="connsiteX5572" fmla="*/ 1780235 w 4419601"/>
              <a:gd name="connsiteY5572" fmla="*/ 969071 h 2239844"/>
              <a:gd name="connsiteX5573" fmla="*/ 1778811 w 4419601"/>
              <a:gd name="connsiteY5573" fmla="*/ 971880 h 2239844"/>
              <a:gd name="connsiteX5574" fmla="*/ 1777876 w 4419601"/>
              <a:gd name="connsiteY5574" fmla="*/ 970239 h 2239844"/>
              <a:gd name="connsiteX5575" fmla="*/ 1779032 w 4419601"/>
              <a:gd name="connsiteY5575" fmla="*/ 968501 h 2239844"/>
              <a:gd name="connsiteX5576" fmla="*/ 1776095 w 4419601"/>
              <a:gd name="connsiteY5576" fmla="*/ 967112 h 2239844"/>
              <a:gd name="connsiteX5577" fmla="*/ 1777876 w 4419601"/>
              <a:gd name="connsiteY5577" fmla="*/ 970239 h 2239844"/>
              <a:gd name="connsiteX5578" fmla="*/ 1760901 w 4419601"/>
              <a:gd name="connsiteY5578" fmla="*/ 995749 h 2239844"/>
              <a:gd name="connsiteX5579" fmla="*/ 1758353 w 4419601"/>
              <a:gd name="connsiteY5579" fmla="*/ 998561 h 2239844"/>
              <a:gd name="connsiteX5580" fmla="*/ 1773042 w 4419601"/>
              <a:gd name="connsiteY5580" fmla="*/ 965687 h 2239844"/>
              <a:gd name="connsiteX5581" fmla="*/ 1773132 w 4419601"/>
              <a:gd name="connsiteY5581" fmla="*/ 965709 h 2239844"/>
              <a:gd name="connsiteX5582" fmla="*/ 1773122 w 4419601"/>
              <a:gd name="connsiteY5582" fmla="*/ 965705 h 2239844"/>
              <a:gd name="connsiteX5583" fmla="*/ 1773122 w 4419601"/>
              <a:gd name="connsiteY5583" fmla="*/ 965509 h 2239844"/>
              <a:gd name="connsiteX5584" fmla="*/ 1773042 w 4419601"/>
              <a:gd name="connsiteY5584" fmla="*/ 965687 h 2239844"/>
              <a:gd name="connsiteX5585" fmla="*/ 1772445 w 4419601"/>
              <a:gd name="connsiteY5585" fmla="*/ 965537 h 2239844"/>
              <a:gd name="connsiteX5586" fmla="*/ 1740350 w 4419601"/>
              <a:gd name="connsiteY5586" fmla="*/ 1018435 h 2239844"/>
              <a:gd name="connsiteX5587" fmla="*/ 1729883 w 4419601"/>
              <a:gd name="connsiteY5587" fmla="*/ 1029990 h 2239844"/>
              <a:gd name="connsiteX5588" fmla="*/ 1703768 w 4419601"/>
              <a:gd name="connsiteY5588" fmla="*/ 1057740 h 2239844"/>
              <a:gd name="connsiteX5589" fmla="*/ 1695512 w 4419601"/>
              <a:gd name="connsiteY5589" fmla="*/ 1065160 h 2239844"/>
              <a:gd name="connsiteX5590" fmla="*/ 1708201 w 4419601"/>
              <a:gd name="connsiteY5590" fmla="*/ 1049325 h 2239844"/>
              <a:gd name="connsiteX5591" fmla="*/ 1719598 w 4419601"/>
              <a:gd name="connsiteY5591" fmla="*/ 1033371 h 2239844"/>
              <a:gd name="connsiteX5592" fmla="*/ 1723459 w 4419601"/>
              <a:gd name="connsiteY5592" fmla="*/ 1029184 h 2239844"/>
              <a:gd name="connsiteX5593" fmla="*/ 1754476 w 4419601"/>
              <a:gd name="connsiteY5593" fmla="*/ 993030 h 2239844"/>
              <a:gd name="connsiteX5594" fmla="*/ 1773122 w 4419601"/>
              <a:gd name="connsiteY5594" fmla="*/ 962162 h 2239844"/>
              <a:gd name="connsiteX5595" fmla="*/ 1773122 w 4419601"/>
              <a:gd name="connsiteY5595" fmla="*/ 960069 h 2239844"/>
              <a:gd name="connsiteX5596" fmla="*/ 1773122 w 4419601"/>
              <a:gd name="connsiteY5596" fmla="*/ 959264 h 2239844"/>
              <a:gd name="connsiteX5597" fmla="*/ 1774898 w 4419601"/>
              <a:gd name="connsiteY5597" fmla="*/ 959222 h 2239844"/>
              <a:gd name="connsiteX5598" fmla="*/ 1772445 w 4419601"/>
              <a:gd name="connsiteY5598" fmla="*/ 952646 h 2239844"/>
              <a:gd name="connsiteX5599" fmla="*/ 1742732 w 4419601"/>
              <a:gd name="connsiteY5599" fmla="*/ 1000986 h 2239844"/>
              <a:gd name="connsiteX5600" fmla="*/ 1719598 w 4419601"/>
              <a:gd name="connsiteY5600" fmla="*/ 1033371 h 2239844"/>
              <a:gd name="connsiteX5601" fmla="*/ 1691236 w 4419601"/>
              <a:gd name="connsiteY5601" fmla="*/ 1064129 h 2239844"/>
              <a:gd name="connsiteX5602" fmla="*/ 1681660 w 4419601"/>
              <a:gd name="connsiteY5602" fmla="*/ 1076698 h 2239844"/>
              <a:gd name="connsiteX5603" fmla="*/ 1674229 w 4419601"/>
              <a:gd name="connsiteY5603" fmla="*/ 1082445 h 2239844"/>
              <a:gd name="connsiteX5604" fmla="*/ 1696637 w 4419601"/>
              <a:gd name="connsiteY5604" fmla="*/ 1054481 h 2239844"/>
              <a:gd name="connsiteX5605" fmla="*/ 1714625 w 4419601"/>
              <a:gd name="connsiteY5605" fmla="*/ 1036435 h 2239844"/>
              <a:gd name="connsiteX5606" fmla="*/ 1746747 w 4419601"/>
              <a:gd name="connsiteY5606" fmla="*/ 991318 h 2239844"/>
              <a:gd name="connsiteX5607" fmla="*/ 1752435 w 4419601"/>
              <a:gd name="connsiteY5607" fmla="*/ 979466 h 2239844"/>
              <a:gd name="connsiteX5608" fmla="*/ 1748641 w 4419601"/>
              <a:gd name="connsiteY5608" fmla="*/ 979466 h 2239844"/>
              <a:gd name="connsiteX5609" fmla="*/ 1747838 w 4419601"/>
              <a:gd name="connsiteY5609" fmla="*/ 979466 h 2239844"/>
              <a:gd name="connsiteX5610" fmla="*/ 1750051 w 4419601"/>
              <a:gd name="connsiteY5610" fmla="*/ 976361 h 2239844"/>
              <a:gd name="connsiteX5611" fmla="*/ 1751051 w 4419601"/>
              <a:gd name="connsiteY5611" fmla="*/ 977860 h 2239844"/>
              <a:gd name="connsiteX5612" fmla="*/ 1754263 w 4419601"/>
              <a:gd name="connsiteY5612" fmla="*/ 973044 h 2239844"/>
              <a:gd name="connsiteX5613" fmla="*/ 1755397 w 4419601"/>
              <a:gd name="connsiteY5613" fmla="*/ 968857 h 2239844"/>
              <a:gd name="connsiteX5614" fmla="*/ 1757018 w 4419601"/>
              <a:gd name="connsiteY5614" fmla="*/ 966583 h 2239844"/>
              <a:gd name="connsiteX5615" fmla="*/ 1755732 w 4419601"/>
              <a:gd name="connsiteY5615" fmla="*/ 972597 h 2239844"/>
              <a:gd name="connsiteX5616" fmla="*/ 1757187 w 4419601"/>
              <a:gd name="connsiteY5616" fmla="*/ 969565 h 2239844"/>
              <a:gd name="connsiteX5617" fmla="*/ 1772445 w 4419601"/>
              <a:gd name="connsiteY5617" fmla="*/ 952646 h 2239844"/>
              <a:gd name="connsiteX5618" fmla="*/ 2680855 w 4419601"/>
              <a:gd name="connsiteY5618" fmla="*/ 950709 h 2239844"/>
              <a:gd name="connsiteX5619" fmla="*/ 2701052 w 4419601"/>
              <a:gd name="connsiteY5619" fmla="*/ 960423 h 2239844"/>
              <a:gd name="connsiteX5620" fmla="*/ 2742790 w 4419601"/>
              <a:gd name="connsiteY5620" fmla="*/ 985318 h 2239844"/>
              <a:gd name="connsiteX5621" fmla="*/ 2750448 w 4419601"/>
              <a:gd name="connsiteY5621" fmla="*/ 992614 h 2239844"/>
              <a:gd name="connsiteX5622" fmla="*/ 2749212 w 4419601"/>
              <a:gd name="connsiteY5622" fmla="*/ 991742 h 2239844"/>
              <a:gd name="connsiteX5623" fmla="*/ 2726651 w 4419601"/>
              <a:gd name="connsiteY5623" fmla="*/ 980022 h 2239844"/>
              <a:gd name="connsiteX5624" fmla="*/ 2723526 w 4419601"/>
              <a:gd name="connsiteY5624" fmla="*/ 977287 h 2239844"/>
              <a:gd name="connsiteX5625" fmla="*/ 2684998 w 4419601"/>
              <a:gd name="connsiteY5625" fmla="*/ 953196 h 2239844"/>
              <a:gd name="connsiteX5626" fmla="*/ 1011738 w 4419601"/>
              <a:gd name="connsiteY5626" fmla="*/ 950384 h 2239844"/>
              <a:gd name="connsiteX5627" fmla="*/ 1014413 w 4419601"/>
              <a:gd name="connsiteY5627" fmla="*/ 954139 h 2239844"/>
              <a:gd name="connsiteX5628" fmla="*/ 1007994 w 4419601"/>
              <a:gd name="connsiteY5628" fmla="*/ 954139 h 2239844"/>
              <a:gd name="connsiteX5629" fmla="*/ 1008796 w 4419601"/>
              <a:gd name="connsiteY5629" fmla="*/ 953334 h 2239844"/>
              <a:gd name="connsiteX5630" fmla="*/ 1760779 w 4419601"/>
              <a:gd name="connsiteY5630" fmla="*/ 948992 h 2239844"/>
              <a:gd name="connsiteX5631" fmla="*/ 1760531 w 4419601"/>
              <a:gd name="connsiteY5631" fmla="*/ 950151 h 2239844"/>
              <a:gd name="connsiteX5632" fmla="*/ 1760355 w 4419601"/>
              <a:gd name="connsiteY5632" fmla="*/ 950559 h 2239844"/>
              <a:gd name="connsiteX5633" fmla="*/ 1174031 w 4419601"/>
              <a:gd name="connsiteY5633" fmla="*/ 948808 h 2239844"/>
              <a:gd name="connsiteX5634" fmla="*/ 1162715 w 4419601"/>
              <a:gd name="connsiteY5634" fmla="*/ 972356 h 2239844"/>
              <a:gd name="connsiteX5635" fmla="*/ 1149210 w 4419601"/>
              <a:gd name="connsiteY5635" fmla="*/ 994852 h 2239844"/>
              <a:gd name="connsiteX5636" fmla="*/ 1085543 w 4419601"/>
              <a:gd name="connsiteY5636" fmla="*/ 1081627 h 2239844"/>
              <a:gd name="connsiteX5637" fmla="*/ 950492 w 4419601"/>
              <a:gd name="connsiteY5637" fmla="*/ 1268031 h 2239844"/>
              <a:gd name="connsiteX5638" fmla="*/ 873320 w 4419601"/>
              <a:gd name="connsiteY5638" fmla="*/ 1351591 h 2239844"/>
              <a:gd name="connsiteX5639" fmla="*/ 847596 w 4419601"/>
              <a:gd name="connsiteY5639" fmla="*/ 1396585 h 2239844"/>
              <a:gd name="connsiteX5640" fmla="*/ 835168 w 4419601"/>
              <a:gd name="connsiteY5640" fmla="*/ 1409006 h 2239844"/>
              <a:gd name="connsiteX5641" fmla="*/ 827590 w 4419601"/>
              <a:gd name="connsiteY5641" fmla="*/ 1409253 h 2239844"/>
              <a:gd name="connsiteX5642" fmla="*/ 837145 w 4419601"/>
              <a:gd name="connsiteY5642" fmla="*/ 1398995 h 2239844"/>
              <a:gd name="connsiteX5643" fmla="*/ 847998 w 4419601"/>
              <a:gd name="connsiteY5643" fmla="*/ 1380917 h 2239844"/>
              <a:gd name="connsiteX5644" fmla="*/ 880555 w 4419601"/>
              <a:gd name="connsiteY5644" fmla="*/ 1339539 h 2239844"/>
              <a:gd name="connsiteX5645" fmla="*/ 950492 w 4419601"/>
              <a:gd name="connsiteY5645" fmla="*/ 1261603 h 2239844"/>
              <a:gd name="connsiteX5646" fmla="*/ 1000805 w 4419601"/>
              <a:gd name="connsiteY5646" fmla="*/ 1182202 h 2239844"/>
              <a:gd name="connsiteX5647" fmla="*/ 1040526 w 4419601"/>
              <a:gd name="connsiteY5647" fmla="*/ 1126621 h 2239844"/>
              <a:gd name="connsiteX5648" fmla="*/ 1111267 w 4419601"/>
              <a:gd name="connsiteY5648" fmla="*/ 1036633 h 2239844"/>
              <a:gd name="connsiteX5649" fmla="*/ 1143422 w 4419601"/>
              <a:gd name="connsiteY5649" fmla="*/ 991639 h 2239844"/>
              <a:gd name="connsiteX5650" fmla="*/ 1773122 w 4419601"/>
              <a:gd name="connsiteY5650" fmla="*/ 946383 h 2239844"/>
              <a:gd name="connsiteX5651" fmla="*/ 1784723 w 4419601"/>
              <a:gd name="connsiteY5651" fmla="*/ 948910 h 2239844"/>
              <a:gd name="connsiteX5652" fmla="*/ 1791538 w 4419601"/>
              <a:gd name="connsiteY5652" fmla="*/ 954178 h 2239844"/>
              <a:gd name="connsiteX5653" fmla="*/ 1784990 w 4419601"/>
              <a:gd name="connsiteY5653" fmla="*/ 956956 h 2239844"/>
              <a:gd name="connsiteX5654" fmla="*/ 1785050 w 4419601"/>
              <a:gd name="connsiteY5654" fmla="*/ 957379 h 2239844"/>
              <a:gd name="connsiteX5655" fmla="*/ 1786742 w 4419601"/>
              <a:gd name="connsiteY5655" fmla="*/ 958939 h 2239844"/>
              <a:gd name="connsiteX5656" fmla="*/ 1785277 w 4419601"/>
              <a:gd name="connsiteY5656" fmla="*/ 958974 h 2239844"/>
              <a:gd name="connsiteX5657" fmla="*/ 1785294 w 4419601"/>
              <a:gd name="connsiteY5657" fmla="*/ 959092 h 2239844"/>
              <a:gd name="connsiteX5658" fmla="*/ 1785265 w 4419601"/>
              <a:gd name="connsiteY5658" fmla="*/ 958974 h 2239844"/>
              <a:gd name="connsiteX5659" fmla="*/ 1779932 w 4419601"/>
              <a:gd name="connsiteY5659" fmla="*/ 959101 h 2239844"/>
              <a:gd name="connsiteX5660" fmla="*/ 1784717 w 4419601"/>
              <a:gd name="connsiteY5660" fmla="*/ 957072 h 2239844"/>
              <a:gd name="connsiteX5661" fmla="*/ 1784813 w 4419601"/>
              <a:gd name="connsiteY5661" fmla="*/ 957160 h 2239844"/>
              <a:gd name="connsiteX5662" fmla="*/ 1784783 w 4419601"/>
              <a:gd name="connsiteY5662" fmla="*/ 957044 h 2239844"/>
              <a:gd name="connsiteX5663" fmla="*/ 1784717 w 4419601"/>
              <a:gd name="connsiteY5663" fmla="*/ 957072 h 2239844"/>
              <a:gd name="connsiteX5664" fmla="*/ 1781638 w 4419601"/>
              <a:gd name="connsiteY5664" fmla="*/ 954233 h 2239844"/>
              <a:gd name="connsiteX5665" fmla="*/ 1778869 w 4419601"/>
              <a:gd name="connsiteY5665" fmla="*/ 952646 h 2239844"/>
              <a:gd name="connsiteX5666" fmla="*/ 1780109 w 4419601"/>
              <a:gd name="connsiteY5666" fmla="*/ 952824 h 2239844"/>
              <a:gd name="connsiteX5667" fmla="*/ 442819 w 4419601"/>
              <a:gd name="connsiteY5667" fmla="*/ 946201 h 2239844"/>
              <a:gd name="connsiteX5668" fmla="*/ 449263 w 4419601"/>
              <a:gd name="connsiteY5668" fmla="*/ 952669 h 2239844"/>
              <a:gd name="connsiteX5669" fmla="*/ 404159 w 4419601"/>
              <a:gd name="connsiteY5669" fmla="*/ 1036747 h 2239844"/>
              <a:gd name="connsiteX5670" fmla="*/ 346168 w 4419601"/>
              <a:gd name="connsiteY5670" fmla="*/ 1120826 h 2239844"/>
              <a:gd name="connsiteX5671" fmla="*/ 339725 w 4419601"/>
              <a:gd name="connsiteY5671" fmla="*/ 1114359 h 2239844"/>
              <a:gd name="connsiteX5672" fmla="*/ 397715 w 4419601"/>
              <a:gd name="connsiteY5672" fmla="*/ 1036747 h 2239844"/>
              <a:gd name="connsiteX5673" fmla="*/ 442819 w 4419601"/>
              <a:gd name="connsiteY5673" fmla="*/ 946201 h 2239844"/>
              <a:gd name="connsiteX5674" fmla="*/ 1008355 w 4419601"/>
              <a:gd name="connsiteY5674" fmla="*/ 945632 h 2239844"/>
              <a:gd name="connsiteX5675" fmla="*/ 1014413 w 4419601"/>
              <a:gd name="connsiteY5675" fmla="*/ 947701 h 2239844"/>
              <a:gd name="connsiteX5676" fmla="*/ 1011738 w 4419601"/>
              <a:gd name="connsiteY5676" fmla="*/ 950384 h 2239844"/>
              <a:gd name="connsiteX5677" fmla="*/ 2657482 w 4419601"/>
              <a:gd name="connsiteY5677" fmla="*/ 944387 h 2239844"/>
              <a:gd name="connsiteX5678" fmla="*/ 2672156 w 4419601"/>
              <a:gd name="connsiteY5678" fmla="*/ 953196 h 2239844"/>
              <a:gd name="connsiteX5679" fmla="*/ 2685376 w 4419601"/>
              <a:gd name="connsiteY5679" fmla="*/ 961132 h 2239844"/>
              <a:gd name="connsiteX5680" fmla="*/ 2665734 w 4419601"/>
              <a:gd name="connsiteY5680" fmla="*/ 953196 h 2239844"/>
              <a:gd name="connsiteX5681" fmla="*/ 2661617 w 4419601"/>
              <a:gd name="connsiteY5681" fmla="*/ 951397 h 2239844"/>
              <a:gd name="connsiteX5682" fmla="*/ 2704235 w 4419601"/>
              <a:gd name="connsiteY5682" fmla="*/ 978885 h 2239844"/>
              <a:gd name="connsiteX5683" fmla="*/ 2734095 w 4419601"/>
              <a:gd name="connsiteY5683" fmla="*/ 993864 h 2239844"/>
              <a:gd name="connsiteX5684" fmla="*/ 2716302 w 4419601"/>
              <a:gd name="connsiteY5684" fmla="*/ 979697 h 2239844"/>
              <a:gd name="connsiteX5685" fmla="*/ 2685376 w 4419601"/>
              <a:gd name="connsiteY5685" fmla="*/ 961132 h 2239844"/>
              <a:gd name="connsiteX5686" fmla="*/ 2693956 w 4419601"/>
              <a:gd name="connsiteY5686" fmla="*/ 964599 h 2239844"/>
              <a:gd name="connsiteX5687" fmla="*/ 2684969 w 4419601"/>
              <a:gd name="connsiteY5687" fmla="*/ 959555 h 2239844"/>
              <a:gd name="connsiteX5688" fmla="*/ 998428 w 4419601"/>
              <a:gd name="connsiteY5688" fmla="*/ 940707 h 2239844"/>
              <a:gd name="connsiteX5689" fmla="*/ 997572 w 4419601"/>
              <a:gd name="connsiteY5689" fmla="*/ 941951 h 2239844"/>
              <a:gd name="connsiteX5690" fmla="*/ 999873 w 4419601"/>
              <a:gd name="connsiteY5690" fmla="*/ 942736 h 2239844"/>
              <a:gd name="connsiteX5691" fmla="*/ 1001437 w 4419601"/>
              <a:gd name="connsiteY5691" fmla="*/ 944932 h 2239844"/>
              <a:gd name="connsiteX5692" fmla="*/ 1002297 w 4419601"/>
              <a:gd name="connsiteY5692" fmla="*/ 943564 h 2239844"/>
              <a:gd name="connsiteX5693" fmla="*/ 999873 w 4419601"/>
              <a:gd name="connsiteY5693" fmla="*/ 942736 h 2239844"/>
              <a:gd name="connsiteX5694" fmla="*/ 2216150 w 4419601"/>
              <a:gd name="connsiteY5694" fmla="*/ 940347 h 2239844"/>
              <a:gd name="connsiteX5695" fmla="*/ 2193625 w 4419601"/>
              <a:gd name="connsiteY5695" fmla="*/ 979043 h 2239844"/>
              <a:gd name="connsiteX5696" fmla="*/ 2183025 w 4419601"/>
              <a:gd name="connsiteY5696" fmla="*/ 997252 h 2239844"/>
              <a:gd name="connsiteX5697" fmla="*/ 2190407 w 4419601"/>
              <a:gd name="connsiteY5697" fmla="*/ 979043 h 2239844"/>
              <a:gd name="connsiteX5698" fmla="*/ 2216150 w 4419601"/>
              <a:gd name="connsiteY5698" fmla="*/ 940347 h 2239844"/>
              <a:gd name="connsiteX5699" fmla="*/ 1786479 w 4419601"/>
              <a:gd name="connsiteY5699" fmla="*/ 939438 h 2239844"/>
              <a:gd name="connsiteX5700" fmla="*/ 1798028 w 4419601"/>
              <a:gd name="connsiteY5700" fmla="*/ 945577 h 2239844"/>
              <a:gd name="connsiteX5701" fmla="*/ 1807681 w 4419601"/>
              <a:gd name="connsiteY5701" fmla="*/ 955250 h 2239844"/>
              <a:gd name="connsiteX5702" fmla="*/ 1795919 w 4419601"/>
              <a:gd name="connsiteY5702" fmla="*/ 952320 h 2239844"/>
              <a:gd name="connsiteX5703" fmla="*/ 1795091 w 4419601"/>
              <a:gd name="connsiteY5703" fmla="*/ 952671 h 2239844"/>
              <a:gd name="connsiteX5704" fmla="*/ 1791600 w 4419601"/>
              <a:gd name="connsiteY5704" fmla="*/ 950408 h 2239844"/>
              <a:gd name="connsiteX5705" fmla="*/ 1784723 w 4419601"/>
              <a:gd name="connsiteY5705" fmla="*/ 948910 h 2239844"/>
              <a:gd name="connsiteX5706" fmla="*/ 1773122 w 4419601"/>
              <a:gd name="connsiteY5706" fmla="*/ 939942 h 2239844"/>
              <a:gd name="connsiteX5707" fmla="*/ 1786479 w 4419601"/>
              <a:gd name="connsiteY5707" fmla="*/ 939438 h 2239844"/>
              <a:gd name="connsiteX5708" fmla="*/ 1764025 w 4419601"/>
              <a:gd name="connsiteY5708" fmla="*/ 937011 h 2239844"/>
              <a:gd name="connsiteX5709" fmla="*/ 1760779 w 4419601"/>
              <a:gd name="connsiteY5709" fmla="*/ 948992 h 2239844"/>
              <a:gd name="connsiteX5710" fmla="*/ 1762996 w 4419601"/>
              <a:gd name="connsiteY5710" fmla="*/ 938625 h 2239844"/>
              <a:gd name="connsiteX5711" fmla="*/ 3259617 w 4419601"/>
              <a:gd name="connsiteY5711" fmla="*/ 934366 h 2239844"/>
              <a:gd name="connsiteX5712" fmla="*/ 3271623 w 4419601"/>
              <a:gd name="connsiteY5712" fmla="*/ 948064 h 2239844"/>
              <a:gd name="connsiteX5713" fmla="*/ 3301338 w 4419601"/>
              <a:gd name="connsiteY5713" fmla="*/ 992291 h 2239844"/>
              <a:gd name="connsiteX5714" fmla="*/ 3311495 w 4419601"/>
              <a:gd name="connsiteY5714" fmla="*/ 1009473 h 2239844"/>
              <a:gd name="connsiteX5715" fmla="*/ 3297548 w 4419601"/>
              <a:gd name="connsiteY5715" fmla="*/ 992107 h 2239844"/>
              <a:gd name="connsiteX5716" fmla="*/ 3282063 w 4419601"/>
              <a:gd name="connsiteY5716" fmla="*/ 966558 h 2239844"/>
              <a:gd name="connsiteX5717" fmla="*/ 962215 w 4419601"/>
              <a:gd name="connsiteY5717" fmla="*/ 934135 h 2239844"/>
              <a:gd name="connsiteX5718" fmla="*/ 967554 w 4419601"/>
              <a:gd name="connsiteY5718" fmla="*/ 936756 h 2239844"/>
              <a:gd name="connsiteX5719" fmla="*/ 963060 w 4419601"/>
              <a:gd name="connsiteY5719" fmla="*/ 934824 h 2239844"/>
              <a:gd name="connsiteX5720" fmla="*/ 2209714 w 4419601"/>
              <a:gd name="connsiteY5720" fmla="*/ 933898 h 2239844"/>
              <a:gd name="connsiteX5721" fmla="*/ 2198568 w 4419601"/>
              <a:gd name="connsiteY5721" fmla="*/ 954244 h 2239844"/>
              <a:gd name="connsiteX5722" fmla="*/ 2201670 w 4419601"/>
              <a:gd name="connsiteY5722" fmla="*/ 947603 h 2239844"/>
              <a:gd name="connsiteX5723" fmla="*/ 2201780 w 4419601"/>
              <a:gd name="connsiteY5723" fmla="*/ 947150 h 2239844"/>
              <a:gd name="connsiteX5724" fmla="*/ 2209714 w 4419601"/>
              <a:gd name="connsiteY5724" fmla="*/ 933898 h 2239844"/>
              <a:gd name="connsiteX5725" fmla="*/ 2216150 w 4419601"/>
              <a:gd name="connsiteY5725" fmla="*/ 940347 h 2239844"/>
              <a:gd name="connsiteX5726" fmla="*/ 2209714 w 4419601"/>
              <a:gd name="connsiteY5726" fmla="*/ 933898 h 2239844"/>
              <a:gd name="connsiteX5727" fmla="*/ 4419601 w 4419601"/>
              <a:gd name="connsiteY5727" fmla="*/ 933594 h 2239844"/>
              <a:gd name="connsiteX5728" fmla="*/ 4284674 w 4419601"/>
              <a:gd name="connsiteY5728" fmla="*/ 1056019 h 2239844"/>
              <a:gd name="connsiteX5729" fmla="*/ 4143322 w 4419601"/>
              <a:gd name="connsiteY5729" fmla="*/ 1178443 h 2239844"/>
              <a:gd name="connsiteX5730" fmla="*/ 3783518 w 4419601"/>
              <a:gd name="connsiteY5730" fmla="*/ 1436178 h 2239844"/>
              <a:gd name="connsiteX5731" fmla="*/ 3693566 w 4419601"/>
              <a:gd name="connsiteY5731" fmla="*/ 1487725 h 2239844"/>
              <a:gd name="connsiteX5732" fmla="*/ 3676551 w 4419601"/>
              <a:gd name="connsiteY5732" fmla="*/ 1494861 h 2239844"/>
              <a:gd name="connsiteX5733" fmla="*/ 3699188 w 4419601"/>
              <a:gd name="connsiteY5733" fmla="*/ 1482893 h 2239844"/>
              <a:gd name="connsiteX5734" fmla="*/ 3886319 w 4419601"/>
              <a:gd name="connsiteY5734" fmla="*/ 1371745 h 2239844"/>
              <a:gd name="connsiteX5735" fmla="*/ 4063812 w 4419601"/>
              <a:gd name="connsiteY5735" fmla="*/ 1240461 h 2239844"/>
              <a:gd name="connsiteX5736" fmla="*/ 4194242 w 4419601"/>
              <a:gd name="connsiteY5736" fmla="*/ 1123835 h 2239844"/>
              <a:gd name="connsiteX5737" fmla="*/ 4258974 w 4419601"/>
              <a:gd name="connsiteY5737" fmla="*/ 1068906 h 2239844"/>
              <a:gd name="connsiteX5738" fmla="*/ 4340894 w 4419601"/>
              <a:gd name="connsiteY5738" fmla="*/ 1002861 h 2239844"/>
              <a:gd name="connsiteX5739" fmla="*/ 4387412 w 4419601"/>
              <a:gd name="connsiteY5739" fmla="*/ 954137 h 2239844"/>
              <a:gd name="connsiteX5740" fmla="*/ 1187633 w 4419601"/>
              <a:gd name="connsiteY5740" fmla="*/ 932989 h 2239844"/>
              <a:gd name="connsiteX5741" fmla="*/ 1162483 w 4419601"/>
              <a:gd name="connsiteY5741" fmla="*/ 975828 h 2239844"/>
              <a:gd name="connsiteX5742" fmla="*/ 1156285 w 4419601"/>
              <a:gd name="connsiteY5742" fmla="*/ 985210 h 2239844"/>
              <a:gd name="connsiteX5743" fmla="*/ 4413176 w 4419601"/>
              <a:gd name="connsiteY5743" fmla="*/ 927151 h 2239844"/>
              <a:gd name="connsiteX5744" fmla="*/ 4419601 w 4419601"/>
              <a:gd name="connsiteY5744" fmla="*/ 933594 h 2239844"/>
              <a:gd name="connsiteX5745" fmla="*/ 4413176 w 4419601"/>
              <a:gd name="connsiteY5745" fmla="*/ 927151 h 2239844"/>
              <a:gd name="connsiteX5746" fmla="*/ 1761434 w 4419601"/>
              <a:gd name="connsiteY5746" fmla="*/ 925475 h 2239844"/>
              <a:gd name="connsiteX5747" fmla="*/ 1758117 w 4419601"/>
              <a:gd name="connsiteY5747" fmla="*/ 937080 h 2239844"/>
              <a:gd name="connsiteX5748" fmla="*/ 1760687 w 4419601"/>
              <a:gd name="connsiteY5748" fmla="*/ 926483 h 2239844"/>
              <a:gd name="connsiteX5749" fmla="*/ 182563 w 4419601"/>
              <a:gd name="connsiteY5749" fmla="*/ 924841 h 2239844"/>
              <a:gd name="connsiteX5750" fmla="*/ 185738 w 4419601"/>
              <a:gd name="connsiteY5750" fmla="*/ 927264 h 2239844"/>
              <a:gd name="connsiteX5751" fmla="*/ 134938 w 4419601"/>
              <a:gd name="connsiteY5751" fmla="*/ 1004826 h 2239844"/>
              <a:gd name="connsiteX5752" fmla="*/ 128588 w 4419601"/>
              <a:gd name="connsiteY5752" fmla="*/ 1004826 h 2239844"/>
              <a:gd name="connsiteX5753" fmla="*/ 179388 w 4419601"/>
              <a:gd name="connsiteY5753" fmla="*/ 927264 h 2239844"/>
              <a:gd name="connsiteX5754" fmla="*/ 182563 w 4419601"/>
              <a:gd name="connsiteY5754" fmla="*/ 924841 h 2239844"/>
              <a:gd name="connsiteX5755" fmla="*/ 3034989 w 4419601"/>
              <a:gd name="connsiteY5755" fmla="*/ 923362 h 2239844"/>
              <a:gd name="connsiteX5756" fmla="*/ 3055086 w 4419601"/>
              <a:gd name="connsiteY5756" fmla="*/ 938884 h 2239844"/>
              <a:gd name="connsiteX5757" fmla="*/ 3108937 w 4419601"/>
              <a:gd name="connsiteY5757" fmla="*/ 997281 h 2239844"/>
              <a:gd name="connsiteX5758" fmla="*/ 3056692 w 4419601"/>
              <a:gd name="connsiteY5758" fmla="*/ 942097 h 2239844"/>
              <a:gd name="connsiteX5759" fmla="*/ 2209714 w 4419601"/>
              <a:gd name="connsiteY5759" fmla="*/ 914550 h 2239844"/>
              <a:gd name="connsiteX5760" fmla="*/ 2201780 w 4419601"/>
              <a:gd name="connsiteY5760" fmla="*/ 947150 h 2239844"/>
              <a:gd name="connsiteX5761" fmla="*/ 2197647 w 4419601"/>
              <a:gd name="connsiteY5761" fmla="*/ 954052 h 2239844"/>
              <a:gd name="connsiteX5762" fmla="*/ 2196497 w 4419601"/>
              <a:gd name="connsiteY5762" fmla="*/ 958023 h 2239844"/>
              <a:gd name="connsiteX5763" fmla="*/ 2187189 w 4419601"/>
              <a:gd name="connsiteY5763" fmla="*/ 975012 h 2239844"/>
              <a:gd name="connsiteX5764" fmla="*/ 2175214 w 4419601"/>
              <a:gd name="connsiteY5764" fmla="*/ 994297 h 2239844"/>
              <a:gd name="connsiteX5765" fmla="*/ 2174934 w 4419601"/>
              <a:gd name="connsiteY5765" fmla="*/ 994136 h 2239844"/>
              <a:gd name="connsiteX5766" fmla="*/ 2183971 w 4419601"/>
              <a:gd name="connsiteY5766" fmla="*/ 979043 h 2239844"/>
              <a:gd name="connsiteX5767" fmla="*/ 2196039 w 4419601"/>
              <a:gd name="connsiteY5767" fmla="*/ 945990 h 2239844"/>
              <a:gd name="connsiteX5768" fmla="*/ 2198182 w 4419601"/>
              <a:gd name="connsiteY5768" fmla="*/ 934775 h 2239844"/>
              <a:gd name="connsiteX5769" fmla="*/ 995156 w 4419601"/>
              <a:gd name="connsiteY5769" fmla="*/ 909071 h 2239844"/>
              <a:gd name="connsiteX5770" fmla="*/ 995156 w 4419601"/>
              <a:gd name="connsiteY5770" fmla="*/ 915510 h 2239844"/>
              <a:gd name="connsiteX5771" fmla="*/ 995156 w 4419601"/>
              <a:gd name="connsiteY5771" fmla="*/ 909071 h 2239844"/>
              <a:gd name="connsiteX5772" fmla="*/ 2203279 w 4419601"/>
              <a:gd name="connsiteY5772" fmla="*/ 908101 h 2239844"/>
              <a:gd name="connsiteX5773" fmla="*/ 2198182 w 4419601"/>
              <a:gd name="connsiteY5773" fmla="*/ 934775 h 2239844"/>
              <a:gd name="connsiteX5774" fmla="*/ 2196843 w 4419601"/>
              <a:gd name="connsiteY5774" fmla="*/ 937122 h 2239844"/>
              <a:gd name="connsiteX5775" fmla="*/ 2183971 w 4419601"/>
              <a:gd name="connsiteY5775" fmla="*/ 959695 h 2239844"/>
              <a:gd name="connsiteX5776" fmla="*/ 2172709 w 4419601"/>
              <a:gd name="connsiteY5776" fmla="*/ 985492 h 2239844"/>
              <a:gd name="connsiteX5777" fmla="*/ 2172265 w 4419601"/>
              <a:gd name="connsiteY5777" fmla="*/ 992608 h 2239844"/>
              <a:gd name="connsiteX5778" fmla="*/ 2171100 w 4419601"/>
              <a:gd name="connsiteY5778" fmla="*/ 991941 h 2239844"/>
              <a:gd name="connsiteX5779" fmla="*/ 2164072 w 4419601"/>
              <a:gd name="connsiteY5779" fmla="*/ 996394 h 2239844"/>
              <a:gd name="connsiteX5780" fmla="*/ 2163859 w 4419601"/>
              <a:gd name="connsiteY5780" fmla="*/ 988716 h 2239844"/>
              <a:gd name="connsiteX5781" fmla="*/ 2177535 w 4419601"/>
              <a:gd name="connsiteY5781" fmla="*/ 959695 h 2239844"/>
              <a:gd name="connsiteX5782" fmla="*/ 2203279 w 4419601"/>
              <a:gd name="connsiteY5782" fmla="*/ 908101 h 2239844"/>
              <a:gd name="connsiteX5783" fmla="*/ 2203279 w 4419601"/>
              <a:gd name="connsiteY5783" fmla="*/ 908101 h 2239844"/>
              <a:gd name="connsiteX5784" fmla="*/ 2209714 w 4419601"/>
              <a:gd name="connsiteY5784" fmla="*/ 914550 h 2239844"/>
              <a:gd name="connsiteX5785" fmla="*/ 2203279 w 4419601"/>
              <a:gd name="connsiteY5785" fmla="*/ 908101 h 2239844"/>
              <a:gd name="connsiteX5786" fmla="*/ 423779 w 4419601"/>
              <a:gd name="connsiteY5786" fmla="*/ 908101 h 2239844"/>
              <a:gd name="connsiteX5787" fmla="*/ 430213 w 4419601"/>
              <a:gd name="connsiteY5787" fmla="*/ 914553 h 2239844"/>
              <a:gd name="connsiteX5788" fmla="*/ 314408 w 4419601"/>
              <a:gd name="connsiteY5788" fmla="*/ 1101674 h 2239844"/>
              <a:gd name="connsiteX5789" fmla="*/ 307975 w 4419601"/>
              <a:gd name="connsiteY5789" fmla="*/ 1101674 h 2239844"/>
              <a:gd name="connsiteX5790" fmla="*/ 423779 w 4419601"/>
              <a:gd name="connsiteY5790" fmla="*/ 908101 h 2239844"/>
              <a:gd name="connsiteX5791" fmla="*/ 1206445 w 4419601"/>
              <a:gd name="connsiteY5791" fmla="*/ 901652 h 2239844"/>
              <a:gd name="connsiteX5792" fmla="*/ 1175577 w 4419601"/>
              <a:gd name="connsiteY5792" fmla="*/ 959500 h 2239844"/>
              <a:gd name="connsiteX5793" fmla="*/ 1117698 w 4419601"/>
              <a:gd name="connsiteY5793" fmla="*/ 1055916 h 2239844"/>
              <a:gd name="connsiteX5794" fmla="*/ 1096241 w 4419601"/>
              <a:gd name="connsiteY5794" fmla="*/ 1085161 h 2239844"/>
              <a:gd name="connsiteX5795" fmla="*/ 1098405 w 4419601"/>
              <a:gd name="connsiteY5795" fmla="*/ 1081627 h 2239844"/>
              <a:gd name="connsiteX5796" fmla="*/ 1123486 w 4419601"/>
              <a:gd name="connsiteY5796" fmla="*/ 1039847 h 2239844"/>
              <a:gd name="connsiteX5797" fmla="*/ 1130560 w 4419601"/>
              <a:gd name="connsiteY5797" fmla="*/ 1030205 h 2239844"/>
              <a:gd name="connsiteX5798" fmla="*/ 1162483 w 4419601"/>
              <a:gd name="connsiteY5798" fmla="*/ 975828 h 2239844"/>
              <a:gd name="connsiteX5799" fmla="*/ 1184419 w 4419601"/>
              <a:gd name="connsiteY5799" fmla="*/ 942627 h 2239844"/>
              <a:gd name="connsiteX5800" fmla="*/ 1196075 w 4419601"/>
              <a:gd name="connsiteY5800" fmla="*/ 918926 h 2239844"/>
              <a:gd name="connsiteX5801" fmla="*/ 1787546 w 4419601"/>
              <a:gd name="connsiteY5801" fmla="*/ 901341 h 2239844"/>
              <a:gd name="connsiteX5802" fmla="*/ 1772733 w 4419601"/>
              <a:gd name="connsiteY5802" fmla="*/ 934511 h 2239844"/>
              <a:gd name="connsiteX5803" fmla="*/ 1767820 w 4419601"/>
              <a:gd name="connsiteY5803" fmla="*/ 946459 h 2239844"/>
              <a:gd name="connsiteX5804" fmla="*/ 1771642 w 4419601"/>
              <a:gd name="connsiteY5804" fmla="*/ 947007 h 2239844"/>
              <a:gd name="connsiteX5805" fmla="*/ 1772445 w 4419601"/>
              <a:gd name="connsiteY5805" fmla="*/ 952646 h 2239844"/>
              <a:gd name="connsiteX5806" fmla="*/ 1769233 w 4419601"/>
              <a:gd name="connsiteY5806" fmla="*/ 947007 h 2239844"/>
              <a:gd name="connsiteX5807" fmla="*/ 1767748 w 4419601"/>
              <a:gd name="connsiteY5807" fmla="*/ 946634 h 2239844"/>
              <a:gd name="connsiteX5808" fmla="*/ 1762996 w 4419601"/>
              <a:gd name="connsiteY5808" fmla="*/ 958193 h 2239844"/>
              <a:gd name="connsiteX5809" fmla="*/ 1757018 w 4419601"/>
              <a:gd name="connsiteY5809" fmla="*/ 966583 h 2239844"/>
              <a:gd name="connsiteX5810" fmla="*/ 1758882 w 4419601"/>
              <a:gd name="connsiteY5810" fmla="*/ 957864 h 2239844"/>
              <a:gd name="connsiteX5811" fmla="*/ 1757973 w 4419601"/>
              <a:gd name="connsiteY5811" fmla="*/ 959349 h 2239844"/>
              <a:gd name="connsiteX5812" fmla="*/ 1755397 w 4419601"/>
              <a:gd name="connsiteY5812" fmla="*/ 968857 h 2239844"/>
              <a:gd name="connsiteX5813" fmla="*/ 1750051 w 4419601"/>
              <a:gd name="connsiteY5813" fmla="*/ 976361 h 2239844"/>
              <a:gd name="connsiteX5814" fmla="*/ 1749524 w 4419601"/>
              <a:gd name="connsiteY5814" fmla="*/ 975572 h 2239844"/>
              <a:gd name="connsiteX5815" fmla="*/ 1753104 w 4419601"/>
              <a:gd name="connsiteY5815" fmla="*/ 967304 h 2239844"/>
              <a:gd name="connsiteX5816" fmla="*/ 1749267 w 4419601"/>
              <a:gd name="connsiteY5816" fmla="*/ 973573 h 2239844"/>
              <a:gd name="connsiteX5817" fmla="*/ 1748980 w 4419601"/>
              <a:gd name="connsiteY5817" fmla="*/ 974756 h 2239844"/>
              <a:gd name="connsiteX5818" fmla="*/ 1748752 w 4419601"/>
              <a:gd name="connsiteY5818" fmla="*/ 974414 h 2239844"/>
              <a:gd name="connsiteX5819" fmla="*/ 1747984 w 4419601"/>
              <a:gd name="connsiteY5819" fmla="*/ 975669 h 2239844"/>
              <a:gd name="connsiteX5820" fmla="*/ 1748630 w 4419601"/>
              <a:gd name="connsiteY5820" fmla="*/ 974230 h 2239844"/>
              <a:gd name="connsiteX5821" fmla="*/ 1747838 w 4419601"/>
              <a:gd name="connsiteY5821" fmla="*/ 973044 h 2239844"/>
              <a:gd name="connsiteX5822" fmla="*/ 1758117 w 4419601"/>
              <a:gd name="connsiteY5822" fmla="*/ 937080 h 2239844"/>
              <a:gd name="connsiteX5823" fmla="*/ 1749671 w 4419601"/>
              <a:gd name="connsiteY5823" fmla="*/ 971908 h 2239844"/>
              <a:gd name="connsiteX5824" fmla="*/ 1753974 w 4419601"/>
              <a:gd name="connsiteY5824" fmla="*/ 962314 h 2239844"/>
              <a:gd name="connsiteX5825" fmla="*/ 1757041 w 4419601"/>
              <a:gd name="connsiteY5825" fmla="*/ 958213 h 2239844"/>
              <a:gd name="connsiteX5826" fmla="*/ 1760355 w 4419601"/>
              <a:gd name="connsiteY5826" fmla="*/ 950559 h 2239844"/>
              <a:gd name="connsiteX5827" fmla="*/ 1758986 w 4419601"/>
              <a:gd name="connsiteY5827" fmla="*/ 955610 h 2239844"/>
              <a:gd name="connsiteX5828" fmla="*/ 1759515 w 4419601"/>
              <a:gd name="connsiteY5828" fmla="*/ 954902 h 2239844"/>
              <a:gd name="connsiteX5829" fmla="*/ 1760531 w 4419601"/>
              <a:gd name="connsiteY5829" fmla="*/ 950151 h 2239844"/>
              <a:gd name="connsiteX5830" fmla="*/ 1770867 w 4419601"/>
              <a:gd name="connsiteY5830" fmla="*/ 926281 h 2239844"/>
              <a:gd name="connsiteX5831" fmla="*/ 1785582 w 4419601"/>
              <a:gd name="connsiteY5831" fmla="*/ 903203 h 2239844"/>
              <a:gd name="connsiteX5832" fmla="*/ 3009039 w 4419601"/>
              <a:gd name="connsiteY5832" fmla="*/ 897006 h 2239844"/>
              <a:gd name="connsiteX5833" fmla="*/ 3025364 w 4419601"/>
              <a:gd name="connsiteY5833" fmla="*/ 908356 h 2239844"/>
              <a:gd name="connsiteX5834" fmla="*/ 3097660 w 4419601"/>
              <a:gd name="connsiteY5834" fmla="*/ 974232 h 2239844"/>
              <a:gd name="connsiteX5835" fmla="*/ 3149665 w 4419601"/>
              <a:gd name="connsiteY5835" fmla="*/ 1036909 h 2239844"/>
              <a:gd name="connsiteX5836" fmla="*/ 3102480 w 4419601"/>
              <a:gd name="connsiteY5836" fmla="*/ 985478 h 2239844"/>
              <a:gd name="connsiteX5837" fmla="*/ 3030184 w 4419601"/>
              <a:gd name="connsiteY5837" fmla="*/ 913176 h 2239844"/>
              <a:gd name="connsiteX5838" fmla="*/ 398264 w 4419601"/>
              <a:gd name="connsiteY5838" fmla="*/ 895401 h 2239844"/>
              <a:gd name="connsiteX5839" fmla="*/ 404714 w 4419601"/>
              <a:gd name="connsiteY5839" fmla="*/ 901814 h 2239844"/>
              <a:gd name="connsiteX5840" fmla="*/ 314424 w 4419601"/>
              <a:gd name="connsiteY5840" fmla="*/ 1049326 h 2239844"/>
              <a:gd name="connsiteX5841" fmla="*/ 307975 w 4419601"/>
              <a:gd name="connsiteY5841" fmla="*/ 1049326 h 2239844"/>
              <a:gd name="connsiteX5842" fmla="*/ 398264 w 4419601"/>
              <a:gd name="connsiteY5842" fmla="*/ 895401 h 2239844"/>
              <a:gd name="connsiteX5843" fmla="*/ 3018336 w 4419601"/>
              <a:gd name="connsiteY5843" fmla="*/ 885557 h 2239844"/>
              <a:gd name="connsiteX5844" fmla="*/ 3063213 w 4419601"/>
              <a:gd name="connsiteY5844" fmla="*/ 926197 h 2239844"/>
              <a:gd name="connsiteX5845" fmla="*/ 3130587 w 4419601"/>
              <a:gd name="connsiteY5845" fmla="*/ 1000410 h 2239844"/>
              <a:gd name="connsiteX5846" fmla="*/ 3115332 w 4419601"/>
              <a:gd name="connsiteY5846" fmla="*/ 979052 h 2239844"/>
              <a:gd name="connsiteX5847" fmla="*/ 3042233 w 4419601"/>
              <a:gd name="connsiteY5847" fmla="*/ 903536 h 2239844"/>
              <a:gd name="connsiteX5848" fmla="*/ 1217700 w 4419601"/>
              <a:gd name="connsiteY5848" fmla="*/ 880559 h 2239844"/>
              <a:gd name="connsiteX5849" fmla="*/ 1214163 w 4419601"/>
              <a:gd name="connsiteY5849" fmla="*/ 888795 h 2239844"/>
              <a:gd name="connsiteX5850" fmla="*/ 1206445 w 4419601"/>
              <a:gd name="connsiteY5850" fmla="*/ 901652 h 2239844"/>
              <a:gd name="connsiteX5851" fmla="*/ 1797406 w 4419601"/>
              <a:gd name="connsiteY5851" fmla="*/ 879896 h 2239844"/>
              <a:gd name="connsiteX5852" fmla="*/ 1771127 w 4419601"/>
              <a:gd name="connsiteY5852" fmla="*/ 925680 h 2239844"/>
              <a:gd name="connsiteX5853" fmla="*/ 1770867 w 4419601"/>
              <a:gd name="connsiteY5853" fmla="*/ 926281 h 2239844"/>
              <a:gd name="connsiteX5854" fmla="*/ 1764025 w 4419601"/>
              <a:gd name="connsiteY5854" fmla="*/ 937011 h 2239844"/>
              <a:gd name="connsiteX5855" fmla="*/ 1764703 w 4419601"/>
              <a:gd name="connsiteY5855" fmla="*/ 934511 h 2239844"/>
              <a:gd name="connsiteX5856" fmla="*/ 1776137 w 4419601"/>
              <a:gd name="connsiteY5856" fmla="*/ 905633 h 2239844"/>
              <a:gd name="connsiteX5857" fmla="*/ 1792809 w 4419601"/>
              <a:gd name="connsiteY5857" fmla="*/ 883133 h 2239844"/>
              <a:gd name="connsiteX5858" fmla="*/ 897925 w 4419601"/>
              <a:gd name="connsiteY5858" fmla="*/ 878467 h 2239844"/>
              <a:gd name="connsiteX5859" fmla="*/ 930163 w 4419601"/>
              <a:gd name="connsiteY5859" fmla="*/ 900219 h 2239844"/>
              <a:gd name="connsiteX5860" fmla="*/ 963696 w 4419601"/>
              <a:gd name="connsiteY5860" fmla="*/ 929734 h 2239844"/>
              <a:gd name="connsiteX5861" fmla="*/ 950454 w 4419601"/>
              <a:gd name="connsiteY5861" fmla="*/ 924551 h 2239844"/>
              <a:gd name="connsiteX5862" fmla="*/ 924546 w 4419601"/>
              <a:gd name="connsiteY5862" fmla="*/ 903438 h 2239844"/>
              <a:gd name="connsiteX5863" fmla="*/ 906445 w 4419601"/>
              <a:gd name="connsiteY5863" fmla="*/ 890956 h 2239844"/>
              <a:gd name="connsiteX5864" fmla="*/ 886032 w 4419601"/>
              <a:gd name="connsiteY5864" fmla="*/ 876880 h 2239844"/>
              <a:gd name="connsiteX5865" fmla="*/ 906445 w 4419601"/>
              <a:gd name="connsiteY5865" fmla="*/ 890956 h 2239844"/>
              <a:gd name="connsiteX5866" fmla="*/ 913313 w 4419601"/>
              <a:gd name="connsiteY5866" fmla="*/ 901024 h 2239844"/>
              <a:gd name="connsiteX5867" fmla="*/ 943803 w 4419601"/>
              <a:gd name="connsiteY5867" fmla="*/ 921948 h 2239844"/>
              <a:gd name="connsiteX5868" fmla="*/ 950454 w 4419601"/>
              <a:gd name="connsiteY5868" fmla="*/ 924551 h 2239844"/>
              <a:gd name="connsiteX5869" fmla="*/ 962215 w 4419601"/>
              <a:gd name="connsiteY5869" fmla="*/ 934135 h 2239844"/>
              <a:gd name="connsiteX5870" fmla="*/ 937384 w 4419601"/>
              <a:gd name="connsiteY5870" fmla="*/ 921948 h 2239844"/>
              <a:gd name="connsiteX5871" fmla="*/ 886032 w 4419601"/>
              <a:gd name="connsiteY5871" fmla="*/ 876880 h 2239844"/>
              <a:gd name="connsiteX5872" fmla="*/ 777052 w 4419601"/>
              <a:gd name="connsiteY5872" fmla="*/ 876845 h 2239844"/>
              <a:gd name="connsiteX5873" fmla="*/ 777414 w 4419601"/>
              <a:gd name="connsiteY5873" fmla="*/ 877075 h 2239844"/>
              <a:gd name="connsiteX5874" fmla="*/ 764467 w 4419601"/>
              <a:gd name="connsiteY5874" fmla="*/ 877722 h 2239844"/>
              <a:gd name="connsiteX5875" fmla="*/ 764118 w 4419601"/>
              <a:gd name="connsiteY5875" fmla="*/ 877271 h 2239844"/>
              <a:gd name="connsiteX5876" fmla="*/ 2633496 w 4419601"/>
              <a:gd name="connsiteY5876" fmla="*/ 876351 h 2239844"/>
              <a:gd name="connsiteX5877" fmla="*/ 2633496 w 4419601"/>
              <a:gd name="connsiteY5877" fmla="*/ 882701 h 2239844"/>
              <a:gd name="connsiteX5878" fmla="*/ 2633496 w 4419601"/>
              <a:gd name="connsiteY5878" fmla="*/ 876351 h 2239844"/>
              <a:gd name="connsiteX5879" fmla="*/ 307172 w 4419601"/>
              <a:gd name="connsiteY5879" fmla="*/ 874002 h 2239844"/>
              <a:gd name="connsiteX5880" fmla="*/ 307976 w 4419601"/>
              <a:gd name="connsiteY5880" fmla="*/ 876402 h 2239844"/>
              <a:gd name="connsiteX5881" fmla="*/ 249308 w 4419601"/>
              <a:gd name="connsiteY5881" fmla="*/ 971621 h 2239844"/>
              <a:gd name="connsiteX5882" fmla="*/ 191952 w 4419601"/>
              <a:gd name="connsiteY5882" fmla="*/ 1053302 h 2239844"/>
              <a:gd name="connsiteX5883" fmla="*/ 215190 w 4419601"/>
              <a:gd name="connsiteY5883" fmla="*/ 1066386 h 2239844"/>
              <a:gd name="connsiteX5884" fmla="*/ 347591 w 4419601"/>
              <a:gd name="connsiteY5884" fmla="*/ 876351 h 2239844"/>
              <a:gd name="connsiteX5885" fmla="*/ 354013 w 4419601"/>
              <a:gd name="connsiteY5885" fmla="*/ 882803 h 2239844"/>
              <a:gd name="connsiteX5886" fmla="*/ 286580 w 4419601"/>
              <a:gd name="connsiteY5886" fmla="*/ 973944 h 2239844"/>
              <a:gd name="connsiteX5887" fmla="*/ 219806 w 4419601"/>
              <a:gd name="connsiteY5887" fmla="*/ 1068986 h 2239844"/>
              <a:gd name="connsiteX5888" fmla="*/ 244067 w 4419601"/>
              <a:gd name="connsiteY5888" fmla="*/ 1082646 h 2239844"/>
              <a:gd name="connsiteX5889" fmla="*/ 346832 w 4419601"/>
              <a:gd name="connsiteY5889" fmla="*/ 1139707 h 2239844"/>
              <a:gd name="connsiteX5890" fmla="*/ 441264 w 4419601"/>
              <a:gd name="connsiteY5890" fmla="*/ 1187710 h 2239844"/>
              <a:gd name="connsiteX5891" fmla="*/ 449598 w 4419601"/>
              <a:gd name="connsiteY5891" fmla="*/ 1191946 h 2239844"/>
              <a:gd name="connsiteX5892" fmla="*/ 473061 w 4419601"/>
              <a:gd name="connsiteY5892" fmla="*/ 1204423 h 2239844"/>
              <a:gd name="connsiteX5893" fmla="*/ 546911 w 4419601"/>
              <a:gd name="connsiteY5893" fmla="*/ 1098601 h 2239844"/>
              <a:gd name="connsiteX5894" fmla="*/ 615885 w 4419601"/>
              <a:gd name="connsiteY5894" fmla="*/ 985974 h 2239844"/>
              <a:gd name="connsiteX5895" fmla="*/ 622301 w 4419601"/>
              <a:gd name="connsiteY5895" fmla="*/ 985974 h 2239844"/>
              <a:gd name="connsiteX5896" fmla="*/ 550921 w 4419601"/>
              <a:gd name="connsiteY5896" fmla="*/ 1104232 h 2239844"/>
              <a:gd name="connsiteX5897" fmla="*/ 480842 w 4419601"/>
              <a:gd name="connsiteY5897" fmla="*/ 1208562 h 2239844"/>
              <a:gd name="connsiteX5898" fmla="*/ 521016 w 4419601"/>
              <a:gd name="connsiteY5898" fmla="*/ 1229925 h 2239844"/>
              <a:gd name="connsiteX5899" fmla="*/ 527117 w 4419601"/>
              <a:gd name="connsiteY5899" fmla="*/ 1229925 h 2239844"/>
              <a:gd name="connsiteX5900" fmla="*/ 541903 w 4419601"/>
              <a:gd name="connsiteY5900" fmla="*/ 1241033 h 2239844"/>
              <a:gd name="connsiteX5901" fmla="*/ 546741 w 4419601"/>
              <a:gd name="connsiteY5901" fmla="*/ 1243606 h 2239844"/>
              <a:gd name="connsiteX5902" fmla="*/ 615942 w 4419601"/>
              <a:gd name="connsiteY5902" fmla="*/ 1124001 h 2239844"/>
              <a:gd name="connsiteX5903" fmla="*/ 687322 w 4419601"/>
              <a:gd name="connsiteY5903" fmla="*/ 992312 h 2239844"/>
              <a:gd name="connsiteX5904" fmla="*/ 693738 w 4419601"/>
              <a:gd name="connsiteY5904" fmla="*/ 992312 h 2239844"/>
              <a:gd name="connsiteX5905" fmla="*/ 619952 w 4419601"/>
              <a:gd name="connsiteY5905" fmla="*/ 1128819 h 2239844"/>
              <a:gd name="connsiteX5906" fmla="*/ 551669 w 4419601"/>
              <a:gd name="connsiteY5906" fmla="*/ 1246227 h 2239844"/>
              <a:gd name="connsiteX5907" fmla="*/ 552363 w 4419601"/>
              <a:gd name="connsiteY5907" fmla="*/ 1246596 h 2239844"/>
              <a:gd name="connsiteX5908" fmla="*/ 584430 w 4419601"/>
              <a:gd name="connsiteY5908" fmla="*/ 1263649 h 2239844"/>
              <a:gd name="connsiteX5909" fmla="*/ 584200 w 4419601"/>
              <a:gd name="connsiteY5909" fmla="*/ 1262036 h 2239844"/>
              <a:gd name="connsiteX5910" fmla="*/ 719066 w 4419601"/>
              <a:gd name="connsiteY5910" fmla="*/ 1011366 h 2239844"/>
              <a:gd name="connsiteX5911" fmla="*/ 725488 w 4419601"/>
              <a:gd name="connsiteY5911" fmla="*/ 1011366 h 2239844"/>
              <a:gd name="connsiteX5912" fmla="*/ 650830 w 4419601"/>
              <a:gd name="connsiteY5912" fmla="*/ 1135094 h 2239844"/>
              <a:gd name="connsiteX5913" fmla="*/ 591176 w 4419601"/>
              <a:gd name="connsiteY5913" fmla="*/ 1267236 h 2239844"/>
              <a:gd name="connsiteX5914" fmla="*/ 628320 w 4419601"/>
              <a:gd name="connsiteY5914" fmla="*/ 1286989 h 2239844"/>
              <a:gd name="connsiteX5915" fmla="*/ 616591 w 4419601"/>
              <a:gd name="connsiteY5915" fmla="*/ 1281957 h 2239844"/>
              <a:gd name="connsiteX5916" fmla="*/ 563157 w 4419601"/>
              <a:gd name="connsiteY5916" fmla="*/ 1259034 h 2239844"/>
              <a:gd name="connsiteX5917" fmla="*/ 562399 w 4419601"/>
              <a:gd name="connsiteY5917" fmla="*/ 1258603 h 2239844"/>
              <a:gd name="connsiteX5918" fmla="*/ 562592 w 4419601"/>
              <a:gd name="connsiteY5918" fmla="*/ 1258791 h 2239844"/>
              <a:gd name="connsiteX5919" fmla="*/ 563157 w 4419601"/>
              <a:gd name="connsiteY5919" fmla="*/ 1259034 h 2239844"/>
              <a:gd name="connsiteX5920" fmla="*/ 615802 w 4419601"/>
              <a:gd name="connsiteY5920" fmla="*/ 1288966 h 2239844"/>
              <a:gd name="connsiteX5921" fmla="*/ 584477 w 4419601"/>
              <a:gd name="connsiteY5921" fmla="*/ 1275528 h 2239844"/>
              <a:gd name="connsiteX5922" fmla="*/ 575056 w 4419601"/>
              <a:gd name="connsiteY5922" fmla="*/ 1270971 h 2239844"/>
              <a:gd name="connsiteX5923" fmla="*/ 585675 w 4419601"/>
              <a:gd name="connsiteY5923" fmla="*/ 1281349 h 2239844"/>
              <a:gd name="connsiteX5924" fmla="*/ 612548 w 4419601"/>
              <a:gd name="connsiteY5924" fmla="*/ 1304258 h 2239844"/>
              <a:gd name="connsiteX5925" fmla="*/ 614061 w 4419601"/>
              <a:gd name="connsiteY5925" fmla="*/ 1304921 h 2239844"/>
              <a:gd name="connsiteX5926" fmla="*/ 612799 w 4419601"/>
              <a:gd name="connsiteY5926" fmla="*/ 1304471 h 2239844"/>
              <a:gd name="connsiteX5927" fmla="*/ 622319 w 4419601"/>
              <a:gd name="connsiteY5927" fmla="*/ 1312587 h 2239844"/>
              <a:gd name="connsiteX5928" fmla="*/ 641651 w 4419601"/>
              <a:gd name="connsiteY5928" fmla="*/ 1320402 h 2239844"/>
              <a:gd name="connsiteX5929" fmla="*/ 629497 w 4419601"/>
              <a:gd name="connsiteY5929" fmla="*/ 1317867 h 2239844"/>
              <a:gd name="connsiteX5930" fmla="*/ 632799 w 4419601"/>
              <a:gd name="connsiteY5930" fmla="*/ 1320230 h 2239844"/>
              <a:gd name="connsiteX5931" fmla="*/ 651848 w 4419601"/>
              <a:gd name="connsiteY5931" fmla="*/ 1328374 h 2239844"/>
              <a:gd name="connsiteX5932" fmla="*/ 648705 w 4419601"/>
              <a:gd name="connsiteY5932" fmla="*/ 1328570 h 2239844"/>
              <a:gd name="connsiteX5933" fmla="*/ 641155 w 4419601"/>
              <a:gd name="connsiteY5933" fmla="*/ 1326208 h 2239844"/>
              <a:gd name="connsiteX5934" fmla="*/ 662682 w 4419601"/>
              <a:gd name="connsiteY5934" fmla="*/ 1341610 h 2239844"/>
              <a:gd name="connsiteX5935" fmla="*/ 699254 w 4419601"/>
              <a:gd name="connsiteY5935" fmla="*/ 1360926 h 2239844"/>
              <a:gd name="connsiteX5936" fmla="*/ 689955 w 4419601"/>
              <a:gd name="connsiteY5936" fmla="*/ 1360894 h 2239844"/>
              <a:gd name="connsiteX5937" fmla="*/ 671846 w 4419601"/>
              <a:gd name="connsiteY5937" fmla="*/ 1356299 h 2239844"/>
              <a:gd name="connsiteX5938" fmla="*/ 626198 w 4419601"/>
              <a:gd name="connsiteY5938" fmla="*/ 1321530 h 2239844"/>
              <a:gd name="connsiteX5939" fmla="*/ 623014 w 4419601"/>
              <a:gd name="connsiteY5939" fmla="*/ 1320534 h 2239844"/>
              <a:gd name="connsiteX5940" fmla="*/ 594111 w 4419601"/>
              <a:gd name="connsiteY5940" fmla="*/ 1310086 h 2239844"/>
              <a:gd name="connsiteX5941" fmla="*/ 582314 w 4419601"/>
              <a:gd name="connsiteY5941" fmla="*/ 1303853 h 2239844"/>
              <a:gd name="connsiteX5942" fmla="*/ 597707 w 4419601"/>
              <a:gd name="connsiteY5942" fmla="*/ 1316702 h 2239844"/>
              <a:gd name="connsiteX5943" fmla="*/ 616959 w 4419601"/>
              <a:gd name="connsiteY5943" fmla="*/ 1332772 h 2239844"/>
              <a:gd name="connsiteX5944" fmla="*/ 627872 w 4419601"/>
              <a:gd name="connsiteY5944" fmla="*/ 1344366 h 2239844"/>
              <a:gd name="connsiteX5945" fmla="*/ 593209 w 4419601"/>
              <a:gd name="connsiteY5945" fmla="*/ 1321598 h 2239844"/>
              <a:gd name="connsiteX5946" fmla="*/ 591290 w 4419601"/>
              <a:gd name="connsiteY5946" fmla="*/ 1319916 h 2239844"/>
              <a:gd name="connsiteX5947" fmla="*/ 565621 w 4419601"/>
              <a:gd name="connsiteY5947" fmla="*/ 1297418 h 2239844"/>
              <a:gd name="connsiteX5948" fmla="*/ 560687 w 4419601"/>
              <a:gd name="connsiteY5948" fmla="*/ 1293095 h 2239844"/>
              <a:gd name="connsiteX5949" fmla="*/ 559835 w 4419601"/>
              <a:gd name="connsiteY5949" fmla="*/ 1292724 h 2239844"/>
              <a:gd name="connsiteX5950" fmla="*/ 560608 w 4419601"/>
              <a:gd name="connsiteY5950" fmla="*/ 1293025 h 2239844"/>
              <a:gd name="connsiteX5951" fmla="*/ 552459 w 4419601"/>
              <a:gd name="connsiteY5951" fmla="*/ 1285883 h 2239844"/>
              <a:gd name="connsiteX5952" fmla="*/ 539517 w 4419601"/>
              <a:gd name="connsiteY5952" fmla="*/ 1280350 h 2239844"/>
              <a:gd name="connsiteX5953" fmla="*/ 535761 w 4419601"/>
              <a:gd name="connsiteY5953" fmla="*/ 1278509 h 2239844"/>
              <a:gd name="connsiteX5954" fmla="*/ 551989 w 4419601"/>
              <a:gd name="connsiteY5954" fmla="*/ 1285471 h 2239844"/>
              <a:gd name="connsiteX5955" fmla="*/ 547189 w 4419601"/>
              <a:gd name="connsiteY5955" fmla="*/ 1281264 h 2239844"/>
              <a:gd name="connsiteX5956" fmla="*/ 526384 w 4419601"/>
              <a:gd name="connsiteY5956" fmla="*/ 1273914 h 2239844"/>
              <a:gd name="connsiteX5957" fmla="*/ 385369 w 4419601"/>
              <a:gd name="connsiteY5957" fmla="*/ 1204805 h 2239844"/>
              <a:gd name="connsiteX5958" fmla="*/ 296702 w 4419601"/>
              <a:gd name="connsiteY5958" fmla="*/ 1148591 h 2239844"/>
              <a:gd name="connsiteX5959" fmla="*/ 333987 w 4419601"/>
              <a:gd name="connsiteY5959" fmla="*/ 1167836 h 2239844"/>
              <a:gd name="connsiteX5960" fmla="*/ 381563 w 4419601"/>
              <a:gd name="connsiteY5960" fmla="*/ 1187927 h 2239844"/>
              <a:gd name="connsiteX5961" fmla="*/ 486529 w 4419601"/>
              <a:gd name="connsiteY5961" fmla="*/ 1249007 h 2239844"/>
              <a:gd name="connsiteX5962" fmla="*/ 537928 w 4419601"/>
              <a:gd name="connsiteY5962" fmla="*/ 1271542 h 2239844"/>
              <a:gd name="connsiteX5963" fmla="*/ 527919 w 4419601"/>
              <a:gd name="connsiteY5963" fmla="*/ 1254834 h 2239844"/>
              <a:gd name="connsiteX5964" fmla="*/ 525675 w 4419601"/>
              <a:gd name="connsiteY5964" fmla="*/ 1247089 h 2239844"/>
              <a:gd name="connsiteX5965" fmla="*/ 513023 w 4419601"/>
              <a:gd name="connsiteY5965" fmla="*/ 1240970 h 2239844"/>
              <a:gd name="connsiteX5966" fmla="*/ 436752 w 4419601"/>
              <a:gd name="connsiteY5966" fmla="*/ 1211234 h 2239844"/>
              <a:gd name="connsiteX5967" fmla="*/ 381563 w 4419601"/>
              <a:gd name="connsiteY5967" fmla="*/ 1187927 h 2239844"/>
              <a:gd name="connsiteX5968" fmla="*/ 292309 w 4419601"/>
              <a:gd name="connsiteY5968" fmla="*/ 1135991 h 2239844"/>
              <a:gd name="connsiteX5969" fmla="*/ 314718 w 4419601"/>
              <a:gd name="connsiteY5969" fmla="*/ 1146940 h 2239844"/>
              <a:gd name="connsiteX5970" fmla="*/ 418286 w 4419601"/>
              <a:gd name="connsiteY5970" fmla="*/ 1197572 h 2239844"/>
              <a:gd name="connsiteX5971" fmla="*/ 524311 w 4419601"/>
              <a:gd name="connsiteY5971" fmla="*/ 1242383 h 2239844"/>
              <a:gd name="connsiteX5972" fmla="*/ 523148 w 4419601"/>
              <a:gd name="connsiteY5972" fmla="*/ 1238371 h 2239844"/>
              <a:gd name="connsiteX5973" fmla="*/ 527636 w 4419601"/>
              <a:gd name="connsiteY5973" fmla="*/ 1242071 h 2239844"/>
              <a:gd name="connsiteX5974" fmla="*/ 527799 w 4419601"/>
              <a:gd name="connsiteY5974" fmla="*/ 1243865 h 2239844"/>
              <a:gd name="connsiteX5975" fmla="*/ 531999 w 4419601"/>
              <a:gd name="connsiteY5975" fmla="*/ 1245667 h 2239844"/>
              <a:gd name="connsiteX5976" fmla="*/ 527636 w 4419601"/>
              <a:gd name="connsiteY5976" fmla="*/ 1242071 h 2239844"/>
              <a:gd name="connsiteX5977" fmla="*/ 527471 w 4419601"/>
              <a:gd name="connsiteY5977" fmla="*/ 1240244 h 2239844"/>
              <a:gd name="connsiteX5978" fmla="*/ 523055 w 4419601"/>
              <a:gd name="connsiteY5978" fmla="*/ 1238051 h 2239844"/>
              <a:gd name="connsiteX5979" fmla="*/ 523148 w 4419601"/>
              <a:gd name="connsiteY5979" fmla="*/ 1238371 h 2239844"/>
              <a:gd name="connsiteX5980" fmla="*/ 522312 w 4419601"/>
              <a:gd name="connsiteY5980" fmla="*/ 1237682 h 2239844"/>
              <a:gd name="connsiteX5981" fmla="*/ 476550 w 4419601"/>
              <a:gd name="connsiteY5981" fmla="*/ 1214952 h 2239844"/>
              <a:gd name="connsiteX5982" fmla="*/ 474729 w 4419601"/>
              <a:gd name="connsiteY5982" fmla="*/ 1217663 h 2239844"/>
              <a:gd name="connsiteX5983" fmla="*/ 468313 w 4419601"/>
              <a:gd name="connsiteY5983" fmla="*/ 1211227 h 2239844"/>
              <a:gd name="connsiteX5984" fmla="*/ 468503 w 4419601"/>
              <a:gd name="connsiteY5984" fmla="*/ 1210955 h 2239844"/>
              <a:gd name="connsiteX5985" fmla="*/ 443175 w 4419601"/>
              <a:gd name="connsiteY5985" fmla="*/ 1198375 h 2239844"/>
              <a:gd name="connsiteX5986" fmla="*/ 237644 w 4419601"/>
              <a:gd name="connsiteY5986" fmla="*/ 1082646 h 2239844"/>
              <a:gd name="connsiteX5987" fmla="*/ 217395 w 4419601"/>
              <a:gd name="connsiteY5987" fmla="*/ 1071244 h 2239844"/>
              <a:gd name="connsiteX5988" fmla="*/ 215936 w 4419601"/>
              <a:gd name="connsiteY5988" fmla="*/ 1072343 h 2239844"/>
              <a:gd name="connsiteX5989" fmla="*/ 212725 w 4419601"/>
              <a:gd name="connsiteY5989" fmla="*/ 1069924 h 2239844"/>
              <a:gd name="connsiteX5990" fmla="*/ 213380 w 4419601"/>
              <a:gd name="connsiteY5990" fmla="*/ 1068984 h 2239844"/>
              <a:gd name="connsiteX5991" fmla="*/ 190132 w 4419601"/>
              <a:gd name="connsiteY5991" fmla="*/ 1055893 h 2239844"/>
              <a:gd name="connsiteX5992" fmla="*/ 185817 w 4419601"/>
              <a:gd name="connsiteY5992" fmla="*/ 1062038 h 2239844"/>
              <a:gd name="connsiteX5993" fmla="*/ 179388 w 4419601"/>
              <a:gd name="connsiteY5993" fmla="*/ 1062038 h 2239844"/>
              <a:gd name="connsiteX5994" fmla="*/ 185573 w 4419601"/>
              <a:gd name="connsiteY5994" fmla="*/ 1053326 h 2239844"/>
              <a:gd name="connsiteX5995" fmla="*/ 134879 w 4419601"/>
              <a:gd name="connsiteY5995" fmla="*/ 1024782 h 2239844"/>
              <a:gd name="connsiteX5996" fmla="*/ 89919 w 4419601"/>
              <a:gd name="connsiteY5996" fmla="*/ 999064 h 2239844"/>
              <a:gd name="connsiteX5997" fmla="*/ 64228 w 4419601"/>
              <a:gd name="connsiteY5997" fmla="*/ 983795 h 2239844"/>
              <a:gd name="connsiteX5998" fmla="*/ 53794 w 4419601"/>
              <a:gd name="connsiteY5998" fmla="*/ 979552 h 2239844"/>
              <a:gd name="connsiteX5999" fmla="*/ 47216 w 4419601"/>
              <a:gd name="connsiteY5999" fmla="*/ 970145 h 2239844"/>
              <a:gd name="connsiteX6000" fmla="*/ 66637 w 4419601"/>
              <a:gd name="connsiteY6000" fmla="*/ 977365 h 2239844"/>
              <a:gd name="connsiteX6001" fmla="*/ 89919 w 4419601"/>
              <a:gd name="connsiteY6001" fmla="*/ 992635 h 2239844"/>
              <a:gd name="connsiteX6002" fmla="*/ 141302 w 4419601"/>
              <a:gd name="connsiteY6002" fmla="*/ 1024782 h 2239844"/>
              <a:gd name="connsiteX6003" fmla="*/ 187408 w 4419601"/>
              <a:gd name="connsiteY6003" fmla="*/ 1050743 h 2239844"/>
              <a:gd name="connsiteX6004" fmla="*/ 245289 w 4419601"/>
              <a:gd name="connsiteY6004" fmla="*/ 969220 h 2239844"/>
              <a:gd name="connsiteX6005" fmla="*/ 301546 w 4419601"/>
              <a:gd name="connsiteY6005" fmla="*/ 876402 h 2239844"/>
              <a:gd name="connsiteX6006" fmla="*/ 307172 w 4419601"/>
              <a:gd name="connsiteY6006" fmla="*/ 874002 h 2239844"/>
              <a:gd name="connsiteX6007" fmla="*/ 747531 w 4419601"/>
              <a:gd name="connsiteY6007" fmla="*/ 873593 h 2239844"/>
              <a:gd name="connsiteX6008" fmla="*/ 761727 w 4419601"/>
              <a:gd name="connsiteY6008" fmla="*/ 877142 h 2239844"/>
              <a:gd name="connsiteX6009" fmla="*/ 762016 w 4419601"/>
              <a:gd name="connsiteY6009" fmla="*/ 877340 h 2239844"/>
              <a:gd name="connsiteX6010" fmla="*/ 762458 w 4419601"/>
              <a:gd name="connsiteY6010" fmla="*/ 877325 h 2239844"/>
              <a:gd name="connsiteX6011" fmla="*/ 764117 w 4419601"/>
              <a:gd name="connsiteY6011" fmla="*/ 877740 h 2239844"/>
              <a:gd name="connsiteX6012" fmla="*/ 764467 w 4419601"/>
              <a:gd name="connsiteY6012" fmla="*/ 877722 h 2239844"/>
              <a:gd name="connsiteX6013" fmla="*/ 765718 w 4419601"/>
              <a:gd name="connsiteY6013" fmla="*/ 879341 h 2239844"/>
              <a:gd name="connsiteX6014" fmla="*/ 771146 w 4419601"/>
              <a:gd name="connsiteY6014" fmla="*/ 882878 h 2239844"/>
              <a:gd name="connsiteX6015" fmla="*/ 757714 w 4419601"/>
              <a:gd name="connsiteY6015" fmla="*/ 882542 h 2239844"/>
              <a:gd name="connsiteX6016" fmla="*/ 271401 w 4419601"/>
              <a:gd name="connsiteY6016" fmla="*/ 871604 h 2239844"/>
              <a:gd name="connsiteX6017" fmla="*/ 269792 w 4419601"/>
              <a:gd name="connsiteY6017" fmla="*/ 876414 h 2239844"/>
              <a:gd name="connsiteX6018" fmla="*/ 250492 w 4419601"/>
              <a:gd name="connsiteY6018" fmla="*/ 908482 h 2239844"/>
              <a:gd name="connsiteX6019" fmla="*/ 218324 w 4419601"/>
              <a:gd name="connsiteY6019" fmla="*/ 946963 h 2239844"/>
              <a:gd name="connsiteX6020" fmla="*/ 160421 w 4419601"/>
              <a:gd name="connsiteY6020" fmla="*/ 1030339 h 2239844"/>
              <a:gd name="connsiteX6021" fmla="*/ 153988 w 4419601"/>
              <a:gd name="connsiteY6021" fmla="*/ 1030339 h 2239844"/>
              <a:gd name="connsiteX6022" fmla="*/ 211890 w 4419601"/>
              <a:gd name="connsiteY6022" fmla="*/ 946963 h 2239844"/>
              <a:gd name="connsiteX6023" fmla="*/ 237624 w 4419601"/>
              <a:gd name="connsiteY6023" fmla="*/ 914896 h 2239844"/>
              <a:gd name="connsiteX6024" fmla="*/ 263359 w 4419601"/>
              <a:gd name="connsiteY6024" fmla="*/ 876414 h 2239844"/>
              <a:gd name="connsiteX6025" fmla="*/ 271401 w 4419601"/>
              <a:gd name="connsiteY6025" fmla="*/ 871604 h 2239844"/>
              <a:gd name="connsiteX6026" fmla="*/ 891916 w 4419601"/>
              <a:gd name="connsiteY6026" fmla="*/ 870978 h 2239844"/>
              <a:gd name="connsiteX6027" fmla="*/ 893678 w 4419601"/>
              <a:gd name="connsiteY6027" fmla="*/ 872241 h 2239844"/>
              <a:gd name="connsiteX6028" fmla="*/ 897925 w 4419601"/>
              <a:gd name="connsiteY6028" fmla="*/ 878467 h 2239844"/>
              <a:gd name="connsiteX6029" fmla="*/ 889869 w 4419601"/>
              <a:gd name="connsiteY6029" fmla="*/ 873031 h 2239844"/>
              <a:gd name="connsiteX6030" fmla="*/ 886032 w 4419601"/>
              <a:gd name="connsiteY6030" fmla="*/ 870442 h 2239844"/>
              <a:gd name="connsiteX6031" fmla="*/ 889869 w 4419601"/>
              <a:gd name="connsiteY6031" fmla="*/ 873031 h 2239844"/>
              <a:gd name="connsiteX6032" fmla="*/ 886834 w 4419601"/>
              <a:gd name="connsiteY6032" fmla="*/ 876075 h 2239844"/>
              <a:gd name="connsiteX6033" fmla="*/ 886032 w 4419601"/>
              <a:gd name="connsiteY6033" fmla="*/ 876880 h 2239844"/>
              <a:gd name="connsiteX6034" fmla="*/ 886032 w 4419601"/>
              <a:gd name="connsiteY6034" fmla="*/ 870442 h 2239844"/>
              <a:gd name="connsiteX6035" fmla="*/ 2556571 w 4419601"/>
              <a:gd name="connsiteY6035" fmla="*/ 869678 h 2239844"/>
              <a:gd name="connsiteX6036" fmla="*/ 2659313 w 4419601"/>
              <a:gd name="connsiteY6036" fmla="*/ 921073 h 2239844"/>
              <a:gd name="connsiteX6037" fmla="*/ 2699064 w 4419601"/>
              <a:gd name="connsiteY6037" fmla="*/ 940296 h 2239844"/>
              <a:gd name="connsiteX6038" fmla="*/ 2729948 w 4419601"/>
              <a:gd name="connsiteY6038" fmla="*/ 966045 h 2239844"/>
              <a:gd name="connsiteX6039" fmla="*/ 2768476 w 4419601"/>
              <a:gd name="connsiteY6039" fmla="*/ 998167 h 2239844"/>
              <a:gd name="connsiteX6040" fmla="*/ 2771290 w 4419601"/>
              <a:gd name="connsiteY6040" fmla="*/ 1001895 h 2239844"/>
              <a:gd name="connsiteX6041" fmla="*/ 2742790 w 4419601"/>
              <a:gd name="connsiteY6041" fmla="*/ 985318 h 2239844"/>
              <a:gd name="connsiteX6042" fmla="*/ 2556571 w 4419601"/>
              <a:gd name="connsiteY6042" fmla="*/ 869678 h 2239844"/>
              <a:gd name="connsiteX6043" fmla="*/ 921490 w 4419601"/>
              <a:gd name="connsiteY6043" fmla="*/ 867989 h 2239844"/>
              <a:gd name="connsiteX6044" fmla="*/ 936582 w 4419601"/>
              <a:gd name="connsiteY6044" fmla="*/ 875271 h 2239844"/>
              <a:gd name="connsiteX6045" fmla="*/ 995156 w 4419601"/>
              <a:gd name="connsiteY6045" fmla="*/ 915510 h 2239844"/>
              <a:gd name="connsiteX6046" fmla="*/ 943803 w 4419601"/>
              <a:gd name="connsiteY6046" fmla="*/ 883318 h 2239844"/>
              <a:gd name="connsiteX6047" fmla="*/ 933299 w 4419601"/>
              <a:gd name="connsiteY6047" fmla="*/ 877465 h 2239844"/>
              <a:gd name="connsiteX6048" fmla="*/ 924546 w 4419601"/>
              <a:gd name="connsiteY6048" fmla="*/ 870442 h 2239844"/>
              <a:gd name="connsiteX6049" fmla="*/ 395255 w 4419601"/>
              <a:gd name="connsiteY6049" fmla="*/ 867680 h 2239844"/>
              <a:gd name="connsiteX6050" fmla="*/ 398463 w 4419601"/>
              <a:gd name="connsiteY6050" fmla="*/ 870097 h 2239844"/>
              <a:gd name="connsiteX6051" fmla="*/ 250891 w 4419601"/>
              <a:gd name="connsiteY6051" fmla="*/ 1076376 h 2239844"/>
              <a:gd name="connsiteX6052" fmla="*/ 250891 w 4419601"/>
              <a:gd name="connsiteY6052" fmla="*/ 1069930 h 2239844"/>
              <a:gd name="connsiteX6053" fmla="*/ 392047 w 4419601"/>
              <a:gd name="connsiteY6053" fmla="*/ 870097 h 2239844"/>
              <a:gd name="connsiteX6054" fmla="*/ 395255 w 4419601"/>
              <a:gd name="connsiteY6054" fmla="*/ 867680 h 2239844"/>
              <a:gd name="connsiteX6055" fmla="*/ 745147 w 4419601"/>
              <a:gd name="connsiteY6055" fmla="*/ 865831 h 2239844"/>
              <a:gd name="connsiteX6056" fmla="*/ 757195 w 4419601"/>
              <a:gd name="connsiteY6056" fmla="*/ 868311 h 2239844"/>
              <a:gd name="connsiteX6057" fmla="*/ 764118 w 4419601"/>
              <a:gd name="connsiteY6057" fmla="*/ 877271 h 2239844"/>
              <a:gd name="connsiteX6058" fmla="*/ 762458 w 4419601"/>
              <a:gd name="connsiteY6058" fmla="*/ 877325 h 2239844"/>
              <a:gd name="connsiteX6059" fmla="*/ 761727 w 4419601"/>
              <a:gd name="connsiteY6059" fmla="*/ 877142 h 2239844"/>
              <a:gd name="connsiteX6060" fmla="*/ 2633794 w 4419601"/>
              <a:gd name="connsiteY6060" fmla="*/ 865290 h 2239844"/>
              <a:gd name="connsiteX6061" fmla="*/ 2635723 w 4419601"/>
              <a:gd name="connsiteY6061" fmla="*/ 865452 h 2239844"/>
              <a:gd name="connsiteX6062" fmla="*/ 2607761 w 4419601"/>
              <a:gd name="connsiteY6062" fmla="*/ 870001 h 2239844"/>
              <a:gd name="connsiteX6063" fmla="*/ 2611497 w 4419601"/>
              <a:gd name="connsiteY6063" fmla="*/ 863036 h 2239844"/>
              <a:gd name="connsiteX6064" fmla="*/ 2611514 w 4419601"/>
              <a:gd name="connsiteY6064" fmla="*/ 863040 h 2239844"/>
              <a:gd name="connsiteX6065" fmla="*/ 2607761 w 4419601"/>
              <a:gd name="connsiteY6065" fmla="*/ 863651 h 2239844"/>
              <a:gd name="connsiteX6066" fmla="*/ 2666965 w 4419601"/>
              <a:gd name="connsiteY6066" fmla="*/ 860369 h 2239844"/>
              <a:gd name="connsiteX6067" fmla="*/ 2657605 w 4419601"/>
              <a:gd name="connsiteY6067" fmla="*/ 861892 h 2239844"/>
              <a:gd name="connsiteX6068" fmla="*/ 2654431 w 4419601"/>
              <a:gd name="connsiteY6068" fmla="*/ 861556 h 2239844"/>
              <a:gd name="connsiteX6069" fmla="*/ 2656013 w 4419601"/>
              <a:gd name="connsiteY6069" fmla="*/ 861270 h 2239844"/>
              <a:gd name="connsiteX6070" fmla="*/ 2497837 w 4419601"/>
              <a:gd name="connsiteY6070" fmla="*/ 859791 h 2239844"/>
              <a:gd name="connsiteX6071" fmla="*/ 2524415 w 4419601"/>
              <a:gd name="connsiteY6071" fmla="*/ 875791 h 2239844"/>
              <a:gd name="connsiteX6072" fmla="*/ 2559431 w 4419601"/>
              <a:gd name="connsiteY6072" fmla="*/ 900136 h 2239844"/>
              <a:gd name="connsiteX6073" fmla="*/ 2582257 w 4419601"/>
              <a:gd name="connsiteY6073" fmla="*/ 908225 h 2239844"/>
              <a:gd name="connsiteX6074" fmla="*/ 2599943 w 4419601"/>
              <a:gd name="connsiteY6074" fmla="*/ 916703 h 2239844"/>
              <a:gd name="connsiteX6075" fmla="*/ 2579538 w 4419601"/>
              <a:gd name="connsiteY6075" fmla="*/ 899953 h 2239844"/>
              <a:gd name="connsiteX6076" fmla="*/ 2614325 w 4419601"/>
              <a:gd name="connsiteY6076" fmla="*/ 920895 h 2239844"/>
              <a:gd name="connsiteX6077" fmla="*/ 2626406 w 4419601"/>
              <a:gd name="connsiteY6077" fmla="*/ 928687 h 2239844"/>
              <a:gd name="connsiteX6078" fmla="*/ 2634770 w 4419601"/>
              <a:gd name="connsiteY6078" fmla="*/ 931650 h 2239844"/>
              <a:gd name="connsiteX6079" fmla="*/ 2617475 w 4419601"/>
              <a:gd name="connsiteY6079" fmla="*/ 920371 h 2239844"/>
              <a:gd name="connsiteX6080" fmla="*/ 2575835 w 4419601"/>
              <a:gd name="connsiteY6080" fmla="*/ 895376 h 2239844"/>
              <a:gd name="connsiteX6081" fmla="*/ 2571617 w 4419601"/>
              <a:gd name="connsiteY6081" fmla="*/ 893451 h 2239844"/>
              <a:gd name="connsiteX6082" fmla="*/ 2579538 w 4419601"/>
              <a:gd name="connsiteY6082" fmla="*/ 899953 h 2239844"/>
              <a:gd name="connsiteX6083" fmla="*/ 2559723 w 4419601"/>
              <a:gd name="connsiteY6083" fmla="*/ 888025 h 2239844"/>
              <a:gd name="connsiteX6084" fmla="*/ 2633950 w 4419601"/>
              <a:gd name="connsiteY6084" fmla="*/ 859390 h 2239844"/>
              <a:gd name="connsiteX6085" fmla="*/ 2654431 w 4419601"/>
              <a:gd name="connsiteY6085" fmla="*/ 861556 h 2239844"/>
              <a:gd name="connsiteX6086" fmla="*/ 2633794 w 4419601"/>
              <a:gd name="connsiteY6086" fmla="*/ 865290 h 2239844"/>
              <a:gd name="connsiteX6087" fmla="*/ 2614195 w 4419601"/>
              <a:gd name="connsiteY6087" fmla="*/ 863651 h 2239844"/>
              <a:gd name="connsiteX6088" fmla="*/ 2611514 w 4419601"/>
              <a:gd name="connsiteY6088" fmla="*/ 863040 h 2239844"/>
              <a:gd name="connsiteX6089" fmla="*/ 2546786 w 4419601"/>
              <a:gd name="connsiteY6089" fmla="*/ 858359 h 2239844"/>
              <a:gd name="connsiteX6090" fmla="*/ 2595099 w 4419601"/>
              <a:gd name="connsiteY6090" fmla="*/ 876102 h 2239844"/>
              <a:gd name="connsiteX6091" fmla="*/ 2787740 w 4419601"/>
              <a:gd name="connsiteY6091" fmla="*/ 991742 h 2239844"/>
              <a:gd name="connsiteX6092" fmla="*/ 2864796 w 4419601"/>
              <a:gd name="connsiteY6092" fmla="*/ 1049562 h 2239844"/>
              <a:gd name="connsiteX6093" fmla="*/ 2922588 w 4419601"/>
              <a:gd name="connsiteY6093" fmla="*/ 1126655 h 2239844"/>
              <a:gd name="connsiteX6094" fmla="*/ 2916167 w 4419601"/>
              <a:gd name="connsiteY6094" fmla="*/ 1126655 h 2239844"/>
              <a:gd name="connsiteX6095" fmla="*/ 2851953 w 4419601"/>
              <a:gd name="connsiteY6095" fmla="*/ 1043138 h 2239844"/>
              <a:gd name="connsiteX6096" fmla="*/ 2755633 w 4419601"/>
              <a:gd name="connsiteY6096" fmla="*/ 972469 h 2239844"/>
              <a:gd name="connsiteX6097" fmla="*/ 2707473 w 4419601"/>
              <a:gd name="connsiteY6097" fmla="*/ 944362 h 2239844"/>
              <a:gd name="connsiteX6098" fmla="*/ 2699064 w 4419601"/>
              <a:gd name="connsiteY6098" fmla="*/ 940296 h 2239844"/>
              <a:gd name="connsiteX6099" fmla="*/ 2691420 w 4419601"/>
              <a:gd name="connsiteY6099" fmla="*/ 933922 h 2239844"/>
              <a:gd name="connsiteX6100" fmla="*/ 2595099 w 4419601"/>
              <a:gd name="connsiteY6100" fmla="*/ 882527 h 2239844"/>
              <a:gd name="connsiteX6101" fmla="*/ 2762167 w 4419601"/>
              <a:gd name="connsiteY6101" fmla="*/ 857301 h 2239844"/>
              <a:gd name="connsiteX6102" fmla="*/ 2754167 w 4419601"/>
              <a:gd name="connsiteY6102" fmla="*/ 864539 h 2239844"/>
              <a:gd name="connsiteX6103" fmla="*/ 2697831 w 4419601"/>
              <a:gd name="connsiteY6103" fmla="*/ 870795 h 2239844"/>
              <a:gd name="connsiteX6104" fmla="*/ 2633496 w 4419601"/>
              <a:gd name="connsiteY6104" fmla="*/ 882701 h 2239844"/>
              <a:gd name="connsiteX6105" fmla="*/ 2691398 w 4419601"/>
              <a:gd name="connsiteY6105" fmla="*/ 866826 h 2239844"/>
              <a:gd name="connsiteX6106" fmla="*/ 2701616 w 4419601"/>
              <a:gd name="connsiteY6106" fmla="*/ 864024 h 2239844"/>
              <a:gd name="connsiteX6107" fmla="*/ 2762167 w 4419601"/>
              <a:gd name="connsiteY6107" fmla="*/ 857301 h 2239844"/>
              <a:gd name="connsiteX6108" fmla="*/ 2768600 w 4419601"/>
              <a:gd name="connsiteY6108" fmla="*/ 863651 h 2239844"/>
              <a:gd name="connsiteX6109" fmla="*/ 2742866 w 4419601"/>
              <a:gd name="connsiteY6109" fmla="*/ 876351 h 2239844"/>
              <a:gd name="connsiteX6110" fmla="*/ 2742866 w 4419601"/>
              <a:gd name="connsiteY6110" fmla="*/ 870001 h 2239844"/>
              <a:gd name="connsiteX6111" fmla="*/ 2752517 w 4419601"/>
              <a:gd name="connsiteY6111" fmla="*/ 866032 h 2239844"/>
              <a:gd name="connsiteX6112" fmla="*/ 2754167 w 4419601"/>
              <a:gd name="connsiteY6112" fmla="*/ 864539 h 2239844"/>
              <a:gd name="connsiteX6113" fmla="*/ 2762167 w 4419601"/>
              <a:gd name="connsiteY6113" fmla="*/ 863651 h 2239844"/>
              <a:gd name="connsiteX6114" fmla="*/ 2762167 w 4419601"/>
              <a:gd name="connsiteY6114" fmla="*/ 857301 h 2239844"/>
              <a:gd name="connsiteX6115" fmla="*/ 2704265 w 4419601"/>
              <a:gd name="connsiteY6115" fmla="*/ 857301 h 2239844"/>
              <a:gd name="connsiteX6116" fmla="*/ 2661643 w 4419601"/>
              <a:gd name="connsiteY6116" fmla="*/ 867620 h 2239844"/>
              <a:gd name="connsiteX6117" fmla="*/ 2635723 w 4419601"/>
              <a:gd name="connsiteY6117" fmla="*/ 865452 h 2239844"/>
              <a:gd name="connsiteX6118" fmla="*/ 2657605 w 4419601"/>
              <a:gd name="connsiteY6118" fmla="*/ 861892 h 2239844"/>
              <a:gd name="connsiteX6119" fmla="*/ 2659230 w 4419601"/>
              <a:gd name="connsiteY6119" fmla="*/ 862063 h 2239844"/>
              <a:gd name="connsiteX6120" fmla="*/ 2704265 w 4419601"/>
              <a:gd name="connsiteY6120" fmla="*/ 857301 h 2239844"/>
              <a:gd name="connsiteX6121" fmla="*/ 912202 w 4419601"/>
              <a:gd name="connsiteY6121" fmla="*/ 857070 h 2239844"/>
              <a:gd name="connsiteX6122" fmla="*/ 936582 w 4419601"/>
              <a:gd name="connsiteY6122" fmla="*/ 868832 h 2239844"/>
              <a:gd name="connsiteX6123" fmla="*/ 995156 w 4419601"/>
              <a:gd name="connsiteY6123" fmla="*/ 909071 h 2239844"/>
              <a:gd name="connsiteX6124" fmla="*/ 943803 w 4419601"/>
              <a:gd name="connsiteY6124" fmla="*/ 876880 h 2239844"/>
              <a:gd name="connsiteX6125" fmla="*/ 918127 w 4419601"/>
              <a:gd name="connsiteY6125" fmla="*/ 860785 h 2239844"/>
              <a:gd name="connsiteX6126" fmla="*/ 2692304 w 4419601"/>
              <a:gd name="connsiteY6126" fmla="*/ 856907 h 2239844"/>
              <a:gd name="connsiteX6127" fmla="*/ 2704265 w 4419601"/>
              <a:gd name="connsiteY6127" fmla="*/ 857301 h 2239844"/>
              <a:gd name="connsiteX6128" fmla="*/ 2666965 w 4419601"/>
              <a:gd name="connsiteY6128" fmla="*/ 860369 h 2239844"/>
              <a:gd name="connsiteX6129" fmla="*/ 2680943 w 4419601"/>
              <a:gd name="connsiteY6129" fmla="*/ 858095 h 2239844"/>
              <a:gd name="connsiteX6130" fmla="*/ 2656013 w 4419601"/>
              <a:gd name="connsiteY6130" fmla="*/ 855713 h 2239844"/>
              <a:gd name="connsiteX6131" fmla="*/ 2656459 w 4419601"/>
              <a:gd name="connsiteY6131" fmla="*/ 855728 h 2239844"/>
              <a:gd name="connsiteX6132" fmla="*/ 2633950 w 4419601"/>
              <a:gd name="connsiteY6132" fmla="*/ 859390 h 2239844"/>
              <a:gd name="connsiteX6133" fmla="*/ 2633775 w 4419601"/>
              <a:gd name="connsiteY6133" fmla="*/ 859372 h 2239844"/>
              <a:gd name="connsiteX6134" fmla="*/ 2749300 w 4419601"/>
              <a:gd name="connsiteY6134" fmla="*/ 850951 h 2239844"/>
              <a:gd name="connsiteX6135" fmla="*/ 2701616 w 4419601"/>
              <a:gd name="connsiteY6135" fmla="*/ 864024 h 2239844"/>
              <a:gd name="connsiteX6136" fmla="*/ 2697831 w 4419601"/>
              <a:gd name="connsiteY6136" fmla="*/ 864445 h 2239844"/>
              <a:gd name="connsiteX6137" fmla="*/ 2633496 w 4419601"/>
              <a:gd name="connsiteY6137" fmla="*/ 876351 h 2239844"/>
              <a:gd name="connsiteX6138" fmla="*/ 2691398 w 4419601"/>
              <a:gd name="connsiteY6138" fmla="*/ 862857 h 2239844"/>
              <a:gd name="connsiteX6139" fmla="*/ 2719175 w 4419601"/>
              <a:gd name="connsiteY6139" fmla="*/ 854099 h 2239844"/>
              <a:gd name="connsiteX6140" fmla="*/ 886064 w 4419601"/>
              <a:gd name="connsiteY6140" fmla="*/ 850899 h 2239844"/>
              <a:gd name="connsiteX6141" fmla="*/ 886086 w 4419601"/>
              <a:gd name="connsiteY6141" fmla="*/ 850909 h 2239844"/>
              <a:gd name="connsiteX6142" fmla="*/ 886032 w 4419601"/>
              <a:gd name="connsiteY6142" fmla="*/ 851127 h 2239844"/>
              <a:gd name="connsiteX6143" fmla="*/ 1833801 w 4419601"/>
              <a:gd name="connsiteY6143" fmla="*/ 848649 h 2239844"/>
              <a:gd name="connsiteX6144" fmla="*/ 1832159 w 4419601"/>
              <a:gd name="connsiteY6144" fmla="*/ 849417 h 2239844"/>
              <a:gd name="connsiteX6145" fmla="*/ 1816683 w 4419601"/>
              <a:gd name="connsiteY6145" fmla="*/ 862246 h 2239844"/>
              <a:gd name="connsiteX6146" fmla="*/ 1810476 w 4419601"/>
              <a:gd name="connsiteY6146" fmla="*/ 865472 h 2239844"/>
              <a:gd name="connsiteX6147" fmla="*/ 1779960 w 4419601"/>
              <a:gd name="connsiteY6147" fmla="*/ 895978 h 2239844"/>
              <a:gd name="connsiteX6148" fmla="*/ 1776137 w 4419601"/>
              <a:gd name="connsiteY6148" fmla="*/ 905633 h 2239844"/>
              <a:gd name="connsiteX6149" fmla="*/ 1761434 w 4419601"/>
              <a:gd name="connsiteY6149" fmla="*/ 925475 h 2239844"/>
              <a:gd name="connsiteX6150" fmla="*/ 1762293 w 4419601"/>
              <a:gd name="connsiteY6150" fmla="*/ 922469 h 2239844"/>
              <a:gd name="connsiteX6151" fmla="*/ 1786385 w 4419601"/>
              <a:gd name="connsiteY6151" fmla="*/ 876711 h 2239844"/>
              <a:gd name="connsiteX6152" fmla="*/ 1822522 w 4419601"/>
              <a:gd name="connsiteY6152" fmla="*/ 852628 h 2239844"/>
              <a:gd name="connsiteX6153" fmla="*/ 848796 w 4419601"/>
              <a:gd name="connsiteY6153" fmla="*/ 847575 h 2239844"/>
              <a:gd name="connsiteX6154" fmla="*/ 847355 w 4419601"/>
              <a:gd name="connsiteY6154" fmla="*/ 850527 h 2239844"/>
              <a:gd name="connsiteX6155" fmla="*/ 845167 w 4419601"/>
              <a:gd name="connsiteY6155" fmla="*/ 853305 h 2239844"/>
              <a:gd name="connsiteX6156" fmla="*/ 821743 w 4419601"/>
              <a:gd name="connsiteY6156" fmla="*/ 869736 h 2239844"/>
              <a:gd name="connsiteX6157" fmla="*/ 789729 w 4419601"/>
              <a:gd name="connsiteY6157" fmla="*/ 883343 h 2239844"/>
              <a:gd name="connsiteX6158" fmla="*/ 787197 w 4419601"/>
              <a:gd name="connsiteY6158" fmla="*/ 883279 h 2239844"/>
              <a:gd name="connsiteX6159" fmla="*/ 777414 w 4419601"/>
              <a:gd name="connsiteY6159" fmla="*/ 877075 h 2239844"/>
              <a:gd name="connsiteX6160" fmla="*/ 791522 w 4419601"/>
              <a:gd name="connsiteY6160" fmla="*/ 876370 h 2239844"/>
              <a:gd name="connsiteX6161" fmla="*/ 798533 w 4419601"/>
              <a:gd name="connsiteY6161" fmla="*/ 876139 h 2239844"/>
              <a:gd name="connsiteX6162" fmla="*/ 833849 w 4419601"/>
              <a:gd name="connsiteY6162" fmla="*/ 860532 h 2239844"/>
              <a:gd name="connsiteX6163" fmla="*/ 889749 w 4419601"/>
              <a:gd name="connsiteY6163" fmla="*/ 846238 h 2239844"/>
              <a:gd name="connsiteX6164" fmla="*/ 901366 w 4419601"/>
              <a:gd name="connsiteY6164" fmla="*/ 851843 h 2239844"/>
              <a:gd name="connsiteX6165" fmla="*/ 921490 w 4419601"/>
              <a:gd name="connsiteY6165" fmla="*/ 867989 h 2239844"/>
              <a:gd name="connsiteX6166" fmla="*/ 886086 w 4419601"/>
              <a:gd name="connsiteY6166" fmla="*/ 850909 h 2239844"/>
              <a:gd name="connsiteX6167" fmla="*/ 886834 w 4419601"/>
              <a:gd name="connsiteY6167" fmla="*/ 847908 h 2239844"/>
              <a:gd name="connsiteX6168" fmla="*/ 892451 w 4419601"/>
              <a:gd name="connsiteY6168" fmla="*/ 844689 h 2239844"/>
              <a:gd name="connsiteX6169" fmla="*/ 889749 w 4419601"/>
              <a:gd name="connsiteY6169" fmla="*/ 846238 h 2239844"/>
              <a:gd name="connsiteX6170" fmla="*/ 887893 w 4419601"/>
              <a:gd name="connsiteY6170" fmla="*/ 845342 h 2239844"/>
              <a:gd name="connsiteX6171" fmla="*/ 892451 w 4419601"/>
              <a:gd name="connsiteY6171" fmla="*/ 844689 h 2239844"/>
              <a:gd name="connsiteX6172" fmla="*/ 912202 w 4419601"/>
              <a:gd name="connsiteY6172" fmla="*/ 857070 h 2239844"/>
              <a:gd name="connsiteX6173" fmla="*/ 901366 w 4419601"/>
              <a:gd name="connsiteY6173" fmla="*/ 851843 h 2239844"/>
              <a:gd name="connsiteX6174" fmla="*/ 2749300 w 4419601"/>
              <a:gd name="connsiteY6174" fmla="*/ 844601 h 2239844"/>
              <a:gd name="connsiteX6175" fmla="*/ 2719175 w 4419601"/>
              <a:gd name="connsiteY6175" fmla="*/ 854099 h 2239844"/>
              <a:gd name="connsiteX6176" fmla="*/ 2692304 w 4419601"/>
              <a:gd name="connsiteY6176" fmla="*/ 856907 h 2239844"/>
              <a:gd name="connsiteX6177" fmla="*/ 2656459 w 4419601"/>
              <a:gd name="connsiteY6177" fmla="*/ 855728 h 2239844"/>
              <a:gd name="connsiteX6178" fmla="*/ 2680943 w 4419601"/>
              <a:gd name="connsiteY6178" fmla="*/ 851745 h 2239844"/>
              <a:gd name="connsiteX6179" fmla="*/ 2749300 w 4419601"/>
              <a:gd name="connsiteY6179" fmla="*/ 844601 h 2239844"/>
              <a:gd name="connsiteX6180" fmla="*/ 2749300 w 4419601"/>
              <a:gd name="connsiteY6180" fmla="*/ 844601 h 2239844"/>
              <a:gd name="connsiteX6181" fmla="*/ 2749300 w 4419601"/>
              <a:gd name="connsiteY6181" fmla="*/ 850951 h 2239844"/>
              <a:gd name="connsiteX6182" fmla="*/ 2749300 w 4419601"/>
              <a:gd name="connsiteY6182" fmla="*/ 844601 h 2239844"/>
              <a:gd name="connsiteX6183" fmla="*/ 1853757 w 4419601"/>
              <a:gd name="connsiteY6183" fmla="*/ 843700 h 2239844"/>
              <a:gd name="connsiteX6184" fmla="*/ 1828144 w 4419601"/>
              <a:gd name="connsiteY6184" fmla="*/ 858248 h 2239844"/>
              <a:gd name="connsiteX6185" fmla="*/ 1828010 w 4419601"/>
              <a:gd name="connsiteY6185" fmla="*/ 858341 h 2239844"/>
              <a:gd name="connsiteX6186" fmla="*/ 1826537 w 4419601"/>
              <a:gd name="connsiteY6186" fmla="*/ 859050 h 2239844"/>
              <a:gd name="connsiteX6187" fmla="*/ 1824896 w 4419601"/>
              <a:gd name="connsiteY6187" fmla="*/ 860535 h 2239844"/>
              <a:gd name="connsiteX6188" fmla="*/ 1797406 w 4419601"/>
              <a:gd name="connsiteY6188" fmla="*/ 879896 h 2239844"/>
              <a:gd name="connsiteX6189" fmla="*/ 1799234 w 4419601"/>
              <a:gd name="connsiteY6189" fmla="*/ 876711 h 2239844"/>
              <a:gd name="connsiteX6190" fmla="*/ 1816683 w 4419601"/>
              <a:gd name="connsiteY6190" fmla="*/ 862246 h 2239844"/>
              <a:gd name="connsiteX6191" fmla="*/ 1850629 w 4419601"/>
              <a:gd name="connsiteY6191" fmla="*/ 844600 h 2239844"/>
              <a:gd name="connsiteX6192" fmla="*/ 1234440 w 4419601"/>
              <a:gd name="connsiteY6192" fmla="*/ 841582 h 2239844"/>
              <a:gd name="connsiteX6193" fmla="*/ 1231220 w 4419601"/>
              <a:gd name="connsiteY6193" fmla="*/ 849080 h 2239844"/>
              <a:gd name="connsiteX6194" fmla="*/ 1207732 w 4419601"/>
              <a:gd name="connsiteY6194" fmla="*/ 895223 h 2239844"/>
              <a:gd name="connsiteX6195" fmla="*/ 1196075 w 4419601"/>
              <a:gd name="connsiteY6195" fmla="*/ 918926 h 2239844"/>
              <a:gd name="connsiteX6196" fmla="*/ 1187633 w 4419601"/>
              <a:gd name="connsiteY6196" fmla="*/ 932989 h 2239844"/>
              <a:gd name="connsiteX6197" fmla="*/ 1187635 w 4419601"/>
              <a:gd name="connsiteY6197" fmla="*/ 932986 h 2239844"/>
              <a:gd name="connsiteX6198" fmla="*/ 2530559 w 4419601"/>
              <a:gd name="connsiteY6198" fmla="*/ 838251 h 2239844"/>
              <a:gd name="connsiteX6199" fmla="*/ 2614195 w 4419601"/>
              <a:gd name="connsiteY6199" fmla="*/ 857301 h 2239844"/>
              <a:gd name="connsiteX6200" fmla="*/ 2633775 w 4419601"/>
              <a:gd name="connsiteY6200" fmla="*/ 859372 h 2239844"/>
              <a:gd name="connsiteX6201" fmla="*/ 2611497 w 4419601"/>
              <a:gd name="connsiteY6201" fmla="*/ 863036 h 2239844"/>
              <a:gd name="connsiteX6202" fmla="*/ 2530559 w 4419601"/>
              <a:gd name="connsiteY6202" fmla="*/ 844601 h 2239844"/>
              <a:gd name="connsiteX6203" fmla="*/ 2530559 w 4419601"/>
              <a:gd name="connsiteY6203" fmla="*/ 838251 h 2239844"/>
              <a:gd name="connsiteX6204" fmla="*/ 873194 w 4419601"/>
              <a:gd name="connsiteY6204" fmla="*/ 838251 h 2239844"/>
              <a:gd name="connsiteX6205" fmla="*/ 873194 w 4419601"/>
              <a:gd name="connsiteY6205" fmla="*/ 844689 h 2239844"/>
              <a:gd name="connsiteX6206" fmla="*/ 882037 w 4419601"/>
              <a:gd name="connsiteY6206" fmla="*/ 848956 h 2239844"/>
              <a:gd name="connsiteX6207" fmla="*/ 896463 w 4419601"/>
              <a:gd name="connsiteY6207" fmla="*/ 866418 h 2239844"/>
              <a:gd name="connsiteX6208" fmla="*/ 924546 w 4419601"/>
              <a:gd name="connsiteY6208" fmla="*/ 889757 h 2239844"/>
              <a:gd name="connsiteX6209" fmla="*/ 954234 w 4419601"/>
              <a:gd name="connsiteY6209" fmla="*/ 905852 h 2239844"/>
              <a:gd name="connsiteX6210" fmla="*/ 981376 w 4419601"/>
              <a:gd name="connsiteY6210" fmla="*/ 918514 h 2239844"/>
              <a:gd name="connsiteX6211" fmla="*/ 983922 w 4419601"/>
              <a:gd name="connsiteY6211" fmla="*/ 920338 h 2239844"/>
              <a:gd name="connsiteX6212" fmla="*/ 988125 w 4419601"/>
              <a:gd name="connsiteY6212" fmla="*/ 926240 h 2239844"/>
              <a:gd name="connsiteX6213" fmla="*/ 987934 w 4419601"/>
              <a:gd name="connsiteY6213" fmla="*/ 927581 h 2239844"/>
              <a:gd name="connsiteX6214" fmla="*/ 982318 w 4419601"/>
              <a:gd name="connsiteY6214" fmla="*/ 928386 h 2239844"/>
              <a:gd name="connsiteX6215" fmla="*/ 918127 w 4419601"/>
              <a:gd name="connsiteY6215" fmla="*/ 889757 h 2239844"/>
              <a:gd name="connsiteX6216" fmla="*/ 893678 w 4419601"/>
              <a:gd name="connsiteY6216" fmla="*/ 872241 h 2239844"/>
              <a:gd name="connsiteX6217" fmla="*/ 892451 w 4419601"/>
              <a:gd name="connsiteY6217" fmla="*/ 870442 h 2239844"/>
              <a:gd name="connsiteX6218" fmla="*/ 891916 w 4419601"/>
              <a:gd name="connsiteY6218" fmla="*/ 870978 h 2239844"/>
              <a:gd name="connsiteX6219" fmla="*/ 890044 w 4419601"/>
              <a:gd name="connsiteY6219" fmla="*/ 869637 h 2239844"/>
              <a:gd name="connsiteX6220" fmla="*/ 866775 w 4419601"/>
              <a:gd name="connsiteY6220" fmla="*/ 844689 h 2239844"/>
              <a:gd name="connsiteX6221" fmla="*/ 873194 w 4419601"/>
              <a:gd name="connsiteY6221" fmla="*/ 838251 h 2239844"/>
              <a:gd name="connsiteX6222" fmla="*/ 873194 w 4419601"/>
              <a:gd name="connsiteY6222" fmla="*/ 838251 h 2239844"/>
              <a:gd name="connsiteX6223" fmla="*/ 887893 w 4419601"/>
              <a:gd name="connsiteY6223" fmla="*/ 845342 h 2239844"/>
              <a:gd name="connsiteX6224" fmla="*/ 886834 w 4419601"/>
              <a:gd name="connsiteY6224" fmla="*/ 845494 h 2239844"/>
              <a:gd name="connsiteX6225" fmla="*/ 886064 w 4419601"/>
              <a:gd name="connsiteY6225" fmla="*/ 850899 h 2239844"/>
              <a:gd name="connsiteX6226" fmla="*/ 882037 w 4419601"/>
              <a:gd name="connsiteY6226" fmla="*/ 848956 h 2239844"/>
              <a:gd name="connsiteX6227" fmla="*/ 744908 w 4419601"/>
              <a:gd name="connsiteY6227" fmla="*/ 837722 h 2239844"/>
              <a:gd name="connsiteX6228" fmla="*/ 763317 w 4419601"/>
              <a:gd name="connsiteY6228" fmla="*/ 868136 h 2239844"/>
              <a:gd name="connsiteX6229" fmla="*/ 765552 w 4419601"/>
              <a:gd name="connsiteY6229" fmla="*/ 869553 h 2239844"/>
              <a:gd name="connsiteX6230" fmla="*/ 764117 w 4419601"/>
              <a:gd name="connsiteY6230" fmla="*/ 869736 h 2239844"/>
              <a:gd name="connsiteX6231" fmla="*/ 757195 w 4419601"/>
              <a:gd name="connsiteY6231" fmla="*/ 868311 h 2239844"/>
              <a:gd name="connsiteX6232" fmla="*/ 738505 w 4419601"/>
              <a:gd name="connsiteY6232" fmla="*/ 844124 h 2239844"/>
              <a:gd name="connsiteX6233" fmla="*/ 744908 w 4419601"/>
              <a:gd name="connsiteY6233" fmla="*/ 837722 h 2239844"/>
              <a:gd name="connsiteX6234" fmla="*/ 2665490 w 4419601"/>
              <a:gd name="connsiteY6234" fmla="*/ 837661 h 2239844"/>
              <a:gd name="connsiteX6235" fmla="*/ 2671916 w 4419601"/>
              <a:gd name="connsiteY6235" fmla="*/ 837661 h 2239844"/>
              <a:gd name="connsiteX6236" fmla="*/ 2665490 w 4419601"/>
              <a:gd name="connsiteY6236" fmla="*/ 837661 h 2239844"/>
              <a:gd name="connsiteX6237" fmla="*/ 3189834 w 4419601"/>
              <a:gd name="connsiteY6237" fmla="*/ 836404 h 2239844"/>
              <a:gd name="connsiteX6238" fmla="*/ 3254757 w 4419601"/>
              <a:gd name="connsiteY6238" fmla="*/ 906249 h 2239844"/>
              <a:gd name="connsiteX6239" fmla="*/ 3320613 w 4419601"/>
              <a:gd name="connsiteY6239" fmla="*/ 992291 h 2239844"/>
              <a:gd name="connsiteX6240" fmla="*/ 3368098 w 4419601"/>
              <a:gd name="connsiteY6240" fmla="*/ 1081348 h 2239844"/>
              <a:gd name="connsiteX6241" fmla="*/ 3393928 w 4419601"/>
              <a:gd name="connsiteY6241" fmla="*/ 1143606 h 2239844"/>
              <a:gd name="connsiteX6242" fmla="*/ 3381929 w 4419601"/>
              <a:gd name="connsiteY6242" fmla="*/ 1123163 h 2239844"/>
              <a:gd name="connsiteX6243" fmla="*/ 3372013 w 4419601"/>
              <a:gd name="connsiteY6243" fmla="*/ 1101652 h 2239844"/>
              <a:gd name="connsiteX6244" fmla="*/ 3359892 w 4419601"/>
              <a:gd name="connsiteY6244" fmla="*/ 1082712 h 2239844"/>
              <a:gd name="connsiteX6245" fmla="*/ 3352537 w 4419601"/>
              <a:gd name="connsiteY6245" fmla="*/ 1065768 h 2239844"/>
              <a:gd name="connsiteX6246" fmla="*/ 3301338 w 4419601"/>
              <a:gd name="connsiteY6246" fmla="*/ 979425 h 2239844"/>
              <a:gd name="connsiteX6247" fmla="*/ 3277418 w 4419601"/>
              <a:gd name="connsiteY6247" fmla="*/ 948172 h 2239844"/>
              <a:gd name="connsiteX6248" fmla="*/ 3249135 w 4419601"/>
              <a:gd name="connsiteY6248" fmla="*/ 907053 h 2239844"/>
              <a:gd name="connsiteX6249" fmla="*/ 3166709 w 4419601"/>
              <a:gd name="connsiteY6249" fmla="*/ 835292 h 2239844"/>
              <a:gd name="connsiteX6250" fmla="*/ 3174444 w 4419601"/>
              <a:gd name="connsiteY6250" fmla="*/ 841919 h 2239844"/>
              <a:gd name="connsiteX6251" fmla="*/ 3228448 w 4419601"/>
              <a:gd name="connsiteY6251" fmla="*/ 899456 h 2239844"/>
              <a:gd name="connsiteX6252" fmla="*/ 3256363 w 4419601"/>
              <a:gd name="connsiteY6252" fmla="*/ 934393 h 2239844"/>
              <a:gd name="connsiteX6253" fmla="*/ 3285276 w 4419601"/>
              <a:gd name="connsiteY6253" fmla="*/ 973796 h 2239844"/>
              <a:gd name="connsiteX6254" fmla="*/ 3295928 w 4419601"/>
              <a:gd name="connsiteY6254" fmla="*/ 990089 h 2239844"/>
              <a:gd name="connsiteX6255" fmla="*/ 3256363 w 4419601"/>
              <a:gd name="connsiteY6255" fmla="*/ 940826 h 2239844"/>
              <a:gd name="connsiteX6256" fmla="*/ 3252794 w 4419601"/>
              <a:gd name="connsiteY6256" fmla="*/ 937252 h 2239844"/>
              <a:gd name="connsiteX6257" fmla="*/ 3224238 w 4419601"/>
              <a:gd name="connsiteY6257" fmla="*/ 902228 h 2239844"/>
              <a:gd name="connsiteX6258" fmla="*/ 3186491 w 4419601"/>
              <a:gd name="connsiteY6258" fmla="*/ 860414 h 2239844"/>
              <a:gd name="connsiteX6259" fmla="*/ 1884259 w 4419601"/>
              <a:gd name="connsiteY6259" fmla="*/ 834914 h 2239844"/>
              <a:gd name="connsiteX6260" fmla="*/ 1850629 w 4419601"/>
              <a:gd name="connsiteY6260" fmla="*/ 851023 h 2239844"/>
              <a:gd name="connsiteX6261" fmla="*/ 1816600 w 4419601"/>
              <a:gd name="connsiteY6261" fmla="*/ 873801 h 2239844"/>
              <a:gd name="connsiteX6262" fmla="*/ 1787546 w 4419601"/>
              <a:gd name="connsiteY6262" fmla="*/ 901341 h 2239844"/>
              <a:gd name="connsiteX6263" fmla="*/ 1792809 w 4419601"/>
              <a:gd name="connsiteY6263" fmla="*/ 889555 h 2239844"/>
              <a:gd name="connsiteX6264" fmla="*/ 1824896 w 4419601"/>
              <a:gd name="connsiteY6264" fmla="*/ 860535 h 2239844"/>
              <a:gd name="connsiteX6265" fmla="*/ 1828010 w 4419601"/>
              <a:gd name="connsiteY6265" fmla="*/ 858341 h 2239844"/>
              <a:gd name="connsiteX6266" fmla="*/ 1865396 w 4419601"/>
              <a:gd name="connsiteY6266" fmla="*/ 840347 h 2239844"/>
              <a:gd name="connsiteX6267" fmla="*/ 3183982 w 4419601"/>
              <a:gd name="connsiteY6267" fmla="*/ 830108 h 2239844"/>
              <a:gd name="connsiteX6268" fmla="*/ 3185688 w 4419601"/>
              <a:gd name="connsiteY6268" fmla="*/ 831465 h 2239844"/>
              <a:gd name="connsiteX6269" fmla="*/ 3189834 w 4419601"/>
              <a:gd name="connsiteY6269" fmla="*/ 836404 h 2239844"/>
              <a:gd name="connsiteX6270" fmla="*/ 866499 w 4419601"/>
              <a:gd name="connsiteY6270" fmla="*/ 827125 h 2239844"/>
              <a:gd name="connsiteX6271" fmla="*/ 860161 w 4419601"/>
              <a:gd name="connsiteY6271" fmla="*/ 850527 h 2239844"/>
              <a:gd name="connsiteX6272" fmla="*/ 802535 w 4419601"/>
              <a:gd name="connsiteY6272" fmla="*/ 895348 h 2239844"/>
              <a:gd name="connsiteX6273" fmla="*/ 783526 w 4419601"/>
              <a:gd name="connsiteY6273" fmla="*/ 890946 h 2239844"/>
              <a:gd name="connsiteX6274" fmla="*/ 771146 w 4419601"/>
              <a:gd name="connsiteY6274" fmla="*/ 882878 h 2239844"/>
              <a:gd name="connsiteX6275" fmla="*/ 787197 w 4419601"/>
              <a:gd name="connsiteY6275" fmla="*/ 883279 h 2239844"/>
              <a:gd name="connsiteX6276" fmla="*/ 796132 w 4419601"/>
              <a:gd name="connsiteY6276" fmla="*/ 888945 h 2239844"/>
              <a:gd name="connsiteX6277" fmla="*/ 826546 w 4419601"/>
              <a:gd name="connsiteY6277" fmla="*/ 876940 h 2239844"/>
              <a:gd name="connsiteX6278" fmla="*/ 845167 w 4419601"/>
              <a:gd name="connsiteY6278" fmla="*/ 853305 h 2239844"/>
              <a:gd name="connsiteX6279" fmla="*/ 848556 w 4419601"/>
              <a:gd name="connsiteY6279" fmla="*/ 850928 h 2239844"/>
              <a:gd name="connsiteX6280" fmla="*/ 855399 w 4419601"/>
              <a:gd name="connsiteY6280" fmla="*/ 841851 h 2239844"/>
              <a:gd name="connsiteX6281" fmla="*/ 860161 w 4419601"/>
              <a:gd name="connsiteY6281" fmla="*/ 837722 h 2239844"/>
              <a:gd name="connsiteX6282" fmla="*/ 861359 w 4419601"/>
              <a:gd name="connsiteY6282" fmla="*/ 833944 h 2239844"/>
              <a:gd name="connsiteX6283" fmla="*/ 2833293 w 4419601"/>
              <a:gd name="connsiteY6283" fmla="*/ 823153 h 2239844"/>
              <a:gd name="connsiteX6284" fmla="*/ 2851820 w 4419601"/>
              <a:gd name="connsiteY6284" fmla="*/ 831094 h 2239844"/>
              <a:gd name="connsiteX6285" fmla="*/ 2874317 w 4419601"/>
              <a:gd name="connsiteY6285" fmla="*/ 843950 h 2239844"/>
              <a:gd name="connsiteX6286" fmla="*/ 2886315 w 4419601"/>
              <a:gd name="connsiteY6286" fmla="*/ 850806 h 2239844"/>
              <a:gd name="connsiteX6287" fmla="*/ 2910474 w 4419601"/>
              <a:gd name="connsiteY6287" fmla="*/ 869662 h 2239844"/>
              <a:gd name="connsiteX6288" fmla="*/ 2948237 w 4419601"/>
              <a:gd name="connsiteY6288" fmla="*/ 895374 h 2239844"/>
              <a:gd name="connsiteX6289" fmla="*/ 3018944 w 4419601"/>
              <a:gd name="connsiteY6289" fmla="*/ 966083 h 2239844"/>
              <a:gd name="connsiteX6290" fmla="*/ 3089650 w 4419601"/>
              <a:gd name="connsiteY6290" fmla="*/ 1043220 h 2239844"/>
              <a:gd name="connsiteX6291" fmla="*/ 3153928 w 4419601"/>
              <a:gd name="connsiteY6291" fmla="*/ 1120357 h 2239844"/>
              <a:gd name="connsiteX6292" fmla="*/ 3243917 w 4419601"/>
              <a:gd name="connsiteY6292" fmla="*/ 1287487 h 2239844"/>
              <a:gd name="connsiteX6293" fmla="*/ 3250066 w 4419601"/>
              <a:gd name="connsiteY6293" fmla="*/ 1305934 h 2239844"/>
              <a:gd name="connsiteX6294" fmla="*/ 3252756 w 4419601"/>
              <a:gd name="connsiteY6294" fmla="*/ 1319628 h 2239844"/>
              <a:gd name="connsiteX6295" fmla="*/ 3253188 w 4419601"/>
              <a:gd name="connsiteY6295" fmla="*/ 1324468 h 2239844"/>
              <a:gd name="connsiteX6296" fmla="*/ 3235883 w 4419601"/>
              <a:gd name="connsiteY6296" fmla="*/ 1275435 h 2239844"/>
              <a:gd name="connsiteX6297" fmla="*/ 3192495 w 4419601"/>
              <a:gd name="connsiteY6297" fmla="*/ 1184638 h 2239844"/>
              <a:gd name="connsiteX6298" fmla="*/ 3134644 w 4419601"/>
              <a:gd name="connsiteY6298" fmla="*/ 1101073 h 2239844"/>
              <a:gd name="connsiteX6299" fmla="*/ 3063938 w 4419601"/>
              <a:gd name="connsiteY6299" fmla="*/ 1023936 h 2239844"/>
              <a:gd name="connsiteX6300" fmla="*/ 2922526 w 4419601"/>
              <a:gd name="connsiteY6300" fmla="*/ 882518 h 2239844"/>
              <a:gd name="connsiteX6301" fmla="*/ 2858248 w 4419601"/>
              <a:gd name="connsiteY6301" fmla="*/ 843950 h 2239844"/>
              <a:gd name="connsiteX6302" fmla="*/ 1917089 w 4419601"/>
              <a:gd name="connsiteY6302" fmla="*/ 822676 h 2239844"/>
              <a:gd name="connsiteX6303" fmla="*/ 1898009 w 4419601"/>
              <a:gd name="connsiteY6303" fmla="*/ 830953 h 2239844"/>
              <a:gd name="connsiteX6304" fmla="*/ 1884259 w 4419601"/>
              <a:gd name="connsiteY6304" fmla="*/ 834914 h 2239844"/>
              <a:gd name="connsiteX6305" fmla="*/ 1889176 w 4419601"/>
              <a:gd name="connsiteY6305" fmla="*/ 832559 h 2239844"/>
              <a:gd name="connsiteX6306" fmla="*/ 865403 w 4419601"/>
              <a:gd name="connsiteY6306" fmla="*/ 821189 h 2239844"/>
              <a:gd name="connsiteX6307" fmla="*/ 861359 w 4419601"/>
              <a:gd name="connsiteY6307" fmla="*/ 833944 h 2239844"/>
              <a:gd name="connsiteX6308" fmla="*/ 855399 w 4419601"/>
              <a:gd name="connsiteY6308" fmla="*/ 841851 h 2239844"/>
              <a:gd name="connsiteX6309" fmla="*/ 848796 w 4419601"/>
              <a:gd name="connsiteY6309" fmla="*/ 847575 h 2239844"/>
              <a:gd name="connsiteX6310" fmla="*/ 850571 w 4419601"/>
              <a:gd name="connsiteY6310" fmla="*/ 843936 h 2239844"/>
              <a:gd name="connsiteX6311" fmla="*/ 852958 w 4419601"/>
              <a:gd name="connsiteY6311" fmla="*/ 842524 h 2239844"/>
              <a:gd name="connsiteX6312" fmla="*/ 2454091 w 4419601"/>
              <a:gd name="connsiteY6312" fmla="*/ 818426 h 2239844"/>
              <a:gd name="connsiteX6313" fmla="*/ 2464207 w 4419601"/>
              <a:gd name="connsiteY6313" fmla="*/ 826660 h 2239844"/>
              <a:gd name="connsiteX6314" fmla="*/ 2511570 w 4419601"/>
              <a:gd name="connsiteY6314" fmla="*/ 856461 h 2239844"/>
              <a:gd name="connsiteX6315" fmla="*/ 2533190 w 4419601"/>
              <a:gd name="connsiteY6315" fmla="*/ 868662 h 2239844"/>
              <a:gd name="connsiteX6316" fmla="*/ 2553089 w 4419601"/>
              <a:gd name="connsiteY6316" fmla="*/ 878242 h 2239844"/>
              <a:gd name="connsiteX6317" fmla="*/ 2550103 w 4419601"/>
              <a:gd name="connsiteY6317" fmla="*/ 875791 h 2239844"/>
              <a:gd name="connsiteX6318" fmla="*/ 2515584 w 4419601"/>
              <a:gd name="connsiteY6318" fmla="*/ 852434 h 2239844"/>
              <a:gd name="connsiteX6319" fmla="*/ 2512888 w 4419601"/>
              <a:gd name="connsiteY6319" fmla="*/ 849874 h 2239844"/>
              <a:gd name="connsiteX6320" fmla="*/ 2505201 w 4419601"/>
              <a:gd name="connsiteY6320" fmla="*/ 846389 h 2239844"/>
              <a:gd name="connsiteX6321" fmla="*/ 3154446 w 4419601"/>
              <a:gd name="connsiteY6321" fmla="*/ 816639 h 2239844"/>
              <a:gd name="connsiteX6322" fmla="*/ 3179263 w 4419601"/>
              <a:gd name="connsiteY6322" fmla="*/ 837898 h 2239844"/>
              <a:gd name="connsiteX6323" fmla="*/ 3233809 w 4419601"/>
              <a:gd name="connsiteY6323" fmla="*/ 897351 h 2239844"/>
              <a:gd name="connsiteX6324" fmla="*/ 3259617 w 4419601"/>
              <a:gd name="connsiteY6324" fmla="*/ 934366 h 2239844"/>
              <a:gd name="connsiteX6325" fmla="*/ 3237088 w 4419601"/>
              <a:gd name="connsiteY6325" fmla="*/ 908661 h 2239844"/>
              <a:gd name="connsiteX6326" fmla="*/ 3228448 w 4419601"/>
              <a:gd name="connsiteY6326" fmla="*/ 899456 h 2239844"/>
              <a:gd name="connsiteX6327" fmla="*/ 3221026 w 4419601"/>
              <a:gd name="connsiteY6327" fmla="*/ 890166 h 2239844"/>
              <a:gd name="connsiteX6328" fmla="*/ 3185688 w 4419601"/>
              <a:gd name="connsiteY6328" fmla="*/ 850764 h 2239844"/>
              <a:gd name="connsiteX6329" fmla="*/ 1912402 w 4419601"/>
              <a:gd name="connsiteY6329" fmla="*/ 816583 h 2239844"/>
              <a:gd name="connsiteX6330" fmla="*/ 1907646 w 4419601"/>
              <a:gd name="connsiteY6330" fmla="*/ 818912 h 2239844"/>
              <a:gd name="connsiteX6331" fmla="*/ 1863478 w 4419601"/>
              <a:gd name="connsiteY6331" fmla="*/ 838178 h 2239844"/>
              <a:gd name="connsiteX6332" fmla="*/ 1833801 w 4419601"/>
              <a:gd name="connsiteY6332" fmla="*/ 848649 h 2239844"/>
              <a:gd name="connsiteX6333" fmla="*/ 1869902 w 4419601"/>
              <a:gd name="connsiteY6333" fmla="*/ 831756 h 2239844"/>
              <a:gd name="connsiteX6334" fmla="*/ 2677816 w 4419601"/>
              <a:gd name="connsiteY6334" fmla="*/ 816246 h 2239844"/>
              <a:gd name="connsiteX6335" fmla="*/ 2678269 w 4419601"/>
              <a:gd name="connsiteY6335" fmla="*/ 818237 h 2239844"/>
              <a:gd name="connsiteX6336" fmla="*/ 2676662 w 4419601"/>
              <a:gd name="connsiteY6336" fmla="*/ 816630 h 2239844"/>
              <a:gd name="connsiteX6337" fmla="*/ 1937383 w 4419601"/>
              <a:gd name="connsiteY6337" fmla="*/ 814443 h 2239844"/>
              <a:gd name="connsiteX6338" fmla="*/ 1927722 w 4419601"/>
              <a:gd name="connsiteY6338" fmla="*/ 818912 h 2239844"/>
              <a:gd name="connsiteX6339" fmla="*/ 1917089 w 4419601"/>
              <a:gd name="connsiteY6339" fmla="*/ 822676 h 2239844"/>
              <a:gd name="connsiteX6340" fmla="*/ 1930429 w 4419601"/>
              <a:gd name="connsiteY6340" fmla="*/ 816889 h 2239844"/>
              <a:gd name="connsiteX6341" fmla="*/ 1580854 w 4419601"/>
              <a:gd name="connsiteY6341" fmla="*/ 811217 h 2239844"/>
              <a:gd name="connsiteX6342" fmla="*/ 1580854 w 4419601"/>
              <a:gd name="connsiteY6342" fmla="*/ 817614 h 2239844"/>
              <a:gd name="connsiteX6343" fmla="*/ 1580854 w 4419601"/>
              <a:gd name="connsiteY6343" fmla="*/ 811217 h 2239844"/>
              <a:gd name="connsiteX6344" fmla="*/ 868757 w 4419601"/>
              <a:gd name="connsiteY6344" fmla="*/ 810613 h 2239844"/>
              <a:gd name="connsiteX6345" fmla="*/ 869065 w 4419601"/>
              <a:gd name="connsiteY6345" fmla="*/ 814911 h 2239844"/>
              <a:gd name="connsiteX6346" fmla="*/ 865403 w 4419601"/>
              <a:gd name="connsiteY6346" fmla="*/ 821189 h 2239844"/>
              <a:gd name="connsiteX6347" fmla="*/ 3157214 w 4419601"/>
              <a:gd name="connsiteY6347" fmla="*/ 809729 h 2239844"/>
              <a:gd name="connsiteX6348" fmla="*/ 3159988 w 4419601"/>
              <a:gd name="connsiteY6348" fmla="*/ 812166 h 2239844"/>
              <a:gd name="connsiteX6349" fmla="*/ 3235482 w 4419601"/>
              <a:gd name="connsiteY6349" fmla="*/ 893383 h 2239844"/>
              <a:gd name="connsiteX6350" fmla="*/ 3277418 w 4419601"/>
              <a:gd name="connsiteY6350" fmla="*/ 948172 h 2239844"/>
              <a:gd name="connsiteX6351" fmla="*/ 3307763 w 4419601"/>
              <a:gd name="connsiteY6351" fmla="*/ 992291 h 2239844"/>
              <a:gd name="connsiteX6352" fmla="*/ 3344264 w 4419601"/>
              <a:gd name="connsiteY6352" fmla="*/ 1058292 h 2239844"/>
              <a:gd name="connsiteX6353" fmla="*/ 3339309 w 4419601"/>
              <a:gd name="connsiteY6353" fmla="*/ 1050549 h 2239844"/>
              <a:gd name="connsiteX6354" fmla="*/ 3301338 w 4419601"/>
              <a:gd name="connsiteY6354" fmla="*/ 985858 h 2239844"/>
              <a:gd name="connsiteX6355" fmla="*/ 3242710 w 4419601"/>
              <a:gd name="connsiteY6355" fmla="*/ 907053 h 2239844"/>
              <a:gd name="connsiteX6356" fmla="*/ 3233809 w 4419601"/>
              <a:gd name="connsiteY6356" fmla="*/ 897351 h 2239844"/>
              <a:gd name="connsiteX6357" fmla="*/ 3222632 w 4419601"/>
              <a:gd name="connsiteY6357" fmla="*/ 881321 h 2239844"/>
              <a:gd name="connsiteX6358" fmla="*/ 862631 w 4419601"/>
              <a:gd name="connsiteY6358" fmla="*/ 809114 h 2239844"/>
              <a:gd name="connsiteX6359" fmla="*/ 863363 w 4419601"/>
              <a:gd name="connsiteY6359" fmla="*/ 817712 h 2239844"/>
              <a:gd name="connsiteX6360" fmla="*/ 850571 w 4419601"/>
              <a:gd name="connsiteY6360" fmla="*/ 843936 h 2239844"/>
              <a:gd name="connsiteX6361" fmla="*/ 796132 w 4419601"/>
              <a:gd name="connsiteY6361" fmla="*/ 876139 h 2239844"/>
              <a:gd name="connsiteX6362" fmla="*/ 791522 w 4419601"/>
              <a:gd name="connsiteY6362" fmla="*/ 876370 h 2239844"/>
              <a:gd name="connsiteX6363" fmla="*/ 777052 w 4419601"/>
              <a:gd name="connsiteY6363" fmla="*/ 876845 h 2239844"/>
              <a:gd name="connsiteX6364" fmla="*/ 765552 w 4419601"/>
              <a:gd name="connsiteY6364" fmla="*/ 869553 h 2239844"/>
              <a:gd name="connsiteX6365" fmla="*/ 801734 w 4419601"/>
              <a:gd name="connsiteY6365" fmla="*/ 864934 h 2239844"/>
              <a:gd name="connsiteX6366" fmla="*/ 834549 w 4419601"/>
              <a:gd name="connsiteY6366" fmla="*/ 850527 h 2239844"/>
              <a:gd name="connsiteX6367" fmla="*/ 860161 w 4419601"/>
              <a:gd name="connsiteY6367" fmla="*/ 823315 h 2239844"/>
              <a:gd name="connsiteX6368" fmla="*/ 3150334 w 4419601"/>
              <a:gd name="connsiteY6368" fmla="*/ 803683 h 2239844"/>
              <a:gd name="connsiteX6369" fmla="*/ 3152384 w 4419601"/>
              <a:gd name="connsiteY6369" fmla="*/ 804984 h 2239844"/>
              <a:gd name="connsiteX6370" fmla="*/ 3154195 w 4419601"/>
              <a:gd name="connsiteY6370" fmla="*/ 806425 h 2239844"/>
              <a:gd name="connsiteX6371" fmla="*/ 3157214 w 4419601"/>
              <a:gd name="connsiteY6371" fmla="*/ 809729 h 2239844"/>
              <a:gd name="connsiteX6372" fmla="*/ 2826784 w 4419601"/>
              <a:gd name="connsiteY6372" fmla="*/ 803265 h 2239844"/>
              <a:gd name="connsiteX6373" fmla="*/ 2870779 w 4419601"/>
              <a:gd name="connsiteY6373" fmla="*/ 819677 h 2239844"/>
              <a:gd name="connsiteX6374" fmla="*/ 2909690 w 4419601"/>
              <a:gd name="connsiteY6374" fmla="*/ 850515 h 2239844"/>
              <a:gd name="connsiteX6375" fmla="*/ 2948248 w 4419601"/>
              <a:gd name="connsiteY6375" fmla="*/ 882649 h 2239844"/>
              <a:gd name="connsiteX6376" fmla="*/ 2954637 w 4419601"/>
              <a:gd name="connsiteY6376" fmla="*/ 887973 h 2239844"/>
              <a:gd name="connsiteX6377" fmla="*/ 3015730 w 4419601"/>
              <a:gd name="connsiteY6377" fmla="*/ 931532 h 2239844"/>
              <a:gd name="connsiteX6378" fmla="*/ 3102505 w 4419601"/>
              <a:gd name="connsiteY6378" fmla="*/ 998224 h 2239844"/>
              <a:gd name="connsiteX6379" fmla="*/ 3158297 w 4419601"/>
              <a:gd name="connsiteY6379" fmla="*/ 1060394 h 2239844"/>
              <a:gd name="connsiteX6380" fmla="*/ 3121759 w 4419601"/>
              <a:gd name="connsiteY6380" fmla="*/ 1011186 h 2239844"/>
              <a:gd name="connsiteX6381" fmla="*/ 3108937 w 4419601"/>
              <a:gd name="connsiteY6381" fmla="*/ 997281 h 2239844"/>
              <a:gd name="connsiteX6382" fmla="*/ 3128185 w 4419601"/>
              <a:gd name="connsiteY6382" fmla="*/ 1017613 h 2239844"/>
              <a:gd name="connsiteX6383" fmla="*/ 3192448 w 4419601"/>
              <a:gd name="connsiteY6383" fmla="*/ 1101161 h 2239844"/>
              <a:gd name="connsiteX6384" fmla="*/ 3202303 w 4419601"/>
              <a:gd name="connsiteY6384" fmla="*/ 1116086 h 2239844"/>
              <a:gd name="connsiteX6385" fmla="*/ 3218154 w 4419601"/>
              <a:gd name="connsiteY6385" fmla="*/ 1146149 h 2239844"/>
              <a:gd name="connsiteX6386" fmla="*/ 3220700 w 4419601"/>
              <a:gd name="connsiteY6386" fmla="*/ 1152333 h 2239844"/>
              <a:gd name="connsiteX6387" fmla="*/ 3182006 w 4419601"/>
              <a:gd name="connsiteY6387" fmla="*/ 1092324 h 2239844"/>
              <a:gd name="connsiteX6388" fmla="*/ 3159261 w 4419601"/>
              <a:gd name="connsiteY6388" fmla="*/ 1061693 h 2239844"/>
              <a:gd name="connsiteX6389" fmla="*/ 3205350 w 4419601"/>
              <a:gd name="connsiteY6389" fmla="*/ 1133213 h 2239844"/>
              <a:gd name="connsiteX6390" fmla="*/ 3223830 w 4419601"/>
              <a:gd name="connsiteY6390" fmla="*/ 1172585 h 2239844"/>
              <a:gd name="connsiteX6391" fmla="*/ 3234692 w 4419601"/>
              <a:gd name="connsiteY6391" fmla="*/ 1207728 h 2239844"/>
              <a:gd name="connsiteX6392" fmla="*/ 3249482 w 4419601"/>
              <a:gd name="connsiteY6392" fmla="*/ 1230501 h 2239844"/>
              <a:gd name="connsiteX6393" fmla="*/ 3255286 w 4419601"/>
              <a:gd name="connsiteY6393" fmla="*/ 1240990 h 2239844"/>
              <a:gd name="connsiteX6394" fmla="*/ 3258344 w 4419601"/>
              <a:gd name="connsiteY6394" fmla="*/ 1252608 h 2239844"/>
              <a:gd name="connsiteX6395" fmla="*/ 3256712 w 4419601"/>
              <a:gd name="connsiteY6395" fmla="*/ 1248978 h 2239844"/>
              <a:gd name="connsiteX6396" fmla="*/ 3239510 w 4419601"/>
              <a:gd name="connsiteY6396" fmla="*/ 1224691 h 2239844"/>
              <a:gd name="connsiteX6397" fmla="*/ 3247131 w 4419601"/>
              <a:gd name="connsiteY6397" fmla="*/ 1254543 h 2239844"/>
              <a:gd name="connsiteX6398" fmla="*/ 3256773 w 4419601"/>
              <a:gd name="connsiteY6398" fmla="*/ 1287487 h 2239844"/>
              <a:gd name="connsiteX6399" fmla="*/ 3263201 w 4419601"/>
              <a:gd name="connsiteY6399" fmla="*/ 1331680 h 2239844"/>
              <a:gd name="connsiteX6400" fmla="*/ 3267572 w 4419601"/>
              <a:gd name="connsiteY6400" fmla="*/ 1358454 h 2239844"/>
              <a:gd name="connsiteX6401" fmla="*/ 3250066 w 4419601"/>
              <a:gd name="connsiteY6401" fmla="*/ 1305934 h 2239844"/>
              <a:gd name="connsiteX6402" fmla="*/ 3243917 w 4419601"/>
              <a:gd name="connsiteY6402" fmla="*/ 1274631 h 2239844"/>
              <a:gd name="connsiteX6403" fmla="*/ 3224634 w 4419601"/>
              <a:gd name="connsiteY6403" fmla="*/ 1203922 h 2239844"/>
              <a:gd name="connsiteX6404" fmla="*/ 3224428 w 4419601"/>
              <a:gd name="connsiteY6404" fmla="*/ 1203397 h 2239844"/>
              <a:gd name="connsiteX6405" fmla="*/ 3147464 w 4419601"/>
              <a:gd name="connsiteY6405" fmla="*/ 1094734 h 2239844"/>
              <a:gd name="connsiteX6406" fmla="*/ 3076774 w 4419601"/>
              <a:gd name="connsiteY6406" fmla="*/ 1017613 h 2239844"/>
              <a:gd name="connsiteX6407" fmla="*/ 2999659 w 4419601"/>
              <a:gd name="connsiteY6407" fmla="*/ 934064 h 2239844"/>
              <a:gd name="connsiteX6408" fmla="*/ 2961212 w 4419601"/>
              <a:gd name="connsiteY6408" fmla="*/ 900322 h 2239844"/>
              <a:gd name="connsiteX6409" fmla="*/ 2944220 w 4419601"/>
              <a:gd name="connsiteY6409" fmla="*/ 886536 h 2239844"/>
              <a:gd name="connsiteX6410" fmla="*/ 2896815 w 4419601"/>
              <a:gd name="connsiteY6410" fmla="*/ 856806 h 2239844"/>
              <a:gd name="connsiteX6411" fmla="*/ 2886315 w 4419601"/>
              <a:gd name="connsiteY6411" fmla="*/ 850806 h 2239844"/>
              <a:gd name="connsiteX6412" fmla="*/ 2877531 w 4419601"/>
              <a:gd name="connsiteY6412" fmla="*/ 843950 h 2239844"/>
              <a:gd name="connsiteX6413" fmla="*/ 2850529 w 4419601"/>
              <a:gd name="connsiteY6413" fmla="*/ 826934 h 2239844"/>
              <a:gd name="connsiteX6414" fmla="*/ 2880745 w 4419601"/>
              <a:gd name="connsiteY6414" fmla="*/ 841539 h 2239844"/>
              <a:gd name="connsiteX6415" fmla="*/ 2920968 w 4419601"/>
              <a:gd name="connsiteY6415" fmla="*/ 865003 h 2239844"/>
              <a:gd name="connsiteX6416" fmla="*/ 2920936 w 4419601"/>
              <a:gd name="connsiteY6416" fmla="*/ 864975 h 2239844"/>
              <a:gd name="connsiteX6417" fmla="*/ 2832574 w 4419601"/>
              <a:gd name="connsiteY6417" fmla="*/ 805527 h 2239844"/>
              <a:gd name="connsiteX6418" fmla="*/ 2803133 w 4419601"/>
              <a:gd name="connsiteY6418" fmla="*/ 800212 h 2239844"/>
              <a:gd name="connsiteX6419" fmla="*/ 2818877 w 4419601"/>
              <a:gd name="connsiteY6419" fmla="*/ 806988 h 2239844"/>
              <a:gd name="connsiteX6420" fmla="*/ 2850529 w 4419601"/>
              <a:gd name="connsiteY6420" fmla="*/ 826934 h 2239844"/>
              <a:gd name="connsiteX6421" fmla="*/ 2832537 w 4419601"/>
              <a:gd name="connsiteY6421" fmla="*/ 818237 h 2239844"/>
              <a:gd name="connsiteX6422" fmla="*/ 2806825 w 4419601"/>
              <a:gd name="connsiteY6422" fmla="*/ 805381 h 2239844"/>
              <a:gd name="connsiteX6423" fmla="*/ 2801879 w 4419601"/>
              <a:gd name="connsiteY6423" fmla="*/ 799672 h 2239844"/>
              <a:gd name="connsiteX6424" fmla="*/ 2802808 w 4419601"/>
              <a:gd name="connsiteY6424" fmla="*/ 799757 h 2239844"/>
              <a:gd name="connsiteX6425" fmla="*/ 2803133 w 4419601"/>
              <a:gd name="connsiteY6425" fmla="*/ 800212 h 2239844"/>
              <a:gd name="connsiteX6426" fmla="*/ 2430659 w 4419601"/>
              <a:gd name="connsiteY6426" fmla="*/ 799352 h 2239844"/>
              <a:gd name="connsiteX6427" fmla="*/ 2442551 w 4419601"/>
              <a:gd name="connsiteY6427" fmla="*/ 809032 h 2239844"/>
              <a:gd name="connsiteX6428" fmla="*/ 2460251 w 4419601"/>
              <a:gd name="connsiteY6428" fmla="*/ 818283 h 2239844"/>
              <a:gd name="connsiteX6429" fmla="*/ 2508411 w 4419601"/>
              <a:gd name="connsiteY6429" fmla="*/ 846389 h 2239844"/>
              <a:gd name="connsiteX6430" fmla="*/ 2510052 w 4419601"/>
              <a:gd name="connsiteY6430" fmla="*/ 847183 h 2239844"/>
              <a:gd name="connsiteX6431" fmla="*/ 2499937 w 4419601"/>
              <a:gd name="connsiteY6431" fmla="*/ 837584 h 2239844"/>
              <a:gd name="connsiteX6432" fmla="*/ 2473094 w 4419601"/>
              <a:gd name="connsiteY6432" fmla="*/ 824707 h 2239844"/>
              <a:gd name="connsiteX6433" fmla="*/ 3885384 w 4419601"/>
              <a:gd name="connsiteY6433" fmla="*/ 793798 h 2239844"/>
              <a:gd name="connsiteX6434" fmla="*/ 3892599 w 4419601"/>
              <a:gd name="connsiteY6434" fmla="*/ 805651 h 2239844"/>
              <a:gd name="connsiteX6435" fmla="*/ 3896278 w 4419601"/>
              <a:gd name="connsiteY6435" fmla="*/ 814489 h 2239844"/>
              <a:gd name="connsiteX6436" fmla="*/ 1987155 w 4419601"/>
              <a:gd name="connsiteY6436" fmla="*/ 793547 h 2239844"/>
              <a:gd name="connsiteX6437" fmla="*/ 1956632 w 4419601"/>
              <a:gd name="connsiteY6437" fmla="*/ 807673 h 2239844"/>
              <a:gd name="connsiteX6438" fmla="*/ 1937383 w 4419601"/>
              <a:gd name="connsiteY6438" fmla="*/ 814443 h 2239844"/>
              <a:gd name="connsiteX6439" fmla="*/ 1949147 w 4419601"/>
              <a:gd name="connsiteY6439" fmla="*/ 809002 h 2239844"/>
              <a:gd name="connsiteX6440" fmla="*/ 2699245 w 4419601"/>
              <a:gd name="connsiteY6440" fmla="*/ 789999 h 2239844"/>
              <a:gd name="connsiteX6441" fmla="*/ 2684868 w 4419601"/>
              <a:gd name="connsiteY6441" fmla="*/ 800542 h 2239844"/>
              <a:gd name="connsiteX6442" fmla="*/ 2688773 w 4419601"/>
              <a:gd name="connsiteY6442" fmla="*/ 804036 h 2239844"/>
              <a:gd name="connsiteX6443" fmla="*/ 2695533 w 4419601"/>
              <a:gd name="connsiteY6443" fmla="*/ 800122 h 2239844"/>
              <a:gd name="connsiteX6444" fmla="*/ 3127075 w 4419601"/>
              <a:gd name="connsiteY6444" fmla="*/ 788920 h 2239844"/>
              <a:gd name="connsiteX6445" fmla="*/ 3131835 w 4419601"/>
              <a:gd name="connsiteY6445" fmla="*/ 791942 h 2239844"/>
              <a:gd name="connsiteX6446" fmla="*/ 3154446 w 4419601"/>
              <a:gd name="connsiteY6446" fmla="*/ 816639 h 2239844"/>
              <a:gd name="connsiteX6447" fmla="*/ 3143268 w 4419601"/>
              <a:gd name="connsiteY6447" fmla="*/ 807064 h 2239844"/>
              <a:gd name="connsiteX6448" fmla="*/ 2703007 w 4419601"/>
              <a:gd name="connsiteY6448" fmla="*/ 786006 h 2239844"/>
              <a:gd name="connsiteX6449" fmla="*/ 2699800 w 4419601"/>
              <a:gd name="connsiteY6449" fmla="*/ 786060 h 2239844"/>
              <a:gd name="connsiteX6450" fmla="*/ 2689798 w 4419601"/>
              <a:gd name="connsiteY6450" fmla="*/ 790461 h 2239844"/>
              <a:gd name="connsiteX6451" fmla="*/ 2689001 w 4419601"/>
              <a:gd name="connsiteY6451" fmla="*/ 791492 h 2239844"/>
              <a:gd name="connsiteX6452" fmla="*/ 2688730 w 4419601"/>
              <a:gd name="connsiteY6452" fmla="*/ 791557 h 2239844"/>
              <a:gd name="connsiteX6453" fmla="*/ 2683113 w 4419601"/>
              <a:gd name="connsiteY6453" fmla="*/ 798972 h 2239844"/>
              <a:gd name="connsiteX6454" fmla="*/ 2682359 w 4419601"/>
              <a:gd name="connsiteY6454" fmla="*/ 798297 h 2239844"/>
              <a:gd name="connsiteX6455" fmla="*/ 2685122 w 4419601"/>
              <a:gd name="connsiteY6455" fmla="*/ 792518 h 2239844"/>
              <a:gd name="connsiteX6456" fmla="*/ 2685599 w 4419601"/>
              <a:gd name="connsiteY6456" fmla="*/ 792309 h 2239844"/>
              <a:gd name="connsiteX6457" fmla="*/ 2685174 w 4419601"/>
              <a:gd name="connsiteY6457" fmla="*/ 792411 h 2239844"/>
              <a:gd name="connsiteX6458" fmla="*/ 2685122 w 4419601"/>
              <a:gd name="connsiteY6458" fmla="*/ 792518 h 2239844"/>
              <a:gd name="connsiteX6459" fmla="*/ 2684769 w 4419601"/>
              <a:gd name="connsiteY6459" fmla="*/ 792674 h 2239844"/>
              <a:gd name="connsiteX6460" fmla="*/ 2678742 w 4419601"/>
              <a:gd name="connsiteY6460" fmla="*/ 800208 h 2239844"/>
              <a:gd name="connsiteX6461" fmla="*/ 2677600 w 4419601"/>
              <a:gd name="connsiteY6461" fmla="*/ 797984 h 2239844"/>
              <a:gd name="connsiteX6462" fmla="*/ 2675674 w 4419601"/>
              <a:gd name="connsiteY6462" fmla="*/ 799466 h 2239844"/>
              <a:gd name="connsiteX6463" fmla="*/ 2674615 w 4419601"/>
              <a:gd name="connsiteY6463" fmla="*/ 802161 h 2239844"/>
              <a:gd name="connsiteX6464" fmla="*/ 2675183 w 4419601"/>
              <a:gd name="connsiteY6464" fmla="*/ 804657 h 2239844"/>
              <a:gd name="connsiteX6465" fmla="*/ 2678742 w 4419601"/>
              <a:gd name="connsiteY6465" fmla="*/ 800208 h 2239844"/>
              <a:gd name="connsiteX6466" fmla="*/ 2680129 w 4419601"/>
              <a:gd name="connsiteY6466" fmla="*/ 802912 h 2239844"/>
              <a:gd name="connsiteX6467" fmla="*/ 2677539 w 4419601"/>
              <a:gd name="connsiteY6467" fmla="*/ 806331 h 2239844"/>
              <a:gd name="connsiteX6468" fmla="*/ 2676905 w 4419601"/>
              <a:gd name="connsiteY6468" fmla="*/ 809862 h 2239844"/>
              <a:gd name="connsiteX6469" fmla="*/ 2682286 w 4419601"/>
              <a:gd name="connsiteY6469" fmla="*/ 807792 h 2239844"/>
              <a:gd name="connsiteX6470" fmla="*/ 2682554 w 4419601"/>
              <a:gd name="connsiteY6470" fmla="*/ 807637 h 2239844"/>
              <a:gd name="connsiteX6471" fmla="*/ 2680541 w 4419601"/>
              <a:gd name="connsiteY6471" fmla="*/ 803715 h 2239844"/>
              <a:gd name="connsiteX6472" fmla="*/ 2678269 w 4419601"/>
              <a:gd name="connsiteY6472" fmla="*/ 805381 h 2239844"/>
              <a:gd name="connsiteX6473" fmla="*/ 2680148 w 4419601"/>
              <a:gd name="connsiteY6473" fmla="*/ 802949 h 2239844"/>
              <a:gd name="connsiteX6474" fmla="*/ 2680129 w 4419601"/>
              <a:gd name="connsiteY6474" fmla="*/ 802912 h 2239844"/>
              <a:gd name="connsiteX6475" fmla="*/ 2683113 w 4419601"/>
              <a:gd name="connsiteY6475" fmla="*/ 798972 h 2239844"/>
              <a:gd name="connsiteX6476" fmla="*/ 2683177 w 4419601"/>
              <a:gd name="connsiteY6476" fmla="*/ 799029 h 2239844"/>
              <a:gd name="connsiteX6477" fmla="*/ 2689001 w 4419601"/>
              <a:gd name="connsiteY6477" fmla="*/ 791492 h 2239844"/>
              <a:gd name="connsiteX6478" fmla="*/ 2699633 w 4419601"/>
              <a:gd name="connsiteY6478" fmla="*/ 788940 h 2239844"/>
              <a:gd name="connsiteX6479" fmla="*/ 2700031 w 4419601"/>
              <a:gd name="connsiteY6479" fmla="*/ 787854 h 2239844"/>
              <a:gd name="connsiteX6480" fmla="*/ 2869863 w 4419601"/>
              <a:gd name="connsiteY6480" fmla="*/ 785922 h 2239844"/>
              <a:gd name="connsiteX6481" fmla="*/ 2904928 w 4419601"/>
              <a:gd name="connsiteY6481" fmla="*/ 801615 h 2239844"/>
              <a:gd name="connsiteX6482" fmla="*/ 2929180 w 4419601"/>
              <a:gd name="connsiteY6482" fmla="*/ 818026 h 2239844"/>
              <a:gd name="connsiteX6483" fmla="*/ 2937002 w 4419601"/>
              <a:gd name="connsiteY6483" fmla="*/ 821594 h 2239844"/>
              <a:gd name="connsiteX6484" fmla="*/ 2962202 w 4419601"/>
              <a:gd name="connsiteY6484" fmla="*/ 840372 h 2239844"/>
              <a:gd name="connsiteX6485" fmla="*/ 2986882 w 4419601"/>
              <a:gd name="connsiteY6485" fmla="*/ 857074 h 2239844"/>
              <a:gd name="connsiteX6486" fmla="*/ 2997412 w 4419601"/>
              <a:gd name="connsiteY6486" fmla="*/ 866609 h 2239844"/>
              <a:gd name="connsiteX6487" fmla="*/ 3018938 w 4419601"/>
              <a:gd name="connsiteY6487" fmla="*/ 882649 h 2239844"/>
              <a:gd name="connsiteX6488" fmla="*/ 3160317 w 4419601"/>
              <a:gd name="connsiteY6488" fmla="*/ 1030466 h 2239844"/>
              <a:gd name="connsiteX6489" fmla="*/ 3209318 w 4419601"/>
              <a:gd name="connsiteY6489" fmla="*/ 1109195 h 2239844"/>
              <a:gd name="connsiteX6490" fmla="*/ 3214273 w 4419601"/>
              <a:gd name="connsiteY6490" fmla="*/ 1121872 h 2239844"/>
              <a:gd name="connsiteX6491" fmla="*/ 3195814 w 4419601"/>
              <a:gd name="connsiteY6491" fmla="*/ 1095092 h 2239844"/>
              <a:gd name="connsiteX6492" fmla="*/ 3211910 w 4419601"/>
              <a:gd name="connsiteY6492" fmla="*/ 1124796 h 2239844"/>
              <a:gd name="connsiteX6493" fmla="*/ 3218154 w 4419601"/>
              <a:gd name="connsiteY6493" fmla="*/ 1133295 h 2239844"/>
              <a:gd name="connsiteX6494" fmla="*/ 3221468 w 4419601"/>
              <a:gd name="connsiteY6494" fmla="*/ 1140280 h 2239844"/>
              <a:gd name="connsiteX6495" fmla="*/ 3224492 w 4419601"/>
              <a:gd name="connsiteY6495" fmla="*/ 1148017 h 2239844"/>
              <a:gd name="connsiteX6496" fmla="*/ 3228670 w 4419601"/>
              <a:gd name="connsiteY6496" fmla="*/ 1155726 h 2239844"/>
              <a:gd name="connsiteX6497" fmla="*/ 3228015 w 4419601"/>
              <a:gd name="connsiteY6497" fmla="*/ 1154076 h 2239844"/>
              <a:gd name="connsiteX6498" fmla="*/ 3221468 w 4419601"/>
              <a:gd name="connsiteY6498" fmla="*/ 1140280 h 2239844"/>
              <a:gd name="connsiteX6499" fmla="*/ 3214273 w 4419601"/>
              <a:gd name="connsiteY6499" fmla="*/ 1121872 h 2239844"/>
              <a:gd name="connsiteX6500" fmla="*/ 3216543 w 4419601"/>
              <a:gd name="connsiteY6500" fmla="*/ 1125165 h 2239844"/>
              <a:gd name="connsiteX6501" fmla="*/ 3210171 w 4419601"/>
              <a:gd name="connsiteY6501" fmla="*/ 1109108 h 2239844"/>
              <a:gd name="connsiteX6502" fmla="*/ 3160356 w 4419601"/>
              <a:gd name="connsiteY6502" fmla="*/ 1017508 h 2239844"/>
              <a:gd name="connsiteX6503" fmla="*/ 3038227 w 4419601"/>
              <a:gd name="connsiteY6503" fmla="*/ 876090 h 2239844"/>
              <a:gd name="connsiteX6504" fmla="*/ 2961093 w 4419601"/>
              <a:gd name="connsiteY6504" fmla="*/ 824666 h 2239844"/>
              <a:gd name="connsiteX6505" fmla="*/ 2871104 w 4419601"/>
              <a:gd name="connsiteY6505" fmla="*/ 786097 h 2239844"/>
              <a:gd name="connsiteX6506" fmla="*/ 2746371 w 4419601"/>
              <a:gd name="connsiteY6506" fmla="*/ 785467 h 2239844"/>
              <a:gd name="connsiteX6507" fmla="*/ 2783123 w 4419601"/>
              <a:gd name="connsiteY6507" fmla="*/ 795880 h 2239844"/>
              <a:gd name="connsiteX6508" fmla="*/ 2800398 w 4419601"/>
              <a:gd name="connsiteY6508" fmla="*/ 805381 h 2239844"/>
              <a:gd name="connsiteX6509" fmla="*/ 2829323 w 4419601"/>
              <a:gd name="connsiteY6509" fmla="*/ 819845 h 2239844"/>
              <a:gd name="connsiteX6510" fmla="*/ 2833293 w 4419601"/>
              <a:gd name="connsiteY6510" fmla="*/ 823153 h 2239844"/>
              <a:gd name="connsiteX6511" fmla="*/ 2806825 w 4419601"/>
              <a:gd name="connsiteY6511" fmla="*/ 811809 h 2239844"/>
              <a:gd name="connsiteX6512" fmla="*/ 2781114 w 4419601"/>
              <a:gd name="connsiteY6512" fmla="*/ 798953 h 2239844"/>
              <a:gd name="connsiteX6513" fmla="*/ 2729691 w 4419601"/>
              <a:gd name="connsiteY6513" fmla="*/ 792525 h 2239844"/>
              <a:gd name="connsiteX6514" fmla="*/ 2728278 w 4419601"/>
              <a:gd name="connsiteY6514" fmla="*/ 792252 h 2239844"/>
              <a:gd name="connsiteX6515" fmla="*/ 2853864 w 4419601"/>
              <a:gd name="connsiteY6515" fmla="*/ 783669 h 2239844"/>
              <a:gd name="connsiteX6516" fmla="*/ 2907257 w 4419601"/>
              <a:gd name="connsiteY6516" fmla="*/ 808026 h 2239844"/>
              <a:gd name="connsiteX6517" fmla="*/ 2879618 w 4419601"/>
              <a:gd name="connsiteY6517" fmla="*/ 792271 h 2239844"/>
              <a:gd name="connsiteX6518" fmla="*/ 2860401 w 4419601"/>
              <a:gd name="connsiteY6518" fmla="*/ 784590 h 2239844"/>
              <a:gd name="connsiteX6519" fmla="*/ 3120743 w 4419601"/>
              <a:gd name="connsiteY6519" fmla="*/ 779827 h 2239844"/>
              <a:gd name="connsiteX6520" fmla="*/ 3146399 w 4419601"/>
              <a:gd name="connsiteY6520" fmla="*/ 800226 h 2239844"/>
              <a:gd name="connsiteX6521" fmla="*/ 3150334 w 4419601"/>
              <a:gd name="connsiteY6521" fmla="*/ 803683 h 2239844"/>
              <a:gd name="connsiteX6522" fmla="*/ 3131835 w 4419601"/>
              <a:gd name="connsiteY6522" fmla="*/ 791942 h 2239844"/>
              <a:gd name="connsiteX6523" fmla="*/ 2781163 w 4419601"/>
              <a:gd name="connsiteY6523" fmla="*/ 779820 h 2239844"/>
              <a:gd name="connsiteX6524" fmla="*/ 2851853 w 4419601"/>
              <a:gd name="connsiteY6524" fmla="*/ 805527 h 2239844"/>
              <a:gd name="connsiteX6525" fmla="*/ 2930932 w 4419601"/>
              <a:gd name="connsiteY6525" fmla="*/ 844714 h 2239844"/>
              <a:gd name="connsiteX6526" fmla="*/ 2965625 w 4419601"/>
              <a:gd name="connsiteY6526" fmla="*/ 866820 h 2239844"/>
              <a:gd name="connsiteX6527" fmla="*/ 2985483 w 4419601"/>
              <a:gd name="connsiteY6527" fmla="*/ 880627 h 2239844"/>
              <a:gd name="connsiteX6528" fmla="*/ 3034989 w 4419601"/>
              <a:gd name="connsiteY6528" fmla="*/ 923362 h 2239844"/>
              <a:gd name="connsiteX6529" fmla="*/ 2973953 w 4419601"/>
              <a:gd name="connsiteY6529" fmla="*/ 876222 h 2239844"/>
              <a:gd name="connsiteX6530" fmla="*/ 2882378 w 4419601"/>
              <a:gd name="connsiteY6530" fmla="*/ 824004 h 2239844"/>
              <a:gd name="connsiteX6531" fmla="*/ 2870779 w 4419601"/>
              <a:gd name="connsiteY6531" fmla="*/ 819677 h 2239844"/>
              <a:gd name="connsiteX6532" fmla="*/ 2867116 w 4419601"/>
              <a:gd name="connsiteY6532" fmla="*/ 816774 h 2239844"/>
              <a:gd name="connsiteX6533" fmla="*/ 2819721 w 4419601"/>
              <a:gd name="connsiteY6533" fmla="*/ 792674 h 2239844"/>
              <a:gd name="connsiteX6534" fmla="*/ 2781163 w 4419601"/>
              <a:gd name="connsiteY6534" fmla="*/ 779820 h 2239844"/>
              <a:gd name="connsiteX6535" fmla="*/ 2736119 w 4419601"/>
              <a:gd name="connsiteY6535" fmla="*/ 779669 h 2239844"/>
              <a:gd name="connsiteX6536" fmla="*/ 2735485 w 4419601"/>
              <a:gd name="connsiteY6536" fmla="*/ 779820 h 2239844"/>
              <a:gd name="connsiteX6537" fmla="*/ 2736179 w 4419601"/>
              <a:gd name="connsiteY6537" fmla="*/ 779820 h 2239844"/>
              <a:gd name="connsiteX6538" fmla="*/ 2737449 w 4419601"/>
              <a:gd name="connsiteY6538" fmla="*/ 780002 h 2239844"/>
              <a:gd name="connsiteX6539" fmla="*/ 2665413 w 4419601"/>
              <a:gd name="connsiteY6539" fmla="*/ 779408 h 2239844"/>
              <a:gd name="connsiteX6540" fmla="*/ 2666220 w 4419601"/>
              <a:gd name="connsiteY6540" fmla="*/ 780215 h 2239844"/>
              <a:gd name="connsiteX6541" fmla="*/ 2669839 w 4419601"/>
              <a:gd name="connsiteY6541" fmla="*/ 783836 h 2239844"/>
              <a:gd name="connsiteX6542" fmla="*/ 2665413 w 4419601"/>
              <a:gd name="connsiteY6542" fmla="*/ 785864 h 2239844"/>
              <a:gd name="connsiteX6543" fmla="*/ 2665413 w 4419601"/>
              <a:gd name="connsiteY6543" fmla="*/ 779408 h 2239844"/>
              <a:gd name="connsiteX6544" fmla="*/ 1593752 w 4419601"/>
              <a:gd name="connsiteY6544" fmla="*/ 779234 h 2239844"/>
              <a:gd name="connsiteX6545" fmla="*/ 1593752 w 4419601"/>
              <a:gd name="connsiteY6545" fmla="*/ 785630 h 2239844"/>
              <a:gd name="connsiteX6546" fmla="*/ 1593752 w 4419601"/>
              <a:gd name="connsiteY6546" fmla="*/ 779234 h 2239844"/>
              <a:gd name="connsiteX6547" fmla="*/ 858248 w 4419601"/>
              <a:gd name="connsiteY6547" fmla="*/ 776230 h 2239844"/>
              <a:gd name="connsiteX6548" fmla="*/ 866564 w 4419601"/>
              <a:gd name="connsiteY6548" fmla="*/ 786498 h 2239844"/>
              <a:gd name="connsiteX6549" fmla="*/ 862631 w 4419601"/>
              <a:gd name="connsiteY6549" fmla="*/ 809114 h 2239844"/>
              <a:gd name="connsiteX6550" fmla="*/ 860161 w 4419601"/>
              <a:gd name="connsiteY6550" fmla="*/ 780095 h 2239844"/>
              <a:gd name="connsiteX6551" fmla="*/ 2030513 w 4419601"/>
              <a:gd name="connsiteY6551" fmla="*/ 773957 h 2239844"/>
              <a:gd name="connsiteX6552" fmla="*/ 1987951 w 4419601"/>
              <a:gd name="connsiteY6552" fmla="*/ 793223 h 2239844"/>
              <a:gd name="connsiteX6553" fmla="*/ 1987155 w 4419601"/>
              <a:gd name="connsiteY6553" fmla="*/ 793547 h 2239844"/>
              <a:gd name="connsiteX6554" fmla="*/ 2021555 w 4419601"/>
              <a:gd name="connsiteY6554" fmla="*/ 777627 h 2239844"/>
              <a:gd name="connsiteX6555" fmla="*/ 2725801 w 4419601"/>
              <a:gd name="connsiteY6555" fmla="*/ 772912 h 2239844"/>
              <a:gd name="connsiteX6556" fmla="*/ 2723327 w 4419601"/>
              <a:gd name="connsiteY6556" fmla="*/ 773393 h 2239844"/>
              <a:gd name="connsiteX6557" fmla="*/ 2716479 w 4419601"/>
              <a:gd name="connsiteY6557" fmla="*/ 777644 h 2239844"/>
              <a:gd name="connsiteX6558" fmla="*/ 2697621 w 4419601"/>
              <a:gd name="connsiteY6558" fmla="*/ 779820 h 2239844"/>
              <a:gd name="connsiteX6559" fmla="*/ 2688927 w 4419601"/>
              <a:gd name="connsiteY6559" fmla="*/ 784563 h 2239844"/>
              <a:gd name="connsiteX6560" fmla="*/ 2689706 w 4419601"/>
              <a:gd name="connsiteY6560" fmla="*/ 782932 h 2239844"/>
              <a:gd name="connsiteX6561" fmla="*/ 2695211 w 4419601"/>
              <a:gd name="connsiteY6561" fmla="*/ 778213 h 2239844"/>
              <a:gd name="connsiteX6562" fmla="*/ 2716900 w 4419601"/>
              <a:gd name="connsiteY6562" fmla="*/ 773393 h 2239844"/>
              <a:gd name="connsiteX6563" fmla="*/ 1520267 w 4419601"/>
              <a:gd name="connsiteY6563" fmla="*/ 768783 h 2239844"/>
              <a:gd name="connsiteX6564" fmla="*/ 1529259 w 4419601"/>
              <a:gd name="connsiteY6564" fmla="*/ 772837 h 2239844"/>
              <a:gd name="connsiteX6565" fmla="*/ 1539903 w 4419601"/>
              <a:gd name="connsiteY6565" fmla="*/ 776532 h 2239844"/>
              <a:gd name="connsiteX6566" fmla="*/ 1556668 w 4419601"/>
              <a:gd name="connsiteY6566" fmla="*/ 786430 h 2239844"/>
              <a:gd name="connsiteX6567" fmla="*/ 1580854 w 4419601"/>
              <a:gd name="connsiteY6567" fmla="*/ 811217 h 2239844"/>
              <a:gd name="connsiteX6568" fmla="*/ 1573779 w 4419601"/>
              <a:gd name="connsiteY6568" fmla="*/ 810408 h 2239844"/>
              <a:gd name="connsiteX6569" fmla="*/ 1551025 w 4419601"/>
              <a:gd name="connsiteY6569" fmla="*/ 787230 h 2239844"/>
              <a:gd name="connsiteX6570" fmla="*/ 2760100 w 4419601"/>
              <a:gd name="connsiteY6570" fmla="*/ 767552 h 2239844"/>
              <a:gd name="connsiteX6571" fmla="*/ 2775717 w 4419601"/>
              <a:gd name="connsiteY6571" fmla="*/ 773201 h 2239844"/>
              <a:gd name="connsiteX6572" fmla="*/ 2765399 w 4419601"/>
              <a:gd name="connsiteY6572" fmla="*/ 773092 h 2239844"/>
              <a:gd name="connsiteX6573" fmla="*/ 2755780 w 4419601"/>
              <a:gd name="connsiteY6573" fmla="*/ 773917 h 2239844"/>
              <a:gd name="connsiteX6574" fmla="*/ 2746622 w 4419601"/>
              <a:gd name="connsiteY6574" fmla="*/ 771787 h 2239844"/>
              <a:gd name="connsiteX6575" fmla="*/ 2725801 w 4419601"/>
              <a:gd name="connsiteY6575" fmla="*/ 772912 h 2239844"/>
              <a:gd name="connsiteX6576" fmla="*/ 2752245 w 4419601"/>
              <a:gd name="connsiteY6576" fmla="*/ 767770 h 2239844"/>
              <a:gd name="connsiteX6577" fmla="*/ 700088 w 4419601"/>
              <a:gd name="connsiteY6577" fmla="*/ 766813 h 2239844"/>
              <a:gd name="connsiteX6578" fmla="*/ 700088 w 4419601"/>
              <a:gd name="connsiteY6578" fmla="*/ 773163 h 2239844"/>
              <a:gd name="connsiteX6579" fmla="*/ 700088 w 4419601"/>
              <a:gd name="connsiteY6579" fmla="*/ 766813 h 2239844"/>
              <a:gd name="connsiteX6580" fmla="*/ 1522810 w 4419601"/>
              <a:gd name="connsiteY6580" fmla="*/ 766440 h 2239844"/>
              <a:gd name="connsiteX6581" fmla="*/ 1558281 w 4419601"/>
              <a:gd name="connsiteY6581" fmla="*/ 777634 h 2239844"/>
              <a:gd name="connsiteX6582" fmla="*/ 1580239 w 4419601"/>
              <a:gd name="connsiteY6582" fmla="*/ 778624 h 2239844"/>
              <a:gd name="connsiteX6583" fmla="*/ 1593752 w 4419601"/>
              <a:gd name="connsiteY6583" fmla="*/ 785630 h 2239844"/>
              <a:gd name="connsiteX6584" fmla="*/ 1561505 w 4419601"/>
              <a:gd name="connsiteY6584" fmla="*/ 784031 h 2239844"/>
              <a:gd name="connsiteX6585" fmla="*/ 1539903 w 4419601"/>
              <a:gd name="connsiteY6585" fmla="*/ 776532 h 2239844"/>
              <a:gd name="connsiteX6586" fmla="*/ 2029929 w 4419601"/>
              <a:gd name="connsiteY6586" fmla="*/ 766104 h 2239844"/>
              <a:gd name="connsiteX6587" fmla="*/ 2011937 w 4419601"/>
              <a:gd name="connsiteY6587" fmla="*/ 775502 h 2239844"/>
              <a:gd name="connsiteX6588" fmla="*/ 1959844 w 4419601"/>
              <a:gd name="connsiteY6588" fmla="*/ 799645 h 2239844"/>
              <a:gd name="connsiteX6589" fmla="*/ 1914873 w 4419601"/>
              <a:gd name="connsiteY6589" fmla="*/ 815701 h 2239844"/>
              <a:gd name="connsiteX6590" fmla="*/ 1912402 w 4419601"/>
              <a:gd name="connsiteY6590" fmla="*/ 816583 h 2239844"/>
              <a:gd name="connsiteX6591" fmla="*/ 1946995 w 4419601"/>
              <a:gd name="connsiteY6591" fmla="*/ 799645 h 2239844"/>
              <a:gd name="connsiteX6592" fmla="*/ 2691562 w 4419601"/>
              <a:gd name="connsiteY6592" fmla="*/ 762419 h 2239844"/>
              <a:gd name="connsiteX6593" fmla="*/ 2692029 w 4419601"/>
              <a:gd name="connsiteY6593" fmla="*/ 765689 h 2239844"/>
              <a:gd name="connsiteX6594" fmla="*/ 2694564 w 4419601"/>
              <a:gd name="connsiteY6594" fmla="*/ 766052 h 2239844"/>
              <a:gd name="connsiteX6595" fmla="*/ 2665413 w 4419601"/>
              <a:gd name="connsiteY6595" fmla="*/ 779408 h 2239844"/>
              <a:gd name="connsiteX6596" fmla="*/ 2687997 w 4419601"/>
              <a:gd name="connsiteY6596" fmla="*/ 764075 h 2239844"/>
              <a:gd name="connsiteX6597" fmla="*/ 636125 w 4419601"/>
              <a:gd name="connsiteY6597" fmla="*/ 761154 h 2239844"/>
              <a:gd name="connsiteX6598" fmla="*/ 629510 w 4419601"/>
              <a:gd name="connsiteY6598" fmla="*/ 766530 h 2239844"/>
              <a:gd name="connsiteX6599" fmla="*/ 622344 w 4419601"/>
              <a:gd name="connsiteY6599" fmla="*/ 766978 h 2239844"/>
              <a:gd name="connsiteX6600" fmla="*/ 2357510 w 4419601"/>
              <a:gd name="connsiteY6600" fmla="*/ 760463 h 2239844"/>
              <a:gd name="connsiteX6601" fmla="*/ 2357510 w 4419601"/>
              <a:gd name="connsiteY6601" fmla="*/ 766887 h 2239844"/>
              <a:gd name="connsiteX6602" fmla="*/ 2357510 w 4419601"/>
              <a:gd name="connsiteY6602" fmla="*/ 760463 h 2239844"/>
              <a:gd name="connsiteX6603" fmla="*/ 2691223 w 4419601"/>
              <a:gd name="connsiteY6603" fmla="*/ 760040 h 2239844"/>
              <a:gd name="connsiteX6604" fmla="*/ 2693670 w 4419601"/>
              <a:gd name="connsiteY6604" fmla="*/ 761440 h 2239844"/>
              <a:gd name="connsiteX6605" fmla="*/ 2691562 w 4419601"/>
              <a:gd name="connsiteY6605" fmla="*/ 762419 h 2239844"/>
              <a:gd name="connsiteX6606" fmla="*/ 3100622 w 4419601"/>
              <a:gd name="connsiteY6606" fmla="*/ 759800 h 2239844"/>
              <a:gd name="connsiteX6607" fmla="*/ 3102163 w 4419601"/>
              <a:gd name="connsiteY6607" fmla="*/ 760702 h 2239844"/>
              <a:gd name="connsiteX6608" fmla="*/ 3179263 w 4419601"/>
              <a:gd name="connsiteY6608" fmla="*/ 825032 h 2239844"/>
              <a:gd name="connsiteX6609" fmla="*/ 3183982 w 4419601"/>
              <a:gd name="connsiteY6609" fmla="*/ 830108 h 2239844"/>
              <a:gd name="connsiteX6610" fmla="*/ 3154195 w 4419601"/>
              <a:gd name="connsiteY6610" fmla="*/ 806425 h 2239844"/>
              <a:gd name="connsiteX6611" fmla="*/ 3153563 w 4419601"/>
              <a:gd name="connsiteY6611" fmla="*/ 805733 h 2239844"/>
              <a:gd name="connsiteX6612" fmla="*/ 3152384 w 4419601"/>
              <a:gd name="connsiteY6612" fmla="*/ 804984 h 2239844"/>
              <a:gd name="connsiteX6613" fmla="*/ 3146399 w 4419601"/>
              <a:gd name="connsiteY6613" fmla="*/ 800226 h 2239844"/>
              <a:gd name="connsiteX6614" fmla="*/ 3120635 w 4419601"/>
              <a:gd name="connsiteY6614" fmla="*/ 777589 h 2239844"/>
              <a:gd name="connsiteX6615" fmla="*/ 3115572 w 4419601"/>
              <a:gd name="connsiteY6615" fmla="*/ 774178 h 2239844"/>
              <a:gd name="connsiteX6616" fmla="*/ 3115013 w 4419601"/>
              <a:gd name="connsiteY6616" fmla="*/ 773568 h 2239844"/>
              <a:gd name="connsiteX6617" fmla="*/ 630321 w 4419601"/>
              <a:gd name="connsiteY6617" fmla="*/ 758052 h 2239844"/>
              <a:gd name="connsiteX6618" fmla="*/ 613470 w 4419601"/>
              <a:gd name="connsiteY6618" fmla="*/ 764128 h 2239844"/>
              <a:gd name="connsiteX6619" fmla="*/ 584597 w 4419601"/>
              <a:gd name="connsiteY6619" fmla="*/ 760124 h 2239844"/>
              <a:gd name="connsiteX6620" fmla="*/ 610261 w 4419601"/>
              <a:gd name="connsiteY6620" fmla="*/ 760124 h 2239844"/>
              <a:gd name="connsiteX6621" fmla="*/ 693462 w 4419601"/>
              <a:gd name="connsiteY6621" fmla="*/ 756874 h 2239844"/>
              <a:gd name="connsiteX6622" fmla="*/ 700088 w 4419601"/>
              <a:gd name="connsiteY6622" fmla="*/ 766813 h 2239844"/>
              <a:gd name="connsiteX6623" fmla="*/ 692722 w 4419601"/>
              <a:gd name="connsiteY6623" fmla="*/ 761987 h 2239844"/>
              <a:gd name="connsiteX6624" fmla="*/ 692944 w 4419601"/>
              <a:gd name="connsiteY6624" fmla="*/ 762050 h 2239844"/>
              <a:gd name="connsiteX6625" fmla="*/ 636051 w 4419601"/>
              <a:gd name="connsiteY6625" fmla="*/ 755985 h 2239844"/>
              <a:gd name="connsiteX6626" fmla="*/ 633520 w 4419601"/>
              <a:gd name="connsiteY6626" fmla="*/ 757721 h 2239844"/>
              <a:gd name="connsiteX6627" fmla="*/ 630321 w 4419601"/>
              <a:gd name="connsiteY6627" fmla="*/ 758052 h 2239844"/>
              <a:gd name="connsiteX6628" fmla="*/ 691366 w 4419601"/>
              <a:gd name="connsiteY6628" fmla="*/ 753730 h 2239844"/>
              <a:gd name="connsiteX6629" fmla="*/ 693738 w 4419601"/>
              <a:gd name="connsiteY6629" fmla="*/ 754113 h 2239844"/>
              <a:gd name="connsiteX6630" fmla="*/ 693462 w 4419601"/>
              <a:gd name="connsiteY6630" fmla="*/ 756874 h 2239844"/>
              <a:gd name="connsiteX6631" fmla="*/ 647241 w 4419601"/>
              <a:gd name="connsiteY6631" fmla="*/ 752119 h 2239844"/>
              <a:gd name="connsiteX6632" fmla="*/ 646854 w 4419601"/>
              <a:gd name="connsiteY6632" fmla="*/ 756620 h 2239844"/>
              <a:gd name="connsiteX6633" fmla="*/ 636125 w 4419601"/>
              <a:gd name="connsiteY6633" fmla="*/ 761154 h 2239844"/>
              <a:gd name="connsiteX6634" fmla="*/ 3064870 w 4419601"/>
              <a:gd name="connsiteY6634" fmla="*/ 751591 h 2239844"/>
              <a:gd name="connsiteX6635" fmla="*/ 3103623 w 4419601"/>
              <a:gd name="connsiteY6635" fmla="*/ 774035 h 2239844"/>
              <a:gd name="connsiteX6636" fmla="*/ 3107823 w 4419601"/>
              <a:gd name="connsiteY6636" fmla="*/ 776701 h 2239844"/>
              <a:gd name="connsiteX6637" fmla="*/ 3143268 w 4419601"/>
              <a:gd name="connsiteY6637" fmla="*/ 807064 h 2239844"/>
              <a:gd name="connsiteX6638" fmla="*/ 3153563 w 4419601"/>
              <a:gd name="connsiteY6638" fmla="*/ 818599 h 2239844"/>
              <a:gd name="connsiteX6639" fmla="*/ 3166709 w 4419601"/>
              <a:gd name="connsiteY6639" fmla="*/ 835292 h 2239844"/>
              <a:gd name="connsiteX6640" fmla="*/ 3102163 w 4419601"/>
              <a:gd name="connsiteY6640" fmla="*/ 780001 h 2239844"/>
              <a:gd name="connsiteX6641" fmla="*/ 3083842 w 4419601"/>
              <a:gd name="connsiteY6641" fmla="*/ 768741 h 2239844"/>
              <a:gd name="connsiteX6642" fmla="*/ 3076463 w 4419601"/>
              <a:gd name="connsiteY6642" fmla="*/ 761506 h 2239844"/>
              <a:gd name="connsiteX6643" fmla="*/ 2728177 w 4419601"/>
              <a:gd name="connsiteY6643" fmla="*/ 750650 h 2239844"/>
              <a:gd name="connsiteX6644" fmla="*/ 2715090 w 4419601"/>
              <a:gd name="connsiteY6644" fmla="*/ 757449 h 2239844"/>
              <a:gd name="connsiteX6645" fmla="*/ 2714643 w 4419601"/>
              <a:gd name="connsiteY6645" fmla="*/ 756852 h 2239844"/>
              <a:gd name="connsiteX6646" fmla="*/ 3412482 w 4419601"/>
              <a:gd name="connsiteY6646" fmla="*/ 749422 h 2239844"/>
              <a:gd name="connsiteX6647" fmla="*/ 3458034 w 4419601"/>
              <a:gd name="connsiteY6647" fmla="*/ 872597 h 2239844"/>
              <a:gd name="connsiteX6648" fmla="*/ 3533125 w 4419601"/>
              <a:gd name="connsiteY6648" fmla="*/ 1049727 h 2239844"/>
              <a:gd name="connsiteX6649" fmla="*/ 3590641 w 4419601"/>
              <a:gd name="connsiteY6649" fmla="*/ 1262283 h 2239844"/>
              <a:gd name="connsiteX6650" fmla="*/ 3607208 w 4419601"/>
              <a:gd name="connsiteY6650" fmla="*/ 1349776 h 2239844"/>
              <a:gd name="connsiteX6651" fmla="*/ 3603398 w 4419601"/>
              <a:gd name="connsiteY6651" fmla="*/ 1223811 h 2239844"/>
              <a:gd name="connsiteX6652" fmla="*/ 3564845 w 4419601"/>
              <a:gd name="connsiteY6652" fmla="*/ 1017766 h 2239844"/>
              <a:gd name="connsiteX6653" fmla="*/ 3478099 w 4419601"/>
              <a:gd name="connsiteY6653" fmla="*/ 836671 h 2239844"/>
              <a:gd name="connsiteX6654" fmla="*/ 3076463 w 4419601"/>
              <a:gd name="connsiteY6654" fmla="*/ 747836 h 2239844"/>
              <a:gd name="connsiteX6655" fmla="*/ 3115572 w 4419601"/>
              <a:gd name="connsiteY6655" fmla="*/ 774178 h 2239844"/>
              <a:gd name="connsiteX6656" fmla="*/ 3120743 w 4419601"/>
              <a:gd name="connsiteY6656" fmla="*/ 779827 h 2239844"/>
              <a:gd name="connsiteX6657" fmla="*/ 3103770 w 4419601"/>
              <a:gd name="connsiteY6657" fmla="*/ 766331 h 2239844"/>
              <a:gd name="connsiteX6658" fmla="*/ 3092829 w 4419601"/>
              <a:gd name="connsiteY6658" fmla="*/ 760277 h 2239844"/>
              <a:gd name="connsiteX6659" fmla="*/ 1274920 w 4419601"/>
              <a:gd name="connsiteY6659" fmla="*/ 747331 h 2239844"/>
              <a:gd name="connsiteX6660" fmla="*/ 1261834 w 4419601"/>
              <a:gd name="connsiteY6660" fmla="*/ 783156 h 2239844"/>
              <a:gd name="connsiteX6661" fmla="*/ 1239887 w 4419601"/>
              <a:gd name="connsiteY6661" fmla="*/ 830946 h 2239844"/>
              <a:gd name="connsiteX6662" fmla="*/ 1234440 w 4419601"/>
              <a:gd name="connsiteY6662" fmla="*/ 841582 h 2239844"/>
              <a:gd name="connsiteX6663" fmla="*/ 779470 w 4419601"/>
              <a:gd name="connsiteY6663" fmla="*/ 746676 h 2239844"/>
              <a:gd name="connsiteX6664" fmla="*/ 754613 w 4419601"/>
              <a:gd name="connsiteY6664" fmla="*/ 758785 h 2239844"/>
              <a:gd name="connsiteX6665" fmla="*/ 732102 w 4419601"/>
              <a:gd name="connsiteY6665" fmla="*/ 856930 h 2239844"/>
              <a:gd name="connsiteX6666" fmla="*/ 745147 w 4419601"/>
              <a:gd name="connsiteY6666" fmla="*/ 865831 h 2239844"/>
              <a:gd name="connsiteX6667" fmla="*/ 736905 w 4419601"/>
              <a:gd name="connsiteY6667" fmla="*/ 864134 h 2239844"/>
              <a:gd name="connsiteX6668" fmla="*/ 729995 w 4419601"/>
              <a:gd name="connsiteY6668" fmla="*/ 856282 h 2239844"/>
              <a:gd name="connsiteX6669" fmla="*/ 719297 w 4419601"/>
              <a:gd name="connsiteY6669" fmla="*/ 831319 h 2239844"/>
              <a:gd name="connsiteX6670" fmla="*/ 721767 w 4419601"/>
              <a:gd name="connsiteY6670" fmla="*/ 804305 h 2239844"/>
              <a:gd name="connsiteX6671" fmla="*/ 725699 w 4419601"/>
              <a:gd name="connsiteY6671" fmla="*/ 792901 h 2239844"/>
              <a:gd name="connsiteX6672" fmla="*/ 732083 w 4419601"/>
              <a:gd name="connsiteY6672" fmla="*/ 779696 h 2239844"/>
              <a:gd name="connsiteX6673" fmla="*/ 739306 w 4419601"/>
              <a:gd name="connsiteY6673" fmla="*/ 766489 h 2239844"/>
              <a:gd name="connsiteX6674" fmla="*/ 756341 w 4419601"/>
              <a:gd name="connsiteY6674" fmla="*/ 752652 h 2239844"/>
              <a:gd name="connsiteX6675" fmla="*/ 757714 w 4419601"/>
              <a:gd name="connsiteY6675" fmla="*/ 754483 h 2239844"/>
              <a:gd name="connsiteX6676" fmla="*/ 2742459 w 4419601"/>
              <a:gd name="connsiteY6676" fmla="*/ 743559 h 2239844"/>
              <a:gd name="connsiteX6677" fmla="*/ 2732317 w 4419601"/>
              <a:gd name="connsiteY6677" fmla="*/ 748753 h 2239844"/>
              <a:gd name="connsiteX6678" fmla="*/ 2728177 w 4419601"/>
              <a:gd name="connsiteY6678" fmla="*/ 750650 h 2239844"/>
              <a:gd name="connsiteX6679" fmla="*/ 2739616 w 4419601"/>
              <a:gd name="connsiteY6679" fmla="*/ 744708 h 2239844"/>
              <a:gd name="connsiteX6680" fmla="*/ 2083546 w 4419601"/>
              <a:gd name="connsiteY6680" fmla="*/ 742306 h 2239844"/>
              <a:gd name="connsiteX6681" fmla="*/ 2034063 w 4419601"/>
              <a:gd name="connsiteY6681" fmla="*/ 771838 h 2239844"/>
              <a:gd name="connsiteX6682" fmla="*/ 2021555 w 4419601"/>
              <a:gd name="connsiteY6682" fmla="*/ 777627 h 2239844"/>
              <a:gd name="connsiteX6683" fmla="*/ 1981527 w 4419601"/>
              <a:gd name="connsiteY6683" fmla="*/ 794026 h 2239844"/>
              <a:gd name="connsiteX6684" fmla="*/ 1949147 w 4419601"/>
              <a:gd name="connsiteY6684" fmla="*/ 809002 h 2239844"/>
              <a:gd name="connsiteX6685" fmla="*/ 1940571 w 4419601"/>
              <a:gd name="connsiteY6685" fmla="*/ 812490 h 2239844"/>
              <a:gd name="connsiteX6686" fmla="*/ 1930429 w 4419601"/>
              <a:gd name="connsiteY6686" fmla="*/ 816889 h 2239844"/>
              <a:gd name="connsiteX6687" fmla="*/ 1869902 w 4419601"/>
              <a:gd name="connsiteY6687" fmla="*/ 838178 h 2239844"/>
              <a:gd name="connsiteX6688" fmla="*/ 1865396 w 4419601"/>
              <a:gd name="connsiteY6688" fmla="*/ 840347 h 2239844"/>
              <a:gd name="connsiteX6689" fmla="*/ 1853757 w 4419601"/>
              <a:gd name="connsiteY6689" fmla="*/ 843700 h 2239844"/>
              <a:gd name="connsiteX6690" fmla="*/ 1863478 w 4419601"/>
              <a:gd name="connsiteY6690" fmla="*/ 838178 h 2239844"/>
              <a:gd name="connsiteX6691" fmla="*/ 1953420 w 4419601"/>
              <a:gd name="connsiteY6691" fmla="*/ 806067 h 2239844"/>
              <a:gd name="connsiteX6692" fmla="*/ 2011937 w 4419601"/>
              <a:gd name="connsiteY6692" fmla="*/ 775502 h 2239844"/>
              <a:gd name="connsiteX6693" fmla="*/ 2047867 w 4419601"/>
              <a:gd name="connsiteY6693" fmla="*/ 758849 h 2239844"/>
              <a:gd name="connsiteX6694" fmla="*/ 2052195 w 4419601"/>
              <a:gd name="connsiteY6694" fmla="*/ 757099 h 2239844"/>
              <a:gd name="connsiteX6695" fmla="*/ 789729 w 4419601"/>
              <a:gd name="connsiteY6695" fmla="*/ 741678 h 2239844"/>
              <a:gd name="connsiteX6696" fmla="*/ 822537 w 4419601"/>
              <a:gd name="connsiteY6696" fmla="*/ 745392 h 2239844"/>
              <a:gd name="connsiteX6697" fmla="*/ 846955 w 4419601"/>
              <a:gd name="connsiteY6697" fmla="*/ 758785 h 2239844"/>
              <a:gd name="connsiteX6698" fmla="*/ 852704 w 4419601"/>
              <a:gd name="connsiteY6698" fmla="*/ 765032 h 2239844"/>
              <a:gd name="connsiteX6699" fmla="*/ 858248 w 4419601"/>
              <a:gd name="connsiteY6699" fmla="*/ 776230 h 2239844"/>
              <a:gd name="connsiteX6700" fmla="*/ 848656 w 4419601"/>
              <a:gd name="connsiteY6700" fmla="*/ 764388 h 2239844"/>
              <a:gd name="connsiteX6701" fmla="*/ 786427 w 4419601"/>
              <a:gd name="connsiteY6701" fmla="*/ 744179 h 2239844"/>
              <a:gd name="connsiteX6702" fmla="*/ 779470 w 4419601"/>
              <a:gd name="connsiteY6702" fmla="*/ 746676 h 2239844"/>
              <a:gd name="connsiteX6703" fmla="*/ 1277473 w 4419601"/>
              <a:gd name="connsiteY6703" fmla="*/ 741386 h 2239844"/>
              <a:gd name="connsiteX6704" fmla="*/ 1274920 w 4419601"/>
              <a:gd name="connsiteY6704" fmla="*/ 747331 h 2239844"/>
              <a:gd name="connsiteX6705" fmla="*/ 1277021 w 4419601"/>
              <a:gd name="connsiteY6705" fmla="*/ 741580 h 2239844"/>
              <a:gd name="connsiteX6706" fmla="*/ 2752045 w 4419601"/>
              <a:gd name="connsiteY6706" fmla="*/ 739686 h 2239844"/>
              <a:gd name="connsiteX6707" fmla="*/ 2751714 w 4419601"/>
              <a:gd name="connsiteY6707" fmla="*/ 739866 h 2239844"/>
              <a:gd name="connsiteX6708" fmla="*/ 2749691 w 4419601"/>
              <a:gd name="connsiteY6708" fmla="*/ 740793 h 2239844"/>
              <a:gd name="connsiteX6709" fmla="*/ 2750534 w 4419601"/>
              <a:gd name="connsiteY6709" fmla="*/ 740296 h 2239844"/>
              <a:gd name="connsiteX6710" fmla="*/ 790930 w 4419601"/>
              <a:gd name="connsiteY6710" fmla="*/ 737776 h 2239844"/>
              <a:gd name="connsiteX6711" fmla="*/ 791674 w 4419601"/>
              <a:gd name="connsiteY6711" fmla="*/ 737936 h 2239844"/>
              <a:gd name="connsiteX6712" fmla="*/ 767019 w 4419601"/>
              <a:gd name="connsiteY6712" fmla="*/ 743979 h 2239844"/>
              <a:gd name="connsiteX6713" fmla="*/ 756341 w 4419601"/>
              <a:gd name="connsiteY6713" fmla="*/ 752652 h 2239844"/>
              <a:gd name="connsiteX6714" fmla="*/ 755313 w 4419601"/>
              <a:gd name="connsiteY6714" fmla="*/ 751282 h 2239844"/>
              <a:gd name="connsiteX6715" fmla="*/ 757378 w 4419601"/>
              <a:gd name="connsiteY6715" fmla="*/ 748528 h 2239844"/>
              <a:gd name="connsiteX6716" fmla="*/ 757914 w 4419601"/>
              <a:gd name="connsiteY6716" fmla="*/ 748030 h 2239844"/>
              <a:gd name="connsiteX6717" fmla="*/ 760916 w 4419601"/>
              <a:gd name="connsiteY6717" fmla="*/ 747280 h 2239844"/>
              <a:gd name="connsiteX6718" fmla="*/ 763401 w 4419601"/>
              <a:gd name="connsiteY6718" fmla="*/ 742932 h 2239844"/>
              <a:gd name="connsiteX6719" fmla="*/ 764868 w 4419601"/>
              <a:gd name="connsiteY6719" fmla="*/ 741568 h 2239844"/>
              <a:gd name="connsiteX6720" fmla="*/ 3046402 w 4419601"/>
              <a:gd name="connsiteY6720" fmla="*/ 735796 h 2239844"/>
              <a:gd name="connsiteX6721" fmla="*/ 3054309 w 4419601"/>
              <a:gd name="connsiteY6721" fmla="*/ 738963 h 2239844"/>
              <a:gd name="connsiteX6722" fmla="*/ 3092829 w 4419601"/>
              <a:gd name="connsiteY6722" fmla="*/ 760277 h 2239844"/>
              <a:gd name="connsiteX6723" fmla="*/ 3119832 w 4419601"/>
              <a:gd name="connsiteY6723" fmla="*/ 780805 h 2239844"/>
              <a:gd name="connsiteX6724" fmla="*/ 3127075 w 4419601"/>
              <a:gd name="connsiteY6724" fmla="*/ 788920 h 2239844"/>
              <a:gd name="connsiteX6725" fmla="*/ 3107823 w 4419601"/>
              <a:gd name="connsiteY6725" fmla="*/ 776701 h 2239844"/>
              <a:gd name="connsiteX6726" fmla="*/ 3106982 w 4419601"/>
              <a:gd name="connsiteY6726" fmla="*/ 775981 h 2239844"/>
              <a:gd name="connsiteX6727" fmla="*/ 3103623 w 4419601"/>
              <a:gd name="connsiteY6727" fmla="*/ 774035 h 2239844"/>
              <a:gd name="connsiteX6728" fmla="*/ 3063613 w 4419601"/>
              <a:gd name="connsiteY6728" fmla="*/ 748640 h 2239844"/>
              <a:gd name="connsiteX6729" fmla="*/ 3056769 w 4419601"/>
              <a:gd name="connsiteY6729" fmla="*/ 744663 h 2239844"/>
              <a:gd name="connsiteX6730" fmla="*/ 802535 w 4419601"/>
              <a:gd name="connsiteY6730" fmla="*/ 735275 h 2239844"/>
              <a:gd name="connsiteX6731" fmla="*/ 866564 w 4419601"/>
              <a:gd name="connsiteY6731" fmla="*/ 773692 h 2239844"/>
              <a:gd name="connsiteX6732" fmla="*/ 870001 w 4419601"/>
              <a:gd name="connsiteY6732" fmla="*/ 806688 h 2239844"/>
              <a:gd name="connsiteX6733" fmla="*/ 868757 w 4419601"/>
              <a:gd name="connsiteY6733" fmla="*/ 810613 h 2239844"/>
              <a:gd name="connsiteX6734" fmla="*/ 866564 w 4419601"/>
              <a:gd name="connsiteY6734" fmla="*/ 780095 h 2239844"/>
              <a:gd name="connsiteX6735" fmla="*/ 852704 w 4419601"/>
              <a:gd name="connsiteY6735" fmla="*/ 765032 h 2239844"/>
              <a:gd name="connsiteX6736" fmla="*/ 850057 w 4419601"/>
              <a:gd name="connsiteY6736" fmla="*/ 759686 h 2239844"/>
              <a:gd name="connsiteX6737" fmla="*/ 832148 w 4419601"/>
              <a:gd name="connsiteY6737" fmla="*/ 746480 h 2239844"/>
              <a:gd name="connsiteX6738" fmla="*/ 822537 w 4419601"/>
              <a:gd name="connsiteY6738" fmla="*/ 745392 h 2239844"/>
              <a:gd name="connsiteX6739" fmla="*/ 820143 w 4419601"/>
              <a:gd name="connsiteY6739" fmla="*/ 744079 h 2239844"/>
              <a:gd name="connsiteX6740" fmla="*/ 791674 w 4419601"/>
              <a:gd name="connsiteY6740" fmla="*/ 737936 h 2239844"/>
              <a:gd name="connsiteX6741" fmla="*/ 2761845 w 4419601"/>
              <a:gd name="connsiteY6741" fmla="*/ 733630 h 2239844"/>
              <a:gd name="connsiteX6742" fmla="*/ 2750534 w 4419601"/>
              <a:gd name="connsiteY6742" fmla="*/ 740296 h 2239844"/>
              <a:gd name="connsiteX6743" fmla="*/ 2742459 w 4419601"/>
              <a:gd name="connsiteY6743" fmla="*/ 743559 h 2239844"/>
              <a:gd name="connsiteX6744" fmla="*/ 556009 w 4419601"/>
              <a:gd name="connsiteY6744" fmla="*/ 732219 h 2239844"/>
              <a:gd name="connsiteX6745" fmla="*/ 558130 w 4419601"/>
              <a:gd name="connsiteY6745" fmla="*/ 742505 h 2239844"/>
              <a:gd name="connsiteX6746" fmla="*/ 578181 w 4419601"/>
              <a:gd name="connsiteY6746" fmla="*/ 760124 h 2239844"/>
              <a:gd name="connsiteX6747" fmla="*/ 603845 w 4419601"/>
              <a:gd name="connsiteY6747" fmla="*/ 768132 h 2239844"/>
              <a:gd name="connsiteX6748" fmla="*/ 622344 w 4419601"/>
              <a:gd name="connsiteY6748" fmla="*/ 766978 h 2239844"/>
              <a:gd name="connsiteX6749" fmla="*/ 616740 w 4419601"/>
              <a:gd name="connsiteY6749" fmla="*/ 769346 h 2239844"/>
              <a:gd name="connsiteX6750" fmla="*/ 584597 w 4419601"/>
              <a:gd name="connsiteY6750" fmla="*/ 766530 h 2239844"/>
              <a:gd name="connsiteX6751" fmla="*/ 563744 w 4419601"/>
              <a:gd name="connsiteY6751" fmla="*/ 752916 h 2239844"/>
              <a:gd name="connsiteX6752" fmla="*/ 555177 w 4419601"/>
              <a:gd name="connsiteY6752" fmla="*/ 738863 h 2239844"/>
              <a:gd name="connsiteX6753" fmla="*/ 1275226 w 4419601"/>
              <a:gd name="connsiteY6753" fmla="*/ 729768 h 2239844"/>
              <a:gd name="connsiteX6754" fmla="*/ 1267219 w 4419601"/>
              <a:gd name="connsiteY6754" fmla="*/ 755420 h 2239844"/>
              <a:gd name="connsiteX6755" fmla="*/ 1175577 w 4419601"/>
              <a:gd name="connsiteY6755" fmla="*/ 946645 h 2239844"/>
              <a:gd name="connsiteX6756" fmla="*/ 1174031 w 4419601"/>
              <a:gd name="connsiteY6756" fmla="*/ 948808 h 2239844"/>
              <a:gd name="connsiteX6757" fmla="*/ 1260788 w 4419601"/>
              <a:gd name="connsiteY6757" fmla="*/ 768276 h 2239844"/>
              <a:gd name="connsiteX6758" fmla="*/ 2769124 w 4419601"/>
              <a:gd name="connsiteY6758" fmla="*/ 727919 h 2239844"/>
              <a:gd name="connsiteX6759" fmla="*/ 2755747 w 4419601"/>
              <a:gd name="connsiteY6759" fmla="*/ 734217 h 2239844"/>
              <a:gd name="connsiteX6760" fmla="*/ 2734266 w 4419601"/>
              <a:gd name="connsiteY6760" fmla="*/ 743428 h 2239844"/>
              <a:gd name="connsiteX6761" fmla="*/ 2748075 w 4419601"/>
              <a:gd name="connsiteY6761" fmla="*/ 735290 h 2239844"/>
              <a:gd name="connsiteX6762" fmla="*/ 3018513 w 4419601"/>
              <a:gd name="connsiteY6762" fmla="*/ 724627 h 2239844"/>
              <a:gd name="connsiteX6763" fmla="*/ 3030661 w 4419601"/>
              <a:gd name="connsiteY6763" fmla="*/ 729493 h 2239844"/>
              <a:gd name="connsiteX6764" fmla="*/ 3056769 w 4419601"/>
              <a:gd name="connsiteY6764" fmla="*/ 744663 h 2239844"/>
              <a:gd name="connsiteX6765" fmla="*/ 3064870 w 4419601"/>
              <a:gd name="connsiteY6765" fmla="*/ 751591 h 2239844"/>
              <a:gd name="connsiteX6766" fmla="*/ 3025063 w 4419601"/>
              <a:gd name="connsiteY6766" fmla="*/ 728537 h 2239844"/>
              <a:gd name="connsiteX6767" fmla="*/ 2256613 w 4419601"/>
              <a:gd name="connsiteY6767" fmla="*/ 724282 h 2239844"/>
              <a:gd name="connsiteX6768" fmla="*/ 2278741 w 4419601"/>
              <a:gd name="connsiteY6768" fmla="*/ 727366 h 2239844"/>
              <a:gd name="connsiteX6769" fmla="*/ 2331750 w 4419601"/>
              <a:gd name="connsiteY6769" fmla="*/ 753366 h 2239844"/>
              <a:gd name="connsiteX6770" fmla="*/ 2428082 w 4419601"/>
              <a:gd name="connsiteY6770" fmla="*/ 817800 h 2239844"/>
              <a:gd name="connsiteX6771" fmla="*/ 2462083 w 4419601"/>
              <a:gd name="connsiteY6771" fmla="*/ 838268 h 2239844"/>
              <a:gd name="connsiteX6772" fmla="*/ 2481923 w 4419601"/>
              <a:gd name="connsiteY6772" fmla="*/ 843980 h 2239844"/>
              <a:gd name="connsiteX6773" fmla="*/ 2503797 w 4419601"/>
              <a:gd name="connsiteY6773" fmla="*/ 854511 h 2239844"/>
              <a:gd name="connsiteX6774" fmla="*/ 2473038 w 4419601"/>
              <a:gd name="connsiteY6774" fmla="*/ 836325 h 2239844"/>
              <a:gd name="connsiteX6775" fmla="*/ 2428082 w 4419601"/>
              <a:gd name="connsiteY6775" fmla="*/ 804914 h 2239844"/>
              <a:gd name="connsiteX6776" fmla="*/ 2419085 w 4419601"/>
              <a:gd name="connsiteY6776" fmla="*/ 798005 h 2239844"/>
              <a:gd name="connsiteX6777" fmla="*/ 2405670 w 4419601"/>
              <a:gd name="connsiteY6777" fmla="*/ 790176 h 2239844"/>
              <a:gd name="connsiteX6778" fmla="*/ 2357510 w 4419601"/>
              <a:gd name="connsiteY6778" fmla="*/ 766887 h 2239844"/>
              <a:gd name="connsiteX6779" fmla="*/ 2406472 w 4419601"/>
              <a:gd name="connsiteY6779" fmla="*/ 790176 h 2239844"/>
              <a:gd name="connsiteX6780" fmla="*/ 2414038 w 4419601"/>
              <a:gd name="connsiteY6780" fmla="*/ 794130 h 2239844"/>
              <a:gd name="connsiteX6781" fmla="*/ 2395891 w 4419601"/>
              <a:gd name="connsiteY6781" fmla="*/ 780196 h 2239844"/>
              <a:gd name="connsiteX6782" fmla="*/ 2357510 w 4419601"/>
              <a:gd name="connsiteY6782" fmla="*/ 760463 h 2239844"/>
              <a:gd name="connsiteX6783" fmla="*/ 2394854 w 4419601"/>
              <a:gd name="connsiteY6783" fmla="*/ 779400 h 2239844"/>
              <a:gd name="connsiteX6784" fmla="*/ 2381078 w 4419601"/>
              <a:gd name="connsiteY6784" fmla="*/ 768822 h 2239844"/>
              <a:gd name="connsiteX6785" fmla="*/ 2389549 w 4419601"/>
              <a:gd name="connsiteY6785" fmla="*/ 772697 h 2239844"/>
              <a:gd name="connsiteX6786" fmla="*/ 2402258 w 4419601"/>
              <a:gd name="connsiteY6786" fmla="*/ 777478 h 2239844"/>
              <a:gd name="connsiteX6787" fmla="*/ 2421660 w 4419601"/>
              <a:gd name="connsiteY6787" fmla="*/ 792027 h 2239844"/>
              <a:gd name="connsiteX6788" fmla="*/ 2426019 w 4419601"/>
              <a:gd name="connsiteY6788" fmla="*/ 795575 h 2239844"/>
              <a:gd name="connsiteX6789" fmla="*/ 2479515 w 4419601"/>
              <a:gd name="connsiteY6789" fmla="*/ 824707 h 2239844"/>
              <a:gd name="connsiteX6790" fmla="*/ 2494010 w 4419601"/>
              <a:gd name="connsiteY6790" fmla="*/ 831958 h 2239844"/>
              <a:gd name="connsiteX6791" fmla="*/ 2485882 w 4419601"/>
              <a:gd name="connsiteY6791" fmla="*/ 824244 h 2239844"/>
              <a:gd name="connsiteX6792" fmla="*/ 2440927 w 4419601"/>
              <a:gd name="connsiteY6792" fmla="*/ 792027 h 2239844"/>
              <a:gd name="connsiteX6793" fmla="*/ 2402258 w 4419601"/>
              <a:gd name="connsiteY6793" fmla="*/ 777478 h 2239844"/>
              <a:gd name="connsiteX6794" fmla="*/ 2375358 w 4419601"/>
              <a:gd name="connsiteY6794" fmla="*/ 757307 h 2239844"/>
              <a:gd name="connsiteX6795" fmla="*/ 2415238 w 4419601"/>
              <a:gd name="connsiteY6795" fmla="*/ 772697 h 2239844"/>
              <a:gd name="connsiteX6796" fmla="*/ 2460193 w 4419601"/>
              <a:gd name="connsiteY6796" fmla="*/ 798470 h 2239844"/>
              <a:gd name="connsiteX6797" fmla="*/ 2498726 w 4419601"/>
              <a:gd name="connsiteY6797" fmla="*/ 830687 h 2239844"/>
              <a:gd name="connsiteX6798" fmla="*/ 2510867 w 4419601"/>
              <a:gd name="connsiteY6798" fmla="*/ 840390 h 2239844"/>
              <a:gd name="connsiteX6799" fmla="*/ 2546786 w 4419601"/>
              <a:gd name="connsiteY6799" fmla="*/ 858359 h 2239844"/>
              <a:gd name="connsiteX6800" fmla="*/ 2531689 w 4419601"/>
              <a:gd name="connsiteY6800" fmla="*/ 852814 h 2239844"/>
              <a:gd name="connsiteX6801" fmla="*/ 2518488 w 4419601"/>
              <a:gd name="connsiteY6801" fmla="*/ 846482 h 2239844"/>
              <a:gd name="connsiteX6802" fmla="*/ 2533631 w 4419601"/>
              <a:gd name="connsiteY6802" fmla="*/ 858585 h 2239844"/>
              <a:gd name="connsiteX6803" fmla="*/ 2556571 w 4419601"/>
              <a:gd name="connsiteY6803" fmla="*/ 869678 h 2239844"/>
              <a:gd name="connsiteX6804" fmla="*/ 2535636 w 4419601"/>
              <a:gd name="connsiteY6804" fmla="*/ 860187 h 2239844"/>
              <a:gd name="connsiteX6805" fmla="*/ 2546089 w 4419601"/>
              <a:gd name="connsiteY6805" fmla="*/ 868542 h 2239844"/>
              <a:gd name="connsiteX6806" fmla="*/ 2567568 w 4419601"/>
              <a:gd name="connsiteY6806" fmla="*/ 885212 h 2239844"/>
              <a:gd name="connsiteX6807" fmla="*/ 2588678 w 4419601"/>
              <a:gd name="connsiteY6807" fmla="*/ 895376 h 2239844"/>
              <a:gd name="connsiteX6808" fmla="*/ 2680855 w 4419601"/>
              <a:gd name="connsiteY6808" fmla="*/ 950709 h 2239844"/>
              <a:gd name="connsiteX6809" fmla="*/ 2659313 w 4419601"/>
              <a:gd name="connsiteY6809" fmla="*/ 940347 h 2239844"/>
              <a:gd name="connsiteX6810" fmla="*/ 2654522 w 4419601"/>
              <a:gd name="connsiteY6810" fmla="*/ 938649 h 2239844"/>
              <a:gd name="connsiteX6811" fmla="*/ 2705122 w 4419601"/>
              <a:gd name="connsiteY6811" fmla="*/ 969110 h 2239844"/>
              <a:gd name="connsiteX6812" fmla="*/ 2707473 w 4419601"/>
              <a:gd name="connsiteY6812" fmla="*/ 970060 h 2239844"/>
              <a:gd name="connsiteX6813" fmla="*/ 2726651 w 4419601"/>
              <a:gd name="connsiteY6813" fmla="*/ 980022 h 2239844"/>
              <a:gd name="connsiteX6814" fmla="*/ 2730229 w 4419601"/>
              <a:gd name="connsiteY6814" fmla="*/ 983155 h 2239844"/>
              <a:gd name="connsiteX6815" fmla="*/ 2749190 w 4419601"/>
              <a:gd name="connsiteY6815" fmla="*/ 998216 h 2239844"/>
              <a:gd name="connsiteX6816" fmla="*/ 2759032 w 4419601"/>
              <a:gd name="connsiteY6816" fmla="*/ 1000791 h 2239844"/>
              <a:gd name="connsiteX6817" fmla="*/ 2750448 w 4419601"/>
              <a:gd name="connsiteY6817" fmla="*/ 992614 h 2239844"/>
              <a:gd name="connsiteX6818" fmla="*/ 2763838 w 4419601"/>
              <a:gd name="connsiteY6818" fmla="*/ 1002049 h 2239844"/>
              <a:gd name="connsiteX6819" fmla="*/ 2767654 w 4419601"/>
              <a:gd name="connsiteY6819" fmla="*/ 1003048 h 2239844"/>
              <a:gd name="connsiteX6820" fmla="*/ 2772381 w 4419601"/>
              <a:gd name="connsiteY6820" fmla="*/ 1008069 h 2239844"/>
              <a:gd name="connsiteX6821" fmla="*/ 2780004 w 4419601"/>
              <a:gd name="connsiteY6821" fmla="*/ 1013441 h 2239844"/>
              <a:gd name="connsiteX6822" fmla="*/ 2827873 w 4419601"/>
              <a:gd name="connsiteY6822" fmla="*/ 1076866 h 2239844"/>
              <a:gd name="connsiteX6823" fmla="*/ 2868075 w 4419601"/>
              <a:gd name="connsiteY6823" fmla="*/ 1148226 h 2239844"/>
              <a:gd name="connsiteX6824" fmla="*/ 2871217 w 4419601"/>
              <a:gd name="connsiteY6824" fmla="*/ 1165202 h 2239844"/>
              <a:gd name="connsiteX6825" fmla="*/ 2834576 w 4419601"/>
              <a:gd name="connsiteY6825" fmla="*/ 1099971 h 2239844"/>
              <a:gd name="connsiteX6826" fmla="*/ 2826268 w 4419601"/>
              <a:gd name="connsiteY6826" fmla="*/ 1081684 h 2239844"/>
              <a:gd name="connsiteX6827" fmla="*/ 2817468 w 4419601"/>
              <a:gd name="connsiteY6827" fmla="*/ 1069513 h 2239844"/>
              <a:gd name="connsiteX6828" fmla="*/ 2816636 w 4419601"/>
              <a:gd name="connsiteY6828" fmla="*/ 1068032 h 2239844"/>
              <a:gd name="connsiteX6829" fmla="*/ 2811615 w 4419601"/>
              <a:gd name="connsiteY6829" fmla="*/ 1061419 h 2239844"/>
              <a:gd name="connsiteX6830" fmla="*/ 2798977 w 4419601"/>
              <a:gd name="connsiteY6830" fmla="*/ 1043941 h 2239844"/>
              <a:gd name="connsiteX6831" fmla="*/ 2797023 w 4419601"/>
              <a:gd name="connsiteY6831" fmla="*/ 1042198 h 2239844"/>
              <a:gd name="connsiteX6832" fmla="*/ 2782723 w 4419601"/>
              <a:gd name="connsiteY6832" fmla="*/ 1023363 h 2239844"/>
              <a:gd name="connsiteX6833" fmla="*/ 2778684 w 4419601"/>
              <a:gd name="connsiteY6833" fmla="*/ 1019515 h 2239844"/>
              <a:gd name="connsiteX6834" fmla="*/ 2778090 w 4419601"/>
              <a:gd name="connsiteY6834" fmla="*/ 1019962 h 2239844"/>
              <a:gd name="connsiteX6835" fmla="*/ 2774879 w 4419601"/>
              <a:gd name="connsiteY6835" fmla="*/ 1017546 h 2239844"/>
              <a:gd name="connsiteX6836" fmla="*/ 2740631 w 4419601"/>
              <a:gd name="connsiteY6836" fmla="*/ 992261 h 2239844"/>
              <a:gd name="connsiteX6837" fmla="*/ 2757703 w 4419601"/>
              <a:gd name="connsiteY6837" fmla="*/ 1007206 h 2239844"/>
              <a:gd name="connsiteX6838" fmla="*/ 2774879 w 4419601"/>
              <a:gd name="connsiteY6838" fmla="*/ 1017546 h 2239844"/>
              <a:gd name="connsiteX6839" fmla="*/ 2762302 w 4419601"/>
              <a:gd name="connsiteY6839" fmla="*/ 1011236 h 2239844"/>
              <a:gd name="connsiteX6840" fmla="*/ 2797023 w 4419601"/>
              <a:gd name="connsiteY6840" fmla="*/ 1042198 h 2239844"/>
              <a:gd name="connsiteX6841" fmla="*/ 2811615 w 4419601"/>
              <a:gd name="connsiteY6841" fmla="*/ 1061419 h 2239844"/>
              <a:gd name="connsiteX6842" fmla="*/ 2817468 w 4419601"/>
              <a:gd name="connsiteY6842" fmla="*/ 1069513 h 2239844"/>
              <a:gd name="connsiteX6843" fmla="*/ 2834576 w 4419601"/>
              <a:gd name="connsiteY6843" fmla="*/ 1099971 h 2239844"/>
              <a:gd name="connsiteX6844" fmla="*/ 2846335 w 4419601"/>
              <a:gd name="connsiteY6844" fmla="*/ 1125852 h 2239844"/>
              <a:gd name="connsiteX6845" fmla="*/ 2871217 w 4419601"/>
              <a:gd name="connsiteY6845" fmla="*/ 1165202 h 2239844"/>
              <a:gd name="connsiteX6846" fmla="*/ 2864796 w 4419601"/>
              <a:gd name="connsiteY6846" fmla="*/ 1171626 h 2239844"/>
              <a:gd name="connsiteX6847" fmla="*/ 2819847 w 4419601"/>
              <a:gd name="connsiteY6847" fmla="*/ 1088109 h 2239844"/>
              <a:gd name="connsiteX6848" fmla="*/ 2755633 w 4419601"/>
              <a:gd name="connsiteY6848" fmla="*/ 1011016 h 2239844"/>
              <a:gd name="connsiteX6849" fmla="*/ 2745028 w 4419601"/>
              <a:gd name="connsiteY6849" fmla="*/ 1002571 h 2239844"/>
              <a:gd name="connsiteX6850" fmla="*/ 2697813 w 4419601"/>
              <a:gd name="connsiteY6850" fmla="*/ 978885 h 2239844"/>
              <a:gd name="connsiteX6851" fmla="*/ 2620747 w 4419601"/>
              <a:gd name="connsiteY6851" fmla="*/ 933781 h 2239844"/>
              <a:gd name="connsiteX6852" fmla="*/ 2620129 w 4419601"/>
              <a:gd name="connsiteY6852" fmla="*/ 933274 h 2239844"/>
              <a:gd name="connsiteX6853" fmla="*/ 2608745 w 4419601"/>
              <a:gd name="connsiteY6853" fmla="*/ 928301 h 2239844"/>
              <a:gd name="connsiteX6854" fmla="*/ 2589025 w 4419601"/>
              <a:gd name="connsiteY6854" fmla="*/ 920713 h 2239844"/>
              <a:gd name="connsiteX6855" fmla="*/ 2615931 w 4419601"/>
              <a:gd name="connsiteY6855" fmla="*/ 939419 h 2239844"/>
              <a:gd name="connsiteX6856" fmla="*/ 2717080 w 4419601"/>
              <a:gd name="connsiteY6856" fmla="*/ 998216 h 2239844"/>
              <a:gd name="connsiteX6857" fmla="*/ 2710657 w 4419601"/>
              <a:gd name="connsiteY6857" fmla="*/ 998216 h 2239844"/>
              <a:gd name="connsiteX6858" fmla="*/ 2569370 w 4419601"/>
              <a:gd name="connsiteY6858" fmla="*/ 913646 h 2239844"/>
              <a:gd name="connsiteX6859" fmla="*/ 2567368 w 4419601"/>
              <a:gd name="connsiteY6859" fmla="*/ 912379 h 2239844"/>
              <a:gd name="connsiteX6860" fmla="*/ 2556571 w 4419601"/>
              <a:gd name="connsiteY6860" fmla="*/ 908225 h 2239844"/>
              <a:gd name="connsiteX6861" fmla="*/ 2460251 w 4419601"/>
              <a:gd name="connsiteY6861" fmla="*/ 863254 h 2239844"/>
              <a:gd name="connsiteX6862" fmla="*/ 2363931 w 4419601"/>
              <a:gd name="connsiteY6862" fmla="*/ 818283 h 2239844"/>
              <a:gd name="connsiteX6863" fmla="*/ 2370352 w 4419601"/>
              <a:gd name="connsiteY6863" fmla="*/ 811858 h 2239844"/>
              <a:gd name="connsiteX6864" fmla="*/ 2370352 w 4419601"/>
              <a:gd name="connsiteY6864" fmla="*/ 818283 h 2239844"/>
              <a:gd name="connsiteX6865" fmla="*/ 2397893 w 4419601"/>
              <a:gd name="connsiteY6865" fmla="*/ 826486 h 2239844"/>
              <a:gd name="connsiteX6866" fmla="*/ 2435368 w 4419601"/>
              <a:gd name="connsiteY6866" fmla="*/ 846389 h 2239844"/>
              <a:gd name="connsiteX6867" fmla="*/ 2505201 w 4419601"/>
              <a:gd name="connsiteY6867" fmla="*/ 876102 h 2239844"/>
              <a:gd name="connsiteX6868" fmla="*/ 2525157 w 4419601"/>
              <a:gd name="connsiteY6868" fmla="*/ 885670 h 2239844"/>
              <a:gd name="connsiteX6869" fmla="*/ 2461625 w 4419601"/>
              <a:gd name="connsiteY6869" fmla="*/ 845469 h 2239844"/>
              <a:gd name="connsiteX6870" fmla="*/ 2397893 w 4419601"/>
              <a:gd name="connsiteY6870" fmla="*/ 826486 h 2239844"/>
              <a:gd name="connsiteX6871" fmla="*/ 2370352 w 4419601"/>
              <a:gd name="connsiteY6871" fmla="*/ 811858 h 2239844"/>
              <a:gd name="connsiteX6872" fmla="*/ 2440364 w 4419601"/>
              <a:gd name="connsiteY6872" fmla="*/ 832015 h 2239844"/>
              <a:gd name="connsiteX6873" fmla="*/ 2428082 w 4419601"/>
              <a:gd name="connsiteY6873" fmla="*/ 824244 h 2239844"/>
              <a:gd name="connsiteX6874" fmla="*/ 2283584 w 4419601"/>
              <a:gd name="connsiteY6874" fmla="*/ 733634 h 2239844"/>
              <a:gd name="connsiteX6875" fmla="*/ 2781771 w 4419601"/>
              <a:gd name="connsiteY6875" fmla="*/ 723490 h 2239844"/>
              <a:gd name="connsiteX6876" fmla="*/ 2771181 w 4419601"/>
              <a:gd name="connsiteY6876" fmla="*/ 729260 h 2239844"/>
              <a:gd name="connsiteX6877" fmla="*/ 2765426 w 4419601"/>
              <a:gd name="connsiteY6877" fmla="*/ 731796 h 2239844"/>
              <a:gd name="connsiteX6878" fmla="*/ 2761845 w 4419601"/>
              <a:gd name="connsiteY6878" fmla="*/ 733630 h 2239844"/>
              <a:gd name="connsiteX6879" fmla="*/ 2775068 w 4419601"/>
              <a:gd name="connsiteY6879" fmla="*/ 725837 h 2239844"/>
              <a:gd name="connsiteX6880" fmla="*/ 790930 w 4419601"/>
              <a:gd name="connsiteY6880" fmla="*/ 723069 h 2239844"/>
              <a:gd name="connsiteX6881" fmla="*/ 866564 w 4419601"/>
              <a:gd name="connsiteY6881" fmla="*/ 760886 h 2239844"/>
              <a:gd name="connsiteX6882" fmla="*/ 868165 w 4419601"/>
              <a:gd name="connsiteY6882" fmla="*/ 824916 h 2239844"/>
              <a:gd name="connsiteX6883" fmla="*/ 866499 w 4419601"/>
              <a:gd name="connsiteY6883" fmla="*/ 827125 h 2239844"/>
              <a:gd name="connsiteX6884" fmla="*/ 870566 w 4419601"/>
              <a:gd name="connsiteY6884" fmla="*/ 812110 h 2239844"/>
              <a:gd name="connsiteX6885" fmla="*/ 870001 w 4419601"/>
              <a:gd name="connsiteY6885" fmla="*/ 806688 h 2239844"/>
              <a:gd name="connsiteX6886" fmla="*/ 870566 w 4419601"/>
              <a:gd name="connsiteY6886" fmla="*/ 804907 h 2239844"/>
              <a:gd name="connsiteX6887" fmla="*/ 866564 w 4419601"/>
              <a:gd name="connsiteY6887" fmla="*/ 767289 h 2239844"/>
              <a:gd name="connsiteX6888" fmla="*/ 815341 w 4419601"/>
              <a:gd name="connsiteY6888" fmla="*/ 728872 h 2239844"/>
              <a:gd name="connsiteX6889" fmla="*/ 770658 w 4419601"/>
              <a:gd name="connsiteY6889" fmla="*/ 736187 h 2239844"/>
              <a:gd name="connsiteX6890" fmla="*/ 764868 w 4419601"/>
              <a:gd name="connsiteY6890" fmla="*/ 741568 h 2239844"/>
              <a:gd name="connsiteX6891" fmla="*/ 764117 w 4419601"/>
              <a:gd name="connsiteY6891" fmla="*/ 741678 h 2239844"/>
              <a:gd name="connsiteX6892" fmla="*/ 763401 w 4419601"/>
              <a:gd name="connsiteY6892" fmla="*/ 742932 h 2239844"/>
              <a:gd name="connsiteX6893" fmla="*/ 757914 w 4419601"/>
              <a:gd name="connsiteY6893" fmla="*/ 748030 h 2239844"/>
              <a:gd name="connsiteX6894" fmla="*/ 757714 w 4419601"/>
              <a:gd name="connsiteY6894" fmla="*/ 748080 h 2239844"/>
              <a:gd name="connsiteX6895" fmla="*/ 757378 w 4419601"/>
              <a:gd name="connsiteY6895" fmla="*/ 748528 h 2239844"/>
              <a:gd name="connsiteX6896" fmla="*/ 738805 w 4419601"/>
              <a:gd name="connsiteY6896" fmla="*/ 765789 h 2239844"/>
              <a:gd name="connsiteX6897" fmla="*/ 732083 w 4419601"/>
              <a:gd name="connsiteY6897" fmla="*/ 779696 h 2239844"/>
              <a:gd name="connsiteX6898" fmla="*/ 722398 w 4419601"/>
              <a:gd name="connsiteY6898" fmla="*/ 797403 h 2239844"/>
              <a:gd name="connsiteX6899" fmla="*/ 721767 w 4419601"/>
              <a:gd name="connsiteY6899" fmla="*/ 804305 h 2239844"/>
              <a:gd name="connsiteX6900" fmla="*/ 717696 w 4419601"/>
              <a:gd name="connsiteY6900" fmla="*/ 816112 h 2239844"/>
              <a:gd name="connsiteX6901" fmla="*/ 719297 w 4419601"/>
              <a:gd name="connsiteY6901" fmla="*/ 844124 h 2239844"/>
              <a:gd name="connsiteX6902" fmla="*/ 729995 w 4419601"/>
              <a:gd name="connsiteY6902" fmla="*/ 856282 h 2239844"/>
              <a:gd name="connsiteX6903" fmla="*/ 731302 w 4419601"/>
              <a:gd name="connsiteY6903" fmla="*/ 859331 h 2239844"/>
              <a:gd name="connsiteX6904" fmla="*/ 747531 w 4419601"/>
              <a:gd name="connsiteY6904" fmla="*/ 873593 h 2239844"/>
              <a:gd name="connsiteX6905" fmla="*/ 732102 w 4419601"/>
              <a:gd name="connsiteY6905" fmla="*/ 869736 h 2239844"/>
              <a:gd name="connsiteX6906" fmla="*/ 706491 w 4419601"/>
              <a:gd name="connsiteY6906" fmla="*/ 831319 h 2239844"/>
              <a:gd name="connsiteX6907" fmla="*/ 725699 w 4419601"/>
              <a:gd name="connsiteY6907" fmla="*/ 773692 h 2239844"/>
              <a:gd name="connsiteX6908" fmla="*/ 764117 w 4419601"/>
              <a:gd name="connsiteY6908" fmla="*/ 735275 h 2239844"/>
              <a:gd name="connsiteX6909" fmla="*/ 790930 w 4419601"/>
              <a:gd name="connsiteY6909" fmla="*/ 723069 h 2239844"/>
              <a:gd name="connsiteX6910" fmla="*/ 3289366 w 4419601"/>
              <a:gd name="connsiteY6910" fmla="*/ 722363 h 2239844"/>
              <a:gd name="connsiteX6911" fmla="*/ 3327863 w 4419601"/>
              <a:gd name="connsiteY6911" fmla="*/ 760935 h 2239844"/>
              <a:gd name="connsiteX6912" fmla="*/ 3507515 w 4419601"/>
              <a:gd name="connsiteY6912" fmla="*/ 1095229 h 2239844"/>
              <a:gd name="connsiteX6913" fmla="*/ 3590925 w 4419601"/>
              <a:gd name="connsiteY6913" fmla="*/ 1493809 h 2239844"/>
              <a:gd name="connsiteX6914" fmla="*/ 3584509 w 4419601"/>
              <a:gd name="connsiteY6914" fmla="*/ 1493809 h 2239844"/>
              <a:gd name="connsiteX6915" fmla="*/ 3584509 w 4419601"/>
              <a:gd name="connsiteY6915" fmla="*/ 1448808 h 2239844"/>
              <a:gd name="connsiteX6916" fmla="*/ 3546012 w 4419601"/>
              <a:gd name="connsiteY6916" fmla="*/ 1243089 h 2239844"/>
              <a:gd name="connsiteX6917" fmla="*/ 3488267 w 4419601"/>
              <a:gd name="connsiteY6917" fmla="*/ 1050228 h 2239844"/>
              <a:gd name="connsiteX6918" fmla="*/ 3404857 w 4419601"/>
              <a:gd name="connsiteY6918" fmla="*/ 876652 h 2239844"/>
              <a:gd name="connsiteX6919" fmla="*/ 3282950 w 4419601"/>
              <a:gd name="connsiteY6919" fmla="*/ 728792 h 2239844"/>
              <a:gd name="connsiteX6920" fmla="*/ 3289366 w 4419601"/>
              <a:gd name="connsiteY6920" fmla="*/ 722363 h 2239844"/>
              <a:gd name="connsiteX6921" fmla="*/ 2266873 w 4419601"/>
              <a:gd name="connsiteY6921" fmla="*/ 721544 h 2239844"/>
              <a:gd name="connsiteX6922" fmla="*/ 2283583 w 4419601"/>
              <a:gd name="connsiteY6922" fmla="*/ 725177 h 2239844"/>
              <a:gd name="connsiteX6923" fmla="*/ 2331750 w 4419601"/>
              <a:gd name="connsiteY6923" fmla="*/ 740480 h 2239844"/>
              <a:gd name="connsiteX6924" fmla="*/ 2356710 w 4419601"/>
              <a:gd name="connsiteY6924" fmla="*/ 750112 h 2239844"/>
              <a:gd name="connsiteX6925" fmla="*/ 2381078 w 4419601"/>
              <a:gd name="connsiteY6925" fmla="*/ 768822 h 2239844"/>
              <a:gd name="connsiteX6926" fmla="*/ 2334961 w 4419601"/>
              <a:gd name="connsiteY6926" fmla="*/ 747728 h 2239844"/>
              <a:gd name="connsiteX6927" fmla="*/ 2280372 w 4419601"/>
              <a:gd name="connsiteY6927" fmla="*/ 727593 h 2239844"/>
              <a:gd name="connsiteX6928" fmla="*/ 2278741 w 4419601"/>
              <a:gd name="connsiteY6928" fmla="*/ 727366 h 2239844"/>
              <a:gd name="connsiteX6929" fmla="*/ 2709077 w 4419601"/>
              <a:gd name="connsiteY6929" fmla="*/ 720506 h 2239844"/>
              <a:gd name="connsiteX6930" fmla="*/ 2710138 w 4419601"/>
              <a:gd name="connsiteY6930" fmla="*/ 724717 h 2239844"/>
              <a:gd name="connsiteX6931" fmla="*/ 2710238 w 4419601"/>
              <a:gd name="connsiteY6931" fmla="*/ 747836 h 2239844"/>
              <a:gd name="connsiteX6932" fmla="*/ 2703034 w 4419601"/>
              <a:gd name="connsiteY6932" fmla="*/ 718985 h 2239844"/>
              <a:gd name="connsiteX6933" fmla="*/ 2703813 w 4419601"/>
              <a:gd name="connsiteY6933" fmla="*/ 722104 h 2239844"/>
              <a:gd name="connsiteX6934" fmla="*/ 2703813 w 4419601"/>
              <a:gd name="connsiteY6934" fmla="*/ 727733 h 2239844"/>
              <a:gd name="connsiteX6935" fmla="*/ 2703813 w 4419601"/>
              <a:gd name="connsiteY6935" fmla="*/ 747836 h 2239844"/>
              <a:gd name="connsiteX6936" fmla="*/ 2777635 w 4419601"/>
              <a:gd name="connsiteY6936" fmla="*/ 718077 h 2239844"/>
              <a:gd name="connsiteX6937" fmla="*/ 2775911 w 4419601"/>
              <a:gd name="connsiteY6937" fmla="*/ 718884 h 2239844"/>
              <a:gd name="connsiteX6938" fmla="*/ 2748075 w 4419601"/>
              <a:gd name="connsiteY6938" fmla="*/ 735290 h 2239844"/>
              <a:gd name="connsiteX6939" fmla="*/ 2739616 w 4419601"/>
              <a:gd name="connsiteY6939" fmla="*/ 738252 h 2239844"/>
              <a:gd name="connsiteX6940" fmla="*/ 2709583 w 4419601"/>
              <a:gd name="connsiteY6940" fmla="*/ 751774 h 2239844"/>
              <a:gd name="connsiteX6941" fmla="*/ 2709435 w 4419601"/>
              <a:gd name="connsiteY6941" fmla="*/ 752661 h 2239844"/>
              <a:gd name="connsiteX6942" fmla="*/ 2708808 w 4419601"/>
              <a:gd name="connsiteY6942" fmla="*/ 752123 h 2239844"/>
              <a:gd name="connsiteX6943" fmla="*/ 2691223 w 4419601"/>
              <a:gd name="connsiteY6943" fmla="*/ 760040 h 2239844"/>
              <a:gd name="connsiteX6944" fmla="*/ 2706717 w 4419601"/>
              <a:gd name="connsiteY6944" fmla="*/ 752198 h 2239844"/>
              <a:gd name="connsiteX6945" fmla="*/ 2703813 w 4419601"/>
              <a:gd name="connsiteY6945" fmla="*/ 747836 h 2239844"/>
              <a:gd name="connsiteX6946" fmla="*/ 2707902 w 4419601"/>
              <a:gd name="connsiteY6946" fmla="*/ 751345 h 2239844"/>
              <a:gd name="connsiteX6947" fmla="*/ 2707648 w 4419601"/>
              <a:gd name="connsiteY6947" fmla="*/ 751727 h 2239844"/>
              <a:gd name="connsiteX6948" fmla="*/ 2708087 w 4419601"/>
              <a:gd name="connsiteY6948" fmla="*/ 751504 h 2239844"/>
              <a:gd name="connsiteX6949" fmla="*/ 2707902 w 4419601"/>
              <a:gd name="connsiteY6949" fmla="*/ 751345 h 2239844"/>
              <a:gd name="connsiteX6950" fmla="*/ 2710238 w 4419601"/>
              <a:gd name="connsiteY6950" fmla="*/ 747836 h 2239844"/>
              <a:gd name="connsiteX6951" fmla="*/ 2709769 w 4419601"/>
              <a:gd name="connsiteY6951" fmla="*/ 750653 h 2239844"/>
              <a:gd name="connsiteX6952" fmla="*/ 2759780 w 4419601"/>
              <a:gd name="connsiteY6952" fmla="*/ 725340 h 2239844"/>
              <a:gd name="connsiteX6953" fmla="*/ 1438537 w 4419601"/>
              <a:gd name="connsiteY6953" fmla="*/ 717957 h 2239844"/>
              <a:gd name="connsiteX6954" fmla="*/ 1456108 w 4419601"/>
              <a:gd name="connsiteY6954" fmla="*/ 726399 h 2239844"/>
              <a:gd name="connsiteX6955" fmla="*/ 1458318 w 4419601"/>
              <a:gd name="connsiteY6955" fmla="*/ 728060 h 2239844"/>
              <a:gd name="connsiteX6956" fmla="*/ 1522810 w 4419601"/>
              <a:gd name="connsiteY6956" fmla="*/ 766440 h 2239844"/>
              <a:gd name="connsiteX6957" fmla="*/ 1464767 w 4419601"/>
              <a:gd name="connsiteY6957" fmla="*/ 734457 h 2239844"/>
              <a:gd name="connsiteX6958" fmla="*/ 1457315 w 4419601"/>
              <a:gd name="connsiteY6958" fmla="*/ 731706 h 2239844"/>
              <a:gd name="connsiteX6959" fmla="*/ 1451868 w 4419601"/>
              <a:gd name="connsiteY6959" fmla="*/ 728060 h 2239844"/>
              <a:gd name="connsiteX6960" fmla="*/ 2699278 w 4419601"/>
              <a:gd name="connsiteY6960" fmla="*/ 716049 h 2239844"/>
              <a:gd name="connsiteX6961" fmla="*/ 2699798 w 4419601"/>
              <a:gd name="connsiteY6961" fmla="*/ 718083 h 2239844"/>
              <a:gd name="connsiteX6962" fmla="*/ 2703813 w 4419601"/>
              <a:gd name="connsiteY6962" fmla="*/ 747836 h 2239844"/>
              <a:gd name="connsiteX6963" fmla="*/ 2700601 w 4419601"/>
              <a:gd name="connsiteY6963" fmla="*/ 725320 h 2239844"/>
              <a:gd name="connsiteX6964" fmla="*/ 3012213 w 4419601"/>
              <a:gd name="connsiteY6964" fmla="*/ 715671 h 2239844"/>
              <a:gd name="connsiteX6965" fmla="*/ 3059361 w 4419601"/>
              <a:gd name="connsiteY6965" fmla="*/ 735674 h 2239844"/>
              <a:gd name="connsiteX6966" fmla="*/ 3076463 w 4419601"/>
              <a:gd name="connsiteY6966" fmla="*/ 747836 h 2239844"/>
              <a:gd name="connsiteX6967" fmla="*/ 3054309 w 4419601"/>
              <a:gd name="connsiteY6967" fmla="*/ 738963 h 2239844"/>
              <a:gd name="connsiteX6968" fmla="*/ 3042399 w 4419601"/>
              <a:gd name="connsiteY6968" fmla="*/ 732374 h 2239844"/>
              <a:gd name="connsiteX6969" fmla="*/ 3037913 w 4419601"/>
              <a:gd name="connsiteY6969" fmla="*/ 728537 h 2239844"/>
              <a:gd name="connsiteX6970" fmla="*/ 3015676 w 4419601"/>
              <a:gd name="connsiteY6970" fmla="*/ 717587 h 2239844"/>
              <a:gd name="connsiteX6971" fmla="*/ 2124714 w 4419601"/>
              <a:gd name="connsiteY6971" fmla="*/ 715568 h 2239844"/>
              <a:gd name="connsiteX6972" fmla="*/ 2112182 w 4419601"/>
              <a:gd name="connsiteY6972" fmla="*/ 724077 h 2239844"/>
              <a:gd name="connsiteX6973" fmla="*/ 2124635 w 4419601"/>
              <a:gd name="connsiteY6973" fmla="*/ 722660 h 2239844"/>
              <a:gd name="connsiteX6974" fmla="*/ 2125750 w 4419601"/>
              <a:gd name="connsiteY6974" fmla="*/ 722393 h 2239844"/>
              <a:gd name="connsiteX6975" fmla="*/ 2126628 w 4419601"/>
              <a:gd name="connsiteY6975" fmla="*/ 721978 h 2239844"/>
              <a:gd name="connsiteX6976" fmla="*/ 2126490 w 4419601"/>
              <a:gd name="connsiteY6976" fmla="*/ 718075 h 2239844"/>
              <a:gd name="connsiteX6977" fmla="*/ 2171196 w 4419601"/>
              <a:gd name="connsiteY6977" fmla="*/ 714706 h 2239844"/>
              <a:gd name="connsiteX6978" fmla="*/ 2188680 w 4419601"/>
              <a:gd name="connsiteY6978" fmla="*/ 714706 h 2239844"/>
              <a:gd name="connsiteX6979" fmla="*/ 2168787 w 4419601"/>
              <a:gd name="connsiteY6979" fmla="*/ 718733 h 2239844"/>
              <a:gd name="connsiteX6980" fmla="*/ 2136257 w 4419601"/>
              <a:gd name="connsiteY6980" fmla="*/ 726391 h 2239844"/>
              <a:gd name="connsiteX6981" fmla="*/ 2110993 w 4419601"/>
              <a:gd name="connsiteY6981" fmla="*/ 713900 h 2239844"/>
              <a:gd name="connsiteX6982" fmla="*/ 2110988 w 4419601"/>
              <a:gd name="connsiteY6982" fmla="*/ 713901 h 2239844"/>
              <a:gd name="connsiteX6983" fmla="*/ 2110751 w 4419601"/>
              <a:gd name="connsiteY6983" fmla="*/ 714061 h 2239844"/>
              <a:gd name="connsiteX6984" fmla="*/ 1287226 w 4419601"/>
              <a:gd name="connsiteY6984" fmla="*/ 713640 h 2239844"/>
              <a:gd name="connsiteX6985" fmla="*/ 1277021 w 4419601"/>
              <a:gd name="connsiteY6985" fmla="*/ 741580 h 2239844"/>
              <a:gd name="connsiteX6986" fmla="*/ 1272846 w 4419601"/>
              <a:gd name="connsiteY6986" fmla="*/ 743368 h 2239844"/>
              <a:gd name="connsiteX6987" fmla="*/ 1272042 w 4419601"/>
              <a:gd name="connsiteY6987" fmla="*/ 740958 h 2239844"/>
              <a:gd name="connsiteX6988" fmla="*/ 2703813 w 4419601"/>
              <a:gd name="connsiteY6988" fmla="*/ 712454 h 2239844"/>
              <a:gd name="connsiteX6989" fmla="*/ 2710238 w 4419601"/>
              <a:gd name="connsiteY6989" fmla="*/ 747836 h 2239844"/>
              <a:gd name="connsiteX6990" fmla="*/ 2703813 w 4419601"/>
              <a:gd name="connsiteY6990" fmla="*/ 722104 h 2239844"/>
              <a:gd name="connsiteX6991" fmla="*/ 2122232 w 4419601"/>
              <a:gd name="connsiteY6991" fmla="*/ 712064 h 2239844"/>
              <a:gd name="connsiteX6992" fmla="*/ 2112093 w 4419601"/>
              <a:gd name="connsiteY6992" fmla="*/ 713720 h 2239844"/>
              <a:gd name="connsiteX6993" fmla="*/ 2096186 w 4419601"/>
              <a:gd name="connsiteY6993" fmla="*/ 724916 h 2239844"/>
              <a:gd name="connsiteX6994" fmla="*/ 2098405 w 4419601"/>
              <a:gd name="connsiteY6994" fmla="*/ 725645 h 2239844"/>
              <a:gd name="connsiteX6995" fmla="*/ 2111266 w 4419601"/>
              <a:gd name="connsiteY6995" fmla="*/ 724181 h 2239844"/>
              <a:gd name="connsiteX6996" fmla="*/ 2124616 w 4419601"/>
              <a:gd name="connsiteY6996" fmla="*/ 715430 h 2239844"/>
              <a:gd name="connsiteX6997" fmla="*/ 2205392 w 4419601"/>
              <a:gd name="connsiteY6997" fmla="*/ 711323 h 2239844"/>
              <a:gd name="connsiteX6998" fmla="*/ 2228995 w 4419601"/>
              <a:gd name="connsiteY6998" fmla="*/ 714706 h 2239844"/>
              <a:gd name="connsiteX6999" fmla="*/ 2256613 w 4419601"/>
              <a:gd name="connsiteY6999" fmla="*/ 724282 h 2239844"/>
              <a:gd name="connsiteX7000" fmla="*/ 2251473 w 4419601"/>
              <a:gd name="connsiteY7000" fmla="*/ 723566 h 2239844"/>
              <a:gd name="connsiteX7001" fmla="*/ 2222573 w 4419601"/>
              <a:gd name="connsiteY7001" fmla="*/ 714706 h 2239844"/>
              <a:gd name="connsiteX7002" fmla="*/ 2188680 w 4419601"/>
              <a:gd name="connsiteY7002" fmla="*/ 714706 h 2239844"/>
              <a:gd name="connsiteX7003" fmla="*/ 2132246 w 4419601"/>
              <a:gd name="connsiteY7003" fmla="*/ 710429 h 2239844"/>
              <a:gd name="connsiteX7004" fmla="*/ 2127859 w 4419601"/>
              <a:gd name="connsiteY7004" fmla="*/ 711145 h 2239844"/>
              <a:gd name="connsiteX7005" fmla="*/ 2129105 w 4419601"/>
              <a:gd name="connsiteY7005" fmla="*/ 712488 h 2239844"/>
              <a:gd name="connsiteX7006" fmla="*/ 553906 w 4419601"/>
              <a:gd name="connsiteY7006" fmla="*/ 710032 h 2239844"/>
              <a:gd name="connsiteX7007" fmla="*/ 556939 w 4419601"/>
              <a:gd name="connsiteY7007" fmla="*/ 724793 h 2239844"/>
              <a:gd name="connsiteX7008" fmla="*/ 556009 w 4419601"/>
              <a:gd name="connsiteY7008" fmla="*/ 732219 h 2239844"/>
              <a:gd name="connsiteX7009" fmla="*/ 552516 w 4419601"/>
              <a:gd name="connsiteY7009" fmla="*/ 715277 h 2239844"/>
              <a:gd name="connsiteX7010" fmla="*/ 2996976 w 4419601"/>
              <a:gd name="connsiteY7010" fmla="*/ 709919 h 2239844"/>
              <a:gd name="connsiteX7011" fmla="*/ 3010378 w 4419601"/>
              <a:gd name="connsiteY7011" fmla="*/ 714978 h 2239844"/>
              <a:gd name="connsiteX7012" fmla="*/ 3015676 w 4419601"/>
              <a:gd name="connsiteY7012" fmla="*/ 717587 h 2239844"/>
              <a:gd name="connsiteX7013" fmla="*/ 3042399 w 4419601"/>
              <a:gd name="connsiteY7013" fmla="*/ 732374 h 2239844"/>
              <a:gd name="connsiteX7014" fmla="*/ 3046402 w 4419601"/>
              <a:gd name="connsiteY7014" fmla="*/ 735796 h 2239844"/>
              <a:gd name="connsiteX7015" fmla="*/ 3030661 w 4419601"/>
              <a:gd name="connsiteY7015" fmla="*/ 729493 h 2239844"/>
              <a:gd name="connsiteX7016" fmla="*/ 2196884 w 4419601"/>
              <a:gd name="connsiteY7016" fmla="*/ 709874 h 2239844"/>
              <a:gd name="connsiteX7017" fmla="*/ 2206558 w 4419601"/>
              <a:gd name="connsiteY7017" fmla="*/ 711087 h 2239844"/>
              <a:gd name="connsiteX7018" fmla="*/ 2205392 w 4419601"/>
              <a:gd name="connsiteY7018" fmla="*/ 711323 h 2239844"/>
              <a:gd name="connsiteX7019" fmla="*/ 2196028 w 4419601"/>
              <a:gd name="connsiteY7019" fmla="*/ 709981 h 2239844"/>
              <a:gd name="connsiteX7020" fmla="*/ 2229596 w 4419601"/>
              <a:gd name="connsiteY7020" fmla="*/ 709139 h 2239844"/>
              <a:gd name="connsiteX7021" fmla="*/ 2259500 w 4419601"/>
              <a:gd name="connsiteY7021" fmla="*/ 717928 h 2239844"/>
              <a:gd name="connsiteX7022" fmla="*/ 2266873 w 4419601"/>
              <a:gd name="connsiteY7022" fmla="*/ 721544 h 2239844"/>
              <a:gd name="connsiteX7023" fmla="*/ 2235417 w 4419601"/>
              <a:gd name="connsiteY7023" fmla="*/ 714706 h 2239844"/>
              <a:gd name="connsiteX7024" fmla="*/ 2206558 w 4419601"/>
              <a:gd name="connsiteY7024" fmla="*/ 711087 h 2239844"/>
              <a:gd name="connsiteX7025" fmla="*/ 2214044 w 4419601"/>
              <a:gd name="connsiteY7025" fmla="*/ 709571 h 2239844"/>
              <a:gd name="connsiteX7026" fmla="*/ 2816997 w 4419601"/>
              <a:gd name="connsiteY7026" fmla="*/ 709068 h 2239844"/>
              <a:gd name="connsiteX7027" fmla="*/ 2807367 w 4419601"/>
              <a:gd name="connsiteY7027" fmla="*/ 714849 h 2239844"/>
              <a:gd name="connsiteX7028" fmla="*/ 2798763 w 4419601"/>
              <a:gd name="connsiteY7028" fmla="*/ 719153 h 2239844"/>
              <a:gd name="connsiteX7029" fmla="*/ 2762200 w 4419601"/>
              <a:gd name="connsiteY7029" fmla="*/ 734217 h 2239844"/>
              <a:gd name="connsiteX7030" fmla="*/ 2754055 w 4419601"/>
              <a:gd name="connsiteY7030" fmla="*/ 738874 h 2239844"/>
              <a:gd name="connsiteX7031" fmla="*/ 2752045 w 4419601"/>
              <a:gd name="connsiteY7031" fmla="*/ 739686 h 2239844"/>
              <a:gd name="connsiteX7032" fmla="*/ 2771181 w 4419601"/>
              <a:gd name="connsiteY7032" fmla="*/ 729260 h 2239844"/>
              <a:gd name="connsiteX7033" fmla="*/ 1596978 w 4419601"/>
              <a:gd name="connsiteY7033" fmla="*/ 707944 h 2239844"/>
              <a:gd name="connsiteX7034" fmla="*/ 1580652 w 4419601"/>
              <a:gd name="connsiteY7034" fmla="*/ 709320 h 2239844"/>
              <a:gd name="connsiteX7035" fmla="*/ 1517470 w 4419601"/>
              <a:gd name="connsiteY7035" fmla="*/ 719857 h 2239844"/>
              <a:gd name="connsiteX7036" fmla="*/ 1503610 w 4419601"/>
              <a:gd name="connsiteY7036" fmla="*/ 715812 h 2239844"/>
              <a:gd name="connsiteX7037" fmla="*/ 1503442 w 4419601"/>
              <a:gd name="connsiteY7037" fmla="*/ 715826 h 2239844"/>
              <a:gd name="connsiteX7038" fmla="*/ 1503442 w 4419601"/>
              <a:gd name="connsiteY7038" fmla="*/ 718909 h 2239844"/>
              <a:gd name="connsiteX7039" fmla="*/ 1507529 w 4419601"/>
              <a:gd name="connsiteY7039" fmla="*/ 721515 h 2239844"/>
              <a:gd name="connsiteX7040" fmla="*/ 1517470 w 4419601"/>
              <a:gd name="connsiteY7040" fmla="*/ 719857 h 2239844"/>
              <a:gd name="connsiteX7041" fmla="*/ 1522730 w 4419601"/>
              <a:gd name="connsiteY7041" fmla="*/ 721392 h 2239844"/>
              <a:gd name="connsiteX7042" fmla="*/ 1542018 w 4419601"/>
              <a:gd name="connsiteY7042" fmla="*/ 722197 h 2239844"/>
              <a:gd name="connsiteX7043" fmla="*/ 1593454 w 4419601"/>
              <a:gd name="connsiteY7043" fmla="*/ 709330 h 2239844"/>
              <a:gd name="connsiteX7044" fmla="*/ 2700588 w 4419601"/>
              <a:gd name="connsiteY7044" fmla="*/ 705263 h 2239844"/>
              <a:gd name="connsiteX7045" fmla="*/ 2703010 w 4419601"/>
              <a:gd name="connsiteY7045" fmla="*/ 718083 h 2239844"/>
              <a:gd name="connsiteX7046" fmla="*/ 2703034 w 4419601"/>
              <a:gd name="connsiteY7046" fmla="*/ 718985 h 2239844"/>
              <a:gd name="connsiteX7047" fmla="*/ 2701404 w 4419601"/>
              <a:gd name="connsiteY7047" fmla="*/ 712454 h 2239844"/>
              <a:gd name="connsiteX7048" fmla="*/ 552863 w 4419601"/>
              <a:gd name="connsiteY7048" fmla="*/ 702550 h 2239844"/>
              <a:gd name="connsiteX7049" fmla="*/ 555702 w 4419601"/>
              <a:gd name="connsiteY7049" fmla="*/ 703258 h 2239844"/>
              <a:gd name="connsiteX7050" fmla="*/ 553906 w 4419601"/>
              <a:gd name="connsiteY7050" fmla="*/ 710032 h 2239844"/>
              <a:gd name="connsiteX7051" fmla="*/ 552516 w 4419601"/>
              <a:gd name="connsiteY7051" fmla="*/ 703264 h 2239844"/>
              <a:gd name="connsiteX7052" fmla="*/ 2979967 w 4419601"/>
              <a:gd name="connsiteY7052" fmla="*/ 702004 h 2239844"/>
              <a:gd name="connsiteX7053" fmla="*/ 2986277 w 4419601"/>
              <a:gd name="connsiteY7053" fmla="*/ 703701 h 2239844"/>
              <a:gd name="connsiteX7054" fmla="*/ 2996976 w 4419601"/>
              <a:gd name="connsiteY7054" fmla="*/ 709919 h 2239844"/>
              <a:gd name="connsiteX7055" fmla="*/ 2988529 w 4419601"/>
              <a:gd name="connsiteY7055" fmla="*/ 706730 h 2239844"/>
              <a:gd name="connsiteX7056" fmla="*/ 2983301 w 4419601"/>
              <a:gd name="connsiteY7056" fmla="*/ 703609 h 2239844"/>
              <a:gd name="connsiteX7057" fmla="*/ 2858986 w 4419601"/>
              <a:gd name="connsiteY7057" fmla="*/ 701938 h 2239844"/>
              <a:gd name="connsiteX7058" fmla="*/ 2865438 w 4419601"/>
              <a:gd name="connsiteY7058" fmla="*/ 708393 h 2239844"/>
              <a:gd name="connsiteX7059" fmla="*/ 2807366 w 4419601"/>
              <a:gd name="connsiteY7059" fmla="*/ 740673 h 2239844"/>
              <a:gd name="connsiteX7060" fmla="*/ 2779017 w 4419601"/>
              <a:gd name="connsiteY7060" fmla="*/ 754146 h 2239844"/>
              <a:gd name="connsiteX7061" fmla="*/ 2813331 w 4419601"/>
              <a:gd name="connsiteY7061" fmla="*/ 760623 h 2239844"/>
              <a:gd name="connsiteX7062" fmla="*/ 2867949 w 4419601"/>
              <a:gd name="connsiteY7062" fmla="*/ 785066 h 2239844"/>
              <a:gd name="connsiteX7063" fmla="*/ 2898033 w 4419601"/>
              <a:gd name="connsiteY7063" fmla="*/ 792575 h 2239844"/>
              <a:gd name="connsiteX7064" fmla="*/ 2967521 w 4419601"/>
              <a:gd name="connsiteY7064" fmla="*/ 824666 h 2239844"/>
              <a:gd name="connsiteX7065" fmla="*/ 3108933 w 4419601"/>
              <a:gd name="connsiteY7065" fmla="*/ 933943 h 2239844"/>
              <a:gd name="connsiteX7066" fmla="*/ 3211778 w 4419601"/>
              <a:gd name="connsiteY7066" fmla="*/ 1101073 h 2239844"/>
              <a:gd name="connsiteX7067" fmla="*/ 3229876 w 4419601"/>
              <a:gd name="connsiteY7067" fmla="*/ 1144509 h 2239844"/>
              <a:gd name="connsiteX7068" fmla="*/ 3231006 w 4419601"/>
              <a:gd name="connsiteY7068" fmla="*/ 1146149 h 2239844"/>
              <a:gd name="connsiteX7069" fmla="*/ 3235261 w 4419601"/>
              <a:gd name="connsiteY7069" fmla="*/ 1157433 h 2239844"/>
              <a:gd name="connsiteX7070" fmla="*/ 3251952 w 4419601"/>
              <a:gd name="connsiteY7070" fmla="*/ 1197494 h 2239844"/>
              <a:gd name="connsiteX7071" fmla="*/ 3255589 w 4419601"/>
              <a:gd name="connsiteY7071" fmla="*/ 1208981 h 2239844"/>
              <a:gd name="connsiteX7072" fmla="*/ 3263138 w 4419601"/>
              <a:gd name="connsiteY7072" fmla="*/ 1223271 h 2239844"/>
              <a:gd name="connsiteX7073" fmla="*/ 3284023 w 4419601"/>
              <a:gd name="connsiteY7073" fmla="*/ 1271472 h 2239844"/>
              <a:gd name="connsiteX7074" fmla="*/ 3292677 w 4419601"/>
              <a:gd name="connsiteY7074" fmla="*/ 1308561 h 2239844"/>
              <a:gd name="connsiteX7075" fmla="*/ 3281616 w 4419601"/>
              <a:gd name="connsiteY7075" fmla="*/ 1288571 h 2239844"/>
              <a:gd name="connsiteX7076" fmla="*/ 3290054 w 4419601"/>
              <a:gd name="connsiteY7076" fmla="*/ 1323154 h 2239844"/>
              <a:gd name="connsiteX7077" fmla="*/ 3296073 w 4419601"/>
              <a:gd name="connsiteY7077" fmla="*/ 1336543 h 2239844"/>
              <a:gd name="connsiteX7078" fmla="*/ 3297429 w 4419601"/>
              <a:gd name="connsiteY7078" fmla="*/ 1341573 h 2239844"/>
              <a:gd name="connsiteX7079" fmla="*/ 3299381 w 4419601"/>
              <a:gd name="connsiteY7079" fmla="*/ 1361374 h 2239844"/>
              <a:gd name="connsiteX7080" fmla="*/ 3301846 w 4419601"/>
              <a:gd name="connsiteY7080" fmla="*/ 1371477 h 2239844"/>
              <a:gd name="connsiteX7081" fmla="*/ 3309880 w 4419601"/>
              <a:gd name="connsiteY7081" fmla="*/ 1410861 h 2239844"/>
              <a:gd name="connsiteX7082" fmla="*/ 3309298 w 4419601"/>
              <a:gd name="connsiteY7082" fmla="*/ 1426886 h 2239844"/>
              <a:gd name="connsiteX7083" fmla="*/ 3310606 w 4419601"/>
              <a:gd name="connsiteY7083" fmla="*/ 1432119 h 2239844"/>
              <a:gd name="connsiteX7084" fmla="*/ 3314623 w 4419601"/>
              <a:gd name="connsiteY7084" fmla="*/ 1467473 h 2239844"/>
              <a:gd name="connsiteX7085" fmla="*/ 3314979 w 4419601"/>
              <a:gd name="connsiteY7085" fmla="*/ 1470323 h 2239844"/>
              <a:gd name="connsiteX7086" fmla="*/ 3316958 w 4419601"/>
              <a:gd name="connsiteY7086" fmla="*/ 1461866 h 2239844"/>
              <a:gd name="connsiteX7087" fmla="*/ 3320975 w 4419601"/>
              <a:gd name="connsiteY7087" fmla="*/ 1428929 h 2239844"/>
              <a:gd name="connsiteX7088" fmla="*/ 3297429 w 4419601"/>
              <a:gd name="connsiteY7088" fmla="*/ 1341573 h 2239844"/>
              <a:gd name="connsiteX7089" fmla="*/ 3295270 w 4419601"/>
              <a:gd name="connsiteY7089" fmla="*/ 1319673 h 2239844"/>
              <a:gd name="connsiteX7090" fmla="*/ 3292677 w 4419601"/>
              <a:gd name="connsiteY7090" fmla="*/ 1308561 h 2239844"/>
              <a:gd name="connsiteX7091" fmla="*/ 3295270 w 4419601"/>
              <a:gd name="connsiteY7091" fmla="*/ 1313246 h 2239844"/>
              <a:gd name="connsiteX7092" fmla="*/ 3320975 w 4419601"/>
              <a:gd name="connsiteY7092" fmla="*/ 1403221 h 2239844"/>
              <a:gd name="connsiteX7093" fmla="*/ 3320975 w 4419601"/>
              <a:gd name="connsiteY7093" fmla="*/ 1467490 h 2239844"/>
              <a:gd name="connsiteX7094" fmla="*/ 3316172 w 4419601"/>
              <a:gd name="connsiteY7094" fmla="*/ 1479866 h 2239844"/>
              <a:gd name="connsiteX7095" fmla="*/ 3318641 w 4419601"/>
              <a:gd name="connsiteY7095" fmla="*/ 1499613 h 2239844"/>
              <a:gd name="connsiteX7096" fmla="*/ 3309222 w 4419601"/>
              <a:gd name="connsiteY7096" fmla="*/ 1528596 h 2239844"/>
              <a:gd name="connsiteX7097" fmla="*/ 3379734 w 4419601"/>
              <a:gd name="connsiteY7097" fmla="*/ 1495476 h 2239844"/>
              <a:gd name="connsiteX7098" fmla="*/ 3395286 w 4419601"/>
              <a:gd name="connsiteY7098" fmla="*/ 1490391 h 2239844"/>
              <a:gd name="connsiteX7099" fmla="*/ 3388550 w 4419601"/>
              <a:gd name="connsiteY7099" fmla="*/ 1497063 h 2239844"/>
              <a:gd name="connsiteX7100" fmla="*/ 3384161 w 4419601"/>
              <a:gd name="connsiteY7100" fmla="*/ 1501410 h 2239844"/>
              <a:gd name="connsiteX7101" fmla="*/ 3382940 w 4419601"/>
              <a:gd name="connsiteY7101" fmla="*/ 1501826 h 2239844"/>
              <a:gd name="connsiteX7102" fmla="*/ 3374340 w 4419601"/>
              <a:gd name="connsiteY7102" fmla="*/ 1506039 h 2239844"/>
              <a:gd name="connsiteX7103" fmla="*/ 3372522 w 4419601"/>
              <a:gd name="connsiteY7103" fmla="*/ 1506588 h 2239844"/>
              <a:gd name="connsiteX7104" fmla="*/ 3372568 w 4419601"/>
              <a:gd name="connsiteY7104" fmla="*/ 1506907 h 2239844"/>
              <a:gd name="connsiteX7105" fmla="*/ 3308411 w 4419601"/>
              <a:gd name="connsiteY7105" fmla="*/ 1538338 h 2239844"/>
              <a:gd name="connsiteX7106" fmla="*/ 3302802 w 4419601"/>
              <a:gd name="connsiteY7106" fmla="*/ 1537544 h 2239844"/>
              <a:gd name="connsiteX7107" fmla="*/ 3302424 w 4419601"/>
              <a:gd name="connsiteY7107" fmla="*/ 1534928 h 2239844"/>
              <a:gd name="connsiteX7108" fmla="*/ 3292126 w 4419601"/>
              <a:gd name="connsiteY7108" fmla="*/ 1540593 h 2239844"/>
              <a:gd name="connsiteX7109" fmla="*/ 3277569 w 4419601"/>
              <a:gd name="connsiteY7109" fmla="*/ 1544232 h 2239844"/>
              <a:gd name="connsiteX7110" fmla="*/ 3278467 w 4419601"/>
              <a:gd name="connsiteY7110" fmla="*/ 1543807 h 2239844"/>
              <a:gd name="connsiteX7111" fmla="*/ 3281117 w 4419601"/>
              <a:gd name="connsiteY7111" fmla="*/ 1540748 h 2239844"/>
              <a:gd name="connsiteX7112" fmla="*/ 3279405 w 4419601"/>
              <a:gd name="connsiteY7112" fmla="*/ 1542503 h 2239844"/>
              <a:gd name="connsiteX7113" fmla="*/ 3273811 w 4419601"/>
              <a:gd name="connsiteY7113" fmla="*/ 1544142 h 2239844"/>
              <a:gd name="connsiteX7114" fmla="*/ 3276056 w 4419601"/>
              <a:gd name="connsiteY7114" fmla="*/ 1544610 h 2239844"/>
              <a:gd name="connsiteX7115" fmla="*/ 3277569 w 4419601"/>
              <a:gd name="connsiteY7115" fmla="*/ 1544232 h 2239844"/>
              <a:gd name="connsiteX7116" fmla="*/ 3263201 w 4419601"/>
              <a:gd name="connsiteY7116" fmla="*/ 1551038 h 2239844"/>
              <a:gd name="connsiteX7117" fmla="*/ 3258264 w 4419601"/>
              <a:gd name="connsiteY7117" fmla="*/ 1548699 h 2239844"/>
              <a:gd name="connsiteX7118" fmla="*/ 3257565 w 4419601"/>
              <a:gd name="connsiteY7118" fmla="*/ 1548904 h 2239844"/>
              <a:gd name="connsiteX7119" fmla="*/ 3257745 w 4419601"/>
              <a:gd name="connsiteY7119" fmla="*/ 1548454 h 2239844"/>
              <a:gd name="connsiteX7120" fmla="*/ 3256241 w 4419601"/>
              <a:gd name="connsiteY7120" fmla="*/ 1547741 h 2239844"/>
              <a:gd name="connsiteX7121" fmla="*/ 3256453 w 4419601"/>
              <a:gd name="connsiteY7121" fmla="*/ 1549230 h 2239844"/>
              <a:gd name="connsiteX7122" fmla="*/ 3250285 w 4419601"/>
              <a:gd name="connsiteY7122" fmla="*/ 1551038 h 2239844"/>
              <a:gd name="connsiteX7123" fmla="*/ 3250285 w 4419601"/>
              <a:gd name="connsiteY7123" fmla="*/ 1547825 h 2239844"/>
              <a:gd name="connsiteX7124" fmla="*/ 3250285 w 4419601"/>
              <a:gd name="connsiteY7124" fmla="*/ 1544920 h 2239844"/>
              <a:gd name="connsiteX7125" fmla="*/ 3247935 w 4419601"/>
              <a:gd name="connsiteY7125" fmla="*/ 1543807 h 2239844"/>
              <a:gd name="connsiteX7126" fmla="*/ 3237490 w 4419601"/>
              <a:gd name="connsiteY7126" fmla="*/ 1531754 h 2239844"/>
              <a:gd name="connsiteX7127" fmla="*/ 3252916 w 4419601"/>
              <a:gd name="connsiteY7127" fmla="*/ 1538825 h 2239844"/>
              <a:gd name="connsiteX7128" fmla="*/ 3253391 w 4419601"/>
              <a:gd name="connsiteY7128" fmla="*/ 1539538 h 2239844"/>
              <a:gd name="connsiteX7129" fmla="*/ 3253628 w 4419601"/>
              <a:gd name="connsiteY7129" fmla="*/ 1539151 h 2239844"/>
              <a:gd name="connsiteX7130" fmla="*/ 3252916 w 4419601"/>
              <a:gd name="connsiteY7130" fmla="*/ 1538825 h 2239844"/>
              <a:gd name="connsiteX7131" fmla="*/ 3243917 w 4419601"/>
              <a:gd name="connsiteY7131" fmla="*/ 1525326 h 2239844"/>
              <a:gd name="connsiteX7132" fmla="*/ 3258109 w 4419601"/>
              <a:gd name="connsiteY7132" fmla="*/ 1531831 h 2239844"/>
              <a:gd name="connsiteX7133" fmla="*/ 3274384 w 4419601"/>
              <a:gd name="connsiteY7133" fmla="*/ 1505247 h 2239844"/>
              <a:gd name="connsiteX7134" fmla="*/ 3274662 w 4419601"/>
              <a:gd name="connsiteY7134" fmla="*/ 1504398 h 2239844"/>
              <a:gd name="connsiteX7135" fmla="*/ 3263279 w 4419601"/>
              <a:gd name="connsiteY7135" fmla="*/ 1512938 h 2239844"/>
              <a:gd name="connsiteX7136" fmla="*/ 3263279 w 4419601"/>
              <a:gd name="connsiteY7136" fmla="*/ 1506508 h 2239844"/>
              <a:gd name="connsiteX7137" fmla="*/ 3277132 w 4419601"/>
              <a:gd name="connsiteY7137" fmla="*/ 1496850 h 2239844"/>
              <a:gd name="connsiteX7138" fmla="*/ 3288843 w 4419601"/>
              <a:gd name="connsiteY7138" fmla="*/ 1461063 h 2239844"/>
              <a:gd name="connsiteX7139" fmla="*/ 3289176 w 4419601"/>
              <a:gd name="connsiteY7139" fmla="*/ 1454519 h 2239844"/>
              <a:gd name="connsiteX7140" fmla="*/ 3288912 w 4419601"/>
              <a:gd name="connsiteY7140" fmla="*/ 1448189 h 2239844"/>
              <a:gd name="connsiteX7141" fmla="*/ 3285788 w 4419601"/>
              <a:gd name="connsiteY7141" fmla="*/ 1435693 h 2239844"/>
              <a:gd name="connsiteX7142" fmla="*/ 3285630 w 4419601"/>
              <a:gd name="connsiteY7142" fmla="*/ 1439372 h 2239844"/>
              <a:gd name="connsiteX7143" fmla="*/ 3270769 w 4419601"/>
              <a:gd name="connsiteY7143" fmla="*/ 1474017 h 2239844"/>
              <a:gd name="connsiteX7144" fmla="*/ 3244777 w 4419601"/>
              <a:gd name="connsiteY7144" fmla="*/ 1498750 h 2239844"/>
              <a:gd name="connsiteX7145" fmla="*/ 3244156 w 4419601"/>
              <a:gd name="connsiteY7145" fmla="*/ 1499746 h 2239844"/>
              <a:gd name="connsiteX7146" fmla="*/ 3243413 w 4419601"/>
              <a:gd name="connsiteY7146" fmla="*/ 1499560 h 2239844"/>
              <a:gd name="connsiteX7147" fmla="*/ 3238236 w 4419601"/>
              <a:gd name="connsiteY7147" fmla="*/ 1498820 h 2239844"/>
              <a:gd name="connsiteX7148" fmla="*/ 3237433 w 4419601"/>
              <a:gd name="connsiteY7148" fmla="*/ 1493197 h 2239844"/>
              <a:gd name="connsiteX7149" fmla="*/ 3237734 w 4419601"/>
              <a:gd name="connsiteY7149" fmla="*/ 1492971 h 2239844"/>
              <a:gd name="connsiteX7150" fmla="*/ 3238828 w 4419601"/>
              <a:gd name="connsiteY7150" fmla="*/ 1480368 h 2239844"/>
              <a:gd name="connsiteX7151" fmla="*/ 3244156 w 4419601"/>
              <a:gd name="connsiteY7151" fmla="*/ 1480368 h 2239844"/>
              <a:gd name="connsiteX7152" fmla="*/ 3245111 w 4419601"/>
              <a:gd name="connsiteY7152" fmla="*/ 1484195 h 2239844"/>
              <a:gd name="connsiteX7153" fmla="*/ 3244749 w 4419601"/>
              <a:gd name="connsiteY7153" fmla="*/ 1487644 h 2239844"/>
              <a:gd name="connsiteX7154" fmla="*/ 3243462 w 4419601"/>
              <a:gd name="connsiteY7154" fmla="*/ 1488675 h 2239844"/>
              <a:gd name="connsiteX7155" fmla="*/ 3244741 w 4419601"/>
              <a:gd name="connsiteY7155" fmla="*/ 1487715 h 2239844"/>
              <a:gd name="connsiteX7156" fmla="*/ 3244749 w 4419601"/>
              <a:gd name="connsiteY7156" fmla="*/ 1487644 h 2239844"/>
              <a:gd name="connsiteX7157" fmla="*/ 3245768 w 4419601"/>
              <a:gd name="connsiteY7157" fmla="*/ 1486827 h 2239844"/>
              <a:gd name="connsiteX7158" fmla="*/ 3245111 w 4419601"/>
              <a:gd name="connsiteY7158" fmla="*/ 1484195 h 2239844"/>
              <a:gd name="connsiteX7159" fmla="*/ 3245768 w 4419601"/>
              <a:gd name="connsiteY7159" fmla="*/ 1477945 h 2239844"/>
              <a:gd name="connsiteX7160" fmla="*/ 3250214 w 4419601"/>
              <a:gd name="connsiteY7160" fmla="*/ 1473810 h 2239844"/>
              <a:gd name="connsiteX7161" fmla="*/ 3250605 w 4419601"/>
              <a:gd name="connsiteY7161" fmla="*/ 1473908 h 2239844"/>
              <a:gd name="connsiteX7162" fmla="*/ 3251679 w 4419601"/>
              <a:gd name="connsiteY7162" fmla="*/ 1482512 h 2239844"/>
              <a:gd name="connsiteX7163" fmla="*/ 3263138 w 4419601"/>
              <a:gd name="connsiteY7163" fmla="*/ 1473916 h 2239844"/>
              <a:gd name="connsiteX7164" fmla="*/ 3273550 w 4419601"/>
              <a:gd name="connsiteY7164" fmla="*/ 1449619 h 2239844"/>
              <a:gd name="connsiteX7165" fmla="*/ 3256594 w 4419601"/>
              <a:gd name="connsiteY7165" fmla="*/ 1464219 h 2239844"/>
              <a:gd name="connsiteX7166" fmla="*/ 3256248 w 4419601"/>
              <a:gd name="connsiteY7166" fmla="*/ 1461797 h 2239844"/>
              <a:gd name="connsiteX7167" fmla="*/ 3257054 w 4419601"/>
              <a:gd name="connsiteY7167" fmla="*/ 1460989 h 2239844"/>
              <a:gd name="connsiteX7168" fmla="*/ 3254927 w 4419601"/>
              <a:gd name="connsiteY7168" fmla="*/ 1459391 h 2239844"/>
              <a:gd name="connsiteX7169" fmla="*/ 3264504 w 4419601"/>
              <a:gd name="connsiteY7169" fmla="*/ 1451077 h 2239844"/>
              <a:gd name="connsiteX7170" fmla="*/ 3275316 w 4419601"/>
              <a:gd name="connsiteY7170" fmla="*/ 1445499 h 2239844"/>
              <a:gd name="connsiteX7171" fmla="*/ 3277597 w 4419601"/>
              <a:gd name="connsiteY7171" fmla="*/ 1440176 h 2239844"/>
              <a:gd name="connsiteX7172" fmla="*/ 3277654 w 4419601"/>
              <a:gd name="connsiteY7172" fmla="*/ 1439662 h 2239844"/>
              <a:gd name="connsiteX7173" fmla="*/ 3264504 w 4419601"/>
              <a:gd name="connsiteY7173" fmla="*/ 1451077 h 2239844"/>
              <a:gd name="connsiteX7174" fmla="*/ 3229645 w 4419601"/>
              <a:gd name="connsiteY7174" fmla="*/ 1469063 h 2239844"/>
              <a:gd name="connsiteX7175" fmla="*/ 3186113 w 4419601"/>
              <a:gd name="connsiteY7175" fmla="*/ 1506205 h 2239844"/>
              <a:gd name="connsiteX7176" fmla="*/ 3184676 w 4419601"/>
              <a:gd name="connsiteY7176" fmla="*/ 1507950 h 2239844"/>
              <a:gd name="connsiteX7177" fmla="*/ 3175251 w 4419601"/>
              <a:gd name="connsiteY7177" fmla="*/ 1513345 h 2239844"/>
              <a:gd name="connsiteX7178" fmla="*/ 3186113 w 4419601"/>
              <a:gd name="connsiteY7178" fmla="*/ 1499746 h 2239844"/>
              <a:gd name="connsiteX7179" fmla="*/ 3229645 w 4419601"/>
              <a:gd name="connsiteY7179" fmla="*/ 1462604 h 2239844"/>
              <a:gd name="connsiteX7180" fmla="*/ 3277870 w 4419601"/>
              <a:gd name="connsiteY7180" fmla="*/ 1437721 h 2239844"/>
              <a:gd name="connsiteX7181" fmla="*/ 3280462 w 4419601"/>
              <a:gd name="connsiteY7181" fmla="*/ 1414387 h 2239844"/>
              <a:gd name="connsiteX7182" fmla="*/ 3269629 w 4419601"/>
              <a:gd name="connsiteY7182" fmla="*/ 1371052 h 2239844"/>
              <a:gd name="connsiteX7183" fmla="*/ 3267572 w 4419601"/>
              <a:gd name="connsiteY7183" fmla="*/ 1358454 h 2239844"/>
              <a:gd name="connsiteX7184" fmla="*/ 3276056 w 4419601"/>
              <a:gd name="connsiteY7184" fmla="*/ 1383908 h 2239844"/>
              <a:gd name="connsiteX7185" fmla="*/ 3281593 w 4419601"/>
              <a:gd name="connsiteY7185" fmla="*/ 1404210 h 2239844"/>
              <a:gd name="connsiteX7186" fmla="*/ 3282417 w 4419601"/>
              <a:gd name="connsiteY7186" fmla="*/ 1396795 h 2239844"/>
              <a:gd name="connsiteX7187" fmla="*/ 3275991 w 4419601"/>
              <a:gd name="connsiteY7187" fmla="*/ 1319673 h 2239844"/>
              <a:gd name="connsiteX7188" fmla="*/ 3258344 w 4419601"/>
              <a:gd name="connsiteY7188" fmla="*/ 1252608 h 2239844"/>
              <a:gd name="connsiteX7189" fmla="*/ 3266382 w 4419601"/>
              <a:gd name="connsiteY7189" fmla="*/ 1270492 h 2239844"/>
              <a:gd name="connsiteX7190" fmla="*/ 3264311 w 4419601"/>
              <a:gd name="connsiteY7190" fmla="*/ 1262725 h 2239844"/>
              <a:gd name="connsiteX7191" fmla="*/ 3261107 w 4419601"/>
              <a:gd name="connsiteY7191" fmla="*/ 1251509 h 2239844"/>
              <a:gd name="connsiteX7192" fmla="*/ 3261519 w 4419601"/>
              <a:gd name="connsiteY7192" fmla="*/ 1252253 h 2239844"/>
              <a:gd name="connsiteX7193" fmla="*/ 3251840 w 4419601"/>
              <a:gd name="connsiteY7193" fmla="*/ 1215955 h 2239844"/>
              <a:gd name="connsiteX7194" fmla="*/ 3249234 w 4419601"/>
              <a:gd name="connsiteY7194" fmla="*/ 1209949 h 2239844"/>
              <a:gd name="connsiteX7195" fmla="*/ 3247927 w 4419601"/>
              <a:gd name="connsiteY7195" fmla="*/ 1205375 h 2239844"/>
              <a:gd name="connsiteX7196" fmla="*/ 3241670 w 4419601"/>
              <a:gd name="connsiteY7196" fmla="*/ 1191964 h 2239844"/>
              <a:gd name="connsiteX7197" fmla="*/ 3243859 w 4419601"/>
              <a:gd name="connsiteY7197" fmla="*/ 1197563 h 2239844"/>
              <a:gd name="connsiteX7198" fmla="*/ 3249234 w 4419601"/>
              <a:gd name="connsiteY7198" fmla="*/ 1209949 h 2239844"/>
              <a:gd name="connsiteX7199" fmla="*/ 3256712 w 4419601"/>
              <a:gd name="connsiteY7199" fmla="*/ 1236124 h 2239844"/>
              <a:gd name="connsiteX7200" fmla="*/ 3261107 w 4419601"/>
              <a:gd name="connsiteY7200" fmla="*/ 1251509 h 2239844"/>
              <a:gd name="connsiteX7201" fmla="*/ 3255286 w 4419601"/>
              <a:gd name="connsiteY7201" fmla="*/ 1240990 h 2239844"/>
              <a:gd name="connsiteX7202" fmla="*/ 3251892 w 4419601"/>
              <a:gd name="connsiteY7202" fmla="*/ 1228091 h 2239844"/>
              <a:gd name="connsiteX7203" fmla="*/ 3220700 w 4419601"/>
              <a:gd name="connsiteY7203" fmla="*/ 1152333 h 2239844"/>
              <a:gd name="connsiteX7204" fmla="*/ 3229678 w 4419601"/>
              <a:gd name="connsiteY7204" fmla="*/ 1166256 h 2239844"/>
              <a:gd name="connsiteX7205" fmla="*/ 3215827 w 4419601"/>
              <a:gd name="connsiteY7205" fmla="*/ 1136566 h 2239844"/>
              <a:gd name="connsiteX7206" fmla="*/ 3202303 w 4419601"/>
              <a:gd name="connsiteY7206" fmla="*/ 1116086 h 2239844"/>
              <a:gd name="connsiteX7207" fmla="*/ 3194149 w 4419601"/>
              <a:gd name="connsiteY7207" fmla="*/ 1100620 h 2239844"/>
              <a:gd name="connsiteX7208" fmla="*/ 3207598 w 4419601"/>
              <a:gd name="connsiteY7208" fmla="*/ 1118926 h 2239844"/>
              <a:gd name="connsiteX7209" fmla="*/ 3205428 w 4419601"/>
              <a:gd name="connsiteY7209" fmla="*/ 1114276 h 2239844"/>
              <a:gd name="connsiteX7210" fmla="*/ 3184425 w 4419601"/>
              <a:gd name="connsiteY7210" fmla="*/ 1082177 h 2239844"/>
              <a:gd name="connsiteX7211" fmla="*/ 3194149 w 4419601"/>
              <a:gd name="connsiteY7211" fmla="*/ 1100620 h 2239844"/>
              <a:gd name="connsiteX7212" fmla="*/ 3189235 w 4419601"/>
              <a:gd name="connsiteY7212" fmla="*/ 1093931 h 2239844"/>
              <a:gd name="connsiteX7213" fmla="*/ 3160317 w 4419601"/>
              <a:gd name="connsiteY7213" fmla="*/ 1049747 h 2239844"/>
              <a:gd name="connsiteX7214" fmla="*/ 3149665 w 4419601"/>
              <a:gd name="connsiteY7214" fmla="*/ 1036909 h 2239844"/>
              <a:gd name="connsiteX7215" fmla="*/ 3162117 w 4419601"/>
              <a:gd name="connsiteY7215" fmla="*/ 1050482 h 2239844"/>
              <a:gd name="connsiteX7216" fmla="*/ 3147578 w 4419601"/>
              <a:gd name="connsiteY7216" fmla="*/ 1030685 h 2239844"/>
              <a:gd name="connsiteX7217" fmla="*/ 3079282 w 4419601"/>
              <a:gd name="connsiteY7217" fmla="*/ 948702 h 2239844"/>
              <a:gd name="connsiteX7218" fmla="*/ 3006324 w 4419601"/>
              <a:gd name="connsiteY7218" fmla="*/ 876520 h 2239844"/>
              <a:gd name="connsiteX7219" fmla="*/ 3005138 w 4419601"/>
              <a:gd name="connsiteY7219" fmla="*/ 875628 h 2239844"/>
              <a:gd name="connsiteX7220" fmla="*/ 2944878 w 4419601"/>
              <a:gd name="connsiteY7220" fmla="*/ 832485 h 2239844"/>
              <a:gd name="connsiteX7221" fmla="*/ 2912100 w 4419601"/>
              <a:gd name="connsiteY7221" fmla="*/ 815168 h 2239844"/>
              <a:gd name="connsiteX7222" fmla="*/ 2864706 w 4419601"/>
              <a:gd name="connsiteY7222" fmla="*/ 792674 h 2239844"/>
              <a:gd name="connsiteX7223" fmla="*/ 2811430 w 4419601"/>
              <a:gd name="connsiteY7223" fmla="*/ 778143 h 2239844"/>
              <a:gd name="connsiteX7224" fmla="*/ 2806978 w 4419601"/>
              <a:gd name="connsiteY7224" fmla="*/ 778280 h 2239844"/>
              <a:gd name="connsiteX7225" fmla="*/ 2866312 w 4419601"/>
              <a:gd name="connsiteY7225" fmla="*/ 799101 h 2239844"/>
              <a:gd name="connsiteX7226" fmla="*/ 2948248 w 4419601"/>
              <a:gd name="connsiteY7226" fmla="*/ 850515 h 2239844"/>
              <a:gd name="connsiteX7227" fmla="*/ 3009039 w 4419601"/>
              <a:gd name="connsiteY7227" fmla="*/ 897006 h 2239844"/>
              <a:gd name="connsiteX7228" fmla="*/ 2985483 w 4419601"/>
              <a:gd name="connsiteY7228" fmla="*/ 880627 h 2239844"/>
              <a:gd name="connsiteX7229" fmla="*/ 2980380 w 4419601"/>
              <a:gd name="connsiteY7229" fmla="*/ 876222 h 2239844"/>
              <a:gd name="connsiteX7230" fmla="*/ 2965625 w 4419601"/>
              <a:gd name="connsiteY7230" fmla="*/ 866820 h 2239844"/>
              <a:gd name="connsiteX7231" fmla="*/ 2941018 w 4419601"/>
              <a:gd name="connsiteY7231" fmla="*/ 849712 h 2239844"/>
              <a:gd name="connsiteX7232" fmla="*/ 2930932 w 4419601"/>
              <a:gd name="connsiteY7232" fmla="*/ 844714 h 2239844"/>
              <a:gd name="connsiteX7233" fmla="*/ 2889608 w 4419601"/>
              <a:gd name="connsiteY7233" fmla="*/ 818381 h 2239844"/>
              <a:gd name="connsiteX7234" fmla="*/ 2794016 w 4419601"/>
              <a:gd name="connsiteY7234" fmla="*/ 779820 h 2239844"/>
              <a:gd name="connsiteX7235" fmla="*/ 2791108 w 4419601"/>
              <a:gd name="connsiteY7235" fmla="*/ 778768 h 2239844"/>
              <a:gd name="connsiteX7236" fmla="*/ 2778331 w 4419601"/>
              <a:gd name="connsiteY7236" fmla="*/ 779161 h 2239844"/>
              <a:gd name="connsiteX7237" fmla="*/ 2781163 w 4419601"/>
              <a:gd name="connsiteY7237" fmla="*/ 779820 h 2239844"/>
              <a:gd name="connsiteX7238" fmla="*/ 2776060 w 4419601"/>
              <a:gd name="connsiteY7238" fmla="*/ 779231 h 2239844"/>
              <a:gd name="connsiteX7239" fmla="*/ 2761831 w 4419601"/>
              <a:gd name="connsiteY7239" fmla="*/ 779669 h 2239844"/>
              <a:gd name="connsiteX7240" fmla="*/ 2758396 w 4419601"/>
              <a:gd name="connsiteY7240" fmla="*/ 780957 h 2239844"/>
              <a:gd name="connsiteX7241" fmla="*/ 2755403 w 4419601"/>
              <a:gd name="connsiteY7241" fmla="*/ 779669 h 2239844"/>
              <a:gd name="connsiteX7242" fmla="*/ 2750767 w 4419601"/>
              <a:gd name="connsiteY7242" fmla="*/ 778557 h 2239844"/>
              <a:gd name="connsiteX7243" fmla="*/ 2757413 w 4419601"/>
              <a:gd name="connsiteY7243" fmla="*/ 777080 h 2239844"/>
              <a:gd name="connsiteX7244" fmla="*/ 2740990 w 4419601"/>
              <a:gd name="connsiteY7244" fmla="*/ 775184 h 2239844"/>
              <a:gd name="connsiteX7245" fmla="*/ 2755780 w 4419601"/>
              <a:gd name="connsiteY7245" fmla="*/ 773917 h 2239844"/>
              <a:gd name="connsiteX7246" fmla="*/ 2763533 w 4419601"/>
              <a:gd name="connsiteY7246" fmla="*/ 775720 h 2239844"/>
              <a:gd name="connsiteX7247" fmla="*/ 2774686 w 4419601"/>
              <a:gd name="connsiteY7247" fmla="*/ 773241 h 2239844"/>
              <a:gd name="connsiteX7248" fmla="*/ 2775882 w 4419601"/>
              <a:gd name="connsiteY7248" fmla="*/ 773260 h 2239844"/>
              <a:gd name="connsiteX7249" fmla="*/ 2775717 w 4419601"/>
              <a:gd name="connsiteY7249" fmla="*/ 773201 h 2239844"/>
              <a:gd name="connsiteX7250" fmla="*/ 2793022 w 4419601"/>
              <a:gd name="connsiteY7250" fmla="*/ 773383 h 2239844"/>
              <a:gd name="connsiteX7251" fmla="*/ 2793494 w 4419601"/>
              <a:gd name="connsiteY7251" fmla="*/ 773549 h 2239844"/>
              <a:gd name="connsiteX7252" fmla="*/ 2794655 w 4419601"/>
              <a:gd name="connsiteY7252" fmla="*/ 773568 h 2239844"/>
              <a:gd name="connsiteX7253" fmla="*/ 2794016 w 4419601"/>
              <a:gd name="connsiteY7253" fmla="*/ 773393 h 2239844"/>
              <a:gd name="connsiteX7254" fmla="*/ 2793022 w 4419601"/>
              <a:gd name="connsiteY7254" fmla="*/ 773383 h 2239844"/>
              <a:gd name="connsiteX7255" fmla="*/ 2775209 w 4419601"/>
              <a:gd name="connsiteY7255" fmla="*/ 767132 h 2239844"/>
              <a:gd name="connsiteX7256" fmla="*/ 2781163 w 4419601"/>
              <a:gd name="connsiteY7256" fmla="*/ 766967 h 2239844"/>
              <a:gd name="connsiteX7257" fmla="*/ 2810885 w 4419601"/>
              <a:gd name="connsiteY7257" fmla="*/ 773393 h 2239844"/>
              <a:gd name="connsiteX7258" fmla="*/ 2813477 w 4419601"/>
              <a:gd name="connsiteY7258" fmla="*/ 773876 h 2239844"/>
              <a:gd name="connsiteX7259" fmla="*/ 2823799 w 4419601"/>
              <a:gd name="connsiteY7259" fmla="*/ 774044 h 2239844"/>
              <a:gd name="connsiteX7260" fmla="*/ 2851017 w 4419601"/>
              <a:gd name="connsiteY7260" fmla="*/ 780839 h 2239844"/>
              <a:gd name="connsiteX7261" fmla="*/ 2832614 w 4419601"/>
              <a:gd name="connsiteY7261" fmla="*/ 773483 h 2239844"/>
              <a:gd name="connsiteX7262" fmla="*/ 2784406 w 4419601"/>
              <a:gd name="connsiteY7262" fmla="*/ 759819 h 2239844"/>
              <a:gd name="connsiteX7263" fmla="*/ 2762240 w 4419601"/>
              <a:gd name="connsiteY7263" fmla="*/ 760189 h 2239844"/>
              <a:gd name="connsiteX7264" fmla="*/ 2754584 w 4419601"/>
              <a:gd name="connsiteY7264" fmla="*/ 762678 h 2239844"/>
              <a:gd name="connsiteX7265" fmla="*/ 2774737 w 4419601"/>
              <a:gd name="connsiteY7265" fmla="*/ 766967 h 2239844"/>
              <a:gd name="connsiteX7266" fmla="*/ 2775209 w 4419601"/>
              <a:gd name="connsiteY7266" fmla="*/ 767132 h 2239844"/>
              <a:gd name="connsiteX7267" fmla="*/ 2760100 w 4419601"/>
              <a:gd name="connsiteY7267" fmla="*/ 767552 h 2239844"/>
              <a:gd name="connsiteX7268" fmla="*/ 2756261 w 4419601"/>
              <a:gd name="connsiteY7268" fmla="*/ 766163 h 2239844"/>
              <a:gd name="connsiteX7269" fmla="*/ 2742862 w 4419601"/>
              <a:gd name="connsiteY7269" fmla="*/ 766490 h 2239844"/>
              <a:gd name="connsiteX7270" fmla="*/ 2742842 w 4419601"/>
              <a:gd name="connsiteY7270" fmla="*/ 766496 h 2239844"/>
              <a:gd name="connsiteX7271" fmla="*/ 2742826 w 4419601"/>
              <a:gd name="connsiteY7271" fmla="*/ 766491 h 2239844"/>
              <a:gd name="connsiteX7272" fmla="*/ 2723327 w 4419601"/>
              <a:gd name="connsiteY7272" fmla="*/ 766967 h 2239844"/>
              <a:gd name="connsiteX7273" fmla="*/ 2709155 w 4419601"/>
              <a:gd name="connsiteY7273" fmla="*/ 768199 h 2239844"/>
              <a:gd name="connsiteX7274" fmla="*/ 2700470 w 4419601"/>
              <a:gd name="connsiteY7274" fmla="*/ 772181 h 2239844"/>
              <a:gd name="connsiteX7275" fmla="*/ 2691195 w 4419601"/>
              <a:gd name="connsiteY7275" fmla="*/ 779820 h 2239844"/>
              <a:gd name="connsiteX7276" fmla="*/ 2689706 w 4419601"/>
              <a:gd name="connsiteY7276" fmla="*/ 782932 h 2239844"/>
              <a:gd name="connsiteX7277" fmla="*/ 2685840 w 4419601"/>
              <a:gd name="connsiteY7277" fmla="*/ 786247 h 2239844"/>
              <a:gd name="connsiteX7278" fmla="*/ 2684417 w 4419601"/>
              <a:gd name="connsiteY7278" fmla="*/ 787023 h 2239844"/>
              <a:gd name="connsiteX7279" fmla="*/ 2684697 w 4419601"/>
              <a:gd name="connsiteY7279" fmla="*/ 786901 h 2239844"/>
              <a:gd name="connsiteX7280" fmla="*/ 2685107 w 4419601"/>
              <a:gd name="connsiteY7280" fmla="*/ 786875 h 2239844"/>
              <a:gd name="connsiteX7281" fmla="*/ 2685840 w 4419601"/>
              <a:gd name="connsiteY7281" fmla="*/ 786247 h 2239844"/>
              <a:gd name="connsiteX7282" fmla="*/ 2688927 w 4419601"/>
              <a:gd name="connsiteY7282" fmla="*/ 784563 h 2239844"/>
              <a:gd name="connsiteX7283" fmla="*/ 2687905 w 4419601"/>
              <a:gd name="connsiteY7283" fmla="*/ 786700 h 2239844"/>
              <a:gd name="connsiteX7284" fmla="*/ 2692633 w 4419601"/>
              <a:gd name="connsiteY7284" fmla="*/ 786405 h 2239844"/>
              <a:gd name="connsiteX7285" fmla="*/ 2697621 w 4419601"/>
              <a:gd name="connsiteY7285" fmla="*/ 779820 h 2239844"/>
              <a:gd name="connsiteX7286" fmla="*/ 2710061 w 4419601"/>
              <a:gd name="connsiteY7286" fmla="*/ 779820 h 2239844"/>
              <a:gd name="connsiteX7287" fmla="*/ 2710408 w 4419601"/>
              <a:gd name="connsiteY7287" fmla="*/ 779669 h 2239844"/>
              <a:gd name="connsiteX7288" fmla="*/ 2714489 w 4419601"/>
              <a:gd name="connsiteY7288" fmla="*/ 778879 h 2239844"/>
              <a:gd name="connsiteX7289" fmla="*/ 2716479 w 4419601"/>
              <a:gd name="connsiteY7289" fmla="*/ 777644 h 2239844"/>
              <a:gd name="connsiteX7290" fmla="*/ 2727351 w 4419601"/>
              <a:gd name="connsiteY7290" fmla="*/ 776390 h 2239844"/>
              <a:gd name="connsiteX7291" fmla="*/ 2735316 w 4419601"/>
              <a:gd name="connsiteY7291" fmla="*/ 774848 h 2239844"/>
              <a:gd name="connsiteX7292" fmla="*/ 2737068 w 4419601"/>
              <a:gd name="connsiteY7292" fmla="*/ 775268 h 2239844"/>
              <a:gd name="connsiteX7293" fmla="*/ 2739392 w 4419601"/>
              <a:gd name="connsiteY7293" fmla="*/ 775000 h 2239844"/>
              <a:gd name="connsiteX7294" fmla="*/ 2740990 w 4419601"/>
              <a:gd name="connsiteY7294" fmla="*/ 775184 h 2239844"/>
              <a:gd name="connsiteX7295" fmla="*/ 2737842 w 4419601"/>
              <a:gd name="connsiteY7295" fmla="*/ 775454 h 2239844"/>
              <a:gd name="connsiteX7296" fmla="*/ 2750767 w 4419601"/>
              <a:gd name="connsiteY7296" fmla="*/ 778557 h 2239844"/>
              <a:gd name="connsiteX7297" fmla="*/ 2745761 w 4419601"/>
              <a:gd name="connsiteY7297" fmla="*/ 779669 h 2239844"/>
              <a:gd name="connsiteX7298" fmla="*/ 2741598 w 4419601"/>
              <a:gd name="connsiteY7298" fmla="*/ 780594 h 2239844"/>
              <a:gd name="connsiteX7299" fmla="*/ 2754463 w 4419601"/>
              <a:gd name="connsiteY7299" fmla="*/ 782432 h 2239844"/>
              <a:gd name="connsiteX7300" fmla="*/ 2758396 w 4419601"/>
              <a:gd name="connsiteY7300" fmla="*/ 780957 h 2239844"/>
              <a:gd name="connsiteX7301" fmla="*/ 2764613 w 4419601"/>
              <a:gd name="connsiteY7301" fmla="*/ 783633 h 2239844"/>
              <a:gd name="connsiteX7302" fmla="*/ 2781163 w 4419601"/>
              <a:gd name="connsiteY7302" fmla="*/ 785444 h 2239844"/>
              <a:gd name="connsiteX7303" fmla="*/ 2826784 w 4419601"/>
              <a:gd name="connsiteY7303" fmla="*/ 803265 h 2239844"/>
              <a:gd name="connsiteX7304" fmla="*/ 2781163 w 4419601"/>
              <a:gd name="connsiteY7304" fmla="*/ 786247 h 2239844"/>
              <a:gd name="connsiteX7305" fmla="*/ 2765480 w 4419601"/>
              <a:gd name="connsiteY7305" fmla="*/ 784006 h 2239844"/>
              <a:gd name="connsiteX7306" fmla="*/ 2801879 w 4419601"/>
              <a:gd name="connsiteY7306" fmla="*/ 799672 h 2239844"/>
              <a:gd name="connsiteX7307" fmla="*/ 2793970 w 4419601"/>
              <a:gd name="connsiteY7307" fmla="*/ 798953 h 2239844"/>
              <a:gd name="connsiteX7308" fmla="*/ 2783123 w 4419601"/>
              <a:gd name="connsiteY7308" fmla="*/ 795880 h 2239844"/>
              <a:gd name="connsiteX7309" fmla="*/ 2768258 w 4419601"/>
              <a:gd name="connsiteY7309" fmla="*/ 787704 h 2239844"/>
              <a:gd name="connsiteX7310" fmla="*/ 2751546 w 4419601"/>
              <a:gd name="connsiteY7310" fmla="*/ 783526 h 2239844"/>
              <a:gd name="connsiteX7311" fmla="*/ 2754275 w 4419601"/>
              <a:gd name="connsiteY7311" fmla="*/ 782503 h 2239844"/>
              <a:gd name="connsiteX7312" fmla="*/ 2742145 w 4419601"/>
              <a:gd name="connsiteY7312" fmla="*/ 781176 h 2239844"/>
              <a:gd name="connsiteX7313" fmla="*/ 2751546 w 4419601"/>
              <a:gd name="connsiteY7313" fmla="*/ 783526 h 2239844"/>
              <a:gd name="connsiteX7314" fmla="*/ 2746371 w 4419601"/>
              <a:gd name="connsiteY7314" fmla="*/ 785467 h 2239844"/>
              <a:gd name="connsiteX7315" fmla="*/ 2745761 w 4419601"/>
              <a:gd name="connsiteY7315" fmla="*/ 785294 h 2239844"/>
              <a:gd name="connsiteX7316" fmla="*/ 2718399 w 4419601"/>
              <a:gd name="connsiteY7316" fmla="*/ 785750 h 2239844"/>
              <a:gd name="connsiteX7317" fmla="*/ 2740025 w 4419601"/>
              <a:gd name="connsiteY7317" fmla="*/ 780944 h 2239844"/>
              <a:gd name="connsiteX7318" fmla="*/ 2733681 w 4419601"/>
              <a:gd name="connsiteY7318" fmla="*/ 780250 h 2239844"/>
              <a:gd name="connsiteX7319" fmla="*/ 2711331 w 4419601"/>
              <a:gd name="connsiteY7319" fmla="*/ 785572 h 2239844"/>
              <a:gd name="connsiteX7320" fmla="*/ 2710624 w 4419601"/>
              <a:gd name="connsiteY7320" fmla="*/ 785879 h 2239844"/>
              <a:gd name="connsiteX7321" fmla="*/ 2718399 w 4419601"/>
              <a:gd name="connsiteY7321" fmla="*/ 785750 h 2239844"/>
              <a:gd name="connsiteX7322" fmla="*/ 2716836 w 4419601"/>
              <a:gd name="connsiteY7322" fmla="*/ 786097 h 2239844"/>
              <a:gd name="connsiteX7323" fmla="*/ 2712256 w 4419601"/>
              <a:gd name="connsiteY7323" fmla="*/ 789150 h 2239844"/>
              <a:gd name="connsiteX7324" fmla="*/ 2707615 w 4419601"/>
              <a:gd name="connsiteY7324" fmla="*/ 788252 h 2239844"/>
              <a:gd name="connsiteX7325" fmla="*/ 2705274 w 4419601"/>
              <a:gd name="connsiteY7325" fmla="*/ 793805 h 2239844"/>
              <a:gd name="connsiteX7326" fmla="*/ 2707194 w 4419601"/>
              <a:gd name="connsiteY7326" fmla="*/ 792525 h 2239844"/>
              <a:gd name="connsiteX7327" fmla="*/ 2712256 w 4419601"/>
              <a:gd name="connsiteY7327" fmla="*/ 789150 h 2239844"/>
              <a:gd name="connsiteX7328" fmla="*/ 2728278 w 4419601"/>
              <a:gd name="connsiteY7328" fmla="*/ 792252 h 2239844"/>
              <a:gd name="connsiteX7329" fmla="*/ 2710408 w 4419601"/>
              <a:gd name="connsiteY7329" fmla="*/ 798953 h 2239844"/>
              <a:gd name="connsiteX7330" fmla="*/ 2699955 w 4419601"/>
              <a:gd name="connsiteY7330" fmla="*/ 806420 h 2239844"/>
              <a:gd name="connsiteX7331" fmla="*/ 2697621 w 4419601"/>
              <a:gd name="connsiteY7331" fmla="*/ 811954 h 2239844"/>
              <a:gd name="connsiteX7332" fmla="*/ 2695218 w 4419601"/>
              <a:gd name="connsiteY7332" fmla="*/ 809804 h 2239844"/>
              <a:gd name="connsiteX7333" fmla="*/ 2693535 w 4419601"/>
              <a:gd name="connsiteY7333" fmla="*/ 811006 h 2239844"/>
              <a:gd name="connsiteX7334" fmla="*/ 2691265 w 4419601"/>
              <a:gd name="connsiteY7334" fmla="*/ 811763 h 2239844"/>
              <a:gd name="connsiteX7335" fmla="*/ 2691195 w 4419601"/>
              <a:gd name="connsiteY7335" fmla="*/ 811954 h 2239844"/>
              <a:gd name="connsiteX7336" fmla="*/ 2697621 w 4419601"/>
              <a:gd name="connsiteY7336" fmla="*/ 811954 h 2239844"/>
              <a:gd name="connsiteX7337" fmla="*/ 2691195 w 4419601"/>
              <a:gd name="connsiteY7337" fmla="*/ 818381 h 2239844"/>
              <a:gd name="connsiteX7338" fmla="*/ 2688030 w 4419601"/>
              <a:gd name="connsiteY7338" fmla="*/ 812841 h 2239844"/>
              <a:gd name="connsiteX7339" fmla="*/ 2677816 w 4419601"/>
              <a:gd name="connsiteY7339" fmla="*/ 816246 h 2239844"/>
              <a:gd name="connsiteX7340" fmla="*/ 2676667 w 4419601"/>
              <a:gd name="connsiteY7340" fmla="*/ 811189 h 2239844"/>
              <a:gd name="connsiteX7341" fmla="*/ 2675838 w 4419601"/>
              <a:gd name="connsiteY7341" fmla="*/ 815807 h 2239844"/>
              <a:gd name="connsiteX7342" fmla="*/ 2676662 w 4419601"/>
              <a:gd name="connsiteY7342" fmla="*/ 816630 h 2239844"/>
              <a:gd name="connsiteX7343" fmla="*/ 2675629 w 4419601"/>
              <a:gd name="connsiteY7343" fmla="*/ 816975 h 2239844"/>
              <a:gd name="connsiteX7344" fmla="*/ 2671916 w 4419601"/>
              <a:gd name="connsiteY7344" fmla="*/ 837661 h 2239844"/>
              <a:gd name="connsiteX7345" fmla="*/ 2669220 w 4419601"/>
              <a:gd name="connsiteY7345" fmla="*/ 816768 h 2239844"/>
              <a:gd name="connsiteX7346" fmla="*/ 2669506 w 4419601"/>
              <a:gd name="connsiteY7346" fmla="*/ 815168 h 2239844"/>
              <a:gd name="connsiteX7347" fmla="*/ 2670112 w 4419601"/>
              <a:gd name="connsiteY7347" fmla="*/ 813626 h 2239844"/>
              <a:gd name="connsiteX7348" fmla="*/ 2669441 w 4419601"/>
              <a:gd name="connsiteY7348" fmla="*/ 811835 h 2239844"/>
              <a:gd name="connsiteX7349" fmla="*/ 2668703 w 4419601"/>
              <a:gd name="connsiteY7349" fmla="*/ 812758 h 2239844"/>
              <a:gd name="connsiteX7350" fmla="*/ 2669220 w 4419601"/>
              <a:gd name="connsiteY7350" fmla="*/ 816768 h 2239844"/>
              <a:gd name="connsiteX7351" fmla="*/ 2665490 w 4419601"/>
              <a:gd name="connsiteY7351" fmla="*/ 837661 h 2239844"/>
              <a:gd name="connsiteX7352" fmla="*/ 2663883 w 4419601"/>
              <a:gd name="connsiteY7352" fmla="*/ 818381 h 2239844"/>
              <a:gd name="connsiteX7353" fmla="*/ 2668100 w 4419601"/>
              <a:gd name="connsiteY7353" fmla="*/ 808260 h 2239844"/>
              <a:gd name="connsiteX7354" fmla="*/ 2667020 w 4419601"/>
              <a:gd name="connsiteY7354" fmla="*/ 805381 h 2239844"/>
              <a:gd name="connsiteX7355" fmla="*/ 2671841 w 4419601"/>
              <a:gd name="connsiteY7355" fmla="*/ 792525 h 2239844"/>
              <a:gd name="connsiteX7356" fmla="*/ 2678318 w 4419601"/>
              <a:gd name="connsiteY7356" fmla="*/ 789691 h 2239844"/>
              <a:gd name="connsiteX7357" fmla="*/ 2679949 w 4419601"/>
              <a:gd name="connsiteY7357" fmla="*/ 781427 h 2239844"/>
              <a:gd name="connsiteX7358" fmla="*/ 2680537 w 4419601"/>
              <a:gd name="connsiteY7358" fmla="*/ 780918 h 2239844"/>
              <a:gd name="connsiteX7359" fmla="*/ 2679150 w 4419601"/>
              <a:gd name="connsiteY7359" fmla="*/ 781521 h 2239844"/>
              <a:gd name="connsiteX7360" fmla="*/ 2665491 w 4419601"/>
              <a:gd name="connsiteY7360" fmla="*/ 799203 h 2239844"/>
              <a:gd name="connsiteX7361" fmla="*/ 2659063 w 4419601"/>
              <a:gd name="connsiteY7361" fmla="*/ 792773 h 2239844"/>
              <a:gd name="connsiteX7362" fmla="*/ 2665491 w 4419601"/>
              <a:gd name="connsiteY7362" fmla="*/ 792773 h 2239844"/>
              <a:gd name="connsiteX7363" fmla="*/ 2674085 w 4419601"/>
              <a:gd name="connsiteY7363" fmla="*/ 784176 h 2239844"/>
              <a:gd name="connsiteX7364" fmla="*/ 2671866 w 4419601"/>
              <a:gd name="connsiteY7364" fmla="*/ 785864 h 2239844"/>
              <a:gd name="connsiteX7365" fmla="*/ 2669839 w 4419601"/>
              <a:gd name="connsiteY7365" fmla="*/ 783836 h 2239844"/>
              <a:gd name="connsiteX7366" fmla="*/ 2678301 w 4419601"/>
              <a:gd name="connsiteY7366" fmla="*/ 779959 h 2239844"/>
              <a:gd name="connsiteX7367" fmla="*/ 2689595 w 4419601"/>
              <a:gd name="connsiteY7367" fmla="*/ 768661 h 2239844"/>
              <a:gd name="connsiteX7368" fmla="*/ 2695401 w 4419601"/>
              <a:gd name="connsiteY7368" fmla="*/ 766171 h 2239844"/>
              <a:gd name="connsiteX7369" fmla="*/ 2694564 w 4419601"/>
              <a:gd name="connsiteY7369" fmla="*/ 766052 h 2239844"/>
              <a:gd name="connsiteX7370" fmla="*/ 2697256 w 4419601"/>
              <a:gd name="connsiteY7370" fmla="*/ 764818 h 2239844"/>
              <a:gd name="connsiteX7371" fmla="*/ 2697382 w 4419601"/>
              <a:gd name="connsiteY7371" fmla="*/ 765322 h 2239844"/>
              <a:gd name="connsiteX7372" fmla="*/ 2699653 w 4419601"/>
              <a:gd name="connsiteY7372" fmla="*/ 764348 h 2239844"/>
              <a:gd name="connsiteX7373" fmla="*/ 2701192 w 4419601"/>
              <a:gd name="connsiteY7373" fmla="*/ 763015 h 2239844"/>
              <a:gd name="connsiteX7374" fmla="*/ 2697256 w 4419601"/>
              <a:gd name="connsiteY7374" fmla="*/ 764818 h 2239844"/>
              <a:gd name="connsiteX7375" fmla="*/ 2696869 w 4419601"/>
              <a:gd name="connsiteY7375" fmla="*/ 763268 h 2239844"/>
              <a:gd name="connsiteX7376" fmla="*/ 2693670 w 4419601"/>
              <a:gd name="connsiteY7376" fmla="*/ 761440 h 2239844"/>
              <a:gd name="connsiteX7377" fmla="*/ 2710580 w 4419601"/>
              <a:gd name="connsiteY7377" fmla="*/ 753585 h 2239844"/>
              <a:gd name="connsiteX7378" fmla="*/ 2734266 w 4419601"/>
              <a:gd name="connsiteY7378" fmla="*/ 743428 h 2239844"/>
              <a:gd name="connsiteX7379" fmla="*/ 2717033 w 4419601"/>
              <a:gd name="connsiteY7379" fmla="*/ 753585 h 2239844"/>
              <a:gd name="connsiteX7380" fmla="*/ 2714613 w 4419601"/>
              <a:gd name="connsiteY7380" fmla="*/ 756813 h 2239844"/>
              <a:gd name="connsiteX7381" fmla="*/ 2714643 w 4419601"/>
              <a:gd name="connsiteY7381" fmla="*/ 756852 h 2239844"/>
              <a:gd name="connsiteX7382" fmla="*/ 2706897 w 4419601"/>
              <a:gd name="connsiteY7382" fmla="*/ 760401 h 2239844"/>
              <a:gd name="connsiteX7383" fmla="*/ 2709114 w 4419601"/>
              <a:gd name="connsiteY7383" fmla="*/ 760293 h 2239844"/>
              <a:gd name="connsiteX7384" fmla="*/ 2711993 w 4419601"/>
              <a:gd name="connsiteY7384" fmla="*/ 759058 h 2239844"/>
              <a:gd name="connsiteX7385" fmla="*/ 2715090 w 4419601"/>
              <a:gd name="connsiteY7385" fmla="*/ 757449 h 2239844"/>
              <a:gd name="connsiteX7386" fmla="*/ 2715159 w 4419601"/>
              <a:gd name="connsiteY7386" fmla="*/ 757541 h 2239844"/>
              <a:gd name="connsiteX7387" fmla="*/ 2713250 w 4419601"/>
              <a:gd name="connsiteY7387" fmla="*/ 758519 h 2239844"/>
              <a:gd name="connsiteX7388" fmla="*/ 2715250 w 4419601"/>
              <a:gd name="connsiteY7388" fmla="*/ 757662 h 2239844"/>
              <a:gd name="connsiteX7389" fmla="*/ 2715159 w 4419601"/>
              <a:gd name="connsiteY7389" fmla="*/ 757541 h 2239844"/>
              <a:gd name="connsiteX7390" fmla="*/ 2732317 w 4419601"/>
              <a:gd name="connsiteY7390" fmla="*/ 748753 h 2239844"/>
              <a:gd name="connsiteX7391" fmla="*/ 2749691 w 4419601"/>
              <a:gd name="connsiteY7391" fmla="*/ 740793 h 2239844"/>
              <a:gd name="connsiteX7392" fmla="*/ 2727175 w 4419601"/>
              <a:gd name="connsiteY7392" fmla="*/ 754063 h 2239844"/>
              <a:gd name="connsiteX7393" fmla="*/ 2727507 w 4419601"/>
              <a:gd name="connsiteY7393" fmla="*/ 754052 h 2239844"/>
              <a:gd name="connsiteX7394" fmla="*/ 2739616 w 4419601"/>
              <a:gd name="connsiteY7394" fmla="*/ 747129 h 2239844"/>
              <a:gd name="connsiteX7395" fmla="*/ 2754055 w 4419601"/>
              <a:gd name="connsiteY7395" fmla="*/ 738874 h 2239844"/>
              <a:gd name="connsiteX7396" fmla="*/ 2781557 w 4419601"/>
              <a:gd name="connsiteY7396" fmla="*/ 727761 h 2239844"/>
              <a:gd name="connsiteX7397" fmla="*/ 2798763 w 4419601"/>
              <a:gd name="connsiteY7397" fmla="*/ 719153 h 2239844"/>
              <a:gd name="connsiteX7398" fmla="*/ 2803334 w 4419601"/>
              <a:gd name="connsiteY7398" fmla="*/ 717270 h 2239844"/>
              <a:gd name="connsiteX7399" fmla="*/ 2807367 w 4419601"/>
              <a:gd name="connsiteY7399" fmla="*/ 714849 h 2239844"/>
              <a:gd name="connsiteX7400" fmla="*/ 2820271 w 4419601"/>
              <a:gd name="connsiteY7400" fmla="*/ 708393 h 2239844"/>
              <a:gd name="connsiteX7401" fmla="*/ 2821642 w 4419601"/>
              <a:gd name="connsiteY7401" fmla="*/ 708222 h 2239844"/>
              <a:gd name="connsiteX7402" fmla="*/ 2751714 w 4419601"/>
              <a:gd name="connsiteY7402" fmla="*/ 746322 h 2239844"/>
              <a:gd name="connsiteX7403" fmla="*/ 2735430 w 4419601"/>
              <a:gd name="connsiteY7403" fmla="*/ 753783 h 2239844"/>
              <a:gd name="connsiteX7404" fmla="*/ 2762723 w 4419601"/>
              <a:gd name="connsiteY7404" fmla="*/ 752857 h 2239844"/>
              <a:gd name="connsiteX7405" fmla="*/ 2771878 w 4419601"/>
              <a:gd name="connsiteY7405" fmla="*/ 749550 h 2239844"/>
              <a:gd name="connsiteX7406" fmla="*/ 2800914 w 4419601"/>
              <a:gd name="connsiteY7406" fmla="*/ 734217 h 2239844"/>
              <a:gd name="connsiteX7407" fmla="*/ 2832370 w 4419601"/>
              <a:gd name="connsiteY7407" fmla="*/ 720498 h 2239844"/>
              <a:gd name="connsiteX7408" fmla="*/ 2851136 w 4419601"/>
              <a:gd name="connsiteY7408" fmla="*/ 707412 h 2239844"/>
              <a:gd name="connsiteX7409" fmla="*/ 2858986 w 4419601"/>
              <a:gd name="connsiteY7409" fmla="*/ 708393 h 2239844"/>
              <a:gd name="connsiteX7410" fmla="*/ 2858986 w 4419601"/>
              <a:gd name="connsiteY7410" fmla="*/ 701938 h 2239844"/>
              <a:gd name="connsiteX7411" fmla="*/ 2254684 w 4419601"/>
              <a:gd name="connsiteY7411" fmla="*/ 701819 h 2239844"/>
              <a:gd name="connsiteX7412" fmla="*/ 2345397 w 4419601"/>
              <a:gd name="connsiteY7412" fmla="*/ 734842 h 2239844"/>
              <a:gd name="connsiteX7413" fmla="*/ 2375358 w 4419601"/>
              <a:gd name="connsiteY7413" fmla="*/ 757307 h 2239844"/>
              <a:gd name="connsiteX7414" fmla="*/ 2373494 w 4419601"/>
              <a:gd name="connsiteY7414" fmla="*/ 756588 h 2239844"/>
              <a:gd name="connsiteX7415" fmla="*/ 2356710 w 4419601"/>
              <a:gd name="connsiteY7415" fmla="*/ 750112 h 2239844"/>
              <a:gd name="connsiteX7416" fmla="*/ 2349411 w 4419601"/>
              <a:gd name="connsiteY7416" fmla="*/ 744507 h 2239844"/>
              <a:gd name="connsiteX7417" fmla="*/ 2261106 w 4419601"/>
              <a:gd name="connsiteY7417" fmla="*/ 708263 h 2239844"/>
              <a:gd name="connsiteX7418" fmla="*/ 2229596 w 4419601"/>
              <a:gd name="connsiteY7418" fmla="*/ 709139 h 2239844"/>
              <a:gd name="connsiteX7419" fmla="*/ 2219763 w 4419601"/>
              <a:gd name="connsiteY7419" fmla="*/ 706249 h 2239844"/>
              <a:gd name="connsiteX7420" fmla="*/ 2204271 w 4419601"/>
              <a:gd name="connsiteY7420" fmla="*/ 704621 h 2239844"/>
              <a:gd name="connsiteX7421" fmla="*/ 2211334 w 4419601"/>
              <a:gd name="connsiteY7421" fmla="*/ 703128 h 2239844"/>
              <a:gd name="connsiteX7422" fmla="*/ 2254684 w 4419601"/>
              <a:gd name="connsiteY7422" fmla="*/ 701819 h 2239844"/>
              <a:gd name="connsiteX7423" fmla="*/ 2833176 w 4419601"/>
              <a:gd name="connsiteY7423" fmla="*/ 701096 h 2239844"/>
              <a:gd name="connsiteX7424" fmla="*/ 2833176 w 4419601"/>
              <a:gd name="connsiteY7424" fmla="*/ 701131 h 2239844"/>
              <a:gd name="connsiteX7425" fmla="*/ 2833176 w 4419601"/>
              <a:gd name="connsiteY7425" fmla="*/ 701938 h 2239844"/>
              <a:gd name="connsiteX7426" fmla="*/ 2816997 w 4419601"/>
              <a:gd name="connsiteY7426" fmla="*/ 709068 h 2239844"/>
              <a:gd name="connsiteX7427" fmla="*/ 2829472 w 4419601"/>
              <a:gd name="connsiteY7427" fmla="*/ 701579 h 2239844"/>
              <a:gd name="connsiteX7428" fmla="*/ 1420807 w 4419601"/>
              <a:gd name="connsiteY7428" fmla="*/ 699862 h 2239844"/>
              <a:gd name="connsiteX7429" fmla="*/ 1490564 w 4419601"/>
              <a:gd name="connsiteY7429" fmla="*/ 734457 h 2239844"/>
              <a:gd name="connsiteX7430" fmla="*/ 1544576 w 4419601"/>
              <a:gd name="connsiteY7430" fmla="*/ 754446 h 2239844"/>
              <a:gd name="connsiteX7431" fmla="*/ 1566235 w 4419601"/>
              <a:gd name="connsiteY7431" fmla="*/ 765364 h 2239844"/>
              <a:gd name="connsiteX7432" fmla="*/ 1567955 w 4419601"/>
              <a:gd name="connsiteY7432" fmla="*/ 766440 h 2239844"/>
              <a:gd name="connsiteX7433" fmla="*/ 1570374 w 4419601"/>
              <a:gd name="connsiteY7433" fmla="*/ 768039 h 2239844"/>
              <a:gd name="connsiteX7434" fmla="*/ 1570163 w 4419601"/>
              <a:gd name="connsiteY7434" fmla="*/ 767343 h 2239844"/>
              <a:gd name="connsiteX7435" fmla="*/ 1593752 w 4419601"/>
              <a:gd name="connsiteY7435" fmla="*/ 779234 h 2239844"/>
              <a:gd name="connsiteX7436" fmla="*/ 1580239 w 4419601"/>
              <a:gd name="connsiteY7436" fmla="*/ 778624 h 2239844"/>
              <a:gd name="connsiteX7437" fmla="*/ 1558281 w 4419601"/>
              <a:gd name="connsiteY7437" fmla="*/ 767240 h 2239844"/>
              <a:gd name="connsiteX7438" fmla="*/ 1522810 w 4419601"/>
              <a:gd name="connsiteY7438" fmla="*/ 753647 h 2239844"/>
              <a:gd name="connsiteX7439" fmla="*/ 1471216 w 4419601"/>
              <a:gd name="connsiteY7439" fmla="*/ 733657 h 2239844"/>
              <a:gd name="connsiteX7440" fmla="*/ 1456108 w 4419601"/>
              <a:gd name="connsiteY7440" fmla="*/ 726399 h 2239844"/>
              <a:gd name="connsiteX7441" fmla="*/ 2845274 w 4419601"/>
              <a:gd name="connsiteY7441" fmla="*/ 699517 h 2239844"/>
              <a:gd name="connsiteX7442" fmla="*/ 2858986 w 4419601"/>
              <a:gd name="connsiteY7442" fmla="*/ 701938 h 2239844"/>
              <a:gd name="connsiteX7443" fmla="*/ 2851136 w 4419601"/>
              <a:gd name="connsiteY7443" fmla="*/ 707412 h 2239844"/>
              <a:gd name="connsiteX7444" fmla="*/ 2839629 w 4419601"/>
              <a:gd name="connsiteY7444" fmla="*/ 705972 h 2239844"/>
              <a:gd name="connsiteX7445" fmla="*/ 2821642 w 4419601"/>
              <a:gd name="connsiteY7445" fmla="*/ 708222 h 2239844"/>
              <a:gd name="connsiteX7446" fmla="*/ 2833176 w 4419601"/>
              <a:gd name="connsiteY7446" fmla="*/ 701938 h 2239844"/>
              <a:gd name="connsiteX7447" fmla="*/ 2833876 w 4419601"/>
              <a:gd name="connsiteY7447" fmla="*/ 701004 h 2239844"/>
              <a:gd name="connsiteX7448" fmla="*/ 1292514 w 4419601"/>
              <a:gd name="connsiteY7448" fmla="*/ 699007 h 2239844"/>
              <a:gd name="connsiteX7449" fmla="*/ 1289093 w 4419601"/>
              <a:gd name="connsiteY7449" fmla="*/ 710282 h 2239844"/>
              <a:gd name="connsiteX7450" fmla="*/ 1287226 w 4419601"/>
              <a:gd name="connsiteY7450" fmla="*/ 713640 h 2239844"/>
              <a:gd name="connsiteX7451" fmla="*/ 1291335 w 4419601"/>
              <a:gd name="connsiteY7451" fmla="*/ 702392 h 2239844"/>
              <a:gd name="connsiteX7452" fmla="*/ 2833176 w 4419601"/>
              <a:gd name="connsiteY7452" fmla="*/ 698505 h 2239844"/>
              <a:gd name="connsiteX7453" fmla="*/ 2833176 w 4419601"/>
              <a:gd name="connsiteY7453" fmla="*/ 699355 h 2239844"/>
              <a:gd name="connsiteX7454" fmla="*/ 2829472 w 4419601"/>
              <a:gd name="connsiteY7454" fmla="*/ 701579 h 2239844"/>
              <a:gd name="connsiteX7455" fmla="*/ 2826724 w 4419601"/>
              <a:gd name="connsiteY7455" fmla="*/ 701938 h 2239844"/>
              <a:gd name="connsiteX7456" fmla="*/ 2788009 w 4419601"/>
              <a:gd name="connsiteY7456" fmla="*/ 721305 h 2239844"/>
              <a:gd name="connsiteX7457" fmla="*/ 2781771 w 4419601"/>
              <a:gd name="connsiteY7457" fmla="*/ 723490 h 2239844"/>
              <a:gd name="connsiteX7458" fmla="*/ 2793517 w 4419601"/>
              <a:gd name="connsiteY7458" fmla="*/ 717090 h 2239844"/>
              <a:gd name="connsiteX7459" fmla="*/ 2835179 w 4419601"/>
              <a:gd name="connsiteY7459" fmla="*/ 698153 h 2239844"/>
              <a:gd name="connsiteX7460" fmla="*/ 2835596 w 4419601"/>
              <a:gd name="connsiteY7460" fmla="*/ 698710 h 2239844"/>
              <a:gd name="connsiteX7461" fmla="*/ 2833876 w 4419601"/>
              <a:gd name="connsiteY7461" fmla="*/ 701004 h 2239844"/>
              <a:gd name="connsiteX7462" fmla="*/ 2833176 w 4419601"/>
              <a:gd name="connsiteY7462" fmla="*/ 701096 h 2239844"/>
              <a:gd name="connsiteX7463" fmla="*/ 2833176 w 4419601"/>
              <a:gd name="connsiteY7463" fmla="*/ 699355 h 2239844"/>
              <a:gd name="connsiteX7464" fmla="*/ 2839629 w 4419601"/>
              <a:gd name="connsiteY7464" fmla="*/ 695482 h 2239844"/>
              <a:gd name="connsiteX7465" fmla="*/ 2835179 w 4419601"/>
              <a:gd name="connsiteY7465" fmla="*/ 698153 h 2239844"/>
              <a:gd name="connsiteX7466" fmla="*/ 2834854 w 4419601"/>
              <a:gd name="connsiteY7466" fmla="*/ 697719 h 2239844"/>
              <a:gd name="connsiteX7467" fmla="*/ 2833176 w 4419601"/>
              <a:gd name="connsiteY7467" fmla="*/ 695482 h 2239844"/>
              <a:gd name="connsiteX7468" fmla="*/ 2793517 w 4419601"/>
              <a:gd name="connsiteY7468" fmla="*/ 717090 h 2239844"/>
              <a:gd name="connsiteX7469" fmla="*/ 2775911 w 4419601"/>
              <a:gd name="connsiteY7469" fmla="*/ 725340 h 2239844"/>
              <a:gd name="connsiteX7470" fmla="*/ 2775068 w 4419601"/>
              <a:gd name="connsiteY7470" fmla="*/ 725837 h 2239844"/>
              <a:gd name="connsiteX7471" fmla="*/ 2769124 w 4419601"/>
              <a:gd name="connsiteY7471" fmla="*/ 727919 h 2239844"/>
              <a:gd name="connsiteX7472" fmla="*/ 2796881 w 4419601"/>
              <a:gd name="connsiteY7472" fmla="*/ 714849 h 2239844"/>
              <a:gd name="connsiteX7473" fmla="*/ 2833176 w 4419601"/>
              <a:gd name="connsiteY7473" fmla="*/ 695482 h 2239844"/>
              <a:gd name="connsiteX7474" fmla="*/ 2833176 w 4419601"/>
              <a:gd name="connsiteY7474" fmla="*/ 695482 h 2239844"/>
              <a:gd name="connsiteX7475" fmla="*/ 2834854 w 4419601"/>
              <a:gd name="connsiteY7475" fmla="*/ 697719 h 2239844"/>
              <a:gd name="connsiteX7476" fmla="*/ 2833176 w 4419601"/>
              <a:gd name="connsiteY7476" fmla="*/ 698505 h 2239844"/>
              <a:gd name="connsiteX7477" fmla="*/ 2935562 w 4419601"/>
              <a:gd name="connsiteY7477" fmla="*/ 690149 h 2239844"/>
              <a:gd name="connsiteX7478" fmla="*/ 2941538 w 4419601"/>
              <a:gd name="connsiteY7478" fmla="*/ 691667 h 2239844"/>
              <a:gd name="connsiteX7479" fmla="*/ 2966208 w 4419601"/>
              <a:gd name="connsiteY7479" fmla="*/ 698303 h 2239844"/>
              <a:gd name="connsiteX7480" fmla="*/ 2988529 w 4419601"/>
              <a:gd name="connsiteY7480" fmla="*/ 706730 h 2239844"/>
              <a:gd name="connsiteX7481" fmla="*/ 3018513 w 4419601"/>
              <a:gd name="connsiteY7481" fmla="*/ 724627 h 2239844"/>
              <a:gd name="connsiteX7482" fmla="*/ 2980088 w 4419601"/>
              <a:gd name="connsiteY7482" fmla="*/ 709238 h 2239844"/>
              <a:gd name="connsiteX7483" fmla="*/ 2963952 w 4419601"/>
              <a:gd name="connsiteY7483" fmla="*/ 703432 h 2239844"/>
              <a:gd name="connsiteX7484" fmla="*/ 2931756 w 4419601"/>
              <a:gd name="connsiteY7484" fmla="*/ 689182 h 2239844"/>
              <a:gd name="connsiteX7485" fmla="*/ 2935113 w 4419601"/>
              <a:gd name="connsiteY7485" fmla="*/ 689939 h 2239844"/>
              <a:gd name="connsiteX7486" fmla="*/ 2935562 w 4419601"/>
              <a:gd name="connsiteY7486" fmla="*/ 690149 h 2239844"/>
              <a:gd name="connsiteX7487" fmla="*/ 2839629 w 4419601"/>
              <a:gd name="connsiteY7487" fmla="*/ 689026 h 2239844"/>
              <a:gd name="connsiteX7488" fmla="*/ 2839629 w 4419601"/>
              <a:gd name="connsiteY7488" fmla="*/ 695482 h 2239844"/>
              <a:gd name="connsiteX7489" fmla="*/ 2833176 w 4419601"/>
              <a:gd name="connsiteY7489" fmla="*/ 695482 h 2239844"/>
              <a:gd name="connsiteX7490" fmla="*/ 2777635 w 4419601"/>
              <a:gd name="connsiteY7490" fmla="*/ 718077 h 2239844"/>
              <a:gd name="connsiteX7491" fmla="*/ 1399297 w 4419601"/>
              <a:gd name="connsiteY7491" fmla="*/ 688220 h 2239844"/>
              <a:gd name="connsiteX7492" fmla="*/ 1409142 w 4419601"/>
              <a:gd name="connsiteY7492" fmla="*/ 691279 h 2239844"/>
              <a:gd name="connsiteX7493" fmla="*/ 1409849 w 4419601"/>
              <a:gd name="connsiteY7493" fmla="*/ 691625 h 2239844"/>
              <a:gd name="connsiteX7494" fmla="*/ 1420807 w 4419601"/>
              <a:gd name="connsiteY7494" fmla="*/ 699862 h 2239844"/>
              <a:gd name="connsiteX7495" fmla="*/ 1413173 w 4419601"/>
              <a:gd name="connsiteY7495" fmla="*/ 696076 h 2239844"/>
              <a:gd name="connsiteX7496" fmla="*/ 1404437 w 4419601"/>
              <a:gd name="connsiteY7496" fmla="*/ 692115 h 2239844"/>
              <a:gd name="connsiteX7497" fmla="*/ 3989460 w 4419601"/>
              <a:gd name="connsiteY7497" fmla="*/ 682676 h 2239844"/>
              <a:gd name="connsiteX7498" fmla="*/ 4015149 w 4419601"/>
              <a:gd name="connsiteY7498" fmla="*/ 714823 h 2239844"/>
              <a:gd name="connsiteX7499" fmla="*/ 4092215 w 4419601"/>
              <a:gd name="connsiteY7499" fmla="*/ 881987 h 2239844"/>
              <a:gd name="connsiteX7500" fmla="*/ 4124326 w 4419601"/>
              <a:gd name="connsiteY7500" fmla="*/ 1062010 h 2239844"/>
              <a:gd name="connsiteX7501" fmla="*/ 4117904 w 4419601"/>
              <a:gd name="connsiteY7501" fmla="*/ 1062010 h 2239844"/>
              <a:gd name="connsiteX7502" fmla="*/ 4117904 w 4419601"/>
              <a:gd name="connsiteY7502" fmla="*/ 1029863 h 2239844"/>
              <a:gd name="connsiteX7503" fmla="*/ 4079371 w 4419601"/>
              <a:gd name="connsiteY7503" fmla="*/ 849840 h 2239844"/>
              <a:gd name="connsiteX7504" fmla="*/ 3989460 w 4419601"/>
              <a:gd name="connsiteY7504" fmla="*/ 689105 h 2239844"/>
              <a:gd name="connsiteX7505" fmla="*/ 3989460 w 4419601"/>
              <a:gd name="connsiteY7505" fmla="*/ 682676 h 2239844"/>
              <a:gd name="connsiteX7506" fmla="*/ 1394537 w 4419601"/>
              <a:gd name="connsiteY7506" fmla="*/ 680114 h 2239844"/>
              <a:gd name="connsiteX7507" fmla="*/ 1412367 w 4419601"/>
              <a:gd name="connsiteY7507" fmla="*/ 688081 h 2239844"/>
              <a:gd name="connsiteX7508" fmla="*/ 1477665 w 4419601"/>
              <a:gd name="connsiteY7508" fmla="*/ 721663 h 2239844"/>
              <a:gd name="connsiteX7509" fmla="*/ 1471216 w 4419601"/>
              <a:gd name="connsiteY7509" fmla="*/ 721663 h 2239844"/>
              <a:gd name="connsiteX7510" fmla="*/ 1409849 w 4419601"/>
              <a:gd name="connsiteY7510" fmla="*/ 691625 h 2239844"/>
              <a:gd name="connsiteX7511" fmla="*/ 1359888 w 4419601"/>
              <a:gd name="connsiteY7511" fmla="*/ 675975 h 2239844"/>
              <a:gd name="connsiteX7512" fmla="*/ 1388332 w 4419601"/>
              <a:gd name="connsiteY7512" fmla="*/ 684813 h 2239844"/>
              <a:gd name="connsiteX7513" fmla="*/ 1404437 w 4419601"/>
              <a:gd name="connsiteY7513" fmla="*/ 692115 h 2239844"/>
              <a:gd name="connsiteX7514" fmla="*/ 1438537 w 4419601"/>
              <a:gd name="connsiteY7514" fmla="*/ 717957 h 2239844"/>
              <a:gd name="connsiteX7515" fmla="*/ 1419622 w 4419601"/>
              <a:gd name="connsiteY7515" fmla="*/ 708870 h 2239844"/>
              <a:gd name="connsiteX7516" fmla="*/ 1374478 w 4419601"/>
              <a:gd name="connsiteY7516" fmla="*/ 683283 h 2239844"/>
              <a:gd name="connsiteX7517" fmla="*/ 1360370 w 4419601"/>
              <a:gd name="connsiteY7517" fmla="*/ 676487 h 2239844"/>
              <a:gd name="connsiteX7518" fmla="*/ 1352414 w 4419601"/>
              <a:gd name="connsiteY7518" fmla="*/ 673653 h 2239844"/>
              <a:gd name="connsiteX7519" fmla="*/ 1358258 w 4419601"/>
              <a:gd name="connsiteY7519" fmla="*/ 675469 h 2239844"/>
              <a:gd name="connsiteX7520" fmla="*/ 1360370 w 4419601"/>
              <a:gd name="connsiteY7520" fmla="*/ 676487 h 2239844"/>
              <a:gd name="connsiteX7521" fmla="*/ 1372059 w 4419601"/>
              <a:gd name="connsiteY7521" fmla="*/ 688880 h 2239844"/>
              <a:gd name="connsiteX7522" fmla="*/ 1400275 w 4419601"/>
              <a:gd name="connsiteY7522" fmla="*/ 708870 h 2239844"/>
              <a:gd name="connsiteX7523" fmla="*/ 1430102 w 4419601"/>
              <a:gd name="connsiteY7523" fmla="*/ 721663 h 2239844"/>
              <a:gd name="connsiteX7524" fmla="*/ 1457315 w 4419601"/>
              <a:gd name="connsiteY7524" fmla="*/ 731706 h 2239844"/>
              <a:gd name="connsiteX7525" fmla="*/ 1484115 w 4419601"/>
              <a:gd name="connsiteY7525" fmla="*/ 749649 h 2239844"/>
              <a:gd name="connsiteX7526" fmla="*/ 1516361 w 4419601"/>
              <a:gd name="connsiteY7526" fmla="*/ 766440 h 2239844"/>
              <a:gd name="connsiteX7527" fmla="*/ 1520267 w 4419601"/>
              <a:gd name="connsiteY7527" fmla="*/ 768783 h 2239844"/>
              <a:gd name="connsiteX7528" fmla="*/ 1493789 w 4419601"/>
              <a:gd name="connsiteY7528" fmla="*/ 756845 h 2239844"/>
              <a:gd name="connsiteX7529" fmla="*/ 1458318 w 4419601"/>
              <a:gd name="connsiteY7529" fmla="*/ 740853 h 2239844"/>
              <a:gd name="connsiteX7530" fmla="*/ 1393825 w 4419601"/>
              <a:gd name="connsiteY7530" fmla="*/ 708870 h 2239844"/>
              <a:gd name="connsiteX7531" fmla="*/ 1370582 w 4419601"/>
              <a:gd name="connsiteY7531" fmla="*/ 696355 h 2239844"/>
              <a:gd name="connsiteX7532" fmla="*/ 1355130 w 4419601"/>
              <a:gd name="connsiteY7532" fmla="*/ 676886 h 2239844"/>
              <a:gd name="connsiteX7533" fmla="*/ 2047268 w 4419601"/>
              <a:gd name="connsiteY7533" fmla="*/ 672424 h 2239844"/>
              <a:gd name="connsiteX7534" fmla="*/ 2048312 w 4419601"/>
              <a:gd name="connsiteY7534" fmla="*/ 674308 h 2239844"/>
              <a:gd name="connsiteX7535" fmla="*/ 2049557 w 4419601"/>
              <a:gd name="connsiteY7535" fmla="*/ 674645 h 2239844"/>
              <a:gd name="connsiteX7536" fmla="*/ 2057236 w 4419601"/>
              <a:gd name="connsiteY7536" fmla="*/ 682100 h 2239844"/>
              <a:gd name="connsiteX7537" fmla="*/ 2075657 w 4419601"/>
              <a:gd name="connsiteY7537" fmla="*/ 715763 h 2239844"/>
              <a:gd name="connsiteX7538" fmla="*/ 2057872 w 4419601"/>
              <a:gd name="connsiteY7538" fmla="*/ 691577 h 2239844"/>
              <a:gd name="connsiteX7539" fmla="*/ 2071663 w 4419601"/>
              <a:gd name="connsiteY7539" fmla="*/ 716490 h 2239844"/>
              <a:gd name="connsiteX7540" fmla="*/ 2075657 w 4419601"/>
              <a:gd name="connsiteY7540" fmla="*/ 718176 h 2239844"/>
              <a:gd name="connsiteX7541" fmla="*/ 2087655 w 4419601"/>
              <a:gd name="connsiteY7541" fmla="*/ 722115 h 2239844"/>
              <a:gd name="connsiteX7542" fmla="*/ 2098144 w 4419601"/>
              <a:gd name="connsiteY7542" fmla="*/ 713095 h 2239844"/>
              <a:gd name="connsiteX7543" fmla="*/ 2119268 w 4419601"/>
              <a:gd name="connsiteY7543" fmla="*/ 708385 h 2239844"/>
              <a:gd name="connsiteX7544" fmla="*/ 2119512 w 4419601"/>
              <a:gd name="connsiteY7544" fmla="*/ 708223 h 2239844"/>
              <a:gd name="connsiteX7545" fmla="*/ 2117448 w 4419601"/>
              <a:gd name="connsiteY7545" fmla="*/ 705309 h 2239844"/>
              <a:gd name="connsiteX7546" fmla="*/ 2088516 w 4419601"/>
              <a:gd name="connsiteY7546" fmla="*/ 690029 h 2239844"/>
              <a:gd name="connsiteX7547" fmla="*/ 2049940 w 4419601"/>
              <a:gd name="connsiteY7547" fmla="*/ 674749 h 2239844"/>
              <a:gd name="connsiteX7548" fmla="*/ 2049557 w 4419601"/>
              <a:gd name="connsiteY7548" fmla="*/ 674645 h 2239844"/>
              <a:gd name="connsiteX7549" fmla="*/ 1817538 w 4419601"/>
              <a:gd name="connsiteY7549" fmla="*/ 671238 h 2239844"/>
              <a:gd name="connsiteX7550" fmla="*/ 1750974 w 4419601"/>
              <a:gd name="connsiteY7550" fmla="*/ 685204 h 2239844"/>
              <a:gd name="connsiteX7551" fmla="*/ 1651318 w 4419601"/>
              <a:gd name="connsiteY7551" fmla="*/ 715763 h 2239844"/>
              <a:gd name="connsiteX7552" fmla="*/ 1644889 w 4419601"/>
              <a:gd name="connsiteY7552" fmla="*/ 709330 h 2239844"/>
              <a:gd name="connsiteX7553" fmla="*/ 1726964 w 4419601"/>
              <a:gd name="connsiteY7553" fmla="*/ 684098 h 2239844"/>
              <a:gd name="connsiteX7554" fmla="*/ 1776378 w 4419601"/>
              <a:gd name="connsiteY7554" fmla="*/ 673704 h 2239844"/>
              <a:gd name="connsiteX7555" fmla="*/ 1798390 w 4419601"/>
              <a:gd name="connsiteY7555" fmla="*/ 671532 h 2239844"/>
              <a:gd name="connsiteX7556" fmla="*/ 2742363 w 4419601"/>
              <a:gd name="connsiteY7556" fmla="*/ 670640 h 2239844"/>
              <a:gd name="connsiteX7557" fmla="*/ 2841148 w 4419601"/>
              <a:gd name="connsiteY7557" fmla="*/ 675465 h 2239844"/>
              <a:gd name="connsiteX7558" fmla="*/ 2885888 w 4419601"/>
              <a:gd name="connsiteY7558" fmla="*/ 679360 h 2239844"/>
              <a:gd name="connsiteX7559" fmla="*/ 2928688 w 4419601"/>
              <a:gd name="connsiteY7559" fmla="*/ 690743 h 2239844"/>
              <a:gd name="connsiteX7560" fmla="*/ 2963952 w 4419601"/>
              <a:gd name="connsiteY7560" fmla="*/ 703432 h 2239844"/>
              <a:gd name="connsiteX7561" fmla="*/ 3021048 w 4419601"/>
              <a:gd name="connsiteY7561" fmla="*/ 730145 h 2239844"/>
              <a:gd name="connsiteX7562" fmla="*/ 3083842 w 4419601"/>
              <a:gd name="connsiteY7562" fmla="*/ 768741 h 2239844"/>
              <a:gd name="connsiteX7563" fmla="*/ 3115013 w 4419601"/>
              <a:gd name="connsiteY7563" fmla="*/ 799300 h 2239844"/>
              <a:gd name="connsiteX7564" fmla="*/ 3185688 w 4419601"/>
              <a:gd name="connsiteY7564" fmla="*/ 870063 h 2239844"/>
              <a:gd name="connsiteX7565" fmla="*/ 3221026 w 4419601"/>
              <a:gd name="connsiteY7565" fmla="*/ 905445 h 2239844"/>
              <a:gd name="connsiteX7566" fmla="*/ 3252794 w 4419601"/>
              <a:gd name="connsiteY7566" fmla="*/ 937252 h 2239844"/>
              <a:gd name="connsiteX7567" fmla="*/ 3256363 w 4419601"/>
              <a:gd name="connsiteY7567" fmla="*/ 941630 h 2239844"/>
              <a:gd name="connsiteX7568" fmla="*/ 3288488 w 4419601"/>
              <a:gd name="connsiteY7568" fmla="*/ 985858 h 2239844"/>
              <a:gd name="connsiteX7569" fmla="*/ 3306470 w 4419601"/>
              <a:gd name="connsiteY7569" fmla="*/ 1013427 h 2239844"/>
              <a:gd name="connsiteX7570" fmla="*/ 3269213 w 4419601"/>
              <a:gd name="connsiteY7570" fmla="*/ 966558 h 2239844"/>
              <a:gd name="connsiteX7571" fmla="*/ 3127863 w 4419601"/>
              <a:gd name="connsiteY7571" fmla="*/ 825032 h 2239844"/>
              <a:gd name="connsiteX7572" fmla="*/ 2954388 w 4419601"/>
              <a:gd name="connsiteY7572" fmla="*/ 702805 h 2239844"/>
              <a:gd name="connsiteX7573" fmla="*/ 2742363 w 4419601"/>
              <a:gd name="connsiteY7573" fmla="*/ 677073 h 2239844"/>
              <a:gd name="connsiteX7574" fmla="*/ 2742363 w 4419601"/>
              <a:gd name="connsiteY7574" fmla="*/ 670640 h 2239844"/>
              <a:gd name="connsiteX7575" fmla="*/ 1346896 w 4419601"/>
              <a:gd name="connsiteY7575" fmla="*/ 669995 h 2239844"/>
              <a:gd name="connsiteX7576" fmla="*/ 1351003 w 4419601"/>
              <a:gd name="connsiteY7576" fmla="*/ 671974 h 2239844"/>
              <a:gd name="connsiteX7577" fmla="*/ 1352414 w 4419601"/>
              <a:gd name="connsiteY7577" fmla="*/ 673653 h 2239844"/>
              <a:gd name="connsiteX7578" fmla="*/ 1348932 w 4419601"/>
              <a:gd name="connsiteY7578" fmla="*/ 672571 h 2239844"/>
              <a:gd name="connsiteX7579" fmla="*/ 4079875 w 4419601"/>
              <a:gd name="connsiteY7579" fmla="*/ 669976 h 2239844"/>
              <a:gd name="connsiteX7580" fmla="*/ 4149725 w 4419601"/>
              <a:gd name="connsiteY7580" fmla="*/ 837211 h 2239844"/>
              <a:gd name="connsiteX7581" fmla="*/ 4194175 w 4419601"/>
              <a:gd name="connsiteY7581" fmla="*/ 1036607 h 2239844"/>
              <a:gd name="connsiteX7582" fmla="*/ 4194175 w 4419601"/>
              <a:gd name="connsiteY7582" fmla="*/ 1043039 h 2239844"/>
              <a:gd name="connsiteX7583" fmla="*/ 4143375 w 4419601"/>
              <a:gd name="connsiteY7583" fmla="*/ 843643 h 2239844"/>
              <a:gd name="connsiteX7584" fmla="*/ 4073525 w 4419601"/>
              <a:gd name="connsiteY7584" fmla="*/ 676408 h 2239844"/>
              <a:gd name="connsiteX7585" fmla="*/ 4079875 w 4419601"/>
              <a:gd name="connsiteY7585" fmla="*/ 669976 h 2239844"/>
              <a:gd name="connsiteX7586" fmla="*/ 574141 w 4419601"/>
              <a:gd name="connsiteY7586" fmla="*/ 667754 h 2239844"/>
              <a:gd name="connsiteX7587" fmla="*/ 564647 w 4419601"/>
              <a:gd name="connsiteY7587" fmla="*/ 685045 h 2239844"/>
              <a:gd name="connsiteX7588" fmla="*/ 558932 w 4419601"/>
              <a:gd name="connsiteY7588" fmla="*/ 715277 h 2239844"/>
              <a:gd name="connsiteX7589" fmla="*/ 584597 w 4419601"/>
              <a:gd name="connsiteY7589" fmla="*/ 760124 h 2239844"/>
              <a:gd name="connsiteX7590" fmla="*/ 558932 w 4419601"/>
              <a:gd name="connsiteY7590" fmla="*/ 734497 h 2239844"/>
              <a:gd name="connsiteX7591" fmla="*/ 556939 w 4419601"/>
              <a:gd name="connsiteY7591" fmla="*/ 724793 h 2239844"/>
              <a:gd name="connsiteX7592" fmla="*/ 558932 w 4419601"/>
              <a:gd name="connsiteY7592" fmla="*/ 708870 h 2239844"/>
              <a:gd name="connsiteX7593" fmla="*/ 555724 w 4419601"/>
              <a:gd name="connsiteY7593" fmla="*/ 703264 h 2239844"/>
              <a:gd name="connsiteX7594" fmla="*/ 555702 w 4419601"/>
              <a:gd name="connsiteY7594" fmla="*/ 703258 h 2239844"/>
              <a:gd name="connsiteX7595" fmla="*/ 559529 w 4419601"/>
              <a:gd name="connsiteY7595" fmla="*/ 688820 h 2239844"/>
              <a:gd name="connsiteX7596" fmla="*/ 565348 w 4419601"/>
              <a:gd name="connsiteY7596" fmla="*/ 676836 h 2239844"/>
              <a:gd name="connsiteX7597" fmla="*/ 1357110 w 4419601"/>
              <a:gd name="connsiteY7597" fmla="*/ 667752 h 2239844"/>
              <a:gd name="connsiteX7598" fmla="*/ 1378811 w 4419601"/>
              <a:gd name="connsiteY7598" fmla="*/ 673088 h 2239844"/>
              <a:gd name="connsiteX7599" fmla="*/ 1380066 w 4419601"/>
              <a:gd name="connsiteY7599" fmla="*/ 673649 h 2239844"/>
              <a:gd name="connsiteX7600" fmla="*/ 1380121 w 4419601"/>
              <a:gd name="connsiteY7600" fmla="*/ 673688 h 2239844"/>
              <a:gd name="connsiteX7601" fmla="*/ 1399297 w 4419601"/>
              <a:gd name="connsiteY7601" fmla="*/ 688220 h 2239844"/>
              <a:gd name="connsiteX7602" fmla="*/ 1388332 w 4419601"/>
              <a:gd name="connsiteY7602" fmla="*/ 684813 h 2239844"/>
              <a:gd name="connsiteX7603" fmla="*/ 1384958 w 4419601"/>
              <a:gd name="connsiteY7603" fmla="*/ 683283 h 2239844"/>
              <a:gd name="connsiteX7604" fmla="*/ 1361579 w 4419601"/>
              <a:gd name="connsiteY7604" fmla="*/ 670490 h 2239844"/>
              <a:gd name="connsiteX7605" fmla="*/ 3356013 w 4419601"/>
              <a:gd name="connsiteY7605" fmla="*/ 667650 h 2239844"/>
              <a:gd name="connsiteX7606" fmla="*/ 3359226 w 4419601"/>
              <a:gd name="connsiteY7606" fmla="*/ 670065 h 2239844"/>
              <a:gd name="connsiteX7607" fmla="*/ 3384928 w 4419601"/>
              <a:gd name="connsiteY7607" fmla="*/ 695820 h 2239844"/>
              <a:gd name="connsiteX7608" fmla="*/ 3387223 w 4419601"/>
              <a:gd name="connsiteY7608" fmla="*/ 698797 h 2239844"/>
              <a:gd name="connsiteX7609" fmla="*/ 3386138 w 4419601"/>
              <a:gd name="connsiteY7609" fmla="*/ 695467 h 2239844"/>
              <a:gd name="connsiteX7610" fmla="*/ 3392529 w 4419601"/>
              <a:gd name="connsiteY7610" fmla="*/ 695467 h 2239844"/>
              <a:gd name="connsiteX7611" fmla="*/ 3399792 w 4419601"/>
              <a:gd name="connsiteY7611" fmla="*/ 715107 h 2239844"/>
              <a:gd name="connsiteX7612" fmla="*/ 3447578 w 4419601"/>
              <a:gd name="connsiteY7612" fmla="*/ 777112 h 2239844"/>
              <a:gd name="connsiteX7613" fmla="*/ 3500589 w 4419601"/>
              <a:gd name="connsiteY7613" fmla="*/ 863232 h 2239844"/>
              <a:gd name="connsiteX7614" fmla="*/ 3584122 w 4419601"/>
              <a:gd name="connsiteY7614" fmla="*/ 1049960 h 2239844"/>
              <a:gd name="connsiteX7615" fmla="*/ 3612234 w 4419601"/>
              <a:gd name="connsiteY7615" fmla="*/ 1253591 h 2239844"/>
              <a:gd name="connsiteX7616" fmla="*/ 3614758 w 4419601"/>
              <a:gd name="connsiteY7616" fmla="*/ 1384604 h 2239844"/>
              <a:gd name="connsiteX7617" fmla="*/ 3635376 w 4419601"/>
              <a:gd name="connsiteY7617" fmla="*/ 1468398 h 2239844"/>
              <a:gd name="connsiteX7618" fmla="*/ 3628986 w 4419601"/>
              <a:gd name="connsiteY7618" fmla="*/ 1474839 h 2239844"/>
              <a:gd name="connsiteX7619" fmla="*/ 3615359 w 4419601"/>
              <a:gd name="connsiteY7619" fmla="*/ 1415836 h 2239844"/>
              <a:gd name="connsiteX7620" fmla="*/ 3616250 w 4419601"/>
              <a:gd name="connsiteY7620" fmla="*/ 1462050 h 2239844"/>
              <a:gd name="connsiteX7621" fmla="*/ 3609824 w 4419601"/>
              <a:gd name="connsiteY7621" fmla="*/ 1462050 h 2239844"/>
              <a:gd name="connsiteX7622" fmla="*/ 3609824 w 4419601"/>
              <a:gd name="connsiteY7622" fmla="*/ 1436295 h 2239844"/>
              <a:gd name="connsiteX7623" fmla="*/ 3608278 w 4419601"/>
              <a:gd name="connsiteY7623" fmla="*/ 1385173 h 2239844"/>
              <a:gd name="connsiteX7624" fmla="*/ 3607417 w 4419601"/>
              <a:gd name="connsiteY7624" fmla="*/ 1381443 h 2239844"/>
              <a:gd name="connsiteX7625" fmla="*/ 3590641 w 4419601"/>
              <a:gd name="connsiteY7625" fmla="*/ 1288048 h 2239844"/>
              <a:gd name="connsiteX7626" fmla="*/ 3545906 w 4419601"/>
              <a:gd name="connsiteY7626" fmla="*/ 1101256 h 2239844"/>
              <a:gd name="connsiteX7627" fmla="*/ 3462827 w 4419601"/>
              <a:gd name="connsiteY7627" fmla="*/ 901582 h 2239844"/>
              <a:gd name="connsiteX7628" fmla="*/ 3419689 w 4419601"/>
              <a:gd name="connsiteY7628" fmla="*/ 798524 h 2239844"/>
              <a:gd name="connsiteX7629" fmla="*/ 3397003 w 4419601"/>
              <a:gd name="connsiteY7629" fmla="*/ 728840 h 2239844"/>
              <a:gd name="connsiteX7630" fmla="*/ 3352800 w 4419601"/>
              <a:gd name="connsiteY7630" fmla="*/ 670065 h 2239844"/>
              <a:gd name="connsiteX7631" fmla="*/ 3356013 w 4419601"/>
              <a:gd name="connsiteY7631" fmla="*/ 667650 h 2239844"/>
              <a:gd name="connsiteX7632" fmla="*/ 1344363 w 4419601"/>
              <a:gd name="connsiteY7632" fmla="*/ 666790 h 2239844"/>
              <a:gd name="connsiteX7633" fmla="*/ 1346896 w 4419601"/>
              <a:gd name="connsiteY7633" fmla="*/ 669995 h 2239844"/>
              <a:gd name="connsiteX7634" fmla="*/ 1346262 w 4419601"/>
              <a:gd name="connsiteY7634" fmla="*/ 669690 h 2239844"/>
              <a:gd name="connsiteX7635" fmla="*/ 1343806 w 4419601"/>
              <a:gd name="connsiteY7635" fmla="*/ 667758 h 2239844"/>
              <a:gd name="connsiteX7636" fmla="*/ 1762213 w 4419601"/>
              <a:gd name="connsiteY7636" fmla="*/ 665504 h 2239844"/>
              <a:gd name="connsiteX7637" fmla="*/ 1715612 w 4419601"/>
              <a:gd name="connsiteY7637" fmla="*/ 677162 h 2239844"/>
              <a:gd name="connsiteX7638" fmla="*/ 1684013 w 4419601"/>
              <a:gd name="connsiteY7638" fmla="*/ 685306 h 2239844"/>
              <a:gd name="connsiteX7639" fmla="*/ 1667392 w 4419601"/>
              <a:gd name="connsiteY7639" fmla="*/ 687616 h 2239844"/>
              <a:gd name="connsiteX7640" fmla="*/ 1646856 w 4419601"/>
              <a:gd name="connsiteY7640" fmla="*/ 693895 h 2239844"/>
              <a:gd name="connsiteX7641" fmla="*/ 1667155 w 4419601"/>
              <a:gd name="connsiteY7641" fmla="*/ 689651 h 2239844"/>
              <a:gd name="connsiteX7642" fmla="*/ 1684013 w 4419601"/>
              <a:gd name="connsiteY7642" fmla="*/ 685306 h 2239844"/>
              <a:gd name="connsiteX7643" fmla="*/ 1695717 w 4419601"/>
              <a:gd name="connsiteY7643" fmla="*/ 683679 h 2239844"/>
              <a:gd name="connsiteX7644" fmla="*/ 1696050 w 4419601"/>
              <a:gd name="connsiteY7644" fmla="*/ 683610 h 2239844"/>
              <a:gd name="connsiteX7645" fmla="*/ 1699139 w 4419601"/>
              <a:gd name="connsiteY7645" fmla="*/ 682850 h 2239844"/>
              <a:gd name="connsiteX7646" fmla="*/ 1750974 w 4419601"/>
              <a:gd name="connsiteY7646" fmla="*/ 669120 h 2239844"/>
              <a:gd name="connsiteX7647" fmla="*/ 1751044 w 4419601"/>
              <a:gd name="connsiteY7647" fmla="*/ 669114 h 2239844"/>
              <a:gd name="connsiteX7648" fmla="*/ 565784 w 4419601"/>
              <a:gd name="connsiteY7648" fmla="*/ 665225 h 2239844"/>
              <a:gd name="connsiteX7649" fmla="*/ 559529 w 4419601"/>
              <a:gd name="connsiteY7649" fmla="*/ 688820 h 2239844"/>
              <a:gd name="connsiteX7650" fmla="*/ 552863 w 4419601"/>
              <a:gd name="connsiteY7650" fmla="*/ 702550 h 2239844"/>
              <a:gd name="connsiteX7651" fmla="*/ 552516 w 4419601"/>
              <a:gd name="connsiteY7651" fmla="*/ 702463 h 2239844"/>
              <a:gd name="connsiteX7652" fmla="*/ 550410 w 4419601"/>
              <a:gd name="connsiteY7652" fmla="*/ 722230 h 2239844"/>
              <a:gd name="connsiteX7653" fmla="*/ 547704 w 4419601"/>
              <a:gd name="connsiteY7653" fmla="*/ 706467 h 2239844"/>
              <a:gd name="connsiteX7654" fmla="*/ 552516 w 4419601"/>
              <a:gd name="connsiteY7654" fmla="*/ 683243 h 2239844"/>
              <a:gd name="connsiteX7655" fmla="*/ 1345470 w 4419601"/>
              <a:gd name="connsiteY7655" fmla="*/ 664889 h 2239844"/>
              <a:gd name="connsiteX7656" fmla="*/ 1350628 w 4419601"/>
              <a:gd name="connsiteY7656" fmla="*/ 666158 h 2239844"/>
              <a:gd name="connsiteX7657" fmla="*/ 1359888 w 4419601"/>
              <a:gd name="connsiteY7657" fmla="*/ 675975 h 2239844"/>
              <a:gd name="connsiteX7658" fmla="*/ 1358258 w 4419601"/>
              <a:gd name="connsiteY7658" fmla="*/ 675469 h 2239844"/>
              <a:gd name="connsiteX7659" fmla="*/ 1351003 w 4419601"/>
              <a:gd name="connsiteY7659" fmla="*/ 671974 h 2239844"/>
              <a:gd name="connsiteX7660" fmla="*/ 1345292 w 4419601"/>
              <a:gd name="connsiteY7660" fmla="*/ 665177 h 2239844"/>
              <a:gd name="connsiteX7661" fmla="*/ 1345456 w 4419601"/>
              <a:gd name="connsiteY7661" fmla="*/ 664892 h 2239844"/>
              <a:gd name="connsiteX7662" fmla="*/ 1342232 w 4419601"/>
              <a:gd name="connsiteY7662" fmla="*/ 664093 h 2239844"/>
              <a:gd name="connsiteX7663" fmla="*/ 1344941 w 4419601"/>
              <a:gd name="connsiteY7663" fmla="*/ 664759 h 2239844"/>
              <a:gd name="connsiteX7664" fmla="*/ 1345292 w 4419601"/>
              <a:gd name="connsiteY7664" fmla="*/ 665177 h 2239844"/>
              <a:gd name="connsiteX7665" fmla="*/ 1344363 w 4419601"/>
              <a:gd name="connsiteY7665" fmla="*/ 666790 h 2239844"/>
              <a:gd name="connsiteX7666" fmla="*/ 2703242 w 4419601"/>
              <a:gd name="connsiteY7666" fmla="*/ 661529 h 2239844"/>
              <a:gd name="connsiteX7667" fmla="*/ 2700300 w 4419601"/>
              <a:gd name="connsiteY7667" fmla="*/ 680893 h 2239844"/>
              <a:gd name="connsiteX7668" fmla="*/ 2704196 w 4419601"/>
              <a:gd name="connsiteY7668" fmla="*/ 700670 h 2239844"/>
              <a:gd name="connsiteX7669" fmla="*/ 2703813 w 4419601"/>
              <a:gd name="connsiteY7669" fmla="*/ 702805 h 2239844"/>
              <a:gd name="connsiteX7670" fmla="*/ 2703813 w 4419601"/>
              <a:gd name="connsiteY7670" fmla="*/ 712454 h 2239844"/>
              <a:gd name="connsiteX7671" fmla="*/ 2697388 w 4419601"/>
              <a:gd name="connsiteY7671" fmla="*/ 677073 h 2239844"/>
              <a:gd name="connsiteX7672" fmla="*/ 2701404 w 4419601"/>
              <a:gd name="connsiteY7672" fmla="*/ 664207 h 2239844"/>
              <a:gd name="connsiteX7673" fmla="*/ 3948142 w 4419601"/>
              <a:gd name="connsiteY7673" fmla="*/ 658885 h 2239844"/>
              <a:gd name="connsiteX7674" fmla="*/ 3951345 w 4419601"/>
              <a:gd name="connsiteY7674" fmla="*/ 663714 h 2239844"/>
              <a:gd name="connsiteX7675" fmla="*/ 3964158 w 4419601"/>
              <a:gd name="connsiteY7675" fmla="*/ 708781 h 2239844"/>
              <a:gd name="connsiteX7676" fmla="*/ 4009005 w 4419601"/>
              <a:gd name="connsiteY7676" fmla="*/ 805354 h 2239844"/>
              <a:gd name="connsiteX7677" fmla="*/ 4047446 w 4419601"/>
              <a:gd name="connsiteY7677" fmla="*/ 901927 h 2239844"/>
              <a:gd name="connsiteX7678" fmla="*/ 4117920 w 4419601"/>
              <a:gd name="connsiteY7678" fmla="*/ 1114388 h 2239844"/>
              <a:gd name="connsiteX7679" fmla="*/ 4098699 w 4419601"/>
              <a:gd name="connsiteY7679" fmla="*/ 1062882 h 2239844"/>
              <a:gd name="connsiteX7680" fmla="*/ 4021819 w 4419601"/>
              <a:gd name="connsiteY7680" fmla="*/ 856860 h 2239844"/>
              <a:gd name="connsiteX7681" fmla="*/ 3983379 w 4419601"/>
              <a:gd name="connsiteY7681" fmla="*/ 760287 h 2239844"/>
              <a:gd name="connsiteX7682" fmla="*/ 3944938 w 4419601"/>
              <a:gd name="connsiteY7682" fmla="*/ 663714 h 2239844"/>
              <a:gd name="connsiteX7683" fmla="*/ 3948142 w 4419601"/>
              <a:gd name="connsiteY7683" fmla="*/ 658885 h 2239844"/>
              <a:gd name="connsiteX7684" fmla="*/ 2698494 w 4419601"/>
              <a:gd name="connsiteY7684" fmla="*/ 657843 h 2239844"/>
              <a:gd name="connsiteX7685" fmla="*/ 2698191 w 4419601"/>
              <a:gd name="connsiteY7685" fmla="*/ 658578 h 2239844"/>
              <a:gd name="connsiteX7686" fmla="*/ 2697388 w 4419601"/>
              <a:gd name="connsiteY7686" fmla="*/ 677073 h 2239844"/>
              <a:gd name="connsiteX7687" fmla="*/ 2700588 w 4419601"/>
              <a:gd name="connsiteY7687" fmla="*/ 705263 h 2239844"/>
              <a:gd name="connsiteX7688" fmla="*/ 2697388 w 4419601"/>
              <a:gd name="connsiteY7688" fmla="*/ 688331 h 2239844"/>
              <a:gd name="connsiteX7689" fmla="*/ 2696599 w 4419601"/>
              <a:gd name="connsiteY7689" fmla="*/ 661462 h 2239844"/>
              <a:gd name="connsiteX7690" fmla="*/ 2696762 w 4419601"/>
              <a:gd name="connsiteY7690" fmla="*/ 660698 h 2239844"/>
              <a:gd name="connsiteX7691" fmla="*/ 2699619 w 4419601"/>
              <a:gd name="connsiteY7691" fmla="*/ 655987 h 2239844"/>
              <a:gd name="connsiteX7692" fmla="*/ 2698494 w 4419601"/>
              <a:gd name="connsiteY7692" fmla="*/ 657843 h 2239844"/>
              <a:gd name="connsiteX7693" fmla="*/ 2699079 w 4419601"/>
              <a:gd name="connsiteY7693" fmla="*/ 656420 h 2239844"/>
              <a:gd name="connsiteX7694" fmla="*/ 1337216 w 4419601"/>
              <a:gd name="connsiteY7694" fmla="*/ 655564 h 2239844"/>
              <a:gd name="connsiteX7695" fmla="*/ 1357110 w 4419601"/>
              <a:gd name="connsiteY7695" fmla="*/ 667752 h 2239844"/>
              <a:gd name="connsiteX7696" fmla="*/ 1350628 w 4419601"/>
              <a:gd name="connsiteY7696" fmla="*/ 666158 h 2239844"/>
              <a:gd name="connsiteX7697" fmla="*/ 1348681 w 4419601"/>
              <a:gd name="connsiteY7697" fmla="*/ 664093 h 2239844"/>
              <a:gd name="connsiteX7698" fmla="*/ 1345470 w 4419601"/>
              <a:gd name="connsiteY7698" fmla="*/ 664889 h 2239844"/>
              <a:gd name="connsiteX7699" fmla="*/ 1344941 w 4419601"/>
              <a:gd name="connsiteY7699" fmla="*/ 664759 h 2239844"/>
              <a:gd name="connsiteX7700" fmla="*/ 3713239 w 4419601"/>
              <a:gd name="connsiteY7700" fmla="*/ 650926 h 2239844"/>
              <a:gd name="connsiteX7701" fmla="*/ 3722358 w 4419601"/>
              <a:gd name="connsiteY7701" fmla="*/ 665072 h 2239844"/>
              <a:gd name="connsiteX7702" fmla="*/ 3722723 w 4419601"/>
              <a:gd name="connsiteY7702" fmla="*/ 664431 h 2239844"/>
              <a:gd name="connsiteX7703" fmla="*/ 3725932 w 4419601"/>
              <a:gd name="connsiteY7703" fmla="*/ 663626 h 2239844"/>
              <a:gd name="connsiteX7704" fmla="*/ 3731341 w 4419601"/>
              <a:gd name="connsiteY7704" fmla="*/ 679006 h 2239844"/>
              <a:gd name="connsiteX7705" fmla="*/ 3800788 w 4419601"/>
              <a:gd name="connsiteY7705" fmla="*/ 786730 h 2239844"/>
              <a:gd name="connsiteX7706" fmla="*/ 3873879 w 4419601"/>
              <a:gd name="connsiteY7706" fmla="*/ 927355 h 2239844"/>
              <a:gd name="connsiteX7707" fmla="*/ 3896497 w 4419601"/>
              <a:gd name="connsiteY7707" fmla="*/ 985470 h 2239844"/>
              <a:gd name="connsiteX7708" fmla="*/ 3813639 w 4419601"/>
              <a:gd name="connsiteY7708" fmla="*/ 819676 h 2239844"/>
              <a:gd name="connsiteX7709" fmla="*/ 3737549 w 4419601"/>
              <a:gd name="connsiteY7709" fmla="*/ 696658 h 2239844"/>
              <a:gd name="connsiteX7710" fmla="*/ 3745189 w 4419601"/>
              <a:gd name="connsiteY7710" fmla="*/ 718383 h 2239844"/>
              <a:gd name="connsiteX7711" fmla="*/ 3764447 w 4419601"/>
              <a:gd name="connsiteY7711" fmla="*/ 773140 h 2239844"/>
              <a:gd name="connsiteX7712" fmla="*/ 3796542 w 4419601"/>
              <a:gd name="connsiteY7712" fmla="*/ 882655 h 2239844"/>
              <a:gd name="connsiteX7713" fmla="*/ 3860732 w 4419601"/>
              <a:gd name="connsiteY7713" fmla="*/ 1101684 h 2239844"/>
              <a:gd name="connsiteX7714" fmla="*/ 3860732 w 4419601"/>
              <a:gd name="connsiteY7714" fmla="*/ 1108126 h 2239844"/>
              <a:gd name="connsiteX7715" fmla="*/ 3790123 w 4419601"/>
              <a:gd name="connsiteY7715" fmla="*/ 882655 h 2239844"/>
              <a:gd name="connsiteX7716" fmla="*/ 3758028 w 4419601"/>
              <a:gd name="connsiteY7716" fmla="*/ 773140 h 2239844"/>
              <a:gd name="connsiteX7717" fmla="*/ 3719513 w 4419601"/>
              <a:gd name="connsiteY7717" fmla="*/ 670068 h 2239844"/>
              <a:gd name="connsiteX7718" fmla="*/ 3720275 w 4419601"/>
              <a:gd name="connsiteY7718" fmla="*/ 668730 h 2239844"/>
              <a:gd name="connsiteX7719" fmla="*/ 3713239 w 4419601"/>
              <a:gd name="connsiteY7719" fmla="*/ 657354 h 2239844"/>
              <a:gd name="connsiteX7720" fmla="*/ 3713239 w 4419601"/>
              <a:gd name="connsiteY7720" fmla="*/ 650926 h 2239844"/>
              <a:gd name="connsiteX7721" fmla="*/ 536177 w 4419601"/>
              <a:gd name="connsiteY7721" fmla="*/ 649269 h 2239844"/>
              <a:gd name="connsiteX7722" fmla="*/ 539671 w 4419601"/>
              <a:gd name="connsiteY7722" fmla="*/ 650926 h 2239844"/>
              <a:gd name="connsiteX7723" fmla="*/ 535838 w 4419601"/>
              <a:gd name="connsiteY7723" fmla="*/ 649461 h 2239844"/>
              <a:gd name="connsiteX7724" fmla="*/ 3490951 w 4419601"/>
              <a:gd name="connsiteY7724" fmla="*/ 648596 h 2239844"/>
              <a:gd name="connsiteX7725" fmla="*/ 3494164 w 4419601"/>
              <a:gd name="connsiteY7725" fmla="*/ 651009 h 2239844"/>
              <a:gd name="connsiteX7726" fmla="*/ 3674081 w 4419601"/>
              <a:gd name="connsiteY7726" fmla="*/ 979083 h 2239844"/>
              <a:gd name="connsiteX7727" fmla="*/ 3757613 w 4419601"/>
              <a:gd name="connsiteY7727" fmla="*/ 1384351 h 2239844"/>
              <a:gd name="connsiteX7728" fmla="*/ 3751188 w 4419601"/>
              <a:gd name="connsiteY7728" fmla="*/ 1384351 h 2239844"/>
              <a:gd name="connsiteX7729" fmla="*/ 3686932 w 4419601"/>
              <a:gd name="connsiteY7729" fmla="*/ 1036979 h 2239844"/>
              <a:gd name="connsiteX7730" fmla="*/ 3603399 w 4419601"/>
              <a:gd name="connsiteY7730" fmla="*/ 837561 h 2239844"/>
              <a:gd name="connsiteX7731" fmla="*/ 3487738 w 4419601"/>
              <a:gd name="connsiteY7731" fmla="*/ 651009 h 2239844"/>
              <a:gd name="connsiteX7732" fmla="*/ 3490951 w 4419601"/>
              <a:gd name="connsiteY7732" fmla="*/ 648596 h 2239844"/>
              <a:gd name="connsiteX7733" fmla="*/ 1329775 w 4419601"/>
              <a:gd name="connsiteY7733" fmla="*/ 648348 h 2239844"/>
              <a:gd name="connsiteX7734" fmla="*/ 1329117 w 4419601"/>
              <a:gd name="connsiteY7734" fmla="*/ 650166 h 2239844"/>
              <a:gd name="connsiteX7735" fmla="*/ 1327336 w 4419601"/>
              <a:gd name="connsiteY7735" fmla="*/ 653339 h 2239844"/>
              <a:gd name="connsiteX7736" fmla="*/ 1327682 w 4419601"/>
              <a:gd name="connsiteY7736" fmla="*/ 654092 h 2239844"/>
              <a:gd name="connsiteX7737" fmla="*/ 1330391 w 4419601"/>
              <a:gd name="connsiteY7737" fmla="*/ 649098 h 2239844"/>
              <a:gd name="connsiteX7738" fmla="*/ 2702825 w 4419601"/>
              <a:gd name="connsiteY7738" fmla="*/ 647311 h 2239844"/>
              <a:gd name="connsiteX7739" fmla="*/ 2699079 w 4419601"/>
              <a:gd name="connsiteY7739" fmla="*/ 656420 h 2239844"/>
              <a:gd name="connsiteX7740" fmla="*/ 2697388 w 4419601"/>
              <a:gd name="connsiteY7740" fmla="*/ 657774 h 2239844"/>
              <a:gd name="connsiteX7741" fmla="*/ 2696762 w 4419601"/>
              <a:gd name="connsiteY7741" fmla="*/ 660698 h 2239844"/>
              <a:gd name="connsiteX7742" fmla="*/ 2696585 w 4419601"/>
              <a:gd name="connsiteY7742" fmla="*/ 660990 h 2239844"/>
              <a:gd name="connsiteX7743" fmla="*/ 2696599 w 4419601"/>
              <a:gd name="connsiteY7743" fmla="*/ 661462 h 2239844"/>
              <a:gd name="connsiteX7744" fmla="*/ 2692569 w 4419601"/>
              <a:gd name="connsiteY7744" fmla="*/ 680289 h 2239844"/>
              <a:gd name="connsiteX7745" fmla="*/ 2697388 w 4419601"/>
              <a:gd name="connsiteY7745" fmla="*/ 702805 h 2239844"/>
              <a:gd name="connsiteX7746" fmla="*/ 2699278 w 4419601"/>
              <a:gd name="connsiteY7746" fmla="*/ 716049 h 2239844"/>
              <a:gd name="connsiteX7747" fmla="*/ 2690963 w 4419601"/>
              <a:gd name="connsiteY7747" fmla="*/ 683506 h 2239844"/>
              <a:gd name="connsiteX7748" fmla="*/ 2693373 w 4419601"/>
              <a:gd name="connsiteY7748" fmla="*/ 658578 h 2239844"/>
              <a:gd name="connsiteX7749" fmla="*/ 539671 w 4419601"/>
              <a:gd name="connsiteY7749" fmla="*/ 644576 h 2239844"/>
              <a:gd name="connsiteX7750" fmla="*/ 539671 w 4419601"/>
              <a:gd name="connsiteY7750" fmla="*/ 650926 h 2239844"/>
              <a:gd name="connsiteX7751" fmla="*/ 539671 w 4419601"/>
              <a:gd name="connsiteY7751" fmla="*/ 644576 h 2239844"/>
              <a:gd name="connsiteX7752" fmla="*/ 2705586 w 4419601"/>
              <a:gd name="connsiteY7752" fmla="*/ 644021 h 2239844"/>
              <a:gd name="connsiteX7753" fmla="*/ 2702825 w 4419601"/>
              <a:gd name="connsiteY7753" fmla="*/ 647311 h 2239844"/>
              <a:gd name="connsiteX7754" fmla="*/ 2703813 w 4419601"/>
              <a:gd name="connsiteY7754" fmla="*/ 644908 h 2239844"/>
              <a:gd name="connsiteX7755" fmla="*/ 521564 w 4419601"/>
              <a:gd name="connsiteY7755" fmla="*/ 644006 h 2239844"/>
              <a:gd name="connsiteX7756" fmla="*/ 535838 w 4419601"/>
              <a:gd name="connsiteY7756" fmla="*/ 649461 h 2239844"/>
              <a:gd name="connsiteX7757" fmla="*/ 533242 w 4419601"/>
              <a:gd name="connsiteY7757" fmla="*/ 650926 h 2239844"/>
              <a:gd name="connsiteX7758" fmla="*/ 2867611 w 4419601"/>
              <a:gd name="connsiteY7758" fmla="*/ 641686 h 2239844"/>
              <a:gd name="connsiteX7759" fmla="*/ 2880028 w 4419601"/>
              <a:gd name="connsiteY7759" fmla="*/ 643462 h 2239844"/>
              <a:gd name="connsiteX7760" fmla="*/ 2920657 w 4419601"/>
              <a:gd name="connsiteY7760" fmla="*/ 660990 h 2239844"/>
              <a:gd name="connsiteX7761" fmla="*/ 3012213 w 4419601"/>
              <a:gd name="connsiteY7761" fmla="*/ 715671 h 2239844"/>
              <a:gd name="connsiteX7762" fmla="*/ 3010378 w 4419601"/>
              <a:gd name="connsiteY7762" fmla="*/ 714978 h 2239844"/>
              <a:gd name="connsiteX7763" fmla="*/ 2988923 w 4419601"/>
              <a:gd name="connsiteY7763" fmla="*/ 704413 h 2239844"/>
              <a:gd name="connsiteX7764" fmla="*/ 2986277 w 4419601"/>
              <a:gd name="connsiteY7764" fmla="*/ 703701 h 2239844"/>
              <a:gd name="connsiteX7765" fmla="*/ 2973663 w 4419601"/>
              <a:gd name="connsiteY7765" fmla="*/ 696372 h 2239844"/>
              <a:gd name="connsiteX7766" fmla="*/ 2875682 w 4419601"/>
              <a:gd name="connsiteY7766" fmla="*/ 644104 h 2239844"/>
              <a:gd name="connsiteX7767" fmla="*/ 2786053 w 4419601"/>
              <a:gd name="connsiteY7767" fmla="*/ 641048 h 2239844"/>
              <a:gd name="connsiteX7768" fmla="*/ 2803401 w 4419601"/>
              <a:gd name="connsiteY7768" fmla="*/ 642496 h 2239844"/>
              <a:gd name="connsiteX7769" fmla="*/ 2851588 w 4419601"/>
              <a:gd name="connsiteY7769" fmla="*/ 651341 h 2239844"/>
              <a:gd name="connsiteX7770" fmla="*/ 2941538 w 4419601"/>
              <a:gd name="connsiteY7770" fmla="*/ 683506 h 2239844"/>
              <a:gd name="connsiteX7771" fmla="*/ 2979967 w 4419601"/>
              <a:gd name="connsiteY7771" fmla="*/ 702004 h 2239844"/>
              <a:gd name="connsiteX7772" fmla="*/ 2966208 w 4419601"/>
              <a:gd name="connsiteY7772" fmla="*/ 698303 h 2239844"/>
              <a:gd name="connsiteX7773" fmla="*/ 2963223 w 4419601"/>
              <a:gd name="connsiteY7773" fmla="*/ 697176 h 2239844"/>
              <a:gd name="connsiteX7774" fmla="*/ 2941538 w 4419601"/>
              <a:gd name="connsiteY7774" fmla="*/ 691667 h 2239844"/>
              <a:gd name="connsiteX7775" fmla="*/ 2935113 w 4419601"/>
              <a:gd name="connsiteY7775" fmla="*/ 689939 h 2239844"/>
              <a:gd name="connsiteX7776" fmla="*/ 2886926 w 4419601"/>
              <a:gd name="connsiteY7776" fmla="*/ 671444 h 2239844"/>
              <a:gd name="connsiteX7777" fmla="*/ 2847500 w 4419601"/>
              <a:gd name="connsiteY7777" fmla="*/ 660259 h 2239844"/>
              <a:gd name="connsiteX7778" fmla="*/ 2806613 w 4419601"/>
              <a:gd name="connsiteY7778" fmla="*/ 644908 h 2239844"/>
              <a:gd name="connsiteX7779" fmla="*/ 1332770 w 4419601"/>
              <a:gd name="connsiteY7779" fmla="*/ 640071 h 2239844"/>
              <a:gd name="connsiteX7780" fmla="*/ 1330190 w 4419601"/>
              <a:gd name="connsiteY7780" fmla="*/ 647202 h 2239844"/>
              <a:gd name="connsiteX7781" fmla="*/ 1330938 w 4419601"/>
              <a:gd name="connsiteY7781" fmla="*/ 648092 h 2239844"/>
              <a:gd name="connsiteX7782" fmla="*/ 1334589 w 4419601"/>
              <a:gd name="connsiteY7782" fmla="*/ 641362 h 2239844"/>
              <a:gd name="connsiteX7783" fmla="*/ 2756331 w 4419601"/>
              <a:gd name="connsiteY7783" fmla="*/ 639873 h 2239844"/>
              <a:gd name="connsiteX7784" fmla="*/ 2790551 w 4419601"/>
              <a:gd name="connsiteY7784" fmla="*/ 643300 h 2239844"/>
              <a:gd name="connsiteX7785" fmla="*/ 2838738 w 4419601"/>
              <a:gd name="connsiteY7785" fmla="*/ 657774 h 2239844"/>
              <a:gd name="connsiteX7786" fmla="*/ 2847500 w 4419601"/>
              <a:gd name="connsiteY7786" fmla="*/ 660259 h 2239844"/>
              <a:gd name="connsiteX7787" fmla="*/ 2909413 w 4419601"/>
              <a:gd name="connsiteY7787" fmla="*/ 683506 h 2239844"/>
              <a:gd name="connsiteX7788" fmla="*/ 2931756 w 4419601"/>
              <a:gd name="connsiteY7788" fmla="*/ 689182 h 2239844"/>
              <a:gd name="connsiteX7789" fmla="*/ 2889636 w 4419601"/>
              <a:gd name="connsiteY7789" fmla="*/ 679686 h 2239844"/>
              <a:gd name="connsiteX7790" fmla="*/ 2885888 w 4419601"/>
              <a:gd name="connsiteY7790" fmla="*/ 679360 h 2239844"/>
              <a:gd name="connsiteX7791" fmla="*/ 2877288 w 4419601"/>
              <a:gd name="connsiteY7791" fmla="*/ 677073 h 2239844"/>
              <a:gd name="connsiteX7792" fmla="*/ 2819463 w 4419601"/>
              <a:gd name="connsiteY7792" fmla="*/ 657774 h 2239844"/>
              <a:gd name="connsiteX7793" fmla="*/ 2780913 w 4419601"/>
              <a:gd name="connsiteY7793" fmla="*/ 644908 h 2239844"/>
              <a:gd name="connsiteX7794" fmla="*/ 2735938 w 4419601"/>
              <a:gd name="connsiteY7794" fmla="*/ 651341 h 2239844"/>
              <a:gd name="connsiteX7795" fmla="*/ 2716663 w 4419601"/>
              <a:gd name="connsiteY7795" fmla="*/ 677073 h 2239844"/>
              <a:gd name="connsiteX7796" fmla="*/ 2708632 w 4419601"/>
              <a:gd name="connsiteY7796" fmla="*/ 710042 h 2239844"/>
              <a:gd name="connsiteX7797" fmla="*/ 2709077 w 4419601"/>
              <a:gd name="connsiteY7797" fmla="*/ 720506 h 2239844"/>
              <a:gd name="connsiteX7798" fmla="*/ 2704616 w 4419601"/>
              <a:gd name="connsiteY7798" fmla="*/ 702805 h 2239844"/>
              <a:gd name="connsiteX7799" fmla="*/ 2704196 w 4419601"/>
              <a:gd name="connsiteY7799" fmla="*/ 700670 h 2239844"/>
              <a:gd name="connsiteX7800" fmla="*/ 2709435 w 4419601"/>
              <a:gd name="connsiteY7800" fmla="*/ 671444 h 2239844"/>
              <a:gd name="connsiteX7801" fmla="*/ 2729513 w 4419601"/>
              <a:gd name="connsiteY7801" fmla="*/ 644908 h 2239844"/>
              <a:gd name="connsiteX7802" fmla="*/ 3467160 w 4419601"/>
              <a:gd name="connsiteY7802" fmla="*/ 639833 h 2239844"/>
              <a:gd name="connsiteX7803" fmla="*/ 3475197 w 4419601"/>
              <a:gd name="connsiteY7803" fmla="*/ 644656 h 2239844"/>
              <a:gd name="connsiteX7804" fmla="*/ 3565208 w 4419601"/>
              <a:gd name="connsiteY7804" fmla="*/ 824697 h 2239844"/>
              <a:gd name="connsiteX7805" fmla="*/ 3616643 w 4419601"/>
              <a:gd name="connsiteY7805" fmla="*/ 914718 h 2239844"/>
              <a:gd name="connsiteX7806" fmla="*/ 3648790 w 4419601"/>
              <a:gd name="connsiteY7806" fmla="*/ 1011169 h 2239844"/>
              <a:gd name="connsiteX7807" fmla="*/ 3610214 w 4419601"/>
              <a:gd name="connsiteY7807" fmla="*/ 914718 h 2239844"/>
              <a:gd name="connsiteX7808" fmla="*/ 3558779 w 4419601"/>
              <a:gd name="connsiteY7808" fmla="*/ 824697 h 2239844"/>
              <a:gd name="connsiteX7809" fmla="*/ 3468768 w 4419601"/>
              <a:gd name="connsiteY7809" fmla="*/ 644656 h 2239844"/>
              <a:gd name="connsiteX7810" fmla="*/ 3467160 w 4419601"/>
              <a:gd name="connsiteY7810" fmla="*/ 639833 h 2239844"/>
              <a:gd name="connsiteX7811" fmla="*/ 2742363 w 4419601"/>
              <a:gd name="connsiteY7811" fmla="*/ 638475 h 2239844"/>
              <a:gd name="connsiteX7812" fmla="*/ 2755213 w 4419601"/>
              <a:gd name="connsiteY7812" fmla="*/ 638475 h 2239844"/>
              <a:gd name="connsiteX7813" fmla="*/ 2761144 w 4419601"/>
              <a:gd name="connsiteY7813" fmla="*/ 638970 h 2239844"/>
              <a:gd name="connsiteX7814" fmla="*/ 2756331 w 4419601"/>
              <a:gd name="connsiteY7814" fmla="*/ 639873 h 2239844"/>
              <a:gd name="connsiteX7815" fmla="*/ 2721482 w 4419601"/>
              <a:gd name="connsiteY7815" fmla="*/ 638475 h 2239844"/>
              <a:gd name="connsiteX7816" fmla="*/ 2742363 w 4419601"/>
              <a:gd name="connsiteY7816" fmla="*/ 638475 h 2239844"/>
              <a:gd name="connsiteX7817" fmla="*/ 2710238 w 4419601"/>
              <a:gd name="connsiteY7817" fmla="*/ 651341 h 2239844"/>
              <a:gd name="connsiteX7818" fmla="*/ 2703242 w 4419601"/>
              <a:gd name="connsiteY7818" fmla="*/ 661529 h 2239844"/>
              <a:gd name="connsiteX7819" fmla="*/ 2703813 w 4419601"/>
              <a:gd name="connsiteY7819" fmla="*/ 657774 h 2239844"/>
              <a:gd name="connsiteX7820" fmla="*/ 2709952 w 4419601"/>
              <a:gd name="connsiteY7820" fmla="*/ 647711 h 2239844"/>
              <a:gd name="connsiteX7821" fmla="*/ 2710238 w 4419601"/>
              <a:gd name="connsiteY7821" fmla="*/ 638475 h 2239844"/>
              <a:gd name="connsiteX7822" fmla="*/ 2707438 w 4419601"/>
              <a:gd name="connsiteY7822" fmla="*/ 643093 h 2239844"/>
              <a:gd name="connsiteX7823" fmla="*/ 2705586 w 4419601"/>
              <a:gd name="connsiteY7823" fmla="*/ 644021 h 2239844"/>
              <a:gd name="connsiteX7824" fmla="*/ 2768063 w 4419601"/>
              <a:gd name="connsiteY7824" fmla="*/ 637671 h 2239844"/>
              <a:gd name="connsiteX7825" fmla="*/ 2786053 w 4419601"/>
              <a:gd name="connsiteY7825" fmla="*/ 641048 h 2239844"/>
              <a:gd name="connsiteX7826" fmla="*/ 2761144 w 4419601"/>
              <a:gd name="connsiteY7826" fmla="*/ 638970 h 2239844"/>
              <a:gd name="connsiteX7827" fmla="*/ 3568740 w 4419601"/>
              <a:gd name="connsiteY7827" fmla="*/ 635894 h 2239844"/>
              <a:gd name="connsiteX7828" fmla="*/ 3571955 w 4419601"/>
              <a:gd name="connsiteY7828" fmla="*/ 638305 h 2239844"/>
              <a:gd name="connsiteX7829" fmla="*/ 3629819 w 4419601"/>
              <a:gd name="connsiteY7829" fmla="*/ 715449 h 2239844"/>
              <a:gd name="connsiteX7830" fmla="*/ 3681254 w 4419601"/>
              <a:gd name="connsiteY7830" fmla="*/ 799023 h 2239844"/>
              <a:gd name="connsiteX7831" fmla="*/ 3751977 w 4419601"/>
              <a:gd name="connsiteY7831" fmla="*/ 972598 h 2239844"/>
              <a:gd name="connsiteX7832" fmla="*/ 3799394 w 4419601"/>
              <a:gd name="connsiteY7832" fmla="*/ 1187960 h 2239844"/>
              <a:gd name="connsiteX7833" fmla="*/ 3819759 w 4419601"/>
              <a:gd name="connsiteY7833" fmla="*/ 1376149 h 2239844"/>
              <a:gd name="connsiteX7834" fmla="*/ 3854463 w 4419601"/>
              <a:gd name="connsiteY7834" fmla="*/ 1353527 h 2239844"/>
              <a:gd name="connsiteX7835" fmla="*/ 3820054 w 4419601"/>
              <a:gd name="connsiteY7835" fmla="*/ 1378873 h 2239844"/>
              <a:gd name="connsiteX7836" fmla="*/ 3820370 w 4419601"/>
              <a:gd name="connsiteY7836" fmla="*/ 1381787 h 2239844"/>
              <a:gd name="connsiteX7837" fmla="*/ 3847768 w 4419601"/>
              <a:gd name="connsiteY7837" fmla="*/ 1365301 h 2239844"/>
              <a:gd name="connsiteX7838" fmla="*/ 3894814 w 4419601"/>
              <a:gd name="connsiteY7838" fmla="*/ 1334550 h 2239844"/>
              <a:gd name="connsiteX7839" fmla="*/ 3893393 w 4419601"/>
              <a:gd name="connsiteY7839" fmla="*/ 1328151 h 2239844"/>
              <a:gd name="connsiteX7840" fmla="*/ 3854463 w 4419601"/>
              <a:gd name="connsiteY7840" fmla="*/ 1353527 h 2239844"/>
              <a:gd name="connsiteX7841" fmla="*/ 3873469 w 4419601"/>
              <a:gd name="connsiteY7841" fmla="*/ 1339528 h 2239844"/>
              <a:gd name="connsiteX7842" fmla="*/ 3892706 w 4419601"/>
              <a:gd name="connsiteY7842" fmla="*/ 1325058 h 2239844"/>
              <a:gd name="connsiteX7843" fmla="*/ 3860245 w 4419601"/>
              <a:gd name="connsiteY7843" fmla="*/ 1178834 h 2239844"/>
              <a:gd name="connsiteX7844" fmla="*/ 3815239 w 4419601"/>
              <a:gd name="connsiteY7844" fmla="*/ 1011503 h 2239844"/>
              <a:gd name="connsiteX7845" fmla="*/ 3731657 w 4419601"/>
              <a:gd name="connsiteY7845" fmla="*/ 805557 h 2239844"/>
              <a:gd name="connsiteX7846" fmla="*/ 3686651 w 4419601"/>
              <a:gd name="connsiteY7846" fmla="*/ 702584 h 2239844"/>
              <a:gd name="connsiteX7847" fmla="*/ 3654505 w 4419601"/>
              <a:gd name="connsiteY7847" fmla="*/ 657533 h 2239844"/>
              <a:gd name="connsiteX7848" fmla="*/ 3648075 w 4419601"/>
              <a:gd name="connsiteY7848" fmla="*/ 644662 h 2239844"/>
              <a:gd name="connsiteX7849" fmla="*/ 3648075 w 4419601"/>
              <a:gd name="connsiteY7849" fmla="*/ 638226 h 2239844"/>
              <a:gd name="connsiteX7850" fmla="*/ 3654505 w 4419601"/>
              <a:gd name="connsiteY7850" fmla="*/ 638226 h 2239844"/>
              <a:gd name="connsiteX7851" fmla="*/ 3654505 w 4419601"/>
              <a:gd name="connsiteY7851" fmla="*/ 644662 h 2239844"/>
              <a:gd name="connsiteX7852" fmla="*/ 3654505 w 4419601"/>
              <a:gd name="connsiteY7852" fmla="*/ 638226 h 2239844"/>
              <a:gd name="connsiteX7853" fmla="*/ 3660934 w 4419601"/>
              <a:gd name="connsiteY7853" fmla="*/ 644662 h 2239844"/>
              <a:gd name="connsiteX7854" fmla="*/ 3667363 w 4419601"/>
              <a:gd name="connsiteY7854" fmla="*/ 663969 h 2239844"/>
              <a:gd name="connsiteX7855" fmla="*/ 3686651 w 4419601"/>
              <a:gd name="connsiteY7855" fmla="*/ 696148 h 2239844"/>
              <a:gd name="connsiteX7856" fmla="*/ 3725228 w 4419601"/>
              <a:gd name="connsiteY7856" fmla="*/ 773378 h 2239844"/>
              <a:gd name="connsiteX7857" fmla="*/ 3789521 w 4419601"/>
              <a:gd name="connsiteY7857" fmla="*/ 921402 h 2239844"/>
              <a:gd name="connsiteX7858" fmla="*/ 3853815 w 4419601"/>
              <a:gd name="connsiteY7858" fmla="*/ 1133784 h 2239844"/>
              <a:gd name="connsiteX7859" fmla="*/ 3879533 w 4419601"/>
              <a:gd name="connsiteY7859" fmla="*/ 1240779 h 2239844"/>
              <a:gd name="connsiteX7860" fmla="*/ 3898000 w 4419601"/>
              <a:gd name="connsiteY7860" fmla="*/ 1321077 h 2239844"/>
              <a:gd name="connsiteX7861" fmla="*/ 3965846 w 4419601"/>
              <a:gd name="connsiteY7861" fmla="*/ 1270047 h 2239844"/>
              <a:gd name="connsiteX7862" fmla="*/ 3946970 w 4419601"/>
              <a:gd name="connsiteY7862" fmla="*/ 1141107 h 2239844"/>
              <a:gd name="connsiteX7863" fmla="*/ 3902580 w 4419601"/>
              <a:gd name="connsiteY7863" fmla="*/ 1001101 h 2239844"/>
              <a:gd name="connsiteX7864" fmla="*/ 3944560 w 4419601"/>
              <a:gd name="connsiteY7864" fmla="*/ 1108963 h 2239844"/>
              <a:gd name="connsiteX7865" fmla="*/ 3970973 w 4419601"/>
              <a:gd name="connsiteY7865" fmla="*/ 1266191 h 2239844"/>
              <a:gd name="connsiteX7866" fmla="*/ 3989067 w 4419601"/>
              <a:gd name="connsiteY7866" fmla="*/ 1252582 h 2239844"/>
              <a:gd name="connsiteX7867" fmla="*/ 3980429 w 4419601"/>
              <a:gd name="connsiteY7867" fmla="*/ 1130376 h 2239844"/>
              <a:gd name="connsiteX7868" fmla="*/ 3957061 w 4419601"/>
              <a:gd name="connsiteY7868" fmla="*/ 1004987 h 2239844"/>
              <a:gd name="connsiteX7869" fmla="*/ 3932082 w 4419601"/>
              <a:gd name="connsiteY7869" fmla="*/ 900496 h 2239844"/>
              <a:gd name="connsiteX7870" fmla="*/ 3896278 w 4419601"/>
              <a:gd name="connsiteY7870" fmla="*/ 814489 h 2239844"/>
              <a:gd name="connsiteX7871" fmla="*/ 3911937 w 4419601"/>
              <a:gd name="connsiteY7871" fmla="*/ 844232 h 2239844"/>
              <a:gd name="connsiteX7872" fmla="*/ 3950615 w 4419601"/>
              <a:gd name="connsiteY7872" fmla="*/ 940685 h 2239844"/>
              <a:gd name="connsiteX7873" fmla="*/ 3969953 w 4419601"/>
              <a:gd name="connsiteY7873" fmla="*/ 1043568 h 2239844"/>
              <a:gd name="connsiteX7874" fmla="*/ 3990098 w 4419601"/>
              <a:gd name="connsiteY7874" fmla="*/ 1149666 h 2239844"/>
              <a:gd name="connsiteX7875" fmla="*/ 3995319 w 4419601"/>
              <a:gd name="connsiteY7875" fmla="*/ 1247880 h 2239844"/>
              <a:gd name="connsiteX7876" fmla="*/ 4053371 w 4419601"/>
              <a:gd name="connsiteY7876" fmla="*/ 1204217 h 2239844"/>
              <a:gd name="connsiteX7877" fmla="*/ 4090626 w 4419601"/>
              <a:gd name="connsiteY7877" fmla="*/ 1173429 h 2239844"/>
              <a:gd name="connsiteX7878" fmla="*/ 4078761 w 4419601"/>
              <a:gd name="connsiteY7878" fmla="*/ 1103918 h 2239844"/>
              <a:gd name="connsiteX7879" fmla="*/ 4060211 w 4419601"/>
              <a:gd name="connsiteY7879" fmla="*/ 1023587 h 2239844"/>
              <a:gd name="connsiteX7880" fmla="*/ 3905353 w 4419601"/>
              <a:gd name="connsiteY7880" fmla="*/ 663702 h 2239844"/>
              <a:gd name="connsiteX7881" fmla="*/ 3905353 w 4419601"/>
              <a:gd name="connsiteY7881" fmla="*/ 657276 h 2239844"/>
              <a:gd name="connsiteX7882" fmla="*/ 3995687 w 4419601"/>
              <a:gd name="connsiteY7882" fmla="*/ 805086 h 2239844"/>
              <a:gd name="connsiteX7883" fmla="*/ 4059404 w 4419601"/>
              <a:gd name="connsiteY7883" fmla="*/ 992258 h 2239844"/>
              <a:gd name="connsiteX7884" fmla="*/ 4095815 w 4419601"/>
              <a:gd name="connsiteY7884" fmla="*/ 1169140 h 2239844"/>
              <a:gd name="connsiteX7885" fmla="*/ 4140110 w 4419601"/>
              <a:gd name="connsiteY7885" fmla="*/ 1132534 h 2239844"/>
              <a:gd name="connsiteX7886" fmla="*/ 4226849 w 4419601"/>
              <a:gd name="connsiteY7886" fmla="*/ 1056019 h 2239844"/>
              <a:gd name="connsiteX7887" fmla="*/ 4287441 w 4419601"/>
              <a:gd name="connsiteY7887" fmla="*/ 1001331 h 2239844"/>
              <a:gd name="connsiteX7888" fmla="*/ 4267994 w 4419601"/>
              <a:gd name="connsiteY7888" fmla="*/ 944592 h 2239844"/>
              <a:gd name="connsiteX7889" fmla="*/ 4233863 w 4419601"/>
              <a:gd name="connsiteY7889" fmla="*/ 863708 h 2239844"/>
              <a:gd name="connsiteX7890" fmla="*/ 4240213 w 4419601"/>
              <a:gd name="connsiteY7890" fmla="*/ 857301 h 2239844"/>
              <a:gd name="connsiteX7891" fmla="*/ 4291681 w 4419601"/>
              <a:gd name="connsiteY7891" fmla="*/ 997504 h 2239844"/>
              <a:gd name="connsiteX7892" fmla="*/ 4315194 w 4419601"/>
              <a:gd name="connsiteY7892" fmla="*/ 976282 h 2239844"/>
              <a:gd name="connsiteX7893" fmla="*/ 4348925 w 4419601"/>
              <a:gd name="connsiteY7893" fmla="*/ 959368 h 2239844"/>
              <a:gd name="connsiteX7894" fmla="*/ 4340807 w 4419601"/>
              <a:gd name="connsiteY7894" fmla="*/ 970289 h 2239844"/>
              <a:gd name="connsiteX7895" fmla="*/ 4316800 w 4419601"/>
              <a:gd name="connsiteY7895" fmla="*/ 983531 h 2239844"/>
              <a:gd name="connsiteX7896" fmla="*/ 4293760 w 4419601"/>
              <a:gd name="connsiteY7896" fmla="*/ 1003170 h 2239844"/>
              <a:gd name="connsiteX7897" fmla="*/ 4299777 w 4419601"/>
              <a:gd name="connsiteY7897" fmla="*/ 1019560 h 2239844"/>
              <a:gd name="connsiteX7898" fmla="*/ 4305044 w 4419601"/>
              <a:gd name="connsiteY7898" fmla="*/ 1015118 h 2239844"/>
              <a:gd name="connsiteX7899" fmla="*/ 4300060 w 4419601"/>
              <a:gd name="connsiteY7899" fmla="*/ 1020329 h 2239844"/>
              <a:gd name="connsiteX7900" fmla="*/ 4301907 w 4419601"/>
              <a:gd name="connsiteY7900" fmla="*/ 1025362 h 2239844"/>
              <a:gd name="connsiteX7901" fmla="*/ 4326438 w 4419601"/>
              <a:gd name="connsiteY7901" fmla="*/ 998028 h 2239844"/>
              <a:gd name="connsiteX7902" fmla="*/ 4347023 w 4419601"/>
              <a:gd name="connsiteY7902" fmla="*/ 975090 h 2239844"/>
              <a:gd name="connsiteX7903" fmla="*/ 4377838 w 4419601"/>
              <a:gd name="connsiteY7903" fmla="*/ 950508 h 2239844"/>
              <a:gd name="connsiteX7904" fmla="*/ 4413176 w 4419601"/>
              <a:gd name="connsiteY7904" fmla="*/ 927151 h 2239844"/>
              <a:gd name="connsiteX7905" fmla="*/ 4387412 w 4419601"/>
              <a:gd name="connsiteY7905" fmla="*/ 954137 h 2239844"/>
              <a:gd name="connsiteX7906" fmla="*/ 4366594 w 4419601"/>
              <a:gd name="connsiteY7906" fmla="*/ 967422 h 2239844"/>
              <a:gd name="connsiteX7907" fmla="*/ 4323225 w 4419601"/>
              <a:gd name="connsiteY7907" fmla="*/ 1010915 h 2239844"/>
              <a:gd name="connsiteX7908" fmla="*/ 4302594 w 4419601"/>
              <a:gd name="connsiteY7908" fmla="*/ 1027234 h 2239844"/>
              <a:gd name="connsiteX7909" fmla="*/ 4303713 w 4419601"/>
              <a:gd name="connsiteY7909" fmla="*/ 1030282 h 2239844"/>
              <a:gd name="connsiteX7910" fmla="*/ 4300538 w 4419601"/>
              <a:gd name="connsiteY7910" fmla="*/ 1032685 h 2239844"/>
              <a:gd name="connsiteX7911" fmla="*/ 4298067 w 4419601"/>
              <a:gd name="connsiteY7911" fmla="*/ 1030815 h 2239844"/>
              <a:gd name="connsiteX7912" fmla="*/ 4292246 w 4419601"/>
              <a:gd name="connsiteY7912" fmla="*/ 1035419 h 2239844"/>
              <a:gd name="connsiteX7913" fmla="*/ 4297433 w 4419601"/>
              <a:gd name="connsiteY7913" fmla="*/ 1030335 h 2239844"/>
              <a:gd name="connsiteX7914" fmla="*/ 4297363 w 4419601"/>
              <a:gd name="connsiteY7914" fmla="*/ 1030282 h 2239844"/>
              <a:gd name="connsiteX7915" fmla="*/ 4295563 w 4419601"/>
              <a:gd name="connsiteY7915" fmla="*/ 1025030 h 2239844"/>
              <a:gd name="connsiteX7916" fmla="*/ 4278249 w 4419601"/>
              <a:gd name="connsiteY7916" fmla="*/ 1043132 h 2239844"/>
              <a:gd name="connsiteX7917" fmla="*/ 4239699 w 4419601"/>
              <a:gd name="connsiteY7917" fmla="*/ 1078571 h 2239844"/>
              <a:gd name="connsiteX7918" fmla="*/ 4233426 w 4419601"/>
              <a:gd name="connsiteY7918" fmla="*/ 1084337 h 2239844"/>
              <a:gd name="connsiteX7919" fmla="*/ 4213998 w 4419601"/>
              <a:gd name="connsiteY7919" fmla="*/ 1101122 h 2239844"/>
              <a:gd name="connsiteX7920" fmla="*/ 4027671 w 4419601"/>
              <a:gd name="connsiteY7920" fmla="*/ 1242877 h 2239844"/>
              <a:gd name="connsiteX7921" fmla="*/ 3973494 w 4419601"/>
              <a:gd name="connsiteY7921" fmla="*/ 1281200 h 2239844"/>
              <a:gd name="connsiteX7922" fmla="*/ 3976375 w 4419601"/>
              <a:gd name="connsiteY7922" fmla="*/ 1298350 h 2239844"/>
              <a:gd name="connsiteX7923" fmla="*/ 4068946 w 4419601"/>
              <a:gd name="connsiteY7923" fmla="*/ 1228097 h 2239844"/>
              <a:gd name="connsiteX7924" fmla="*/ 4027671 w 4419601"/>
              <a:gd name="connsiteY7924" fmla="*/ 1262207 h 2239844"/>
              <a:gd name="connsiteX7925" fmla="*/ 3976376 w 4419601"/>
              <a:gd name="connsiteY7925" fmla="*/ 1298355 h 2239844"/>
              <a:gd name="connsiteX7926" fmla="*/ 3976688 w 4419601"/>
              <a:gd name="connsiteY7926" fmla="*/ 1300214 h 2239844"/>
              <a:gd name="connsiteX7927" fmla="*/ 3973918 w 4419601"/>
              <a:gd name="connsiteY7927" fmla="*/ 1300214 h 2239844"/>
              <a:gd name="connsiteX7928" fmla="*/ 3913626 w 4419601"/>
              <a:gd name="connsiteY7928" fmla="*/ 1345971 h 2239844"/>
              <a:gd name="connsiteX7929" fmla="*/ 3904956 w 4419601"/>
              <a:gd name="connsiteY7929" fmla="*/ 1351321 h 2239844"/>
              <a:gd name="connsiteX7930" fmla="*/ 3905250 w 4419601"/>
              <a:gd name="connsiteY7930" fmla="*/ 1352601 h 2239844"/>
              <a:gd name="connsiteX7931" fmla="*/ 3902882 w 4419601"/>
              <a:gd name="connsiteY7931" fmla="*/ 1352601 h 2239844"/>
              <a:gd name="connsiteX7932" fmla="*/ 3874845 w 4419601"/>
              <a:gd name="connsiteY7932" fmla="*/ 1369904 h 2239844"/>
              <a:gd name="connsiteX7933" fmla="*/ 3899398 w 4419601"/>
              <a:gd name="connsiteY7933" fmla="*/ 1352601 h 2239844"/>
              <a:gd name="connsiteX7934" fmla="*/ 3898821 w 4419601"/>
              <a:gd name="connsiteY7934" fmla="*/ 1352601 h 2239844"/>
              <a:gd name="connsiteX7935" fmla="*/ 3895158 w 4419601"/>
              <a:gd name="connsiteY7935" fmla="*/ 1336101 h 2239844"/>
              <a:gd name="connsiteX7936" fmla="*/ 3873469 w 4419601"/>
              <a:gd name="connsiteY7936" fmla="*/ 1352414 h 2239844"/>
              <a:gd name="connsiteX7937" fmla="*/ 3821019 w 4419601"/>
              <a:gd name="connsiteY7937" fmla="*/ 1387791 h 2239844"/>
              <a:gd name="connsiteX7938" fmla="*/ 3822575 w 4419601"/>
              <a:gd name="connsiteY7938" fmla="*/ 1402162 h 2239844"/>
              <a:gd name="connsiteX7939" fmla="*/ 3874845 w 4419601"/>
              <a:gd name="connsiteY7939" fmla="*/ 1369904 h 2239844"/>
              <a:gd name="connsiteX7940" fmla="*/ 3849375 w 4419601"/>
              <a:gd name="connsiteY7940" fmla="*/ 1387853 h 2239844"/>
              <a:gd name="connsiteX7941" fmla="*/ 3822662 w 4419601"/>
              <a:gd name="connsiteY7941" fmla="*/ 1402965 h 2239844"/>
              <a:gd name="connsiteX7942" fmla="*/ 3822700 w 4419601"/>
              <a:gd name="connsiteY7942" fmla="*/ 1403322 h 2239844"/>
              <a:gd name="connsiteX7943" fmla="*/ 3819485 w 4419601"/>
              <a:gd name="connsiteY7943" fmla="*/ 1408144 h 2239844"/>
              <a:gd name="connsiteX7944" fmla="*/ 3817848 w 4419601"/>
              <a:gd name="connsiteY7944" fmla="*/ 1405688 h 2239844"/>
              <a:gd name="connsiteX7945" fmla="*/ 3806007 w 4419601"/>
              <a:gd name="connsiteY7945" fmla="*/ 1412386 h 2239844"/>
              <a:gd name="connsiteX7946" fmla="*/ 3817560 w 4419601"/>
              <a:gd name="connsiteY7946" fmla="*/ 1405256 h 2239844"/>
              <a:gd name="connsiteX7947" fmla="*/ 3816271 w 4419601"/>
              <a:gd name="connsiteY7947" fmla="*/ 1403322 h 2239844"/>
              <a:gd name="connsiteX7948" fmla="*/ 3815248 w 4419601"/>
              <a:gd name="connsiteY7948" fmla="*/ 1391683 h 2239844"/>
              <a:gd name="connsiteX7949" fmla="*/ 3782715 w 4419601"/>
              <a:gd name="connsiteY7949" fmla="*/ 1413627 h 2239844"/>
              <a:gd name="connsiteX7950" fmla="*/ 3687141 w 4419601"/>
              <a:gd name="connsiteY7950" fmla="*/ 1474839 h 2239844"/>
              <a:gd name="connsiteX7951" fmla="*/ 3644575 w 4419601"/>
              <a:gd name="connsiteY7951" fmla="*/ 1503028 h 2239844"/>
              <a:gd name="connsiteX7952" fmla="*/ 3626190 w 4419601"/>
              <a:gd name="connsiteY7952" fmla="*/ 1512091 h 2239844"/>
              <a:gd name="connsiteX7953" fmla="*/ 3614056 w 4419601"/>
              <a:gd name="connsiteY7953" fmla="*/ 1515915 h 2239844"/>
              <a:gd name="connsiteX7954" fmla="*/ 3600185 w 4419601"/>
              <a:gd name="connsiteY7954" fmla="*/ 1518314 h 2239844"/>
              <a:gd name="connsiteX7955" fmla="*/ 3644575 w 4419601"/>
              <a:gd name="connsiteY7955" fmla="*/ 1494169 h 2239844"/>
              <a:gd name="connsiteX7956" fmla="*/ 3687141 w 4419601"/>
              <a:gd name="connsiteY7956" fmla="*/ 1468395 h 2239844"/>
              <a:gd name="connsiteX7957" fmla="*/ 3782715 w 4419601"/>
              <a:gd name="connsiteY7957" fmla="*/ 1406378 h 2239844"/>
              <a:gd name="connsiteX7958" fmla="*/ 3797045 w 4419601"/>
              <a:gd name="connsiteY7958" fmla="*/ 1395822 h 2239844"/>
              <a:gd name="connsiteX7959" fmla="*/ 3814679 w 4419601"/>
              <a:gd name="connsiteY7959" fmla="*/ 1385211 h 2239844"/>
              <a:gd name="connsiteX7960" fmla="*/ 3814483 w 4419601"/>
              <a:gd name="connsiteY7960" fmla="*/ 1382977 h 2239844"/>
              <a:gd name="connsiteX7961" fmla="*/ 3797045 w 4419601"/>
              <a:gd name="connsiteY7961" fmla="*/ 1395822 h 2239844"/>
              <a:gd name="connsiteX7962" fmla="*/ 3655016 w 4419601"/>
              <a:gd name="connsiteY7962" fmla="*/ 1481282 h 2239844"/>
              <a:gd name="connsiteX7963" fmla="*/ 3590764 w 4419601"/>
              <a:gd name="connsiteY7963" fmla="*/ 1519943 h 2239844"/>
              <a:gd name="connsiteX7964" fmla="*/ 3579206 w 4419601"/>
              <a:gd name="connsiteY7964" fmla="*/ 1524128 h 2239844"/>
              <a:gd name="connsiteX7965" fmla="*/ 3579701 w 4419601"/>
              <a:gd name="connsiteY7965" fmla="*/ 1526599 h 2239844"/>
              <a:gd name="connsiteX7966" fmla="*/ 3590764 w 4419601"/>
              <a:gd name="connsiteY7966" fmla="*/ 1519943 h 2239844"/>
              <a:gd name="connsiteX7967" fmla="*/ 3590765 w 4419601"/>
              <a:gd name="connsiteY7967" fmla="*/ 1519942 h 2239844"/>
              <a:gd name="connsiteX7968" fmla="*/ 3600185 w 4419601"/>
              <a:gd name="connsiteY7968" fmla="*/ 1518314 h 2239844"/>
              <a:gd name="connsiteX7969" fmla="*/ 3597190 w 4419601"/>
              <a:gd name="connsiteY7969" fmla="*/ 1519942 h 2239844"/>
              <a:gd name="connsiteX7970" fmla="*/ 3580346 w 4419601"/>
              <a:gd name="connsiteY7970" fmla="*/ 1529823 h 2239844"/>
              <a:gd name="connsiteX7971" fmla="*/ 3580355 w 4419601"/>
              <a:gd name="connsiteY7971" fmla="*/ 1529866 h 2239844"/>
              <a:gd name="connsiteX7972" fmla="*/ 3610040 w 4419601"/>
              <a:gd name="connsiteY7972" fmla="*/ 1519942 h 2239844"/>
              <a:gd name="connsiteX7973" fmla="*/ 3610793 w 4419601"/>
              <a:gd name="connsiteY7973" fmla="*/ 1519681 h 2239844"/>
              <a:gd name="connsiteX7974" fmla="*/ 3597190 w 4419601"/>
              <a:gd name="connsiteY7974" fmla="*/ 1526386 h 2239844"/>
              <a:gd name="connsiteX7975" fmla="*/ 3581500 w 4419601"/>
              <a:gd name="connsiteY7975" fmla="*/ 1535589 h 2239844"/>
              <a:gd name="connsiteX7976" fmla="*/ 3582287 w 4419601"/>
              <a:gd name="connsiteY7976" fmla="*/ 1539518 h 2239844"/>
              <a:gd name="connsiteX7977" fmla="*/ 3584340 w 4419601"/>
              <a:gd name="connsiteY7977" fmla="*/ 1538467 h 2239844"/>
              <a:gd name="connsiteX7978" fmla="*/ 3626625 w 4419601"/>
              <a:gd name="connsiteY7978" fmla="*/ 1514172 h 2239844"/>
              <a:gd name="connsiteX7979" fmla="*/ 3649394 w 4419601"/>
              <a:gd name="connsiteY7979" fmla="*/ 1506250 h 2239844"/>
              <a:gd name="connsiteX7980" fmla="*/ 3676551 w 4419601"/>
              <a:gd name="connsiteY7980" fmla="*/ 1494861 h 2239844"/>
              <a:gd name="connsiteX7981" fmla="*/ 3583224 w 4419601"/>
              <a:gd name="connsiteY7981" fmla="*/ 1544203 h 2239844"/>
              <a:gd name="connsiteX7982" fmla="*/ 3584576 w 4419601"/>
              <a:gd name="connsiteY7982" fmla="*/ 1550957 h 2239844"/>
              <a:gd name="connsiteX7983" fmla="*/ 3578140 w 4419601"/>
              <a:gd name="connsiteY7983" fmla="*/ 1550957 h 2239844"/>
              <a:gd name="connsiteX7984" fmla="*/ 3577574 w 4419601"/>
              <a:gd name="connsiteY7984" fmla="*/ 1547190 h 2239844"/>
              <a:gd name="connsiteX7985" fmla="*/ 3507239 w 4419601"/>
              <a:gd name="connsiteY7985" fmla="*/ 1584376 h 2239844"/>
              <a:gd name="connsiteX7986" fmla="*/ 3507239 w 4419601"/>
              <a:gd name="connsiteY7986" fmla="*/ 1577933 h 2239844"/>
              <a:gd name="connsiteX7987" fmla="*/ 3576841 w 4419601"/>
              <a:gd name="connsiteY7987" fmla="*/ 1542305 h 2239844"/>
              <a:gd name="connsiteX7988" fmla="*/ 3576291 w 4419601"/>
              <a:gd name="connsiteY7988" fmla="*/ 1538644 h 2239844"/>
              <a:gd name="connsiteX7989" fmla="*/ 3554624 w 4419601"/>
              <a:gd name="connsiteY7989" fmla="*/ 1551354 h 2239844"/>
              <a:gd name="connsiteX7990" fmla="*/ 3507239 w 4419601"/>
              <a:gd name="connsiteY7990" fmla="*/ 1571489 h 2239844"/>
              <a:gd name="connsiteX7991" fmla="*/ 3504026 w 4419601"/>
              <a:gd name="connsiteY7991" fmla="*/ 1568268 h 2239844"/>
              <a:gd name="connsiteX7992" fmla="*/ 3502574 w 4419601"/>
              <a:gd name="connsiteY7992" fmla="*/ 1566811 h 2239844"/>
              <a:gd name="connsiteX7993" fmla="*/ 3507446 w 4419601"/>
              <a:gd name="connsiteY7993" fmla="*/ 1564838 h 2239844"/>
              <a:gd name="connsiteX7994" fmla="*/ 3507239 w 4419601"/>
              <a:gd name="connsiteY7994" fmla="*/ 1565046 h 2239844"/>
              <a:gd name="connsiteX7995" fmla="*/ 3513462 w 4419601"/>
              <a:gd name="connsiteY7995" fmla="*/ 1562402 h 2239844"/>
              <a:gd name="connsiteX7996" fmla="*/ 3516876 w 4419601"/>
              <a:gd name="connsiteY7996" fmla="*/ 1561019 h 2239844"/>
              <a:gd name="connsiteX7997" fmla="*/ 3517587 w 4419601"/>
              <a:gd name="connsiteY7997" fmla="*/ 1560649 h 2239844"/>
              <a:gd name="connsiteX7998" fmla="*/ 3554624 w 4419601"/>
              <a:gd name="connsiteY7998" fmla="*/ 1544910 h 2239844"/>
              <a:gd name="connsiteX7999" fmla="*/ 3575402 w 4419601"/>
              <a:gd name="connsiteY7999" fmla="*/ 1532722 h 2239844"/>
              <a:gd name="connsiteX8000" fmla="*/ 3575231 w 4419601"/>
              <a:gd name="connsiteY8000" fmla="*/ 1531578 h 2239844"/>
              <a:gd name="connsiteX8001" fmla="*/ 3566670 w 4419601"/>
              <a:gd name="connsiteY8001" fmla="*/ 1534440 h 2239844"/>
              <a:gd name="connsiteX8002" fmla="*/ 3574915 w 4419601"/>
              <a:gd name="connsiteY8002" fmla="*/ 1529479 h 2239844"/>
              <a:gd name="connsiteX8003" fmla="*/ 3574375 w 4419601"/>
              <a:gd name="connsiteY8003" fmla="*/ 1525878 h 2239844"/>
              <a:gd name="connsiteX8004" fmla="*/ 3561852 w 4419601"/>
              <a:gd name="connsiteY8004" fmla="*/ 1530413 h 2239844"/>
              <a:gd name="connsiteX8005" fmla="*/ 3532939 w 4419601"/>
              <a:gd name="connsiteY8005" fmla="*/ 1545716 h 2239844"/>
              <a:gd name="connsiteX8006" fmla="*/ 3520732 w 4419601"/>
              <a:gd name="connsiteY8006" fmla="*/ 1549389 h 2239844"/>
              <a:gd name="connsiteX8007" fmla="*/ 3526514 w 4419601"/>
              <a:gd name="connsiteY8007" fmla="*/ 1545716 h 2239844"/>
              <a:gd name="connsiteX8008" fmla="*/ 3556230 w 4419601"/>
              <a:gd name="connsiteY8008" fmla="*/ 1529607 h 2239844"/>
              <a:gd name="connsiteX8009" fmla="*/ 3573711 w 4419601"/>
              <a:gd name="connsiteY8009" fmla="*/ 1521454 h 2239844"/>
              <a:gd name="connsiteX8010" fmla="*/ 3570898 w 4419601"/>
              <a:gd name="connsiteY8010" fmla="*/ 1502720 h 2239844"/>
              <a:gd name="connsiteX8011" fmla="*/ 3558830 w 4419601"/>
              <a:gd name="connsiteY8011" fmla="*/ 1454482 h 2239844"/>
              <a:gd name="connsiteX8012" fmla="*/ 3552393 w 4419601"/>
              <a:gd name="connsiteY8012" fmla="*/ 1403028 h 2239844"/>
              <a:gd name="connsiteX8013" fmla="*/ 3539520 w 4419601"/>
              <a:gd name="connsiteY8013" fmla="*/ 1345143 h 2239844"/>
              <a:gd name="connsiteX8014" fmla="*/ 3513774 w 4419601"/>
              <a:gd name="connsiteY8014" fmla="*/ 1235803 h 2239844"/>
              <a:gd name="connsiteX8015" fmla="*/ 3442971 w 4419601"/>
              <a:gd name="connsiteY8015" fmla="*/ 1036420 h 2239844"/>
              <a:gd name="connsiteX8016" fmla="*/ 3391478 w 4419601"/>
              <a:gd name="connsiteY8016" fmla="*/ 939944 h 2239844"/>
              <a:gd name="connsiteX8017" fmla="*/ 3339985 w 4419601"/>
              <a:gd name="connsiteY8017" fmla="*/ 849900 h 2239844"/>
              <a:gd name="connsiteX8018" fmla="*/ 3230563 w 4419601"/>
              <a:gd name="connsiteY8018" fmla="*/ 689108 h 2239844"/>
              <a:gd name="connsiteX8019" fmla="*/ 3233781 w 4419601"/>
              <a:gd name="connsiteY8019" fmla="*/ 684284 h 2239844"/>
              <a:gd name="connsiteX8020" fmla="*/ 3237000 w 4419601"/>
              <a:gd name="connsiteY8020" fmla="*/ 689108 h 2239844"/>
              <a:gd name="connsiteX8021" fmla="*/ 3288493 w 4419601"/>
              <a:gd name="connsiteY8021" fmla="*/ 779152 h 2239844"/>
              <a:gd name="connsiteX8022" fmla="*/ 3352859 w 4419601"/>
              <a:gd name="connsiteY8022" fmla="*/ 856332 h 2239844"/>
              <a:gd name="connsiteX8023" fmla="*/ 3404351 w 4419601"/>
              <a:gd name="connsiteY8023" fmla="*/ 946376 h 2239844"/>
              <a:gd name="connsiteX8024" fmla="*/ 3494464 w 4419601"/>
              <a:gd name="connsiteY8024" fmla="*/ 1139328 h 2239844"/>
              <a:gd name="connsiteX8025" fmla="*/ 3545957 w 4419601"/>
              <a:gd name="connsiteY8025" fmla="*/ 1351574 h 2239844"/>
              <a:gd name="connsiteX8026" fmla="*/ 3565266 w 4419601"/>
              <a:gd name="connsiteY8026" fmla="*/ 1454482 h 2239844"/>
              <a:gd name="connsiteX8027" fmla="*/ 3578247 w 4419601"/>
              <a:gd name="connsiteY8027" fmla="*/ 1519338 h 2239844"/>
              <a:gd name="connsiteX8028" fmla="*/ 3590765 w 4419601"/>
              <a:gd name="connsiteY8028" fmla="*/ 1513499 h 2239844"/>
              <a:gd name="connsiteX8029" fmla="*/ 3712842 w 4419601"/>
              <a:gd name="connsiteY8029" fmla="*/ 1436178 h 2239844"/>
              <a:gd name="connsiteX8030" fmla="*/ 3809218 w 4419601"/>
              <a:gd name="connsiteY8030" fmla="*/ 1383020 h 2239844"/>
              <a:gd name="connsiteX8031" fmla="*/ 3814201 w 4419601"/>
              <a:gd name="connsiteY8031" fmla="*/ 1379772 h 2239844"/>
              <a:gd name="connsiteX8032" fmla="*/ 3799394 w 4419601"/>
              <a:gd name="connsiteY8032" fmla="*/ 1211264 h 2239844"/>
              <a:gd name="connsiteX8033" fmla="*/ 3758406 w 4419601"/>
              <a:gd name="connsiteY8033" fmla="*/ 1024028 h 2239844"/>
              <a:gd name="connsiteX8034" fmla="*/ 3687683 w 4419601"/>
              <a:gd name="connsiteY8034" fmla="*/ 818309 h 2239844"/>
              <a:gd name="connsiteX8035" fmla="*/ 3629819 w 4419601"/>
              <a:gd name="connsiteY8035" fmla="*/ 721878 h 2239844"/>
              <a:gd name="connsiteX8036" fmla="*/ 3565525 w 4419601"/>
              <a:gd name="connsiteY8036" fmla="*/ 638305 h 2239844"/>
              <a:gd name="connsiteX8037" fmla="*/ 3568740 w 4419601"/>
              <a:gd name="connsiteY8037" fmla="*/ 635894 h 2239844"/>
              <a:gd name="connsiteX8038" fmla="*/ 2856267 w 4419601"/>
              <a:gd name="connsiteY8038" fmla="*/ 635607 h 2239844"/>
              <a:gd name="connsiteX8039" fmla="*/ 2890138 w 4419601"/>
              <a:gd name="connsiteY8039" fmla="*/ 642496 h 2239844"/>
              <a:gd name="connsiteX8040" fmla="*/ 2941538 w 4419601"/>
              <a:gd name="connsiteY8040" fmla="*/ 657774 h 2239844"/>
              <a:gd name="connsiteX8041" fmla="*/ 3037913 w 4419601"/>
              <a:gd name="connsiteY8041" fmla="*/ 709238 h 2239844"/>
              <a:gd name="connsiteX8042" fmla="*/ 3078873 w 4419601"/>
              <a:gd name="connsiteY8042" fmla="*/ 738991 h 2239844"/>
              <a:gd name="connsiteX8043" fmla="*/ 3100622 w 4419601"/>
              <a:gd name="connsiteY8043" fmla="*/ 759800 h 2239844"/>
              <a:gd name="connsiteX8044" fmla="*/ 3059598 w 4419601"/>
              <a:gd name="connsiteY8044" fmla="*/ 735774 h 2239844"/>
              <a:gd name="connsiteX8045" fmla="*/ 3059361 w 4419601"/>
              <a:gd name="connsiteY8045" fmla="*/ 735674 h 2239844"/>
              <a:gd name="connsiteX8046" fmla="*/ 2990529 w 4419601"/>
              <a:gd name="connsiteY8046" fmla="*/ 686722 h 2239844"/>
              <a:gd name="connsiteX8047" fmla="*/ 2890138 w 4419601"/>
              <a:gd name="connsiteY8047" fmla="*/ 644908 h 2239844"/>
              <a:gd name="connsiteX8048" fmla="*/ 2880028 w 4419601"/>
              <a:gd name="connsiteY8048" fmla="*/ 643462 h 2239844"/>
              <a:gd name="connsiteX8049" fmla="*/ 2871265 w 4419601"/>
              <a:gd name="connsiteY8049" fmla="*/ 639681 h 2239844"/>
              <a:gd name="connsiteX8050" fmla="*/ 504348 w 4419601"/>
              <a:gd name="connsiteY8050" fmla="*/ 634180 h 2239844"/>
              <a:gd name="connsiteX8051" fmla="*/ 507524 w 4419601"/>
              <a:gd name="connsiteY8051" fmla="*/ 635686 h 2239844"/>
              <a:gd name="connsiteX8052" fmla="*/ 521564 w 4419601"/>
              <a:gd name="connsiteY8052" fmla="*/ 644006 h 2239844"/>
              <a:gd name="connsiteX8053" fmla="*/ 516566 w 4419601"/>
              <a:gd name="connsiteY8053" fmla="*/ 642095 h 2239844"/>
              <a:gd name="connsiteX8054" fmla="*/ 1316434 w 4419601"/>
              <a:gd name="connsiteY8054" fmla="*/ 632109 h 2239844"/>
              <a:gd name="connsiteX8055" fmla="*/ 1316435 w 4419601"/>
              <a:gd name="connsiteY8055" fmla="*/ 632109 h 2239844"/>
              <a:gd name="connsiteX8056" fmla="*/ 1316435 w 4419601"/>
              <a:gd name="connsiteY8056" fmla="*/ 632110 h 2239844"/>
              <a:gd name="connsiteX8057" fmla="*/ 3392560 w 4419601"/>
              <a:gd name="connsiteY8057" fmla="*/ 631876 h 2239844"/>
              <a:gd name="connsiteX8058" fmla="*/ 3456782 w 4419601"/>
              <a:gd name="connsiteY8058" fmla="*/ 702606 h 2239844"/>
              <a:gd name="connsiteX8059" fmla="*/ 3508159 w 4419601"/>
              <a:gd name="connsiteY8059" fmla="*/ 786197 h 2239844"/>
              <a:gd name="connsiteX8060" fmla="*/ 3591647 w 4419601"/>
              <a:gd name="connsiteY8060" fmla="*/ 979098 h 2239844"/>
              <a:gd name="connsiteX8061" fmla="*/ 3668713 w 4419601"/>
              <a:gd name="connsiteY8061" fmla="*/ 1397051 h 2239844"/>
              <a:gd name="connsiteX8062" fmla="*/ 3662291 w 4419601"/>
              <a:gd name="connsiteY8062" fmla="*/ 1397051 h 2239844"/>
              <a:gd name="connsiteX8063" fmla="*/ 3591647 w 4419601"/>
              <a:gd name="connsiteY8063" fmla="*/ 1004819 h 2239844"/>
              <a:gd name="connsiteX8064" fmla="*/ 3514581 w 4419601"/>
              <a:gd name="connsiteY8064" fmla="*/ 805487 h 2239844"/>
              <a:gd name="connsiteX8065" fmla="*/ 3456782 w 4419601"/>
              <a:gd name="connsiteY8065" fmla="*/ 709036 h 2239844"/>
              <a:gd name="connsiteX8066" fmla="*/ 3392560 w 4419601"/>
              <a:gd name="connsiteY8066" fmla="*/ 638306 h 2239844"/>
              <a:gd name="connsiteX8067" fmla="*/ 3392560 w 4419601"/>
              <a:gd name="connsiteY8067" fmla="*/ 631876 h 2239844"/>
              <a:gd name="connsiteX8068" fmla="*/ 2743774 w 4419601"/>
              <a:gd name="connsiteY8068" fmla="*/ 631068 h 2239844"/>
              <a:gd name="connsiteX8069" fmla="*/ 2728710 w 4419601"/>
              <a:gd name="connsiteY8069" fmla="*/ 634454 h 2239844"/>
              <a:gd name="connsiteX8070" fmla="*/ 2712949 w 4419601"/>
              <a:gd name="connsiteY8070" fmla="*/ 642797 h 2239844"/>
              <a:gd name="connsiteX8071" fmla="*/ 2709952 w 4419601"/>
              <a:gd name="connsiteY8071" fmla="*/ 647711 h 2239844"/>
              <a:gd name="connsiteX8072" fmla="*/ 2699619 w 4419601"/>
              <a:gd name="connsiteY8072" fmla="*/ 655987 h 2239844"/>
              <a:gd name="connsiteX8073" fmla="*/ 2707438 w 4419601"/>
              <a:gd name="connsiteY8073" fmla="*/ 643093 h 2239844"/>
              <a:gd name="connsiteX8074" fmla="*/ 2716663 w 4419601"/>
              <a:gd name="connsiteY8074" fmla="*/ 638475 h 2239844"/>
              <a:gd name="connsiteX8075" fmla="*/ 2729513 w 4419601"/>
              <a:gd name="connsiteY8075" fmla="*/ 632042 h 2239844"/>
              <a:gd name="connsiteX8076" fmla="*/ 1316818 w 4419601"/>
              <a:gd name="connsiteY8076" fmla="*/ 628745 h 2239844"/>
              <a:gd name="connsiteX8077" fmla="*/ 1316255 w 4419601"/>
              <a:gd name="connsiteY8077" fmla="*/ 630883 h 2239844"/>
              <a:gd name="connsiteX8078" fmla="*/ 1315984 w 4419601"/>
              <a:gd name="connsiteY8078" fmla="*/ 631662 h 2239844"/>
              <a:gd name="connsiteX8079" fmla="*/ 1316434 w 4419601"/>
              <a:gd name="connsiteY8079" fmla="*/ 632109 h 2239844"/>
              <a:gd name="connsiteX8080" fmla="*/ 1315948 w 4419601"/>
              <a:gd name="connsiteY8080" fmla="*/ 631765 h 2239844"/>
              <a:gd name="connsiteX8081" fmla="*/ 1312967 w 4419601"/>
              <a:gd name="connsiteY8081" fmla="*/ 640317 h 2239844"/>
              <a:gd name="connsiteX8082" fmla="*/ 1316435 w 4419601"/>
              <a:gd name="connsiteY8082" fmla="*/ 644903 h 2239844"/>
              <a:gd name="connsiteX8083" fmla="*/ 1323447 w 4419601"/>
              <a:gd name="connsiteY8083" fmla="*/ 648064 h 2239844"/>
              <a:gd name="connsiteX8084" fmla="*/ 1325311 w 4419601"/>
              <a:gd name="connsiteY8084" fmla="*/ 642914 h 2239844"/>
              <a:gd name="connsiteX8085" fmla="*/ 1316435 w 4419601"/>
              <a:gd name="connsiteY8085" fmla="*/ 632110 h 2239844"/>
              <a:gd name="connsiteX8086" fmla="*/ 1322884 w 4419601"/>
              <a:gd name="connsiteY8086" fmla="*/ 638506 h 2239844"/>
              <a:gd name="connsiteX8087" fmla="*/ 1325695 w 4419601"/>
              <a:gd name="connsiteY8087" fmla="*/ 641852 h 2239844"/>
              <a:gd name="connsiteX8088" fmla="*/ 1327654 w 4419601"/>
              <a:gd name="connsiteY8088" fmla="*/ 636438 h 2239844"/>
              <a:gd name="connsiteX8089" fmla="*/ 1214943 w 4419601"/>
              <a:gd name="connsiteY8089" fmla="*/ 628020 h 2239844"/>
              <a:gd name="connsiteX8090" fmla="*/ 1199126 w 4419601"/>
              <a:gd name="connsiteY8090" fmla="*/ 666880 h 2239844"/>
              <a:gd name="connsiteX8091" fmla="*/ 1027664 w 4419601"/>
              <a:gd name="connsiteY8091" fmla="*/ 947097 h 2239844"/>
              <a:gd name="connsiteX8092" fmla="*/ 905736 w 4419601"/>
              <a:gd name="connsiteY8092" fmla="*/ 1139935 h 2239844"/>
              <a:gd name="connsiteX8093" fmla="*/ 841563 w 4419601"/>
              <a:gd name="connsiteY8093" fmla="*/ 1236353 h 2239844"/>
              <a:gd name="connsiteX8094" fmla="*/ 790225 w 4419601"/>
              <a:gd name="connsiteY8094" fmla="*/ 1313488 h 2239844"/>
              <a:gd name="connsiteX8095" fmla="*/ 762952 w 4419601"/>
              <a:gd name="connsiteY8095" fmla="*/ 1344021 h 2239844"/>
              <a:gd name="connsiteX8096" fmla="*/ 750547 w 4419601"/>
              <a:gd name="connsiteY8096" fmla="*/ 1351044 h 2239844"/>
              <a:gd name="connsiteX8097" fmla="*/ 754930 w 4419601"/>
              <a:gd name="connsiteY8097" fmla="*/ 1344824 h 2239844"/>
              <a:gd name="connsiteX8098" fmla="*/ 756964 w 4419601"/>
              <a:gd name="connsiteY8098" fmla="*/ 1340920 h 2239844"/>
              <a:gd name="connsiteX8099" fmla="*/ 779797 w 4419601"/>
              <a:gd name="connsiteY8099" fmla="*/ 1319113 h 2239844"/>
              <a:gd name="connsiteX8100" fmla="*/ 809477 w 4419601"/>
              <a:gd name="connsiteY8100" fmla="*/ 1281349 h 2239844"/>
              <a:gd name="connsiteX8101" fmla="*/ 860815 w 4419601"/>
              <a:gd name="connsiteY8101" fmla="*/ 1197786 h 2239844"/>
              <a:gd name="connsiteX8102" fmla="*/ 989161 w 4419601"/>
              <a:gd name="connsiteY8102" fmla="*/ 998520 h 2239844"/>
              <a:gd name="connsiteX8103" fmla="*/ 1165134 w 4419601"/>
              <a:gd name="connsiteY8103" fmla="*/ 723727 h 2239844"/>
              <a:gd name="connsiteX8104" fmla="*/ 1201391 w 4419601"/>
              <a:gd name="connsiteY8104" fmla="*/ 650645 h 2239844"/>
              <a:gd name="connsiteX8105" fmla="*/ 509265 w 4419601"/>
              <a:gd name="connsiteY8105" fmla="*/ 627818 h 2239844"/>
              <a:gd name="connsiteX8106" fmla="*/ 513451 w 4419601"/>
              <a:gd name="connsiteY8106" fmla="*/ 629395 h 2239844"/>
              <a:gd name="connsiteX8107" fmla="*/ 539671 w 4419601"/>
              <a:gd name="connsiteY8107" fmla="*/ 644576 h 2239844"/>
              <a:gd name="connsiteX8108" fmla="*/ 509893 w 4419601"/>
              <a:gd name="connsiteY8108" fmla="*/ 628645 h 2239844"/>
              <a:gd name="connsiteX8109" fmla="*/ 2768063 w 4419601"/>
              <a:gd name="connsiteY8109" fmla="*/ 625609 h 2239844"/>
              <a:gd name="connsiteX8110" fmla="*/ 2813206 w 4419601"/>
              <a:gd name="connsiteY8110" fmla="*/ 627975 h 2239844"/>
              <a:gd name="connsiteX8111" fmla="*/ 2831657 w 4419601"/>
              <a:gd name="connsiteY8111" fmla="*/ 630914 h 2239844"/>
              <a:gd name="connsiteX8112" fmla="*/ 2867611 w 4419601"/>
              <a:gd name="connsiteY8112" fmla="*/ 641686 h 2239844"/>
              <a:gd name="connsiteX8113" fmla="*/ 2845163 w 4419601"/>
              <a:gd name="connsiteY8113" fmla="*/ 638475 h 2239844"/>
              <a:gd name="connsiteX8114" fmla="*/ 2800188 w 4419601"/>
              <a:gd name="connsiteY8114" fmla="*/ 632042 h 2239844"/>
              <a:gd name="connsiteX8115" fmla="*/ 2764851 w 4419601"/>
              <a:gd name="connsiteY8115" fmla="*/ 629630 h 2239844"/>
              <a:gd name="connsiteX8116" fmla="*/ 2743774 w 4419601"/>
              <a:gd name="connsiteY8116" fmla="*/ 631068 h 2239844"/>
              <a:gd name="connsiteX8117" fmla="*/ 644748 w 4419601"/>
              <a:gd name="connsiteY8117" fmla="*/ 624782 h 2239844"/>
              <a:gd name="connsiteX8118" fmla="*/ 674423 w 4419601"/>
              <a:gd name="connsiteY8118" fmla="*/ 638396 h 2239844"/>
              <a:gd name="connsiteX8119" fmla="*/ 700088 w 4419601"/>
              <a:gd name="connsiteY8119" fmla="*/ 702463 h 2239844"/>
              <a:gd name="connsiteX8120" fmla="*/ 693271 w 4419601"/>
              <a:gd name="connsiteY8120" fmla="*/ 739102 h 2239844"/>
              <a:gd name="connsiteX8121" fmla="*/ 687676 w 4419601"/>
              <a:gd name="connsiteY8121" fmla="*/ 748195 h 2239844"/>
              <a:gd name="connsiteX8122" fmla="*/ 691366 w 4419601"/>
              <a:gd name="connsiteY8122" fmla="*/ 753730 h 2239844"/>
              <a:gd name="connsiteX8123" fmla="*/ 684910 w 4419601"/>
              <a:gd name="connsiteY8123" fmla="*/ 752689 h 2239844"/>
              <a:gd name="connsiteX8124" fmla="*/ 683077 w 4419601"/>
              <a:gd name="connsiteY8124" fmla="*/ 755668 h 2239844"/>
              <a:gd name="connsiteX8125" fmla="*/ 692722 w 4419601"/>
              <a:gd name="connsiteY8125" fmla="*/ 761987 h 2239844"/>
              <a:gd name="connsiteX8126" fmla="*/ 687388 w 4419601"/>
              <a:gd name="connsiteY8126" fmla="*/ 760463 h 2239844"/>
              <a:gd name="connsiteX8127" fmla="*/ 682893 w 4419601"/>
              <a:gd name="connsiteY8127" fmla="*/ 755968 h 2239844"/>
              <a:gd name="connsiteX8128" fmla="*/ 681363 w 4419601"/>
              <a:gd name="connsiteY8128" fmla="*/ 758455 h 2239844"/>
              <a:gd name="connsiteX8129" fmla="*/ 687388 w 4419601"/>
              <a:gd name="connsiteY8129" fmla="*/ 760463 h 2239844"/>
              <a:gd name="connsiteX8130" fmla="*/ 700088 w 4419601"/>
              <a:gd name="connsiteY8130" fmla="*/ 773163 h 2239844"/>
              <a:gd name="connsiteX8131" fmla="*/ 679267 w 4419601"/>
              <a:gd name="connsiteY8131" fmla="*/ 761860 h 2239844"/>
              <a:gd name="connsiteX8132" fmla="*/ 674423 w 4419601"/>
              <a:gd name="connsiteY8132" fmla="*/ 769734 h 2239844"/>
              <a:gd name="connsiteX8133" fmla="*/ 610261 w 4419601"/>
              <a:gd name="connsiteY8133" fmla="*/ 798564 h 2239844"/>
              <a:gd name="connsiteX8134" fmla="*/ 558932 w 4419601"/>
              <a:gd name="connsiteY8134" fmla="*/ 772937 h 2239844"/>
              <a:gd name="connsiteX8135" fmla="*/ 548506 w 4419601"/>
              <a:gd name="connsiteY8135" fmla="*/ 740103 h 2239844"/>
              <a:gd name="connsiteX8136" fmla="*/ 550410 w 4419601"/>
              <a:gd name="connsiteY8136" fmla="*/ 722230 h 2239844"/>
              <a:gd name="connsiteX8137" fmla="*/ 552516 w 4419601"/>
              <a:gd name="connsiteY8137" fmla="*/ 734497 h 2239844"/>
              <a:gd name="connsiteX8138" fmla="*/ 555177 w 4419601"/>
              <a:gd name="connsiteY8138" fmla="*/ 738863 h 2239844"/>
              <a:gd name="connsiteX8139" fmla="*/ 554922 w 4419601"/>
              <a:gd name="connsiteY8139" fmla="*/ 740904 h 2239844"/>
              <a:gd name="connsiteX8140" fmla="*/ 565348 w 4419601"/>
              <a:gd name="connsiteY8140" fmla="*/ 772937 h 2239844"/>
              <a:gd name="connsiteX8141" fmla="*/ 629510 w 4419601"/>
              <a:gd name="connsiteY8141" fmla="*/ 792157 h 2239844"/>
              <a:gd name="connsiteX8142" fmla="*/ 663195 w 4419601"/>
              <a:gd name="connsiteY8142" fmla="*/ 773738 h 2239844"/>
              <a:gd name="connsiteX8143" fmla="*/ 673996 w 4419601"/>
              <a:gd name="connsiteY8143" fmla="*/ 758999 h 2239844"/>
              <a:gd name="connsiteX8144" fmla="*/ 672307 w 4419601"/>
              <a:gd name="connsiteY8144" fmla="*/ 758082 h 2239844"/>
              <a:gd name="connsiteX8145" fmla="*/ 651423 w 4419601"/>
              <a:gd name="connsiteY8145" fmla="*/ 748720 h 2239844"/>
              <a:gd name="connsiteX8146" fmla="*/ 647241 w 4419601"/>
              <a:gd name="connsiteY8146" fmla="*/ 752119 h 2239844"/>
              <a:gd name="connsiteX8147" fmla="*/ 647707 w 4419601"/>
              <a:gd name="connsiteY8147" fmla="*/ 746709 h 2239844"/>
              <a:gd name="connsiteX8148" fmla="*/ 647577 w 4419601"/>
              <a:gd name="connsiteY8148" fmla="*/ 746623 h 2239844"/>
              <a:gd name="connsiteX8149" fmla="*/ 642342 w 4419601"/>
              <a:gd name="connsiteY8149" fmla="*/ 753717 h 2239844"/>
              <a:gd name="connsiteX8150" fmla="*/ 636051 w 4419601"/>
              <a:gd name="connsiteY8150" fmla="*/ 755985 h 2239844"/>
              <a:gd name="connsiteX8151" fmla="*/ 641841 w 4419601"/>
              <a:gd name="connsiteY8151" fmla="*/ 752015 h 2239844"/>
              <a:gd name="connsiteX8152" fmla="*/ 642342 w 4419601"/>
              <a:gd name="connsiteY8152" fmla="*/ 740903 h 2239844"/>
              <a:gd name="connsiteX8153" fmla="*/ 648758 w 4419601"/>
              <a:gd name="connsiteY8153" fmla="*/ 734497 h 2239844"/>
              <a:gd name="connsiteX8154" fmla="*/ 648094 w 4419601"/>
              <a:gd name="connsiteY8154" fmla="*/ 742209 h 2239844"/>
              <a:gd name="connsiteX8155" fmla="*/ 649288 w 4419601"/>
              <a:gd name="connsiteY8155" fmla="*/ 741413 h 2239844"/>
              <a:gd name="connsiteX8156" fmla="*/ 649288 w 4419601"/>
              <a:gd name="connsiteY8156" fmla="*/ 744305 h 2239844"/>
              <a:gd name="connsiteX8157" fmla="*/ 650899 w 4419601"/>
              <a:gd name="connsiteY8157" fmla="*/ 742122 h 2239844"/>
              <a:gd name="connsiteX8158" fmla="*/ 649288 w 4419601"/>
              <a:gd name="connsiteY8158" fmla="*/ 741413 h 2239844"/>
              <a:gd name="connsiteX8159" fmla="*/ 650963 w 4419601"/>
              <a:gd name="connsiteY8159" fmla="*/ 742035 h 2239844"/>
              <a:gd name="connsiteX8160" fmla="*/ 664799 w 4419601"/>
              <a:gd name="connsiteY8160" fmla="*/ 723285 h 2239844"/>
              <a:gd name="connsiteX8161" fmla="*/ 668007 w 4419601"/>
              <a:gd name="connsiteY8161" fmla="*/ 683243 h 2239844"/>
              <a:gd name="connsiteX8162" fmla="*/ 648758 w 4419601"/>
              <a:gd name="connsiteY8162" fmla="*/ 644803 h 2239844"/>
              <a:gd name="connsiteX8163" fmla="*/ 616678 w 4419601"/>
              <a:gd name="connsiteY8163" fmla="*/ 638396 h 2239844"/>
              <a:gd name="connsiteX8164" fmla="*/ 588607 w 4419601"/>
              <a:gd name="connsiteY8164" fmla="*/ 652811 h 2239844"/>
              <a:gd name="connsiteX8165" fmla="*/ 574141 w 4419601"/>
              <a:gd name="connsiteY8165" fmla="*/ 667754 h 2239844"/>
              <a:gd name="connsiteX8166" fmla="*/ 580587 w 4419601"/>
              <a:gd name="connsiteY8166" fmla="*/ 656015 h 2239844"/>
              <a:gd name="connsiteX8167" fmla="*/ 602123 w 4419601"/>
              <a:gd name="connsiteY8167" fmla="*/ 636722 h 2239844"/>
              <a:gd name="connsiteX8168" fmla="*/ 619886 w 4419601"/>
              <a:gd name="connsiteY8168" fmla="*/ 630388 h 2239844"/>
              <a:gd name="connsiteX8169" fmla="*/ 642342 w 4419601"/>
              <a:gd name="connsiteY8169" fmla="*/ 631989 h 2239844"/>
              <a:gd name="connsiteX8170" fmla="*/ 674423 w 4419601"/>
              <a:gd name="connsiteY8170" fmla="*/ 696056 h 2239844"/>
              <a:gd name="connsiteX8171" fmla="*/ 663997 w 4419601"/>
              <a:gd name="connsiteY8171" fmla="*/ 738501 h 2239844"/>
              <a:gd name="connsiteX8172" fmla="*/ 656924 w 4419601"/>
              <a:gd name="connsiteY8172" fmla="*/ 744249 h 2239844"/>
              <a:gd name="connsiteX8173" fmla="*/ 675607 w 4419601"/>
              <a:gd name="connsiteY8173" fmla="*/ 751189 h 2239844"/>
              <a:gd name="connsiteX8174" fmla="*/ 669132 w 4419601"/>
              <a:gd name="connsiteY8174" fmla="*/ 750144 h 2239844"/>
              <a:gd name="connsiteX8175" fmla="*/ 656506 w 4419601"/>
              <a:gd name="connsiteY8175" fmla="*/ 744589 h 2239844"/>
              <a:gd name="connsiteX8176" fmla="*/ 651637 w 4419601"/>
              <a:gd name="connsiteY8176" fmla="*/ 748546 h 2239844"/>
              <a:gd name="connsiteX8177" fmla="*/ 668338 w 4419601"/>
              <a:gd name="connsiteY8177" fmla="*/ 754113 h 2239844"/>
              <a:gd name="connsiteX8178" fmla="*/ 675762 w 4419601"/>
              <a:gd name="connsiteY8178" fmla="*/ 756588 h 2239844"/>
              <a:gd name="connsiteX8179" fmla="*/ 678590 w 4419601"/>
              <a:gd name="connsiteY8179" fmla="*/ 752728 h 2239844"/>
              <a:gd name="connsiteX8180" fmla="*/ 677069 w 4419601"/>
              <a:gd name="connsiteY8180" fmla="*/ 751732 h 2239844"/>
              <a:gd name="connsiteX8181" fmla="*/ 675607 w 4419601"/>
              <a:gd name="connsiteY8181" fmla="*/ 751189 h 2239844"/>
              <a:gd name="connsiteX8182" fmla="*/ 678596 w 4419601"/>
              <a:gd name="connsiteY8182" fmla="*/ 751671 h 2239844"/>
              <a:gd name="connsiteX8183" fmla="*/ 679040 w 4419601"/>
              <a:gd name="connsiteY8183" fmla="*/ 752115 h 2239844"/>
              <a:gd name="connsiteX8184" fmla="*/ 679284 w 4419601"/>
              <a:gd name="connsiteY8184" fmla="*/ 751782 h 2239844"/>
              <a:gd name="connsiteX8185" fmla="*/ 678596 w 4419601"/>
              <a:gd name="connsiteY8185" fmla="*/ 751671 h 2239844"/>
              <a:gd name="connsiteX8186" fmla="*/ 677069 w 4419601"/>
              <a:gd name="connsiteY8186" fmla="*/ 750144 h 2239844"/>
              <a:gd name="connsiteX8187" fmla="*/ 668338 w 4419601"/>
              <a:gd name="connsiteY8187" fmla="*/ 722363 h 2239844"/>
              <a:gd name="connsiteX8188" fmla="*/ 674688 w 4419601"/>
              <a:gd name="connsiteY8188" fmla="*/ 722363 h 2239844"/>
              <a:gd name="connsiteX8189" fmla="*/ 678657 w 4419601"/>
              <a:gd name="connsiteY8189" fmla="*/ 737444 h 2239844"/>
              <a:gd name="connsiteX8190" fmla="*/ 684623 w 4419601"/>
              <a:gd name="connsiteY8190" fmla="*/ 744496 h 2239844"/>
              <a:gd name="connsiteX8191" fmla="*/ 687255 w 4419601"/>
              <a:gd name="connsiteY8191" fmla="*/ 740903 h 2239844"/>
              <a:gd name="connsiteX8192" fmla="*/ 687255 w 4419601"/>
              <a:gd name="connsiteY8192" fmla="*/ 664023 h 2239844"/>
              <a:gd name="connsiteX8193" fmla="*/ 635926 w 4419601"/>
              <a:gd name="connsiteY8193" fmla="*/ 625583 h 2239844"/>
              <a:gd name="connsiteX8194" fmla="*/ 604948 w 4419601"/>
              <a:gd name="connsiteY8194" fmla="*/ 634192 h 2239844"/>
              <a:gd name="connsiteX8195" fmla="*/ 602123 w 4419601"/>
              <a:gd name="connsiteY8195" fmla="*/ 636722 h 2239844"/>
              <a:gd name="connsiteX8196" fmla="*/ 597429 w 4419601"/>
              <a:gd name="connsiteY8196" fmla="*/ 638396 h 2239844"/>
              <a:gd name="connsiteX8197" fmla="*/ 572567 w 4419601"/>
              <a:gd name="connsiteY8197" fmla="*/ 656014 h 2239844"/>
              <a:gd name="connsiteX8198" fmla="*/ 565784 w 4419601"/>
              <a:gd name="connsiteY8198" fmla="*/ 665225 h 2239844"/>
              <a:gd name="connsiteX8199" fmla="*/ 566952 w 4419601"/>
              <a:gd name="connsiteY8199" fmla="*/ 660820 h 2239844"/>
              <a:gd name="connsiteX8200" fmla="*/ 610261 w 4419601"/>
              <a:gd name="connsiteY8200" fmla="*/ 625583 h 2239844"/>
              <a:gd name="connsiteX8201" fmla="*/ 644748 w 4419601"/>
              <a:gd name="connsiteY8201" fmla="*/ 624782 h 2239844"/>
              <a:gd name="connsiteX8202" fmla="*/ 1310786 w 4419601"/>
              <a:gd name="connsiteY8202" fmla="*/ 624463 h 2239844"/>
              <a:gd name="connsiteX8203" fmla="*/ 1310540 w 4419601"/>
              <a:gd name="connsiteY8203" fmla="*/ 625364 h 2239844"/>
              <a:gd name="connsiteX8204" fmla="*/ 1310630 w 4419601"/>
              <a:gd name="connsiteY8204" fmla="*/ 626352 h 2239844"/>
              <a:gd name="connsiteX8205" fmla="*/ 1310346 w 4419601"/>
              <a:gd name="connsiteY8205" fmla="*/ 626070 h 2239844"/>
              <a:gd name="connsiteX8206" fmla="*/ 1308180 w 4419601"/>
              <a:gd name="connsiteY8206" fmla="*/ 633986 h 2239844"/>
              <a:gd name="connsiteX8207" fmla="*/ 1311082 w 4419601"/>
              <a:gd name="connsiteY8207" fmla="*/ 637824 h 2239844"/>
              <a:gd name="connsiteX8208" fmla="*/ 1313456 w 4419601"/>
              <a:gd name="connsiteY8208" fmla="*/ 629999 h 2239844"/>
              <a:gd name="connsiteX8209" fmla="*/ 1310791 w 4419601"/>
              <a:gd name="connsiteY8209" fmla="*/ 628111 h 2239844"/>
              <a:gd name="connsiteX8210" fmla="*/ 1310630 w 4419601"/>
              <a:gd name="connsiteY8210" fmla="*/ 626352 h 2239844"/>
              <a:gd name="connsiteX8211" fmla="*/ 1313653 w 4419601"/>
              <a:gd name="connsiteY8211" fmla="*/ 629351 h 2239844"/>
              <a:gd name="connsiteX8212" fmla="*/ 1314365 w 4419601"/>
              <a:gd name="connsiteY8212" fmla="*/ 627004 h 2239844"/>
              <a:gd name="connsiteX8213" fmla="*/ 3786236 w 4419601"/>
              <a:gd name="connsiteY8213" fmla="*/ 623195 h 2239844"/>
              <a:gd name="connsiteX8214" fmla="*/ 3789459 w 4419601"/>
              <a:gd name="connsiteY8214" fmla="*/ 625606 h 2239844"/>
              <a:gd name="connsiteX8215" fmla="*/ 3853116 w 4419601"/>
              <a:gd name="connsiteY8215" fmla="*/ 732508 h 2239844"/>
              <a:gd name="connsiteX8216" fmla="*/ 3885384 w 4419601"/>
              <a:gd name="connsiteY8216" fmla="*/ 793798 h 2239844"/>
              <a:gd name="connsiteX8217" fmla="*/ 3837806 w 4419601"/>
              <a:gd name="connsiteY8217" fmla="*/ 715629 h 2239844"/>
              <a:gd name="connsiteX8218" fmla="*/ 3783013 w 4419601"/>
              <a:gd name="connsiteY8218" fmla="*/ 625606 h 2239844"/>
              <a:gd name="connsiteX8219" fmla="*/ 3786236 w 4419601"/>
              <a:gd name="connsiteY8219" fmla="*/ 623195 h 2239844"/>
              <a:gd name="connsiteX8220" fmla="*/ 1339545 w 4419601"/>
              <a:gd name="connsiteY8220" fmla="*/ 621351 h 2239844"/>
              <a:gd name="connsiteX8221" fmla="*/ 1335258 w 4419601"/>
              <a:gd name="connsiteY8221" fmla="*/ 633198 h 2239844"/>
              <a:gd name="connsiteX8222" fmla="*/ 1338439 w 4419601"/>
              <a:gd name="connsiteY8222" fmla="*/ 635750 h 2239844"/>
              <a:gd name="connsiteX8223" fmla="*/ 1347399 w 4419601"/>
              <a:gd name="connsiteY8223" fmla="*/ 625601 h 2239844"/>
              <a:gd name="connsiteX8224" fmla="*/ 492084 w 4419601"/>
              <a:gd name="connsiteY8224" fmla="*/ 621346 h 2239844"/>
              <a:gd name="connsiteX8225" fmla="*/ 506163 w 4419601"/>
              <a:gd name="connsiteY8225" fmla="*/ 626649 h 2239844"/>
              <a:gd name="connsiteX8226" fmla="*/ 509893 w 4419601"/>
              <a:gd name="connsiteY8226" fmla="*/ 628645 h 2239844"/>
              <a:gd name="connsiteX8227" fmla="*/ 509935 w 4419601"/>
              <a:gd name="connsiteY8227" fmla="*/ 628701 h 2239844"/>
              <a:gd name="connsiteX8228" fmla="*/ 508819 w 4419601"/>
              <a:gd name="connsiteY8228" fmla="*/ 630171 h 2239844"/>
              <a:gd name="connsiteX8229" fmla="*/ 495469 w 4419601"/>
              <a:gd name="connsiteY8229" fmla="*/ 623938 h 2239844"/>
              <a:gd name="connsiteX8230" fmla="*/ 2784929 w 4419601"/>
              <a:gd name="connsiteY8230" fmla="*/ 620784 h 2239844"/>
              <a:gd name="connsiteX8231" fmla="*/ 2819463 w 4419601"/>
              <a:gd name="connsiteY8231" fmla="*/ 625609 h 2239844"/>
              <a:gd name="connsiteX8232" fmla="*/ 2856267 w 4419601"/>
              <a:gd name="connsiteY8232" fmla="*/ 635607 h 2239844"/>
              <a:gd name="connsiteX8233" fmla="*/ 2838738 w 4419601"/>
              <a:gd name="connsiteY8233" fmla="*/ 632042 h 2239844"/>
              <a:gd name="connsiteX8234" fmla="*/ 2831657 w 4419601"/>
              <a:gd name="connsiteY8234" fmla="*/ 630914 h 2239844"/>
              <a:gd name="connsiteX8235" fmla="*/ 2823680 w 4419601"/>
              <a:gd name="connsiteY8235" fmla="*/ 628524 h 2239844"/>
              <a:gd name="connsiteX8236" fmla="*/ 2813206 w 4419601"/>
              <a:gd name="connsiteY8236" fmla="*/ 627975 h 2239844"/>
              <a:gd name="connsiteX8237" fmla="*/ 2803401 w 4419601"/>
              <a:gd name="connsiteY8237" fmla="*/ 626413 h 2239844"/>
              <a:gd name="connsiteX8238" fmla="*/ 2768063 w 4419601"/>
              <a:gd name="connsiteY8238" fmla="*/ 625609 h 2239844"/>
              <a:gd name="connsiteX8239" fmla="*/ 2710238 w 4419601"/>
              <a:gd name="connsiteY8239" fmla="*/ 638475 h 2239844"/>
              <a:gd name="connsiteX8240" fmla="*/ 2755213 w 4419601"/>
              <a:gd name="connsiteY8240" fmla="*/ 625609 h 2239844"/>
              <a:gd name="connsiteX8241" fmla="*/ 2784929 w 4419601"/>
              <a:gd name="connsiteY8241" fmla="*/ 620784 h 2239844"/>
              <a:gd name="connsiteX8242" fmla="*/ 1320808 w 4419601"/>
              <a:gd name="connsiteY8242" fmla="*/ 613590 h 2239844"/>
              <a:gd name="connsiteX8243" fmla="*/ 1319066 w 4419601"/>
              <a:gd name="connsiteY8243" fmla="*/ 620206 h 2239844"/>
              <a:gd name="connsiteX8244" fmla="*/ 1330274 w 4419601"/>
              <a:gd name="connsiteY8244" fmla="*/ 629199 h 2239844"/>
              <a:gd name="connsiteX8245" fmla="*/ 1334113 w 4419601"/>
              <a:gd name="connsiteY8245" fmla="*/ 618591 h 2239844"/>
              <a:gd name="connsiteX8246" fmla="*/ 1322884 w 4419601"/>
              <a:gd name="connsiteY8246" fmla="*/ 613719 h 2239844"/>
              <a:gd name="connsiteX8247" fmla="*/ 1313880 w 4419601"/>
              <a:gd name="connsiteY8247" fmla="*/ 613161 h 2239844"/>
              <a:gd name="connsiteX8248" fmla="*/ 1313233 w 4419601"/>
              <a:gd name="connsiteY8248" fmla="*/ 615525 h 2239844"/>
              <a:gd name="connsiteX8249" fmla="*/ 1316945 w 4419601"/>
              <a:gd name="connsiteY8249" fmla="*/ 618504 h 2239844"/>
              <a:gd name="connsiteX8250" fmla="*/ 1318480 w 4419601"/>
              <a:gd name="connsiteY8250" fmla="*/ 613446 h 2239844"/>
              <a:gd name="connsiteX8251" fmla="*/ 470001 w 4419601"/>
              <a:gd name="connsiteY8251" fmla="*/ 612682 h 2239844"/>
              <a:gd name="connsiteX8252" fmla="*/ 479443 w 4419601"/>
              <a:gd name="connsiteY8252" fmla="*/ 616468 h 2239844"/>
              <a:gd name="connsiteX8253" fmla="*/ 507524 w 4419601"/>
              <a:gd name="connsiteY8253" fmla="*/ 631876 h 2239844"/>
              <a:gd name="connsiteX8254" fmla="*/ 508819 w 4419601"/>
              <a:gd name="connsiteY8254" fmla="*/ 630171 h 2239844"/>
              <a:gd name="connsiteX8255" fmla="*/ 539671 w 4419601"/>
              <a:gd name="connsiteY8255" fmla="*/ 644576 h 2239844"/>
              <a:gd name="connsiteX8256" fmla="*/ 538868 w 4419601"/>
              <a:gd name="connsiteY8256" fmla="*/ 647751 h 2239844"/>
              <a:gd name="connsiteX8257" fmla="*/ 536177 w 4419601"/>
              <a:gd name="connsiteY8257" fmla="*/ 649269 h 2239844"/>
              <a:gd name="connsiteX8258" fmla="*/ 507524 w 4419601"/>
              <a:gd name="connsiteY8258" fmla="*/ 635686 h 2239844"/>
              <a:gd name="connsiteX8259" fmla="*/ 497538 w 4419601"/>
              <a:gd name="connsiteY8259" fmla="*/ 629768 h 2239844"/>
              <a:gd name="connsiteX8260" fmla="*/ 494666 w 4419601"/>
              <a:gd name="connsiteY8260" fmla="*/ 627907 h 2239844"/>
              <a:gd name="connsiteX8261" fmla="*/ 450700 w 4419601"/>
              <a:gd name="connsiteY8261" fmla="*/ 599539 h 2239844"/>
              <a:gd name="connsiteX8262" fmla="*/ 481807 w 4419601"/>
              <a:gd name="connsiteY8262" fmla="*/ 613620 h 2239844"/>
              <a:gd name="connsiteX8263" fmla="*/ 482438 w 4419601"/>
              <a:gd name="connsiteY8263" fmla="*/ 613957 h 2239844"/>
              <a:gd name="connsiteX8264" fmla="*/ 492084 w 4419601"/>
              <a:gd name="connsiteY8264" fmla="*/ 621346 h 2239844"/>
              <a:gd name="connsiteX8265" fmla="*/ 484218 w 4419601"/>
              <a:gd name="connsiteY8265" fmla="*/ 618382 h 2239844"/>
              <a:gd name="connsiteX8266" fmla="*/ 479443 w 4419601"/>
              <a:gd name="connsiteY8266" fmla="*/ 616468 h 2239844"/>
              <a:gd name="connsiteX8267" fmla="*/ 478592 w 4419601"/>
              <a:gd name="connsiteY8267" fmla="*/ 616001 h 2239844"/>
              <a:gd name="connsiteX8268" fmla="*/ 449660 w 4419601"/>
              <a:gd name="connsiteY8268" fmla="*/ 600126 h 2239844"/>
              <a:gd name="connsiteX8269" fmla="*/ 456089 w 4419601"/>
              <a:gd name="connsiteY8269" fmla="*/ 593776 h 2239844"/>
              <a:gd name="connsiteX8270" fmla="*/ 455286 w 4419601"/>
              <a:gd name="connsiteY8270" fmla="*/ 596951 h 2239844"/>
              <a:gd name="connsiteX8271" fmla="*/ 450700 w 4419601"/>
              <a:gd name="connsiteY8271" fmla="*/ 599539 h 2239844"/>
              <a:gd name="connsiteX8272" fmla="*/ 449900 w 4419601"/>
              <a:gd name="connsiteY8272" fmla="*/ 599176 h 2239844"/>
              <a:gd name="connsiteX8273" fmla="*/ 450463 w 4419601"/>
              <a:gd name="connsiteY8273" fmla="*/ 596951 h 2239844"/>
              <a:gd name="connsiteX8274" fmla="*/ 456089 w 4419601"/>
              <a:gd name="connsiteY8274" fmla="*/ 593776 h 2239844"/>
              <a:gd name="connsiteX8275" fmla="*/ 456089 w 4419601"/>
              <a:gd name="connsiteY8275" fmla="*/ 593776 h 2239844"/>
              <a:gd name="connsiteX8276" fmla="*/ 507524 w 4419601"/>
              <a:gd name="connsiteY8276" fmla="*/ 625526 h 2239844"/>
              <a:gd name="connsiteX8277" fmla="*/ 509265 w 4419601"/>
              <a:gd name="connsiteY8277" fmla="*/ 627818 h 2239844"/>
              <a:gd name="connsiteX8278" fmla="*/ 506163 w 4419601"/>
              <a:gd name="connsiteY8278" fmla="*/ 626649 h 2239844"/>
              <a:gd name="connsiteX8279" fmla="*/ 482438 w 4419601"/>
              <a:gd name="connsiteY8279" fmla="*/ 613957 h 2239844"/>
              <a:gd name="connsiteX8280" fmla="*/ 423942 w 4419601"/>
              <a:gd name="connsiteY8280" fmla="*/ 593776 h 2239844"/>
              <a:gd name="connsiteX8281" fmla="*/ 481003 w 4419601"/>
              <a:gd name="connsiteY8281" fmla="*/ 619970 h 2239844"/>
              <a:gd name="connsiteX8282" fmla="*/ 497538 w 4419601"/>
              <a:gd name="connsiteY8282" fmla="*/ 629768 h 2239844"/>
              <a:gd name="connsiteX8283" fmla="*/ 504348 w 4419601"/>
              <a:gd name="connsiteY8283" fmla="*/ 634180 h 2239844"/>
              <a:gd name="connsiteX8284" fmla="*/ 479396 w 4419601"/>
              <a:gd name="connsiteY8284" fmla="*/ 622351 h 2239844"/>
              <a:gd name="connsiteX8285" fmla="*/ 423942 w 4419601"/>
              <a:gd name="connsiteY8285" fmla="*/ 593776 h 2239844"/>
              <a:gd name="connsiteX8286" fmla="*/ 3841750 w 4419601"/>
              <a:gd name="connsiteY8286" fmla="*/ 587426 h 2239844"/>
              <a:gd name="connsiteX8287" fmla="*/ 3848148 w 4419601"/>
              <a:gd name="connsiteY8287" fmla="*/ 587426 h 2239844"/>
              <a:gd name="connsiteX8288" fmla="*/ 3880139 w 4419601"/>
              <a:gd name="connsiteY8288" fmla="*/ 703230 h 2239844"/>
              <a:gd name="connsiteX8289" fmla="*/ 3937722 w 4419601"/>
              <a:gd name="connsiteY8289" fmla="*/ 806167 h 2239844"/>
              <a:gd name="connsiteX8290" fmla="*/ 4008101 w 4419601"/>
              <a:gd name="connsiteY8290" fmla="*/ 992740 h 2239844"/>
              <a:gd name="connsiteX8291" fmla="*/ 4052888 w 4419601"/>
              <a:gd name="connsiteY8291" fmla="*/ 1198614 h 2239844"/>
              <a:gd name="connsiteX8292" fmla="*/ 4046490 w 4419601"/>
              <a:gd name="connsiteY8292" fmla="*/ 1198614 h 2239844"/>
              <a:gd name="connsiteX8293" fmla="*/ 3988907 w 4419601"/>
              <a:gd name="connsiteY8293" fmla="*/ 947705 h 2239844"/>
              <a:gd name="connsiteX8294" fmla="*/ 3905731 w 4419601"/>
              <a:gd name="connsiteY8294" fmla="*/ 767565 h 2239844"/>
              <a:gd name="connsiteX8295" fmla="*/ 3841750 w 4419601"/>
              <a:gd name="connsiteY8295" fmla="*/ 587426 h 2239844"/>
              <a:gd name="connsiteX8296" fmla="*/ 423942 w 4419601"/>
              <a:gd name="connsiteY8296" fmla="*/ 587426 h 2239844"/>
              <a:gd name="connsiteX8297" fmla="*/ 423942 w 4419601"/>
              <a:gd name="connsiteY8297" fmla="*/ 593776 h 2239844"/>
              <a:gd name="connsiteX8298" fmla="*/ 423942 w 4419601"/>
              <a:gd name="connsiteY8298" fmla="*/ 587426 h 2239844"/>
              <a:gd name="connsiteX8299" fmla="*/ 423942 w 4419601"/>
              <a:gd name="connsiteY8299" fmla="*/ 587426 h 2239844"/>
              <a:gd name="connsiteX8300" fmla="*/ 449900 w 4419601"/>
              <a:gd name="connsiteY8300" fmla="*/ 599176 h 2239844"/>
              <a:gd name="connsiteX8301" fmla="*/ 449660 w 4419601"/>
              <a:gd name="connsiteY8301" fmla="*/ 600126 h 2239844"/>
              <a:gd name="connsiteX8302" fmla="*/ 470001 w 4419601"/>
              <a:gd name="connsiteY8302" fmla="*/ 612682 h 2239844"/>
              <a:gd name="connsiteX8303" fmla="*/ 453779 w 4419601"/>
              <a:gd name="connsiteY8303" fmla="*/ 606178 h 2239844"/>
              <a:gd name="connsiteX8304" fmla="*/ 423942 w 4419601"/>
              <a:gd name="connsiteY8304" fmla="*/ 587426 h 2239844"/>
              <a:gd name="connsiteX8305" fmla="*/ 1329690 w 4419601"/>
              <a:gd name="connsiteY8305" fmla="*/ 579855 h 2239844"/>
              <a:gd name="connsiteX8306" fmla="*/ 1329921 w 4419601"/>
              <a:gd name="connsiteY8306" fmla="*/ 580265 h 2239844"/>
              <a:gd name="connsiteX8307" fmla="*/ 1329626 w 4419601"/>
              <a:gd name="connsiteY8307" fmla="*/ 580098 h 2239844"/>
              <a:gd name="connsiteX8308" fmla="*/ 1323104 w 4419601"/>
              <a:gd name="connsiteY8308" fmla="*/ 576391 h 2239844"/>
              <a:gd name="connsiteX8309" fmla="*/ 1323831 w 4419601"/>
              <a:gd name="connsiteY8309" fmla="*/ 576804 h 2239844"/>
              <a:gd name="connsiteX8310" fmla="*/ 1316045 w 4419601"/>
              <a:gd name="connsiteY8310" fmla="*/ 605251 h 2239844"/>
              <a:gd name="connsiteX8311" fmla="*/ 1320704 w 4419601"/>
              <a:gd name="connsiteY8311" fmla="*/ 606117 h 2239844"/>
              <a:gd name="connsiteX8312" fmla="*/ 1328751 w 4419601"/>
              <a:gd name="connsiteY8312" fmla="*/ 579600 h 2239844"/>
              <a:gd name="connsiteX8313" fmla="*/ 1329626 w 4419601"/>
              <a:gd name="connsiteY8313" fmla="*/ 580098 h 2239844"/>
              <a:gd name="connsiteX8314" fmla="*/ 1322679 w 4419601"/>
              <a:gd name="connsiteY8314" fmla="*/ 606485 h 2239844"/>
              <a:gd name="connsiteX8315" fmla="*/ 1322884 w 4419601"/>
              <a:gd name="connsiteY8315" fmla="*/ 606523 h 2239844"/>
              <a:gd name="connsiteX8316" fmla="*/ 1336311 w 4419601"/>
              <a:gd name="connsiteY8316" fmla="*/ 612516 h 2239844"/>
              <a:gd name="connsiteX8317" fmla="*/ 1336352 w 4419601"/>
              <a:gd name="connsiteY8317" fmla="*/ 612404 h 2239844"/>
              <a:gd name="connsiteX8318" fmla="*/ 1329921 w 4419601"/>
              <a:gd name="connsiteY8318" fmla="*/ 580265 h 2239844"/>
              <a:gd name="connsiteX8319" fmla="*/ 1338029 w 4419601"/>
              <a:gd name="connsiteY8319" fmla="*/ 585054 h 2239844"/>
              <a:gd name="connsiteX8320" fmla="*/ 1341979 w 4419601"/>
              <a:gd name="connsiteY8320" fmla="*/ 596334 h 2239844"/>
              <a:gd name="connsiteX8321" fmla="*/ 1342783 w 4419601"/>
              <a:gd name="connsiteY8321" fmla="*/ 612404 h 2239844"/>
              <a:gd name="connsiteX8322" fmla="*/ 1341848 w 4419601"/>
              <a:gd name="connsiteY8322" fmla="*/ 614987 h 2239844"/>
              <a:gd name="connsiteX8323" fmla="*/ 1350589 w 4419601"/>
              <a:gd name="connsiteY8323" fmla="*/ 618889 h 2239844"/>
              <a:gd name="connsiteX8324" fmla="*/ 1355645 w 4419601"/>
              <a:gd name="connsiteY8324" fmla="*/ 605976 h 2239844"/>
              <a:gd name="connsiteX8325" fmla="*/ 1347606 w 4419601"/>
              <a:gd name="connsiteY8325" fmla="*/ 590710 h 2239844"/>
              <a:gd name="connsiteX8326" fmla="*/ 1338029 w 4419601"/>
              <a:gd name="connsiteY8326" fmla="*/ 585054 h 2239844"/>
              <a:gd name="connsiteX8327" fmla="*/ 1336352 w 4419601"/>
              <a:gd name="connsiteY8327" fmla="*/ 580265 h 2239844"/>
              <a:gd name="connsiteX8328" fmla="*/ 1335084 w 4419601"/>
              <a:gd name="connsiteY8328" fmla="*/ 576887 h 2239844"/>
              <a:gd name="connsiteX8329" fmla="*/ 1347606 w 4419601"/>
              <a:gd name="connsiteY8329" fmla="*/ 584282 h 2239844"/>
              <a:gd name="connsiteX8330" fmla="*/ 1355645 w 4419601"/>
              <a:gd name="connsiteY8330" fmla="*/ 599548 h 2239844"/>
              <a:gd name="connsiteX8331" fmla="*/ 1358056 w 4419601"/>
              <a:gd name="connsiteY8331" fmla="*/ 614814 h 2239844"/>
              <a:gd name="connsiteX8332" fmla="*/ 1356425 w 4419601"/>
              <a:gd name="connsiteY8332" fmla="*/ 621879 h 2239844"/>
              <a:gd name="connsiteX8333" fmla="*/ 1387376 w 4419601"/>
              <a:gd name="connsiteY8333" fmla="*/ 644903 h 2239844"/>
              <a:gd name="connsiteX8334" fmla="*/ 1477665 w 4419601"/>
              <a:gd name="connsiteY8334" fmla="*/ 702473 h 2239844"/>
              <a:gd name="connsiteX8335" fmla="*/ 1501031 w 4419601"/>
              <a:gd name="connsiteY8335" fmla="*/ 717372 h 2239844"/>
              <a:gd name="connsiteX8336" fmla="*/ 1503390 w 4419601"/>
              <a:gd name="connsiteY8336" fmla="*/ 715798 h 2239844"/>
              <a:gd name="connsiteX8337" fmla="*/ 1498618 w 4419601"/>
              <a:gd name="connsiteY8337" fmla="*/ 712605 h 2239844"/>
              <a:gd name="connsiteX8338" fmla="*/ 1503433 w 4419601"/>
              <a:gd name="connsiteY8338" fmla="*/ 709384 h 2239844"/>
              <a:gd name="connsiteX8339" fmla="*/ 1564189 w 4419601"/>
              <a:gd name="connsiteY8339" fmla="*/ 705827 h 2239844"/>
              <a:gd name="connsiteX8340" fmla="*/ 1587025 w 4419601"/>
              <a:gd name="connsiteY8340" fmla="*/ 702092 h 2239844"/>
              <a:gd name="connsiteX8341" fmla="*/ 1670607 w 4419601"/>
              <a:gd name="connsiteY8341" fmla="*/ 683595 h 2239844"/>
              <a:gd name="connsiteX8342" fmla="*/ 1824912 w 4419601"/>
              <a:gd name="connsiteY8342" fmla="*/ 638560 h 2239844"/>
              <a:gd name="connsiteX8343" fmla="*/ 1893927 w 4419601"/>
              <a:gd name="connsiteY8343" fmla="*/ 628005 h 2239844"/>
              <a:gd name="connsiteX8344" fmla="*/ 1902943 w 4419601"/>
              <a:gd name="connsiteY8344" fmla="*/ 628413 h 2239844"/>
              <a:gd name="connsiteX8345" fmla="*/ 1917560 w 4419601"/>
              <a:gd name="connsiteY8345" fmla="*/ 625619 h 2239844"/>
              <a:gd name="connsiteX8346" fmla="*/ 1984975 w 4419601"/>
              <a:gd name="connsiteY8346" fmla="*/ 632063 h 2239844"/>
              <a:gd name="connsiteX8347" fmla="*/ 2042760 w 4419601"/>
              <a:gd name="connsiteY8347" fmla="*/ 664280 h 2239844"/>
              <a:gd name="connsiteX8348" fmla="*/ 2044756 w 4419601"/>
              <a:gd name="connsiteY8348" fmla="*/ 667885 h 2239844"/>
              <a:gd name="connsiteX8349" fmla="*/ 2075657 w 4419601"/>
              <a:gd name="connsiteY8349" fmla="*/ 677162 h 2239844"/>
              <a:gd name="connsiteX8350" fmla="*/ 2114234 w 4419601"/>
              <a:gd name="connsiteY8350" fmla="*/ 696462 h 2239844"/>
              <a:gd name="connsiteX8351" fmla="*/ 2122994 w 4419601"/>
              <a:gd name="connsiteY8351" fmla="*/ 705902 h 2239844"/>
              <a:gd name="connsiteX8352" fmla="*/ 2126879 w 4419601"/>
              <a:gd name="connsiteY8352" fmla="*/ 703313 h 2239844"/>
              <a:gd name="connsiteX8353" fmla="*/ 2123075 w 4419601"/>
              <a:gd name="connsiteY8353" fmla="*/ 705990 h 2239844"/>
              <a:gd name="connsiteX8354" fmla="*/ 2124362 w 4419601"/>
              <a:gd name="connsiteY8354" fmla="*/ 707376 h 2239844"/>
              <a:gd name="connsiteX8355" fmla="*/ 2131541 w 4419601"/>
              <a:gd name="connsiteY8355" fmla="*/ 705976 h 2239844"/>
              <a:gd name="connsiteX8356" fmla="*/ 2126879 w 4419601"/>
              <a:gd name="connsiteY8356" fmla="*/ 703313 h 2239844"/>
              <a:gd name="connsiteX8357" fmla="*/ 2132501 w 4419601"/>
              <a:gd name="connsiteY8357" fmla="*/ 704116 h 2239844"/>
              <a:gd name="connsiteX8358" fmla="*/ 2132733 w 4419601"/>
              <a:gd name="connsiteY8358" fmla="*/ 705743 h 2239844"/>
              <a:gd name="connsiteX8359" fmla="*/ 2148718 w 4419601"/>
              <a:gd name="connsiteY8359" fmla="*/ 702625 h 2239844"/>
              <a:gd name="connsiteX8360" fmla="*/ 2177618 w 4419601"/>
              <a:gd name="connsiteY8360" fmla="*/ 701819 h 2239844"/>
              <a:gd name="connsiteX8361" fmla="*/ 2204271 w 4419601"/>
              <a:gd name="connsiteY8361" fmla="*/ 704621 h 2239844"/>
              <a:gd name="connsiteX8362" fmla="*/ 2183740 w 4419601"/>
              <a:gd name="connsiteY8362" fmla="*/ 708960 h 2239844"/>
              <a:gd name="connsiteX8363" fmla="*/ 2145507 w 4419601"/>
              <a:gd name="connsiteY8363" fmla="*/ 708263 h 2239844"/>
              <a:gd name="connsiteX8364" fmla="*/ 2132294 w 4419601"/>
              <a:gd name="connsiteY8364" fmla="*/ 710421 h 2239844"/>
              <a:gd name="connsiteX8365" fmla="*/ 2129161 w 4419601"/>
              <a:gd name="connsiteY8365" fmla="*/ 712548 h 2239844"/>
              <a:gd name="connsiteX8366" fmla="*/ 2129905 w 4419601"/>
              <a:gd name="connsiteY8366" fmla="*/ 713351 h 2239844"/>
              <a:gd name="connsiteX8367" fmla="*/ 2130999 w 4419601"/>
              <a:gd name="connsiteY8367" fmla="*/ 719916 h 2239844"/>
              <a:gd name="connsiteX8368" fmla="*/ 2152577 w 4419601"/>
              <a:gd name="connsiteY8368" fmla="*/ 709735 h 2239844"/>
              <a:gd name="connsiteX8369" fmla="*/ 2158198 w 4419601"/>
              <a:gd name="connsiteY8369" fmla="*/ 710538 h 2239844"/>
              <a:gd name="connsiteX8370" fmla="*/ 2158764 w 4419601"/>
              <a:gd name="connsiteY8370" fmla="*/ 714496 h 2239844"/>
              <a:gd name="connsiteX8371" fmla="*/ 2167985 w 4419601"/>
              <a:gd name="connsiteY8371" fmla="*/ 712290 h 2239844"/>
              <a:gd name="connsiteX8372" fmla="*/ 2183740 w 4419601"/>
              <a:gd name="connsiteY8372" fmla="*/ 708960 h 2239844"/>
              <a:gd name="connsiteX8373" fmla="*/ 2189660 w 4419601"/>
              <a:gd name="connsiteY8373" fmla="*/ 709068 h 2239844"/>
              <a:gd name="connsiteX8374" fmla="*/ 2196028 w 4419601"/>
              <a:gd name="connsiteY8374" fmla="*/ 709981 h 2239844"/>
              <a:gd name="connsiteX8375" fmla="*/ 2158786 w 4419601"/>
              <a:gd name="connsiteY8375" fmla="*/ 714652 h 2239844"/>
              <a:gd name="connsiteX8376" fmla="*/ 2159001 w 4419601"/>
              <a:gd name="connsiteY8376" fmla="*/ 716157 h 2239844"/>
              <a:gd name="connsiteX8377" fmla="*/ 2136246 w 4419601"/>
              <a:gd name="connsiteY8377" fmla="*/ 726393 h 2239844"/>
              <a:gd name="connsiteX8378" fmla="*/ 2136257 w 4419601"/>
              <a:gd name="connsiteY8378" fmla="*/ 726391 h 2239844"/>
              <a:gd name="connsiteX8379" fmla="*/ 2136237 w 4419601"/>
              <a:gd name="connsiteY8379" fmla="*/ 726397 h 2239844"/>
              <a:gd name="connsiteX8380" fmla="*/ 2132368 w 4419601"/>
              <a:gd name="connsiteY8380" fmla="*/ 728138 h 2239844"/>
              <a:gd name="connsiteX8381" fmla="*/ 2133522 w 4419601"/>
              <a:gd name="connsiteY8381" fmla="*/ 735064 h 2239844"/>
              <a:gd name="connsiteX8382" fmla="*/ 2127092 w 4419601"/>
              <a:gd name="connsiteY8382" fmla="*/ 735064 h 2239844"/>
              <a:gd name="connsiteX8383" fmla="*/ 2126933 w 4419601"/>
              <a:gd name="connsiteY8383" fmla="*/ 730583 h 2239844"/>
              <a:gd name="connsiteX8384" fmla="*/ 2121242 w 4419601"/>
              <a:gd name="connsiteY8384" fmla="*/ 733143 h 2239844"/>
              <a:gd name="connsiteX8385" fmla="*/ 2127092 w 4419601"/>
              <a:gd name="connsiteY8385" fmla="*/ 735064 h 2239844"/>
              <a:gd name="connsiteX8386" fmla="*/ 2119369 w 4419601"/>
              <a:gd name="connsiteY8386" fmla="*/ 733986 h 2239844"/>
              <a:gd name="connsiteX8387" fmla="*/ 2030513 w 4419601"/>
              <a:gd name="connsiteY8387" fmla="*/ 773957 h 2239844"/>
              <a:gd name="connsiteX8388" fmla="*/ 2034063 w 4419601"/>
              <a:gd name="connsiteY8388" fmla="*/ 771838 h 2239844"/>
              <a:gd name="connsiteX8389" fmla="*/ 2043362 w 4419601"/>
              <a:gd name="connsiteY8389" fmla="*/ 767534 h 2239844"/>
              <a:gd name="connsiteX8390" fmla="*/ 2087709 w 4419601"/>
              <a:gd name="connsiteY8390" fmla="*/ 740484 h 2239844"/>
              <a:gd name="connsiteX8391" fmla="*/ 2087708 w 4419601"/>
              <a:gd name="connsiteY8391" fmla="*/ 740480 h 2239844"/>
              <a:gd name="connsiteX8392" fmla="*/ 2087740 w 4419601"/>
              <a:gd name="connsiteY8392" fmla="*/ 740466 h 2239844"/>
              <a:gd name="connsiteX8393" fmla="*/ 2088742 w 4419601"/>
              <a:gd name="connsiteY8393" fmla="*/ 739854 h 2239844"/>
              <a:gd name="connsiteX8394" fmla="*/ 2105334 w 4419601"/>
              <a:gd name="connsiteY8394" fmla="*/ 732026 h 2239844"/>
              <a:gd name="connsiteX8395" fmla="*/ 2102490 w 4419601"/>
              <a:gd name="connsiteY8395" fmla="*/ 731629 h 2239844"/>
              <a:gd name="connsiteX8396" fmla="*/ 2100773 w 4419601"/>
              <a:gd name="connsiteY8396" fmla="*/ 731824 h 2239844"/>
              <a:gd name="connsiteX8397" fmla="*/ 2090742 w 4419601"/>
              <a:gd name="connsiteY8397" fmla="*/ 738635 h 2239844"/>
              <a:gd name="connsiteX8398" fmla="*/ 2088742 w 4419601"/>
              <a:gd name="connsiteY8398" fmla="*/ 739854 h 2239844"/>
              <a:gd name="connsiteX8399" fmla="*/ 2083546 w 4419601"/>
              <a:gd name="connsiteY8399" fmla="*/ 742306 h 2239844"/>
              <a:gd name="connsiteX8400" fmla="*/ 2084317 w 4419601"/>
              <a:gd name="connsiteY8400" fmla="*/ 741846 h 2239844"/>
              <a:gd name="connsiteX8401" fmla="*/ 2099363 w 4419601"/>
              <a:gd name="connsiteY8401" fmla="*/ 731984 h 2239844"/>
              <a:gd name="connsiteX8402" fmla="*/ 2083601 w 4419601"/>
              <a:gd name="connsiteY8402" fmla="*/ 733773 h 2239844"/>
              <a:gd name="connsiteX8403" fmla="*/ 2048180 w 4419601"/>
              <a:gd name="connsiteY8403" fmla="*/ 758704 h 2239844"/>
              <a:gd name="connsiteX8404" fmla="*/ 2047867 w 4419601"/>
              <a:gd name="connsiteY8404" fmla="*/ 758849 h 2239844"/>
              <a:gd name="connsiteX8405" fmla="*/ 2029929 w 4419601"/>
              <a:gd name="connsiteY8405" fmla="*/ 766104 h 2239844"/>
              <a:gd name="connsiteX8406" fmla="*/ 2042559 w 4419601"/>
              <a:gd name="connsiteY8406" fmla="*/ 759507 h 2239844"/>
              <a:gd name="connsiteX8407" fmla="*/ 2080948 w 4419601"/>
              <a:gd name="connsiteY8407" fmla="*/ 733923 h 2239844"/>
              <a:gd name="connsiteX8408" fmla="*/ 2078877 w 4419601"/>
              <a:gd name="connsiteY8408" fmla="*/ 733231 h 2239844"/>
              <a:gd name="connsiteX8409" fmla="*/ 2081285 w 4419601"/>
              <a:gd name="connsiteY8409" fmla="*/ 727593 h 2239844"/>
              <a:gd name="connsiteX8410" fmla="*/ 2081285 w 4419601"/>
              <a:gd name="connsiteY8410" fmla="*/ 730815 h 2239844"/>
              <a:gd name="connsiteX8411" fmla="*/ 2081285 w 4419601"/>
              <a:gd name="connsiteY8411" fmla="*/ 733698 h 2239844"/>
              <a:gd name="connsiteX8412" fmla="*/ 2089034 w 4419601"/>
              <a:gd name="connsiteY8412" fmla="*/ 728535 h 2239844"/>
              <a:gd name="connsiteX8413" fmla="*/ 2085998 w 4419601"/>
              <a:gd name="connsiteY8413" fmla="*/ 727057 h 2239844"/>
              <a:gd name="connsiteX8414" fmla="*/ 2081285 w 4419601"/>
              <a:gd name="connsiteY8414" fmla="*/ 727593 h 2239844"/>
              <a:gd name="connsiteX8415" fmla="*/ 2083387 w 4419601"/>
              <a:gd name="connsiteY8415" fmla="*/ 725786 h 2239844"/>
              <a:gd name="connsiteX8416" fmla="*/ 2074383 w 4419601"/>
              <a:gd name="connsiteY8416" fmla="*/ 721402 h 2239844"/>
              <a:gd name="connsiteX8417" fmla="*/ 2074863 w 4419601"/>
              <a:gd name="connsiteY8417" fmla="*/ 722270 h 2239844"/>
              <a:gd name="connsiteX8418" fmla="*/ 2068443 w 4419601"/>
              <a:gd name="connsiteY8418" fmla="*/ 722270 h 2239844"/>
              <a:gd name="connsiteX8419" fmla="*/ 2065632 w 4419601"/>
              <a:gd name="connsiteY8419" fmla="*/ 717143 h 2239844"/>
              <a:gd name="connsiteX8420" fmla="*/ 2062799 w 4419601"/>
              <a:gd name="connsiteY8420" fmla="*/ 715763 h 2239844"/>
              <a:gd name="connsiteX8421" fmla="*/ 1992075 w 4419601"/>
              <a:gd name="connsiteY8421" fmla="*/ 696462 h 2239844"/>
              <a:gd name="connsiteX8422" fmla="*/ 1850629 w 4419601"/>
              <a:gd name="connsiteY8422" fmla="*/ 670728 h 2239844"/>
              <a:gd name="connsiteX8423" fmla="*/ 1817538 w 4419601"/>
              <a:gd name="connsiteY8423" fmla="*/ 671238 h 2239844"/>
              <a:gd name="connsiteX8424" fmla="*/ 1847680 w 4419601"/>
              <a:gd name="connsiteY8424" fmla="*/ 664914 h 2239844"/>
              <a:gd name="connsiteX8425" fmla="*/ 1860273 w 4419601"/>
              <a:gd name="connsiteY8425" fmla="*/ 665099 h 2239844"/>
              <a:gd name="connsiteX8426" fmla="*/ 1914923 w 4419601"/>
              <a:gd name="connsiteY8426" fmla="*/ 670728 h 2239844"/>
              <a:gd name="connsiteX8427" fmla="*/ 2024222 w 4419601"/>
              <a:gd name="connsiteY8427" fmla="*/ 696462 h 2239844"/>
              <a:gd name="connsiteX8428" fmla="*/ 2063352 w 4419601"/>
              <a:gd name="connsiteY8428" fmla="*/ 712981 h 2239844"/>
              <a:gd name="connsiteX8429" fmla="*/ 2041958 w 4419601"/>
              <a:gd name="connsiteY8429" fmla="*/ 673945 h 2239844"/>
              <a:gd name="connsiteX8430" fmla="*/ 2037465 w 4419601"/>
              <a:gd name="connsiteY8430" fmla="*/ 671368 h 2239844"/>
              <a:gd name="connsiteX8431" fmla="*/ 2011364 w 4419601"/>
              <a:gd name="connsiteY8431" fmla="*/ 664295 h 2239844"/>
              <a:gd name="connsiteX8432" fmla="*/ 1959929 w 4419601"/>
              <a:gd name="connsiteY8432" fmla="*/ 664295 h 2239844"/>
              <a:gd name="connsiteX8433" fmla="*/ 1850629 w 4419601"/>
              <a:gd name="connsiteY8433" fmla="*/ 664295 h 2239844"/>
              <a:gd name="connsiteX8434" fmla="*/ 1847680 w 4419601"/>
              <a:gd name="connsiteY8434" fmla="*/ 664914 h 2239844"/>
              <a:gd name="connsiteX8435" fmla="*/ 1829031 w 4419601"/>
              <a:gd name="connsiteY8435" fmla="*/ 664639 h 2239844"/>
              <a:gd name="connsiteX8436" fmla="*/ 1893525 w 4419601"/>
              <a:gd name="connsiteY8436" fmla="*/ 657760 h 2239844"/>
              <a:gd name="connsiteX8437" fmla="*/ 1979217 w 4419601"/>
              <a:gd name="connsiteY8437" fmla="*/ 657861 h 2239844"/>
              <a:gd name="connsiteX8438" fmla="*/ 2021244 w 4419601"/>
              <a:gd name="connsiteY8438" fmla="*/ 662066 h 2239844"/>
              <a:gd name="connsiteX8439" fmla="*/ 1991396 w 4419601"/>
              <a:gd name="connsiteY8439" fmla="*/ 644950 h 2239844"/>
              <a:gd name="connsiteX8440" fmla="*/ 1937394 w 4419601"/>
              <a:gd name="connsiteY8440" fmla="*/ 635164 h 2239844"/>
              <a:gd name="connsiteX8441" fmla="*/ 1889205 w 4419601"/>
              <a:gd name="connsiteY8441" fmla="*/ 638560 h 2239844"/>
              <a:gd name="connsiteX8442" fmla="*/ 1802409 w 4419601"/>
              <a:gd name="connsiteY8442" fmla="*/ 655448 h 2239844"/>
              <a:gd name="connsiteX8443" fmla="*/ 1797964 w 4419601"/>
              <a:gd name="connsiteY8443" fmla="*/ 656560 h 2239844"/>
              <a:gd name="connsiteX8444" fmla="*/ 1768972 w 4419601"/>
              <a:gd name="connsiteY8444" fmla="*/ 667531 h 2239844"/>
              <a:gd name="connsiteX8445" fmla="*/ 1805623 w 4419601"/>
              <a:gd name="connsiteY8445" fmla="*/ 664295 h 2239844"/>
              <a:gd name="connsiteX8446" fmla="*/ 1829031 w 4419601"/>
              <a:gd name="connsiteY8446" fmla="*/ 664639 h 2239844"/>
              <a:gd name="connsiteX8447" fmla="*/ 1809642 w 4419601"/>
              <a:gd name="connsiteY8447" fmla="*/ 666707 h 2239844"/>
              <a:gd name="connsiteX8448" fmla="*/ 1776378 w 4419601"/>
              <a:gd name="connsiteY8448" fmla="*/ 673704 h 2239844"/>
              <a:gd name="connsiteX8449" fmla="*/ 1741330 w 4419601"/>
              <a:gd name="connsiteY8449" fmla="*/ 677162 h 2239844"/>
              <a:gd name="connsiteX8450" fmla="*/ 1638460 w 4419601"/>
              <a:gd name="connsiteY8450" fmla="*/ 702896 h 2239844"/>
              <a:gd name="connsiteX8451" fmla="*/ 1567736 w 4419601"/>
              <a:gd name="connsiteY8451" fmla="*/ 722197 h 2239844"/>
              <a:gd name="connsiteX8452" fmla="*/ 1535589 w 4419601"/>
              <a:gd name="connsiteY8452" fmla="*/ 729435 h 2239844"/>
              <a:gd name="connsiteX8453" fmla="*/ 1511413 w 4419601"/>
              <a:gd name="connsiteY8453" fmla="*/ 723991 h 2239844"/>
              <a:gd name="connsiteX8454" fmla="*/ 1567955 w 4419601"/>
              <a:gd name="connsiteY8454" fmla="*/ 760044 h 2239844"/>
              <a:gd name="connsiteX8455" fmla="*/ 1570163 w 4419601"/>
              <a:gd name="connsiteY8455" fmla="*/ 767343 h 2239844"/>
              <a:gd name="connsiteX8456" fmla="*/ 1566235 w 4419601"/>
              <a:gd name="connsiteY8456" fmla="*/ 765364 h 2239844"/>
              <a:gd name="connsiteX8457" fmla="*/ 1484921 w 4419601"/>
              <a:gd name="connsiteY8457" fmla="*/ 714467 h 2239844"/>
              <a:gd name="connsiteX8458" fmla="*/ 1406724 w 4419601"/>
              <a:gd name="connsiteY8458" fmla="*/ 657696 h 2239844"/>
              <a:gd name="connsiteX8459" fmla="*/ 1353216 w 4419601"/>
              <a:gd name="connsiteY8459" fmla="*/ 628748 h 2239844"/>
              <a:gd name="connsiteX8460" fmla="*/ 1344794 w 4419601"/>
              <a:gd name="connsiteY8460" fmla="*/ 640849 h 2239844"/>
              <a:gd name="connsiteX8461" fmla="*/ 1381733 w 4419601"/>
              <a:gd name="connsiteY8461" fmla="*/ 670490 h 2239844"/>
              <a:gd name="connsiteX8462" fmla="*/ 1394537 w 4419601"/>
              <a:gd name="connsiteY8462" fmla="*/ 680114 h 2239844"/>
              <a:gd name="connsiteX8463" fmla="*/ 1380066 w 4419601"/>
              <a:gd name="connsiteY8463" fmla="*/ 673649 h 2239844"/>
              <a:gd name="connsiteX8464" fmla="*/ 1340841 w 4419601"/>
              <a:gd name="connsiteY8464" fmla="*/ 645801 h 2239844"/>
              <a:gd name="connsiteX8465" fmla="*/ 1334590 w 4419601"/>
              <a:gd name="connsiteY8465" fmla="*/ 652439 h 2239844"/>
              <a:gd name="connsiteX8466" fmla="*/ 1337216 w 4419601"/>
              <a:gd name="connsiteY8466" fmla="*/ 655564 h 2239844"/>
              <a:gd name="connsiteX8467" fmla="*/ 1334170 w 4419601"/>
              <a:gd name="connsiteY8467" fmla="*/ 653698 h 2239844"/>
              <a:gd name="connsiteX8468" fmla="*/ 1333813 w 4419601"/>
              <a:gd name="connsiteY8468" fmla="*/ 653264 h 2239844"/>
              <a:gd name="connsiteX8469" fmla="*/ 1330225 w 4419601"/>
              <a:gd name="connsiteY8469" fmla="*/ 657074 h 2239844"/>
              <a:gd name="connsiteX8470" fmla="*/ 1343806 w 4419601"/>
              <a:gd name="connsiteY8470" fmla="*/ 667758 h 2239844"/>
              <a:gd name="connsiteX8471" fmla="*/ 1342232 w 4419601"/>
              <a:gd name="connsiteY8471" fmla="*/ 670490 h 2239844"/>
              <a:gd name="connsiteX8472" fmla="*/ 1348932 w 4419601"/>
              <a:gd name="connsiteY8472" fmla="*/ 672571 h 2239844"/>
              <a:gd name="connsiteX8473" fmla="*/ 1365610 w 4419601"/>
              <a:gd name="connsiteY8473" fmla="*/ 693678 h 2239844"/>
              <a:gd name="connsiteX8474" fmla="*/ 1370582 w 4419601"/>
              <a:gd name="connsiteY8474" fmla="*/ 696355 h 2239844"/>
              <a:gd name="connsiteX8475" fmla="*/ 1384958 w 4419601"/>
              <a:gd name="connsiteY8475" fmla="*/ 714467 h 2239844"/>
              <a:gd name="connsiteX8476" fmla="*/ 1419622 w 4419601"/>
              <a:gd name="connsiteY8476" fmla="*/ 747250 h 2239844"/>
              <a:gd name="connsiteX8477" fmla="*/ 1497013 w 4419601"/>
              <a:gd name="connsiteY8477" fmla="*/ 792027 h 2239844"/>
              <a:gd name="connsiteX8478" fmla="*/ 1538933 w 4419601"/>
              <a:gd name="connsiteY8478" fmla="*/ 806420 h 2239844"/>
              <a:gd name="connsiteX8479" fmla="*/ 1573779 w 4419601"/>
              <a:gd name="connsiteY8479" fmla="*/ 810408 h 2239844"/>
              <a:gd name="connsiteX8480" fmla="*/ 1580854 w 4419601"/>
              <a:gd name="connsiteY8480" fmla="*/ 817614 h 2239844"/>
              <a:gd name="connsiteX8481" fmla="*/ 1567955 w 4419601"/>
              <a:gd name="connsiteY8481" fmla="*/ 817614 h 2239844"/>
              <a:gd name="connsiteX8482" fmla="*/ 1490564 w 4419601"/>
              <a:gd name="connsiteY8482" fmla="*/ 792027 h 2239844"/>
              <a:gd name="connsiteX8483" fmla="*/ 1413173 w 4419601"/>
              <a:gd name="connsiteY8483" fmla="*/ 753647 h 2239844"/>
              <a:gd name="connsiteX8484" fmla="*/ 1348681 w 4419601"/>
              <a:gd name="connsiteY8484" fmla="*/ 676886 h 2239844"/>
              <a:gd name="connsiteX8485" fmla="*/ 1329621 w 4419601"/>
              <a:gd name="connsiteY8485" fmla="*/ 657982 h 2239844"/>
              <a:gd name="connsiteX8486" fmla="*/ 1278473 w 4419601"/>
              <a:gd name="connsiteY8486" fmla="*/ 757831 h 2239844"/>
              <a:gd name="connsiteX8487" fmla="*/ 1227025 w 4419601"/>
              <a:gd name="connsiteY8487" fmla="*/ 863084 h 2239844"/>
              <a:gd name="connsiteX8488" fmla="*/ 1217700 w 4419601"/>
              <a:gd name="connsiteY8488" fmla="*/ 880559 h 2239844"/>
              <a:gd name="connsiteX8489" fmla="*/ 1231220 w 4419601"/>
              <a:gd name="connsiteY8489" fmla="*/ 849080 h 2239844"/>
              <a:gd name="connsiteX8490" fmla="*/ 1254357 w 4419601"/>
              <a:gd name="connsiteY8490" fmla="*/ 803628 h 2239844"/>
              <a:gd name="connsiteX8491" fmla="*/ 1261834 w 4419601"/>
              <a:gd name="connsiteY8491" fmla="*/ 783156 h 2239844"/>
              <a:gd name="connsiteX8492" fmla="*/ 1262395 w 4419601"/>
              <a:gd name="connsiteY8492" fmla="*/ 781935 h 2239844"/>
              <a:gd name="connsiteX8493" fmla="*/ 1282734 w 4419601"/>
              <a:gd name="connsiteY8493" fmla="*/ 733291 h 2239844"/>
              <a:gd name="connsiteX8494" fmla="*/ 1293852 w 4419601"/>
              <a:gd name="connsiteY8494" fmla="*/ 713290 h 2239844"/>
              <a:gd name="connsiteX8495" fmla="*/ 1310628 w 4419601"/>
              <a:gd name="connsiteY8495" fmla="*/ 685519 h 2239844"/>
              <a:gd name="connsiteX8496" fmla="*/ 1327308 w 4419601"/>
              <a:gd name="connsiteY8496" fmla="*/ 654780 h 2239844"/>
              <a:gd name="connsiteX8497" fmla="*/ 1326767 w 4419601"/>
              <a:gd name="connsiteY8497" fmla="*/ 654354 h 2239844"/>
              <a:gd name="connsiteX8498" fmla="*/ 1310628 w 4419601"/>
              <a:gd name="connsiteY8498" fmla="*/ 683108 h 2239844"/>
              <a:gd name="connsiteX8499" fmla="*/ 1293852 w 4419601"/>
              <a:gd name="connsiteY8499" fmla="*/ 713290 h 2239844"/>
              <a:gd name="connsiteX8500" fmla="*/ 1284904 w 4419601"/>
              <a:gd name="connsiteY8500" fmla="*/ 728102 h 2239844"/>
              <a:gd name="connsiteX8501" fmla="*/ 1282734 w 4419601"/>
              <a:gd name="connsiteY8501" fmla="*/ 733291 h 2239844"/>
              <a:gd name="connsiteX8502" fmla="*/ 1278473 w 4419601"/>
              <a:gd name="connsiteY8502" fmla="*/ 740958 h 2239844"/>
              <a:gd name="connsiteX8503" fmla="*/ 1277473 w 4419601"/>
              <a:gd name="connsiteY8503" fmla="*/ 741386 h 2239844"/>
              <a:gd name="connsiteX8504" fmla="*/ 1284904 w 4419601"/>
              <a:gd name="connsiteY8504" fmla="*/ 724085 h 2239844"/>
              <a:gd name="connsiteX8505" fmla="*/ 1289093 w 4419601"/>
              <a:gd name="connsiteY8505" fmla="*/ 710282 h 2239844"/>
              <a:gd name="connsiteX8506" fmla="*/ 1304197 w 4419601"/>
              <a:gd name="connsiteY8506" fmla="*/ 683108 h 2239844"/>
              <a:gd name="connsiteX8507" fmla="*/ 1322309 w 4419601"/>
              <a:gd name="connsiteY8507" fmla="*/ 650838 h 2239844"/>
              <a:gd name="connsiteX8508" fmla="*/ 1312145 w 4419601"/>
              <a:gd name="connsiteY8508" fmla="*/ 642677 h 2239844"/>
              <a:gd name="connsiteX8509" fmla="*/ 1292514 w 4419601"/>
              <a:gd name="connsiteY8509" fmla="*/ 699007 h 2239844"/>
              <a:gd name="connsiteX8510" fmla="*/ 1310106 w 4419601"/>
              <a:gd name="connsiteY8510" fmla="*/ 641040 h 2239844"/>
              <a:gd name="connsiteX8511" fmla="*/ 1306944 w 4419601"/>
              <a:gd name="connsiteY8511" fmla="*/ 638501 h 2239844"/>
              <a:gd name="connsiteX8512" fmla="*/ 1300177 w 4419601"/>
              <a:gd name="connsiteY8512" fmla="*/ 663223 h 2239844"/>
              <a:gd name="connsiteX8513" fmla="*/ 1275226 w 4419601"/>
              <a:gd name="connsiteY8513" fmla="*/ 729768 h 2239844"/>
              <a:gd name="connsiteX8514" fmla="*/ 1305365 w 4419601"/>
              <a:gd name="connsiteY8514" fmla="*/ 633220 h 2239844"/>
              <a:gd name="connsiteX8515" fmla="*/ 1304894 w 4419601"/>
              <a:gd name="connsiteY8515" fmla="*/ 629641 h 2239844"/>
              <a:gd name="connsiteX8516" fmla="*/ 1306018 w 4419601"/>
              <a:gd name="connsiteY8516" fmla="*/ 631127 h 2239844"/>
              <a:gd name="connsiteX8517" fmla="*/ 1308246 w 4419601"/>
              <a:gd name="connsiteY8517" fmla="*/ 623988 h 2239844"/>
              <a:gd name="connsiteX8518" fmla="*/ 1303536 w 4419601"/>
              <a:gd name="connsiteY8518" fmla="*/ 619316 h 2239844"/>
              <a:gd name="connsiteX8519" fmla="*/ 1308586 w 4419601"/>
              <a:gd name="connsiteY8519" fmla="*/ 622901 h 2239844"/>
              <a:gd name="connsiteX8520" fmla="*/ 1309705 w 4419601"/>
              <a:gd name="connsiteY8520" fmla="*/ 619316 h 2239844"/>
              <a:gd name="connsiteX8521" fmla="*/ 1303536 w 4419601"/>
              <a:gd name="connsiteY8521" fmla="*/ 619316 h 2239844"/>
              <a:gd name="connsiteX8522" fmla="*/ 1309985 w 4419601"/>
              <a:gd name="connsiteY8522" fmla="*/ 612919 h 2239844"/>
              <a:gd name="connsiteX8523" fmla="*/ 1311358 w 4419601"/>
              <a:gd name="connsiteY8523" fmla="*/ 614021 h 2239844"/>
              <a:gd name="connsiteX8524" fmla="*/ 1311669 w 4419601"/>
              <a:gd name="connsiteY8524" fmla="*/ 613024 h 2239844"/>
              <a:gd name="connsiteX8525" fmla="*/ 1309985 w 4419601"/>
              <a:gd name="connsiteY8525" fmla="*/ 612919 h 2239844"/>
              <a:gd name="connsiteX8526" fmla="*/ 1305955 w 4419601"/>
              <a:gd name="connsiteY8526" fmla="*/ 607322 h 2239844"/>
              <a:gd name="connsiteX8527" fmla="*/ 1305112 w 4419601"/>
              <a:gd name="connsiteY8527" fmla="*/ 607246 h 2239844"/>
              <a:gd name="connsiteX8528" fmla="*/ 1301362 w 4419601"/>
              <a:gd name="connsiteY8528" fmla="*/ 616852 h 2239844"/>
              <a:gd name="connsiteX8529" fmla="*/ 1303536 w 4419601"/>
              <a:gd name="connsiteY8529" fmla="*/ 619316 h 2239844"/>
              <a:gd name="connsiteX8530" fmla="*/ 1304894 w 4419601"/>
              <a:gd name="connsiteY8530" fmla="*/ 629641 h 2239844"/>
              <a:gd name="connsiteX8531" fmla="*/ 1299272 w 4419601"/>
              <a:gd name="connsiteY8531" fmla="*/ 622205 h 2239844"/>
              <a:gd name="connsiteX8532" fmla="*/ 1297766 w 4419601"/>
              <a:gd name="connsiteY8532" fmla="*/ 626062 h 2239844"/>
              <a:gd name="connsiteX8533" fmla="*/ 1284904 w 4419601"/>
              <a:gd name="connsiteY8533" fmla="*/ 663825 h 2239844"/>
              <a:gd name="connsiteX8534" fmla="*/ 1182008 w 4419601"/>
              <a:gd name="connsiteY8534" fmla="*/ 869512 h 2239844"/>
              <a:gd name="connsiteX8535" fmla="*/ 1072681 w 4419601"/>
              <a:gd name="connsiteY8535" fmla="*/ 1068771 h 2239844"/>
              <a:gd name="connsiteX8536" fmla="*/ 1000805 w 4419601"/>
              <a:gd name="connsiteY8536" fmla="*/ 1182202 h 2239844"/>
              <a:gd name="connsiteX8537" fmla="*/ 972196 w 4419601"/>
              <a:gd name="connsiteY8537" fmla="*/ 1222233 h 2239844"/>
              <a:gd name="connsiteX8538" fmla="*/ 899044 w 4419601"/>
              <a:gd name="connsiteY8538" fmla="*/ 1313025 h 2239844"/>
              <a:gd name="connsiteX8539" fmla="*/ 854027 w 4419601"/>
              <a:gd name="connsiteY8539" fmla="*/ 1370874 h 2239844"/>
              <a:gd name="connsiteX8540" fmla="*/ 847998 w 4419601"/>
              <a:gd name="connsiteY8540" fmla="*/ 1380917 h 2239844"/>
              <a:gd name="connsiteX8541" fmla="*/ 825653 w 4419601"/>
              <a:gd name="connsiteY8541" fmla="*/ 1409317 h 2239844"/>
              <a:gd name="connsiteX8542" fmla="*/ 822616 w 4419601"/>
              <a:gd name="connsiteY8542" fmla="*/ 1409416 h 2239844"/>
              <a:gd name="connsiteX8543" fmla="*/ 822606 w 4419601"/>
              <a:gd name="connsiteY8543" fmla="*/ 1409405 h 2239844"/>
              <a:gd name="connsiteX8544" fmla="*/ 847596 w 4419601"/>
              <a:gd name="connsiteY8544" fmla="*/ 1364446 h 2239844"/>
              <a:gd name="connsiteX8545" fmla="*/ 918337 w 4419601"/>
              <a:gd name="connsiteY8545" fmla="*/ 1287314 h 2239844"/>
              <a:gd name="connsiteX8546" fmla="*/ 989078 w 4419601"/>
              <a:gd name="connsiteY8546" fmla="*/ 1197326 h 2239844"/>
              <a:gd name="connsiteX8547" fmla="*/ 1104836 w 4419601"/>
              <a:gd name="connsiteY8547" fmla="*/ 1004494 h 2239844"/>
              <a:gd name="connsiteX8548" fmla="*/ 1211751 w 4419601"/>
              <a:gd name="connsiteY8548" fmla="*/ 798004 h 2239844"/>
              <a:gd name="connsiteX8549" fmla="*/ 1292550 w 4419601"/>
              <a:gd name="connsiteY8549" fmla="*/ 613316 h 2239844"/>
              <a:gd name="connsiteX8550" fmla="*/ 1292250 w 4419601"/>
              <a:gd name="connsiteY8550" fmla="*/ 612919 h 2239844"/>
              <a:gd name="connsiteX8551" fmla="*/ 1293372 w 4419601"/>
              <a:gd name="connsiteY8551" fmla="*/ 611435 h 2239844"/>
              <a:gd name="connsiteX8552" fmla="*/ 1304197 w 4419601"/>
              <a:gd name="connsiteY8552" fmla="*/ 586693 h 2239844"/>
              <a:gd name="connsiteX8553" fmla="*/ 1310628 w 4419601"/>
              <a:gd name="connsiteY8553" fmla="*/ 593120 h 2239844"/>
              <a:gd name="connsiteX8554" fmla="*/ 1306045 w 4419601"/>
              <a:gd name="connsiteY8554" fmla="*/ 604857 h 2239844"/>
              <a:gd name="connsiteX8555" fmla="*/ 1309985 w 4419601"/>
              <a:gd name="connsiteY8555" fmla="*/ 604124 h 2239844"/>
              <a:gd name="connsiteX8556" fmla="*/ 1314202 w 4419601"/>
              <a:gd name="connsiteY8556" fmla="*/ 604908 h 2239844"/>
              <a:gd name="connsiteX8557" fmla="*/ 1330412 w 4419601"/>
              <a:gd name="connsiteY8557" fmla="*/ 574127 h 2239844"/>
              <a:gd name="connsiteX8558" fmla="*/ 1331092 w 4419601"/>
              <a:gd name="connsiteY8558" fmla="*/ 574529 h 2239844"/>
              <a:gd name="connsiteX8559" fmla="*/ 1329690 w 4419601"/>
              <a:gd name="connsiteY8559" fmla="*/ 579855 h 2239844"/>
              <a:gd name="connsiteX8560" fmla="*/ 1329030 w 4419601"/>
              <a:gd name="connsiteY8560" fmla="*/ 578682 h 2239844"/>
              <a:gd name="connsiteX8561" fmla="*/ 1325186 w 4419601"/>
              <a:gd name="connsiteY8561" fmla="*/ 571852 h 2239844"/>
              <a:gd name="connsiteX8562" fmla="*/ 1329030 w 4419601"/>
              <a:gd name="connsiteY8562" fmla="*/ 578682 h 2239844"/>
              <a:gd name="connsiteX8563" fmla="*/ 1328751 w 4419601"/>
              <a:gd name="connsiteY8563" fmla="*/ 579600 h 2239844"/>
              <a:gd name="connsiteX8564" fmla="*/ 1323831 w 4419601"/>
              <a:gd name="connsiteY8564" fmla="*/ 576804 h 2239844"/>
              <a:gd name="connsiteX8565" fmla="*/ 1325094 w 4419601"/>
              <a:gd name="connsiteY8565" fmla="*/ 570018 h 2239844"/>
              <a:gd name="connsiteX8566" fmla="*/ 1325582 w 4419601"/>
              <a:gd name="connsiteY8566" fmla="*/ 570405 h 2239844"/>
              <a:gd name="connsiteX8567" fmla="*/ 1325186 w 4419601"/>
              <a:gd name="connsiteY8567" fmla="*/ 571852 h 2239844"/>
              <a:gd name="connsiteX8568" fmla="*/ 1324758 w 4419601"/>
              <a:gd name="connsiteY8568" fmla="*/ 571092 h 2239844"/>
              <a:gd name="connsiteX8569" fmla="*/ 1332374 w 4419601"/>
              <a:gd name="connsiteY8569" fmla="*/ 569663 h 2239844"/>
              <a:gd name="connsiteX8570" fmla="*/ 1335084 w 4419601"/>
              <a:gd name="connsiteY8570" fmla="*/ 576887 h 2239844"/>
              <a:gd name="connsiteX8571" fmla="*/ 1331092 w 4419601"/>
              <a:gd name="connsiteY8571" fmla="*/ 574529 h 2239844"/>
              <a:gd name="connsiteX8572" fmla="*/ 1332880 w 4419601"/>
              <a:gd name="connsiteY8572" fmla="*/ 565996 h 2239844"/>
              <a:gd name="connsiteX8573" fmla="*/ 1333323 w 4419601"/>
              <a:gd name="connsiteY8573" fmla="*/ 566059 h 2239844"/>
              <a:gd name="connsiteX8574" fmla="*/ 1332374 w 4419601"/>
              <a:gd name="connsiteY8574" fmla="*/ 569663 h 2239844"/>
              <a:gd name="connsiteX8575" fmla="*/ 1332038 w 4419601"/>
              <a:gd name="connsiteY8575" fmla="*/ 568768 h 2239844"/>
              <a:gd name="connsiteX8576" fmla="*/ 1327018 w 4419601"/>
              <a:gd name="connsiteY8576" fmla="*/ 565159 h 2239844"/>
              <a:gd name="connsiteX8577" fmla="*/ 1329373 w 4419601"/>
              <a:gd name="connsiteY8577" fmla="*/ 565495 h 2239844"/>
              <a:gd name="connsiteX8578" fmla="*/ 1331529 w 4419601"/>
              <a:gd name="connsiteY8578" fmla="*/ 567410 h 2239844"/>
              <a:gd name="connsiteX8579" fmla="*/ 1332038 w 4419601"/>
              <a:gd name="connsiteY8579" fmla="*/ 568768 h 2239844"/>
              <a:gd name="connsiteX8580" fmla="*/ 1330412 w 4419601"/>
              <a:gd name="connsiteY8580" fmla="*/ 574127 h 2239844"/>
              <a:gd name="connsiteX8581" fmla="*/ 1329921 w 4419601"/>
              <a:gd name="connsiteY8581" fmla="*/ 573837 h 2239844"/>
              <a:gd name="connsiteX8582" fmla="*/ 1325582 w 4419601"/>
              <a:gd name="connsiteY8582" fmla="*/ 570405 h 2239844"/>
              <a:gd name="connsiteX8583" fmla="*/ 1319578 w 4419601"/>
              <a:gd name="connsiteY8583" fmla="*/ 564096 h 2239844"/>
              <a:gd name="connsiteX8584" fmla="*/ 1326628 w 4419601"/>
              <a:gd name="connsiteY8584" fmla="*/ 565103 h 2239844"/>
              <a:gd name="connsiteX8585" fmla="*/ 1325094 w 4419601"/>
              <a:gd name="connsiteY8585" fmla="*/ 570018 h 2239844"/>
              <a:gd name="connsiteX8586" fmla="*/ 1323399 w 4419601"/>
              <a:gd name="connsiteY8586" fmla="*/ 568677 h 2239844"/>
              <a:gd name="connsiteX8587" fmla="*/ 1322686 w 4419601"/>
              <a:gd name="connsiteY8587" fmla="*/ 567410 h 2239844"/>
              <a:gd name="connsiteX8588" fmla="*/ 1327128 w 4419601"/>
              <a:gd name="connsiteY8588" fmla="*/ 563500 h 2239844"/>
              <a:gd name="connsiteX8589" fmla="*/ 1327405 w 4419601"/>
              <a:gd name="connsiteY8589" fmla="*/ 563746 h 2239844"/>
              <a:gd name="connsiteX8590" fmla="*/ 1327018 w 4419601"/>
              <a:gd name="connsiteY8590" fmla="*/ 565159 h 2239844"/>
              <a:gd name="connsiteX8591" fmla="*/ 1326628 w 4419601"/>
              <a:gd name="connsiteY8591" fmla="*/ 565103 h 2239844"/>
              <a:gd name="connsiteX8592" fmla="*/ 1334954 w 4419601"/>
              <a:gd name="connsiteY8592" fmla="*/ 559864 h 2239844"/>
              <a:gd name="connsiteX8593" fmla="*/ 1342783 w 4419601"/>
              <a:gd name="connsiteY8593" fmla="*/ 560982 h 2239844"/>
              <a:gd name="connsiteX8594" fmla="*/ 1342783 w 4419601"/>
              <a:gd name="connsiteY8594" fmla="*/ 567410 h 2239844"/>
              <a:gd name="connsiteX8595" fmla="*/ 1333323 w 4419601"/>
              <a:gd name="connsiteY8595" fmla="*/ 566059 h 2239844"/>
              <a:gd name="connsiteX8596" fmla="*/ 2805061 w 4419601"/>
              <a:gd name="connsiteY8596" fmla="*/ 559581 h 2239844"/>
              <a:gd name="connsiteX8597" fmla="*/ 2788592 w 4419601"/>
              <a:gd name="connsiteY8597" fmla="*/ 574099 h 2239844"/>
              <a:gd name="connsiteX8598" fmla="*/ 2782977 w 4419601"/>
              <a:gd name="connsiteY8598" fmla="*/ 576509 h 2239844"/>
              <a:gd name="connsiteX8599" fmla="*/ 2782590 w 4419601"/>
              <a:gd name="connsiteY8599" fmla="*/ 575347 h 2239844"/>
              <a:gd name="connsiteX8600" fmla="*/ 2793505 w 4419601"/>
              <a:gd name="connsiteY8600" fmla="*/ 568273 h 2239844"/>
              <a:gd name="connsiteX8601" fmla="*/ 1328711 w 4419601"/>
              <a:gd name="connsiteY8601" fmla="*/ 558973 h 2239844"/>
              <a:gd name="connsiteX8602" fmla="*/ 1334749 w 4419601"/>
              <a:gd name="connsiteY8602" fmla="*/ 559835 h 2239844"/>
              <a:gd name="connsiteX8603" fmla="*/ 1332880 w 4419601"/>
              <a:gd name="connsiteY8603" fmla="*/ 565996 h 2239844"/>
              <a:gd name="connsiteX8604" fmla="*/ 1329373 w 4419601"/>
              <a:gd name="connsiteY8604" fmla="*/ 565495 h 2239844"/>
              <a:gd name="connsiteX8605" fmla="*/ 1327405 w 4419601"/>
              <a:gd name="connsiteY8605" fmla="*/ 563746 h 2239844"/>
              <a:gd name="connsiteX8606" fmla="*/ 1320753 w 4419601"/>
              <a:gd name="connsiteY8606" fmla="*/ 557836 h 2239844"/>
              <a:gd name="connsiteX8607" fmla="*/ 1328549 w 4419601"/>
              <a:gd name="connsiteY8607" fmla="*/ 558950 h 2239844"/>
              <a:gd name="connsiteX8608" fmla="*/ 1327128 w 4419601"/>
              <a:gd name="connsiteY8608" fmla="*/ 563500 h 2239844"/>
              <a:gd name="connsiteX8609" fmla="*/ 1335365 w 4419601"/>
              <a:gd name="connsiteY8609" fmla="*/ 557805 h 2239844"/>
              <a:gd name="connsiteX8610" fmla="*/ 1335483 w 4419601"/>
              <a:gd name="connsiteY8610" fmla="*/ 557855 h 2239844"/>
              <a:gd name="connsiteX8611" fmla="*/ 1334954 w 4419601"/>
              <a:gd name="connsiteY8611" fmla="*/ 559864 h 2239844"/>
              <a:gd name="connsiteX8612" fmla="*/ 1334749 w 4419601"/>
              <a:gd name="connsiteY8612" fmla="*/ 559835 h 2239844"/>
              <a:gd name="connsiteX8613" fmla="*/ 1336060 w 4419601"/>
              <a:gd name="connsiteY8613" fmla="*/ 555662 h 2239844"/>
              <a:gd name="connsiteX8614" fmla="*/ 1342783 w 4419601"/>
              <a:gd name="connsiteY8614" fmla="*/ 560982 h 2239844"/>
              <a:gd name="connsiteX8615" fmla="*/ 1335483 w 4419601"/>
              <a:gd name="connsiteY8615" fmla="*/ 557855 h 2239844"/>
              <a:gd name="connsiteX8616" fmla="*/ 1329668 w 4419601"/>
              <a:gd name="connsiteY8616" fmla="*/ 555364 h 2239844"/>
              <a:gd name="connsiteX8617" fmla="*/ 1329696 w 4419601"/>
              <a:gd name="connsiteY8617" fmla="*/ 555376 h 2239844"/>
              <a:gd name="connsiteX8618" fmla="*/ 1328711 w 4419601"/>
              <a:gd name="connsiteY8618" fmla="*/ 558973 h 2239844"/>
              <a:gd name="connsiteX8619" fmla="*/ 1328549 w 4419601"/>
              <a:gd name="connsiteY8619" fmla="*/ 558950 h 2239844"/>
              <a:gd name="connsiteX8620" fmla="*/ 1336352 w 4419601"/>
              <a:gd name="connsiteY8620" fmla="*/ 554554 h 2239844"/>
              <a:gd name="connsiteX8621" fmla="*/ 1336060 w 4419601"/>
              <a:gd name="connsiteY8621" fmla="*/ 555662 h 2239844"/>
              <a:gd name="connsiteX8622" fmla="*/ 1336024 w 4419601"/>
              <a:gd name="connsiteY8622" fmla="*/ 555634 h 2239844"/>
              <a:gd name="connsiteX8623" fmla="*/ 1329921 w 4419601"/>
              <a:gd name="connsiteY8623" fmla="*/ 554554 h 2239844"/>
              <a:gd name="connsiteX8624" fmla="*/ 1334659 w 4419601"/>
              <a:gd name="connsiteY8624" fmla="*/ 554554 h 2239844"/>
              <a:gd name="connsiteX8625" fmla="*/ 1336024 w 4419601"/>
              <a:gd name="connsiteY8625" fmla="*/ 555634 h 2239844"/>
              <a:gd name="connsiteX8626" fmla="*/ 1335365 w 4419601"/>
              <a:gd name="connsiteY8626" fmla="*/ 557805 h 2239844"/>
              <a:gd name="connsiteX8627" fmla="*/ 1329696 w 4419601"/>
              <a:gd name="connsiteY8627" fmla="*/ 555376 h 2239844"/>
              <a:gd name="connsiteX8628" fmla="*/ 1306570 w 4419601"/>
              <a:gd name="connsiteY8628" fmla="*/ 552324 h 2239844"/>
              <a:gd name="connsiteX8629" fmla="*/ 1317059 w 4419601"/>
              <a:gd name="connsiteY8629" fmla="*/ 554554 h 2239844"/>
              <a:gd name="connsiteX8630" fmla="*/ 1320753 w 4419601"/>
              <a:gd name="connsiteY8630" fmla="*/ 557836 h 2239844"/>
              <a:gd name="connsiteX8631" fmla="*/ 1314647 w 4419601"/>
              <a:gd name="connsiteY8631" fmla="*/ 556965 h 2239844"/>
              <a:gd name="connsiteX8632" fmla="*/ 1311918 w 4419601"/>
              <a:gd name="connsiteY8632" fmla="*/ 555930 h 2239844"/>
              <a:gd name="connsiteX8633" fmla="*/ 1310628 w 4419601"/>
              <a:gd name="connsiteY8633" fmla="*/ 554554 h 2239844"/>
              <a:gd name="connsiteX8634" fmla="*/ 1333136 w 4419601"/>
              <a:gd name="connsiteY8634" fmla="*/ 552144 h 2239844"/>
              <a:gd name="connsiteX8635" fmla="*/ 1336352 w 4419601"/>
              <a:gd name="connsiteY8635" fmla="*/ 554554 h 2239844"/>
              <a:gd name="connsiteX8636" fmla="*/ 1334659 w 4419601"/>
              <a:gd name="connsiteY8636" fmla="*/ 554554 h 2239844"/>
              <a:gd name="connsiteX8637" fmla="*/ 1332354 w 4419601"/>
              <a:gd name="connsiteY8637" fmla="*/ 552730 h 2239844"/>
              <a:gd name="connsiteX8638" fmla="*/ 1317059 w 4419601"/>
              <a:gd name="connsiteY8638" fmla="*/ 549963 h 2239844"/>
              <a:gd name="connsiteX8639" fmla="*/ 1318023 w 4419601"/>
              <a:gd name="connsiteY8639" fmla="*/ 550376 h 2239844"/>
              <a:gd name="connsiteX8640" fmla="*/ 1319470 w 4419601"/>
              <a:gd name="connsiteY8640" fmla="*/ 553751 h 2239844"/>
              <a:gd name="connsiteX8641" fmla="*/ 1317059 w 4419601"/>
              <a:gd name="connsiteY8641" fmla="*/ 554554 h 2239844"/>
              <a:gd name="connsiteX8642" fmla="*/ 1317059 w 4419601"/>
              <a:gd name="connsiteY8642" fmla="*/ 553751 h 2239844"/>
              <a:gd name="connsiteX8643" fmla="*/ 1294247 w 4419601"/>
              <a:gd name="connsiteY8643" fmla="*/ 549703 h 2239844"/>
              <a:gd name="connsiteX8644" fmla="*/ 1297086 w 4419601"/>
              <a:gd name="connsiteY8644" fmla="*/ 550307 h 2239844"/>
              <a:gd name="connsiteX8645" fmla="*/ 1311918 w 4419601"/>
              <a:gd name="connsiteY8645" fmla="*/ 555930 h 2239844"/>
              <a:gd name="connsiteX8646" fmla="*/ 1319578 w 4419601"/>
              <a:gd name="connsiteY8646" fmla="*/ 564096 h 2239844"/>
              <a:gd name="connsiteX8647" fmla="*/ 1317177 w 4419601"/>
              <a:gd name="connsiteY8647" fmla="*/ 563754 h 2239844"/>
              <a:gd name="connsiteX8648" fmla="*/ 1310628 w 4419601"/>
              <a:gd name="connsiteY8648" fmla="*/ 558571 h 2239844"/>
              <a:gd name="connsiteX8649" fmla="*/ 1276655 w 4419601"/>
              <a:gd name="connsiteY8649" fmla="*/ 547428 h 2239844"/>
              <a:gd name="connsiteX8650" fmla="*/ 1291335 w 4419601"/>
              <a:gd name="connsiteY8650" fmla="*/ 554554 h 2239844"/>
              <a:gd name="connsiteX8651" fmla="*/ 1314647 w 4419601"/>
              <a:gd name="connsiteY8651" fmla="*/ 563392 h 2239844"/>
              <a:gd name="connsiteX8652" fmla="*/ 1317177 w 4419601"/>
              <a:gd name="connsiteY8652" fmla="*/ 563754 h 2239844"/>
              <a:gd name="connsiteX8653" fmla="*/ 1323399 w 4419601"/>
              <a:gd name="connsiteY8653" fmla="*/ 568677 h 2239844"/>
              <a:gd name="connsiteX8654" fmla="*/ 1324758 w 4419601"/>
              <a:gd name="connsiteY8654" fmla="*/ 571092 h 2239844"/>
              <a:gd name="connsiteX8655" fmla="*/ 1323104 w 4419601"/>
              <a:gd name="connsiteY8655" fmla="*/ 576391 h 2239844"/>
              <a:gd name="connsiteX8656" fmla="*/ 1288923 w 4419601"/>
              <a:gd name="connsiteY8656" fmla="*/ 556965 h 2239844"/>
              <a:gd name="connsiteX8657" fmla="*/ 1308545 w 4419601"/>
              <a:gd name="connsiteY8657" fmla="*/ 546316 h 2239844"/>
              <a:gd name="connsiteX8658" fmla="*/ 1317059 w 4419601"/>
              <a:gd name="connsiteY8658" fmla="*/ 548126 h 2239844"/>
              <a:gd name="connsiteX8659" fmla="*/ 1317059 w 4419601"/>
              <a:gd name="connsiteY8659" fmla="*/ 549963 h 2239844"/>
              <a:gd name="connsiteX8660" fmla="*/ 1292918 w 4419601"/>
              <a:gd name="connsiteY8660" fmla="*/ 542993 h 2239844"/>
              <a:gd name="connsiteX8661" fmla="*/ 1301329 w 4419601"/>
              <a:gd name="connsiteY8661" fmla="*/ 544781 h 2239844"/>
              <a:gd name="connsiteX8662" fmla="*/ 1317059 w 4419601"/>
              <a:gd name="connsiteY8662" fmla="*/ 554554 h 2239844"/>
              <a:gd name="connsiteX8663" fmla="*/ 1292980 w 4419601"/>
              <a:gd name="connsiteY8663" fmla="*/ 539594 h 2239844"/>
              <a:gd name="connsiteX8664" fmla="*/ 1297766 w 4419601"/>
              <a:gd name="connsiteY8664" fmla="*/ 541699 h 2239844"/>
              <a:gd name="connsiteX8665" fmla="*/ 1308545 w 4419601"/>
              <a:gd name="connsiteY8665" fmla="*/ 546316 h 2239844"/>
              <a:gd name="connsiteX8666" fmla="*/ 1301329 w 4419601"/>
              <a:gd name="connsiteY8666" fmla="*/ 544781 h 2239844"/>
              <a:gd name="connsiteX8667" fmla="*/ 1268367 w 4419601"/>
              <a:gd name="connsiteY8667" fmla="*/ 534353 h 2239844"/>
              <a:gd name="connsiteX8668" fmla="*/ 1268758 w 4419601"/>
              <a:gd name="connsiteY8668" fmla="*/ 534450 h 2239844"/>
              <a:gd name="connsiteX8669" fmla="*/ 1279277 w 4419601"/>
              <a:gd name="connsiteY8669" fmla="*/ 540092 h 2239844"/>
              <a:gd name="connsiteX8670" fmla="*/ 1287501 w 4419601"/>
              <a:gd name="connsiteY8670" fmla="*/ 541841 h 2239844"/>
              <a:gd name="connsiteX8671" fmla="*/ 1306570 w 4419601"/>
              <a:gd name="connsiteY8671" fmla="*/ 552324 h 2239844"/>
              <a:gd name="connsiteX8672" fmla="*/ 1297086 w 4419601"/>
              <a:gd name="connsiteY8672" fmla="*/ 550307 h 2239844"/>
              <a:gd name="connsiteX8673" fmla="*/ 1291335 w 4419601"/>
              <a:gd name="connsiteY8673" fmla="*/ 548126 h 2239844"/>
              <a:gd name="connsiteX8674" fmla="*/ 1252749 w 4419601"/>
              <a:gd name="connsiteY8674" fmla="*/ 528843 h 2239844"/>
              <a:gd name="connsiteX8675" fmla="*/ 1256104 w 4419601"/>
              <a:gd name="connsiteY8675" fmla="*/ 528843 h 2239844"/>
              <a:gd name="connsiteX8676" fmla="*/ 1256961 w 4419601"/>
              <a:gd name="connsiteY8676" fmla="*/ 529522 h 2239844"/>
              <a:gd name="connsiteX8677" fmla="*/ 1254538 w 4419601"/>
              <a:gd name="connsiteY8677" fmla="*/ 527602 h 2239844"/>
              <a:gd name="connsiteX8678" fmla="*/ 1258045 w 4419601"/>
              <a:gd name="connsiteY8678" fmla="*/ 528843 h 2239844"/>
              <a:gd name="connsiteX8679" fmla="*/ 1256104 w 4419601"/>
              <a:gd name="connsiteY8679" fmla="*/ 528843 h 2239844"/>
              <a:gd name="connsiteX8680" fmla="*/ 1253516 w 4419601"/>
              <a:gd name="connsiteY8680" fmla="*/ 526276 h 2239844"/>
              <a:gd name="connsiteX8681" fmla="*/ 1253378 w 4419601"/>
              <a:gd name="connsiteY8681" fmla="*/ 526683 h 2239844"/>
              <a:gd name="connsiteX8682" fmla="*/ 1254538 w 4419601"/>
              <a:gd name="connsiteY8682" fmla="*/ 527602 h 2239844"/>
              <a:gd name="connsiteX8683" fmla="*/ 1253225 w 4419601"/>
              <a:gd name="connsiteY8683" fmla="*/ 527137 h 2239844"/>
              <a:gd name="connsiteX8684" fmla="*/ 1252749 w 4419601"/>
              <a:gd name="connsiteY8684" fmla="*/ 528542 h 2239844"/>
              <a:gd name="connsiteX8685" fmla="*/ 1252749 w 4419601"/>
              <a:gd name="connsiteY8685" fmla="*/ 528843 h 2239844"/>
              <a:gd name="connsiteX8686" fmla="*/ 1255795 w 4419601"/>
              <a:gd name="connsiteY8686" fmla="*/ 531211 h 2239844"/>
              <a:gd name="connsiteX8687" fmla="*/ 1252153 w 4419601"/>
              <a:gd name="connsiteY8687" fmla="*/ 530301 h 2239844"/>
              <a:gd name="connsiteX8688" fmla="*/ 1251674 w 4419601"/>
              <a:gd name="connsiteY8688" fmla="*/ 531716 h 2239844"/>
              <a:gd name="connsiteX8689" fmla="*/ 1256937 w 4419601"/>
              <a:gd name="connsiteY8689" fmla="*/ 534539 h 2239844"/>
              <a:gd name="connsiteX8690" fmla="*/ 1257582 w 4419601"/>
              <a:gd name="connsiteY8690" fmla="*/ 532600 h 2239844"/>
              <a:gd name="connsiteX8691" fmla="*/ 1255795 w 4419601"/>
              <a:gd name="connsiteY8691" fmla="*/ 531211 h 2239844"/>
              <a:gd name="connsiteX8692" fmla="*/ 1257871 w 4419601"/>
              <a:gd name="connsiteY8692" fmla="*/ 531730 h 2239844"/>
              <a:gd name="connsiteX8693" fmla="*/ 1258263 w 4419601"/>
              <a:gd name="connsiteY8693" fmla="*/ 530554 h 2239844"/>
              <a:gd name="connsiteX8694" fmla="*/ 1256961 w 4419601"/>
              <a:gd name="connsiteY8694" fmla="*/ 529522 h 2239844"/>
              <a:gd name="connsiteX8695" fmla="*/ 1258522 w 4419601"/>
              <a:gd name="connsiteY8695" fmla="*/ 529774 h 2239844"/>
              <a:gd name="connsiteX8696" fmla="*/ 1258749 w 4419601"/>
              <a:gd name="connsiteY8696" fmla="*/ 529093 h 2239844"/>
              <a:gd name="connsiteX8697" fmla="*/ 1258045 w 4419601"/>
              <a:gd name="connsiteY8697" fmla="*/ 528843 h 2239844"/>
              <a:gd name="connsiteX8698" fmla="*/ 1258303 w 4419601"/>
              <a:gd name="connsiteY8698" fmla="*/ 528843 h 2239844"/>
              <a:gd name="connsiteX8699" fmla="*/ 1258752 w 4419601"/>
              <a:gd name="connsiteY8699" fmla="*/ 529084 h 2239844"/>
              <a:gd name="connsiteX8700" fmla="*/ 1258832 w 4419601"/>
              <a:gd name="connsiteY8700" fmla="*/ 528843 h 2239844"/>
              <a:gd name="connsiteX8701" fmla="*/ 1258303 w 4419601"/>
              <a:gd name="connsiteY8701" fmla="*/ 528843 h 2239844"/>
              <a:gd name="connsiteX8702" fmla="*/ 1243919 w 4419601"/>
              <a:gd name="connsiteY8702" fmla="*/ 525612 h 2239844"/>
              <a:gd name="connsiteX8703" fmla="*/ 1246318 w 4419601"/>
              <a:gd name="connsiteY8703" fmla="*/ 527513 h 2239844"/>
              <a:gd name="connsiteX8704" fmla="*/ 1246318 w 4419601"/>
              <a:gd name="connsiteY8704" fmla="*/ 528843 h 2239844"/>
              <a:gd name="connsiteX8705" fmla="*/ 1243906 w 4419601"/>
              <a:gd name="connsiteY8705" fmla="*/ 525630 h 2239844"/>
              <a:gd name="connsiteX8706" fmla="*/ 1254706 w 4419601"/>
              <a:gd name="connsiteY8706" fmla="*/ 522721 h 2239844"/>
              <a:gd name="connsiteX8707" fmla="*/ 1254675 w 4419601"/>
              <a:gd name="connsiteY8707" fmla="*/ 522855 h 2239844"/>
              <a:gd name="connsiteX8708" fmla="*/ 1254579 w 4419601"/>
              <a:gd name="connsiteY8708" fmla="*/ 523139 h 2239844"/>
              <a:gd name="connsiteX8709" fmla="*/ 1260016 w 4419601"/>
              <a:gd name="connsiteY8709" fmla="*/ 525287 h 2239844"/>
              <a:gd name="connsiteX8710" fmla="*/ 1260565 w 4419601"/>
              <a:gd name="connsiteY8710" fmla="*/ 523636 h 2239844"/>
              <a:gd name="connsiteX8711" fmla="*/ 1246318 w 4419601"/>
              <a:gd name="connsiteY8711" fmla="*/ 522416 h 2239844"/>
              <a:gd name="connsiteX8712" fmla="*/ 1246318 w 4419601"/>
              <a:gd name="connsiteY8712" fmla="*/ 524692 h 2239844"/>
              <a:gd name="connsiteX8713" fmla="*/ 1244968 w 4419601"/>
              <a:gd name="connsiteY8713" fmla="*/ 524214 h 2239844"/>
              <a:gd name="connsiteX8714" fmla="*/ 1239887 w 4419601"/>
              <a:gd name="connsiteY8714" fmla="*/ 522416 h 2239844"/>
              <a:gd name="connsiteX8715" fmla="*/ 1244968 w 4419601"/>
              <a:gd name="connsiteY8715" fmla="*/ 524214 h 2239844"/>
              <a:gd name="connsiteX8716" fmla="*/ 1243919 w 4419601"/>
              <a:gd name="connsiteY8716" fmla="*/ 525612 h 2239844"/>
              <a:gd name="connsiteX8717" fmla="*/ 2840506 w 4419601"/>
              <a:gd name="connsiteY8717" fmla="*/ 521603 h 2239844"/>
              <a:gd name="connsiteX8718" fmla="*/ 2782175 w 4419601"/>
              <a:gd name="connsiteY8718" fmla="*/ 574099 h 2239844"/>
              <a:gd name="connsiteX8719" fmla="*/ 2782590 w 4419601"/>
              <a:gd name="connsiteY8719" fmla="*/ 575347 h 2239844"/>
              <a:gd name="connsiteX8720" fmla="*/ 2705168 w 4419601"/>
              <a:gd name="connsiteY8720" fmla="*/ 625526 h 2239844"/>
              <a:gd name="connsiteX8721" fmla="*/ 2723961 w 4419601"/>
              <a:gd name="connsiteY8721" fmla="*/ 603945 h 2239844"/>
              <a:gd name="connsiteX8722" fmla="*/ 2730837 w 4419601"/>
              <a:gd name="connsiteY8722" fmla="*/ 599812 h 2239844"/>
              <a:gd name="connsiteX8723" fmla="*/ 2819876 w 4419601"/>
              <a:gd name="connsiteY8723" fmla="*/ 537939 h 2239844"/>
              <a:gd name="connsiteX8724" fmla="*/ 2875967 w 4419601"/>
              <a:gd name="connsiteY8724" fmla="*/ 506246 h 2239844"/>
              <a:gd name="connsiteX8725" fmla="*/ 2872017 w 4419601"/>
              <a:gd name="connsiteY8725" fmla="*/ 509815 h 2239844"/>
              <a:gd name="connsiteX8726" fmla="*/ 2870693 w 4419601"/>
              <a:gd name="connsiteY8726" fmla="*/ 510213 h 2239844"/>
              <a:gd name="connsiteX8727" fmla="*/ 1267733 w 4419601"/>
              <a:gd name="connsiteY8727" fmla="*/ 469203 h 2239844"/>
              <a:gd name="connsiteX8728" fmla="*/ 1268312 w 4419601"/>
              <a:gd name="connsiteY8728" fmla="*/ 469824 h 2239844"/>
              <a:gd name="connsiteX8729" fmla="*/ 1271521 w 4419601"/>
              <a:gd name="connsiteY8729" fmla="*/ 503571 h 2239844"/>
              <a:gd name="connsiteX8730" fmla="*/ 1267989 w 4419601"/>
              <a:gd name="connsiteY8730" fmla="*/ 524796 h 2239844"/>
              <a:gd name="connsiteX8731" fmla="*/ 1278473 w 4419601"/>
              <a:gd name="connsiteY8731" fmla="*/ 526433 h 2239844"/>
              <a:gd name="connsiteX8732" fmla="*/ 1304197 w 4419601"/>
              <a:gd name="connsiteY8732" fmla="*/ 535271 h 2239844"/>
              <a:gd name="connsiteX8733" fmla="*/ 1323490 w 4419601"/>
              <a:gd name="connsiteY8733" fmla="*/ 545716 h 2239844"/>
              <a:gd name="connsiteX8734" fmla="*/ 1332354 w 4419601"/>
              <a:gd name="connsiteY8734" fmla="*/ 552730 h 2239844"/>
              <a:gd name="connsiteX8735" fmla="*/ 1329921 w 4419601"/>
              <a:gd name="connsiteY8735" fmla="*/ 554554 h 2239844"/>
              <a:gd name="connsiteX8736" fmla="*/ 1329668 w 4419601"/>
              <a:gd name="connsiteY8736" fmla="*/ 555364 h 2239844"/>
              <a:gd name="connsiteX8737" fmla="*/ 1318023 w 4419601"/>
              <a:gd name="connsiteY8737" fmla="*/ 550376 h 2239844"/>
              <a:gd name="connsiteX8738" fmla="*/ 1317059 w 4419601"/>
              <a:gd name="connsiteY8738" fmla="*/ 548126 h 2239844"/>
              <a:gd name="connsiteX8739" fmla="*/ 1280884 w 4419601"/>
              <a:gd name="connsiteY8739" fmla="*/ 529647 h 2239844"/>
              <a:gd name="connsiteX8740" fmla="*/ 1267902 w 4419601"/>
              <a:gd name="connsiteY8740" fmla="*/ 525321 h 2239844"/>
              <a:gd name="connsiteX8741" fmla="*/ 1267420 w 4419601"/>
              <a:gd name="connsiteY8741" fmla="*/ 528213 h 2239844"/>
              <a:gd name="connsiteX8742" fmla="*/ 1287315 w 4419601"/>
              <a:gd name="connsiteY8742" fmla="*/ 536075 h 2239844"/>
              <a:gd name="connsiteX8743" fmla="*/ 1292980 w 4419601"/>
              <a:gd name="connsiteY8743" fmla="*/ 539594 h 2239844"/>
              <a:gd name="connsiteX8744" fmla="*/ 1277669 w 4419601"/>
              <a:gd name="connsiteY8744" fmla="*/ 532861 h 2239844"/>
              <a:gd name="connsiteX8745" fmla="*/ 1266935 w 4419601"/>
              <a:gd name="connsiteY8745" fmla="*/ 531130 h 2239844"/>
              <a:gd name="connsiteX8746" fmla="*/ 1266800 w 4419601"/>
              <a:gd name="connsiteY8746" fmla="*/ 531942 h 2239844"/>
              <a:gd name="connsiteX8747" fmla="*/ 1278473 w 4419601"/>
              <a:gd name="connsiteY8747" fmla="*/ 536075 h 2239844"/>
              <a:gd name="connsiteX8748" fmla="*/ 1292918 w 4419601"/>
              <a:gd name="connsiteY8748" fmla="*/ 542993 h 2239844"/>
              <a:gd name="connsiteX8749" fmla="*/ 1287501 w 4419601"/>
              <a:gd name="connsiteY8749" fmla="*/ 541841 h 2239844"/>
              <a:gd name="connsiteX8750" fmla="*/ 1278473 w 4419601"/>
              <a:gd name="connsiteY8750" fmla="*/ 536878 h 2239844"/>
              <a:gd name="connsiteX8751" fmla="*/ 1268758 w 4419601"/>
              <a:gd name="connsiteY8751" fmla="*/ 534450 h 2239844"/>
              <a:gd name="connsiteX8752" fmla="*/ 1266600 w 4419601"/>
              <a:gd name="connsiteY8752" fmla="*/ 533293 h 2239844"/>
              <a:gd name="connsiteX8753" fmla="*/ 1266577 w 4419601"/>
              <a:gd name="connsiteY8753" fmla="*/ 533280 h 2239844"/>
              <a:gd name="connsiteX8754" fmla="*/ 1266577 w 4419601"/>
              <a:gd name="connsiteY8754" fmla="*/ 533281 h 2239844"/>
              <a:gd name="connsiteX8755" fmla="*/ 1266600 w 4419601"/>
              <a:gd name="connsiteY8755" fmla="*/ 533293 h 2239844"/>
              <a:gd name="connsiteX8756" fmla="*/ 1268367 w 4419601"/>
              <a:gd name="connsiteY8756" fmla="*/ 534353 h 2239844"/>
              <a:gd name="connsiteX8757" fmla="*/ 1266477 w 4419601"/>
              <a:gd name="connsiteY8757" fmla="*/ 533881 h 2239844"/>
              <a:gd name="connsiteX8758" fmla="*/ 1266142 w 4419601"/>
              <a:gd name="connsiteY8758" fmla="*/ 535896 h 2239844"/>
              <a:gd name="connsiteX8759" fmla="*/ 1291335 w 4419601"/>
              <a:gd name="connsiteY8759" fmla="*/ 548126 h 2239844"/>
              <a:gd name="connsiteX8760" fmla="*/ 1294247 w 4419601"/>
              <a:gd name="connsiteY8760" fmla="*/ 549703 h 2239844"/>
              <a:gd name="connsiteX8761" fmla="*/ 1279277 w 4419601"/>
              <a:gd name="connsiteY8761" fmla="*/ 546519 h 2239844"/>
              <a:gd name="connsiteX8762" fmla="*/ 1267056 w 4419601"/>
              <a:gd name="connsiteY8762" fmla="*/ 539965 h 2239844"/>
              <a:gd name="connsiteX8763" fmla="*/ 1265647 w 4419601"/>
              <a:gd name="connsiteY8763" fmla="*/ 538870 h 2239844"/>
              <a:gd name="connsiteX8764" fmla="*/ 1265595 w 4419601"/>
              <a:gd name="connsiteY8764" fmla="*/ 539182 h 2239844"/>
              <a:gd name="connsiteX8765" fmla="*/ 1267056 w 4419601"/>
              <a:gd name="connsiteY8765" fmla="*/ 539965 h 2239844"/>
              <a:gd name="connsiteX8766" fmla="*/ 1276655 w 4419601"/>
              <a:gd name="connsiteY8766" fmla="*/ 547428 h 2239844"/>
              <a:gd name="connsiteX8767" fmla="*/ 1265152 w 4419601"/>
              <a:gd name="connsiteY8767" fmla="*/ 541844 h 2239844"/>
              <a:gd name="connsiteX8768" fmla="*/ 1265103 w 4419601"/>
              <a:gd name="connsiteY8768" fmla="*/ 542138 h 2239844"/>
              <a:gd name="connsiteX8769" fmla="*/ 1239434 w 4419601"/>
              <a:gd name="connsiteY8769" fmla="*/ 587134 h 2239844"/>
              <a:gd name="connsiteX8770" fmla="*/ 1214943 w 4419601"/>
              <a:gd name="connsiteY8770" fmla="*/ 628020 h 2239844"/>
              <a:gd name="connsiteX8771" fmla="*/ 1225923 w 4419601"/>
              <a:gd name="connsiteY8771" fmla="*/ 601044 h 2239844"/>
              <a:gd name="connsiteX8772" fmla="*/ 1226600 w 4419601"/>
              <a:gd name="connsiteY8772" fmla="*/ 599990 h 2239844"/>
              <a:gd name="connsiteX8773" fmla="*/ 1252269 w 4419601"/>
              <a:gd name="connsiteY8773" fmla="*/ 548566 h 2239844"/>
              <a:gd name="connsiteX8774" fmla="*/ 1256570 w 4419601"/>
              <a:gd name="connsiteY8774" fmla="*/ 535641 h 2239844"/>
              <a:gd name="connsiteX8775" fmla="*/ 1251662 w 4419601"/>
              <a:gd name="connsiteY8775" fmla="*/ 531750 h 2239844"/>
              <a:gd name="connsiteX8776" fmla="*/ 1239434 w 4419601"/>
              <a:gd name="connsiteY8776" fmla="*/ 567850 h 2239844"/>
              <a:gd name="connsiteX8777" fmla="*/ 1225923 w 4419601"/>
              <a:gd name="connsiteY8777" fmla="*/ 601044 h 2239844"/>
              <a:gd name="connsiteX8778" fmla="*/ 1218229 w 4419601"/>
              <a:gd name="connsiteY8778" fmla="*/ 613032 h 2239844"/>
              <a:gd name="connsiteX8779" fmla="*/ 1233017 w 4419601"/>
              <a:gd name="connsiteY8779" fmla="*/ 571064 h 2239844"/>
              <a:gd name="connsiteX8780" fmla="*/ 1247643 w 4419601"/>
              <a:gd name="connsiteY8780" fmla="*/ 529554 h 2239844"/>
              <a:gd name="connsiteX8781" fmla="*/ 1246318 w 4419601"/>
              <a:gd name="connsiteY8781" fmla="*/ 528843 h 2239844"/>
              <a:gd name="connsiteX8782" fmla="*/ 1247766 w 4419601"/>
              <a:gd name="connsiteY8782" fmla="*/ 529205 h 2239844"/>
              <a:gd name="connsiteX8783" fmla="*/ 1247916 w 4419601"/>
              <a:gd name="connsiteY8783" fmla="*/ 528780 h 2239844"/>
              <a:gd name="connsiteX8784" fmla="*/ 1246318 w 4419601"/>
              <a:gd name="connsiteY8784" fmla="*/ 527513 h 2239844"/>
              <a:gd name="connsiteX8785" fmla="*/ 1246318 w 4419601"/>
              <a:gd name="connsiteY8785" fmla="*/ 525630 h 2239844"/>
              <a:gd name="connsiteX8786" fmla="*/ 1246318 w 4419601"/>
              <a:gd name="connsiteY8786" fmla="*/ 524692 h 2239844"/>
              <a:gd name="connsiteX8787" fmla="*/ 1249019 w 4419601"/>
              <a:gd name="connsiteY8787" fmla="*/ 525648 h 2239844"/>
              <a:gd name="connsiteX8788" fmla="*/ 1249548 w 4419601"/>
              <a:gd name="connsiteY8788" fmla="*/ 524148 h 2239844"/>
              <a:gd name="connsiteX8789" fmla="*/ 1246318 w 4419601"/>
              <a:gd name="connsiteY8789" fmla="*/ 522416 h 2239844"/>
              <a:gd name="connsiteX8790" fmla="*/ 1247996 w 4419601"/>
              <a:gd name="connsiteY8790" fmla="*/ 522416 h 2239844"/>
              <a:gd name="connsiteX8791" fmla="*/ 1249686 w 4419601"/>
              <a:gd name="connsiteY8791" fmla="*/ 523756 h 2239844"/>
              <a:gd name="connsiteX8792" fmla="*/ 1250159 w 4419601"/>
              <a:gd name="connsiteY8792" fmla="*/ 522416 h 2239844"/>
              <a:gd name="connsiteX8793" fmla="*/ 1247996 w 4419601"/>
              <a:gd name="connsiteY8793" fmla="*/ 522416 h 2239844"/>
              <a:gd name="connsiteX8794" fmla="*/ 1241384 w 4419601"/>
              <a:gd name="connsiteY8794" fmla="*/ 517174 h 2239844"/>
              <a:gd name="connsiteX8795" fmla="*/ 1239887 w 4419601"/>
              <a:gd name="connsiteY8795" fmla="*/ 521536 h 2239844"/>
              <a:gd name="connsiteX8796" fmla="*/ 1239887 w 4419601"/>
              <a:gd name="connsiteY8796" fmla="*/ 522416 h 2239844"/>
              <a:gd name="connsiteX8797" fmla="*/ 1239719 w 4419601"/>
              <a:gd name="connsiteY8797" fmla="*/ 522025 h 2239844"/>
              <a:gd name="connsiteX8798" fmla="*/ 1239434 w 4419601"/>
              <a:gd name="connsiteY8798" fmla="*/ 522855 h 2239844"/>
              <a:gd name="connsiteX8799" fmla="*/ 1149592 w 4419601"/>
              <a:gd name="connsiteY8799" fmla="*/ 702836 h 2239844"/>
              <a:gd name="connsiteX8800" fmla="*/ 1095046 w 4419601"/>
              <a:gd name="connsiteY8800" fmla="*/ 792827 h 2239844"/>
              <a:gd name="connsiteX8801" fmla="*/ 1056782 w 4419601"/>
              <a:gd name="connsiteY8801" fmla="*/ 855954 h 2239844"/>
              <a:gd name="connsiteX8802" fmla="*/ 1040499 w 4419601"/>
              <a:gd name="connsiteY8802" fmla="*/ 879604 h 2239844"/>
              <a:gd name="connsiteX8803" fmla="*/ 1001584 w 4419601"/>
              <a:gd name="connsiteY8803" fmla="*/ 936124 h 2239844"/>
              <a:gd name="connsiteX8804" fmla="*/ 1004447 w 4419601"/>
              <a:gd name="connsiteY8804" fmla="*/ 940145 h 2239844"/>
              <a:gd name="connsiteX8805" fmla="*/ 1040499 w 4419601"/>
              <a:gd name="connsiteY8805" fmla="*/ 882818 h 2239844"/>
              <a:gd name="connsiteX8806" fmla="*/ 1056782 w 4419601"/>
              <a:gd name="connsiteY8806" fmla="*/ 855954 h 2239844"/>
              <a:gd name="connsiteX8807" fmla="*/ 1104671 w 4419601"/>
              <a:gd name="connsiteY8807" fmla="*/ 786399 h 2239844"/>
              <a:gd name="connsiteX8808" fmla="*/ 1168844 w 4419601"/>
              <a:gd name="connsiteY8808" fmla="*/ 689980 h 2239844"/>
              <a:gd name="connsiteX8809" fmla="*/ 1197722 w 4419601"/>
              <a:gd name="connsiteY8809" fmla="*/ 644985 h 2239844"/>
              <a:gd name="connsiteX8810" fmla="*/ 1218229 w 4419601"/>
              <a:gd name="connsiteY8810" fmla="*/ 613032 h 2239844"/>
              <a:gd name="connsiteX8811" fmla="*/ 1213765 w 4419601"/>
              <a:gd name="connsiteY8811" fmla="*/ 625701 h 2239844"/>
              <a:gd name="connsiteX8812" fmla="*/ 1201391 w 4419601"/>
              <a:gd name="connsiteY8812" fmla="*/ 650645 h 2239844"/>
              <a:gd name="connsiteX8813" fmla="*/ 1181679 w 4419601"/>
              <a:gd name="connsiteY8813" fmla="*/ 683552 h 2239844"/>
              <a:gd name="connsiteX8814" fmla="*/ 1117506 w 4419601"/>
              <a:gd name="connsiteY8814" fmla="*/ 773543 h 2239844"/>
              <a:gd name="connsiteX8815" fmla="*/ 1053333 w 4419601"/>
              <a:gd name="connsiteY8815" fmla="*/ 869962 h 2239844"/>
              <a:gd name="connsiteX8816" fmla="*/ 1005571 w 4419601"/>
              <a:gd name="connsiteY8816" fmla="*/ 941724 h 2239844"/>
              <a:gd name="connsiteX8817" fmla="*/ 1008355 w 4419601"/>
              <a:gd name="connsiteY8817" fmla="*/ 945632 h 2239844"/>
              <a:gd name="connsiteX8818" fmla="*/ 1003967 w 4419601"/>
              <a:gd name="connsiteY8818" fmla="*/ 944134 h 2239844"/>
              <a:gd name="connsiteX8819" fmla="*/ 1002470 w 4419601"/>
              <a:gd name="connsiteY8819" fmla="*/ 946383 h 2239844"/>
              <a:gd name="connsiteX8820" fmla="*/ 1007994 w 4419601"/>
              <a:gd name="connsiteY8820" fmla="*/ 954139 h 2239844"/>
              <a:gd name="connsiteX8821" fmla="*/ 999625 w 4419601"/>
              <a:gd name="connsiteY8821" fmla="*/ 950659 h 2239844"/>
              <a:gd name="connsiteX8822" fmla="*/ 989161 w 4419601"/>
              <a:gd name="connsiteY8822" fmla="*/ 966381 h 2239844"/>
              <a:gd name="connsiteX8823" fmla="*/ 980560 w 4419601"/>
              <a:gd name="connsiteY8823" fmla="*/ 978129 h 2239844"/>
              <a:gd name="connsiteX8824" fmla="*/ 998206 w 4419601"/>
              <a:gd name="connsiteY8824" fmla="*/ 950069 h 2239844"/>
              <a:gd name="connsiteX8825" fmla="*/ 993368 w 4419601"/>
              <a:gd name="connsiteY8825" fmla="*/ 948057 h 2239844"/>
              <a:gd name="connsiteX8826" fmla="*/ 976326 w 4419601"/>
              <a:gd name="connsiteY8826" fmla="*/ 972809 h 2239844"/>
              <a:gd name="connsiteX8827" fmla="*/ 974968 w 4419601"/>
              <a:gd name="connsiteY8827" fmla="*/ 974752 h 2239844"/>
              <a:gd name="connsiteX8828" fmla="*/ 991920 w 4419601"/>
              <a:gd name="connsiteY8828" fmla="*/ 947455 h 2239844"/>
              <a:gd name="connsiteX8829" fmla="*/ 975096 w 4419601"/>
              <a:gd name="connsiteY8829" fmla="*/ 940458 h 2239844"/>
              <a:gd name="connsiteX8830" fmla="*/ 967554 w 4419601"/>
              <a:gd name="connsiteY8830" fmla="*/ 936756 h 2239844"/>
              <a:gd name="connsiteX8831" fmla="*/ 968677 w 4419601"/>
              <a:gd name="connsiteY8831" fmla="*/ 937239 h 2239844"/>
              <a:gd name="connsiteX8832" fmla="*/ 969479 w 4419601"/>
              <a:gd name="connsiteY8832" fmla="*/ 934824 h 2239844"/>
              <a:gd name="connsiteX8833" fmla="*/ 963696 w 4419601"/>
              <a:gd name="connsiteY8833" fmla="*/ 929734 h 2239844"/>
              <a:gd name="connsiteX8834" fmla="*/ 976701 w 4419601"/>
              <a:gd name="connsiteY8834" fmla="*/ 934824 h 2239844"/>
              <a:gd name="connsiteX8835" fmla="*/ 995729 w 4419601"/>
              <a:gd name="connsiteY8835" fmla="*/ 941321 h 2239844"/>
              <a:gd name="connsiteX8836" fmla="*/ 997190 w 4419601"/>
              <a:gd name="connsiteY8836" fmla="*/ 938968 h 2239844"/>
              <a:gd name="connsiteX8837" fmla="*/ 988125 w 4419601"/>
              <a:gd name="connsiteY8837" fmla="*/ 926240 h 2239844"/>
              <a:gd name="connsiteX8838" fmla="*/ 988737 w 4419601"/>
              <a:gd name="connsiteY8838" fmla="*/ 921948 h 2239844"/>
              <a:gd name="connsiteX8839" fmla="*/ 981376 w 4419601"/>
              <a:gd name="connsiteY8839" fmla="*/ 918514 h 2239844"/>
              <a:gd name="connsiteX8840" fmla="*/ 950222 w 4419601"/>
              <a:gd name="connsiteY8840" fmla="*/ 896195 h 2239844"/>
              <a:gd name="connsiteX8841" fmla="*/ 886032 w 4419601"/>
              <a:gd name="connsiteY8841" fmla="*/ 851127 h 2239844"/>
              <a:gd name="connsiteX8842" fmla="*/ 914918 w 4419601"/>
              <a:gd name="connsiteY8842" fmla="*/ 867223 h 2239844"/>
              <a:gd name="connsiteX8843" fmla="*/ 933299 w 4419601"/>
              <a:gd name="connsiteY8843" fmla="*/ 877465 h 2239844"/>
              <a:gd name="connsiteX8844" fmla="*/ 956641 w 4419601"/>
              <a:gd name="connsiteY8844" fmla="*/ 896195 h 2239844"/>
              <a:gd name="connsiteX8845" fmla="*/ 990341 w 4419601"/>
              <a:gd name="connsiteY8845" fmla="*/ 920338 h 2239844"/>
              <a:gd name="connsiteX8846" fmla="*/ 1000180 w 4419601"/>
              <a:gd name="connsiteY8846" fmla="*/ 934153 h 2239844"/>
              <a:gd name="connsiteX8847" fmla="*/ 1007610 w 4419601"/>
              <a:gd name="connsiteY8847" fmla="*/ 922189 h 2239844"/>
              <a:gd name="connsiteX8848" fmla="*/ 1066168 w 4419601"/>
              <a:gd name="connsiteY8848" fmla="*/ 824967 h 2239844"/>
              <a:gd name="connsiteX8849" fmla="*/ 1123923 w 4419601"/>
              <a:gd name="connsiteY8849" fmla="*/ 734976 h 2239844"/>
              <a:gd name="connsiteX8850" fmla="*/ 1175261 w 4419601"/>
              <a:gd name="connsiteY8850" fmla="*/ 651413 h 2239844"/>
              <a:gd name="connsiteX8851" fmla="*/ 1220182 w 4419601"/>
              <a:gd name="connsiteY8851" fmla="*/ 560619 h 2239844"/>
              <a:gd name="connsiteX8852" fmla="*/ 1241548 w 4419601"/>
              <a:gd name="connsiteY8852" fmla="*/ 481035 h 2239844"/>
              <a:gd name="connsiteX8853" fmla="*/ 1242643 w 4419601"/>
              <a:gd name="connsiteY8853" fmla="*/ 482680 h 2239844"/>
              <a:gd name="connsiteX8854" fmla="*/ 1245851 w 4419601"/>
              <a:gd name="connsiteY8854" fmla="*/ 477859 h 2239844"/>
              <a:gd name="connsiteX8855" fmla="*/ 1252269 w 4419601"/>
              <a:gd name="connsiteY8855" fmla="*/ 471431 h 2239844"/>
              <a:gd name="connsiteX8856" fmla="*/ 1248258 w 4419601"/>
              <a:gd name="connsiteY8856" fmla="*/ 497143 h 2239844"/>
              <a:gd name="connsiteX8857" fmla="*/ 1241595 w 4419601"/>
              <a:gd name="connsiteY8857" fmla="*/ 516557 h 2239844"/>
              <a:gd name="connsiteX8858" fmla="*/ 1251106 w 4419601"/>
              <a:gd name="connsiteY8858" fmla="*/ 519726 h 2239844"/>
              <a:gd name="connsiteX8859" fmla="*/ 1252269 w 4419601"/>
              <a:gd name="connsiteY8859" fmla="*/ 516427 h 2239844"/>
              <a:gd name="connsiteX8860" fmla="*/ 1256279 w 4419601"/>
              <a:gd name="connsiteY8860" fmla="*/ 496339 h 2239844"/>
              <a:gd name="connsiteX8861" fmla="*/ 1261003 w 4419601"/>
              <a:gd name="connsiteY8861" fmla="*/ 483007 h 2239844"/>
              <a:gd name="connsiteX8862" fmla="*/ 1262154 w 4419601"/>
              <a:gd name="connsiteY8862" fmla="*/ 490585 h 2239844"/>
              <a:gd name="connsiteX8863" fmla="*/ 1255092 w 4419601"/>
              <a:gd name="connsiteY8863" fmla="*/ 521054 h 2239844"/>
              <a:gd name="connsiteX8864" fmla="*/ 1260792 w 4419601"/>
              <a:gd name="connsiteY8864" fmla="*/ 522953 h 2239844"/>
              <a:gd name="connsiteX8865" fmla="*/ 1265103 w 4419601"/>
              <a:gd name="connsiteY8865" fmla="*/ 509999 h 2239844"/>
              <a:gd name="connsiteX8866" fmla="*/ 1262154 w 4419601"/>
              <a:gd name="connsiteY8866" fmla="*/ 490585 h 2239844"/>
              <a:gd name="connsiteX8867" fmla="*/ 1265103 w 4419601"/>
              <a:gd name="connsiteY8867" fmla="*/ 477859 h 2239844"/>
              <a:gd name="connsiteX8868" fmla="*/ 1244958 w 4419601"/>
              <a:gd name="connsiteY8868" fmla="*/ 468332 h 2239844"/>
              <a:gd name="connsiteX8869" fmla="*/ 1241548 w 4419601"/>
              <a:gd name="connsiteY8869" fmla="*/ 481035 h 2239844"/>
              <a:gd name="connsiteX8870" fmla="*/ 1239434 w 4419601"/>
              <a:gd name="connsiteY8870" fmla="*/ 477859 h 2239844"/>
              <a:gd name="connsiteX8871" fmla="*/ 1243445 w 4419601"/>
              <a:gd name="connsiteY8871" fmla="*/ 469021 h 2239844"/>
              <a:gd name="connsiteX8872" fmla="*/ 3179763 w 4419601"/>
              <a:gd name="connsiteY8872" fmla="*/ 465188 h 2239844"/>
              <a:gd name="connsiteX8873" fmla="*/ 3179763 w 4419601"/>
              <a:gd name="connsiteY8873" fmla="*/ 471538 h 2239844"/>
              <a:gd name="connsiteX8874" fmla="*/ 3179763 w 4419601"/>
              <a:gd name="connsiteY8874" fmla="*/ 465188 h 2239844"/>
              <a:gd name="connsiteX8875" fmla="*/ 1252269 w 4419601"/>
              <a:gd name="connsiteY8875" fmla="*/ 465003 h 2239844"/>
              <a:gd name="connsiteX8876" fmla="*/ 1252269 w 4419601"/>
              <a:gd name="connsiteY8876" fmla="*/ 471431 h 2239844"/>
              <a:gd name="connsiteX8877" fmla="*/ 1251467 w 4419601"/>
              <a:gd name="connsiteY8877" fmla="*/ 468217 h 2239844"/>
              <a:gd name="connsiteX8878" fmla="*/ 1248695 w 4419601"/>
              <a:gd name="connsiteY8878" fmla="*/ 466631 h 2239844"/>
              <a:gd name="connsiteX8879" fmla="*/ 1245851 w 4419601"/>
              <a:gd name="connsiteY8879" fmla="*/ 465003 h 2239844"/>
              <a:gd name="connsiteX8880" fmla="*/ 1248695 w 4419601"/>
              <a:gd name="connsiteY8880" fmla="*/ 466631 h 2239844"/>
              <a:gd name="connsiteX8881" fmla="*/ 1244958 w 4419601"/>
              <a:gd name="connsiteY8881" fmla="*/ 468332 h 2239844"/>
              <a:gd name="connsiteX8882" fmla="*/ 1135848 w 4419601"/>
              <a:gd name="connsiteY8882" fmla="*/ 456488 h 2239844"/>
              <a:gd name="connsiteX8883" fmla="*/ 1136651 w 4419601"/>
              <a:gd name="connsiteY8883" fmla="*/ 458887 h 2239844"/>
              <a:gd name="connsiteX8884" fmla="*/ 1008138 w 4419601"/>
              <a:gd name="connsiteY8884" fmla="*/ 657276 h 2239844"/>
              <a:gd name="connsiteX8885" fmla="*/ 1008138 w 4419601"/>
              <a:gd name="connsiteY8885" fmla="*/ 650876 h 2239844"/>
              <a:gd name="connsiteX8886" fmla="*/ 1130225 w 4419601"/>
              <a:gd name="connsiteY8886" fmla="*/ 458887 h 2239844"/>
              <a:gd name="connsiteX8887" fmla="*/ 1135848 w 4419601"/>
              <a:gd name="connsiteY8887" fmla="*/ 456488 h 2239844"/>
              <a:gd name="connsiteX8888" fmla="*/ 1236627 w 4419601"/>
              <a:gd name="connsiteY8888" fmla="*/ 456484 h 2239844"/>
              <a:gd name="connsiteX8889" fmla="*/ 1239838 w 4419601"/>
              <a:gd name="connsiteY8889" fmla="*/ 458881 h 2239844"/>
              <a:gd name="connsiteX8890" fmla="*/ 1169194 w 4419601"/>
              <a:gd name="connsiteY8890" fmla="*/ 586739 h 2239844"/>
              <a:gd name="connsiteX8891" fmla="*/ 1137083 w 4419601"/>
              <a:gd name="connsiteY8891" fmla="*/ 644275 h 2239844"/>
              <a:gd name="connsiteX8892" fmla="*/ 1104972 w 4419601"/>
              <a:gd name="connsiteY8892" fmla="*/ 689026 h 2239844"/>
              <a:gd name="connsiteX8893" fmla="*/ 1098550 w 4419601"/>
              <a:gd name="connsiteY8893" fmla="*/ 682633 h 2239844"/>
              <a:gd name="connsiteX8894" fmla="*/ 1137083 w 4419601"/>
              <a:gd name="connsiteY8894" fmla="*/ 637883 h 2239844"/>
              <a:gd name="connsiteX8895" fmla="*/ 1162772 w 4419601"/>
              <a:gd name="connsiteY8895" fmla="*/ 580346 h 2239844"/>
              <a:gd name="connsiteX8896" fmla="*/ 1233416 w 4419601"/>
              <a:gd name="connsiteY8896" fmla="*/ 458881 h 2239844"/>
              <a:gd name="connsiteX8897" fmla="*/ 1236627 w 4419601"/>
              <a:gd name="connsiteY8897" fmla="*/ 456484 h 2239844"/>
              <a:gd name="connsiteX8898" fmla="*/ 2924577 w 4419601"/>
              <a:gd name="connsiteY8898" fmla="*/ 456052 h 2239844"/>
              <a:gd name="connsiteX8899" fmla="*/ 2865599 w 4419601"/>
              <a:gd name="connsiteY8899" fmla="*/ 509815 h 2239844"/>
              <a:gd name="connsiteX8900" fmla="*/ 2863995 w 4419601"/>
              <a:gd name="connsiteY8900" fmla="*/ 512225 h 2239844"/>
              <a:gd name="connsiteX8901" fmla="*/ 2870693 w 4419601"/>
              <a:gd name="connsiteY8901" fmla="*/ 510213 h 2239844"/>
              <a:gd name="connsiteX8902" fmla="*/ 2805061 w 4419601"/>
              <a:gd name="connsiteY8902" fmla="*/ 559581 h 2239844"/>
              <a:gd name="connsiteX8903" fmla="*/ 2911478 w 4419601"/>
              <a:gd name="connsiteY8903" fmla="*/ 465772 h 2239844"/>
              <a:gd name="connsiteX8904" fmla="*/ 1176262 w 4419601"/>
              <a:gd name="connsiteY8904" fmla="*/ 451003 h 2239844"/>
              <a:gd name="connsiteX8905" fmla="*/ 1175459 w 4419601"/>
              <a:gd name="connsiteY8905" fmla="*/ 455036 h 2239844"/>
              <a:gd name="connsiteX8906" fmla="*/ 1174335 w 4419601"/>
              <a:gd name="connsiteY8906" fmla="*/ 456810 h 2239844"/>
              <a:gd name="connsiteX8907" fmla="*/ 1173853 w 4419601"/>
              <a:gd name="connsiteY8907" fmla="*/ 456649 h 2239844"/>
              <a:gd name="connsiteX8908" fmla="*/ 1176262 w 4419601"/>
              <a:gd name="connsiteY8908" fmla="*/ 451003 h 2239844"/>
              <a:gd name="connsiteX8909" fmla="*/ 1182688 w 4419601"/>
              <a:gd name="connsiteY8909" fmla="*/ 444551 h 2239844"/>
              <a:gd name="connsiteX8910" fmla="*/ 1182688 w 4419601"/>
              <a:gd name="connsiteY8910" fmla="*/ 451003 h 2239844"/>
              <a:gd name="connsiteX8911" fmla="*/ 1169837 w 4419601"/>
              <a:gd name="connsiteY8911" fmla="*/ 476813 h 2239844"/>
              <a:gd name="connsiteX8912" fmla="*/ 1131283 w 4419601"/>
              <a:gd name="connsiteY8912" fmla="*/ 534885 h 2239844"/>
              <a:gd name="connsiteX8913" fmla="*/ 1054175 w 4419601"/>
              <a:gd name="connsiteY8913" fmla="*/ 644576 h 2239844"/>
              <a:gd name="connsiteX8914" fmla="*/ 1047750 w 4419601"/>
              <a:gd name="connsiteY8914" fmla="*/ 638123 h 2239844"/>
              <a:gd name="connsiteX8915" fmla="*/ 1118432 w 4419601"/>
              <a:gd name="connsiteY8915" fmla="*/ 547790 h 2239844"/>
              <a:gd name="connsiteX8916" fmla="*/ 1150560 w 4419601"/>
              <a:gd name="connsiteY8916" fmla="*/ 502623 h 2239844"/>
              <a:gd name="connsiteX8917" fmla="*/ 1163411 w 4419601"/>
              <a:gd name="connsiteY8917" fmla="*/ 476813 h 2239844"/>
              <a:gd name="connsiteX8918" fmla="*/ 1169837 w 4419601"/>
              <a:gd name="connsiteY8918" fmla="*/ 463908 h 2239844"/>
              <a:gd name="connsiteX8919" fmla="*/ 1174335 w 4419601"/>
              <a:gd name="connsiteY8919" fmla="*/ 456810 h 2239844"/>
              <a:gd name="connsiteX8920" fmla="*/ 1176262 w 4419601"/>
              <a:gd name="connsiteY8920" fmla="*/ 457456 h 2239844"/>
              <a:gd name="connsiteX8921" fmla="*/ 1176262 w 4419601"/>
              <a:gd name="connsiteY8921" fmla="*/ 451003 h 2239844"/>
              <a:gd name="connsiteX8922" fmla="*/ 1182688 w 4419601"/>
              <a:gd name="connsiteY8922" fmla="*/ 444551 h 2239844"/>
              <a:gd name="connsiteX8923" fmla="*/ 1195316 w 4419601"/>
              <a:gd name="connsiteY8923" fmla="*/ 438201 h 2239844"/>
              <a:gd name="connsiteX8924" fmla="*/ 1201738 w 4419601"/>
              <a:gd name="connsiteY8924" fmla="*/ 444642 h 2239844"/>
              <a:gd name="connsiteX8925" fmla="*/ 1066872 w 4419601"/>
              <a:gd name="connsiteY8925" fmla="*/ 663626 h 2239844"/>
              <a:gd name="connsiteX8926" fmla="*/ 1060450 w 4419601"/>
              <a:gd name="connsiteY8926" fmla="*/ 657185 h 2239844"/>
              <a:gd name="connsiteX8927" fmla="*/ 1195316 w 4419601"/>
              <a:gd name="connsiteY8927" fmla="*/ 438201 h 2239844"/>
              <a:gd name="connsiteX8928" fmla="*/ 1256062 w 4419601"/>
              <a:gd name="connsiteY8928" fmla="*/ 434606 h 2239844"/>
              <a:gd name="connsiteX8929" fmla="*/ 1258888 w 4419601"/>
              <a:gd name="connsiteY8929" fmla="*/ 438201 h 2239844"/>
              <a:gd name="connsiteX8930" fmla="*/ 1252466 w 4419601"/>
              <a:gd name="connsiteY8930" fmla="*/ 438201 h 2239844"/>
              <a:gd name="connsiteX8931" fmla="*/ 1253269 w 4419601"/>
              <a:gd name="connsiteY8931" fmla="*/ 437399 h 2239844"/>
              <a:gd name="connsiteX8932" fmla="*/ 1127091 w 4419601"/>
              <a:gd name="connsiteY8932" fmla="*/ 430338 h 2239844"/>
              <a:gd name="connsiteX8933" fmla="*/ 1130301 w 4419601"/>
              <a:gd name="connsiteY8933" fmla="*/ 438399 h 2239844"/>
              <a:gd name="connsiteX8934" fmla="*/ 989082 w 4419601"/>
              <a:gd name="connsiteY8934" fmla="*/ 625427 h 2239844"/>
              <a:gd name="connsiteX8935" fmla="*/ 982663 w 4419601"/>
              <a:gd name="connsiteY8935" fmla="*/ 625427 h 2239844"/>
              <a:gd name="connsiteX8936" fmla="*/ 1123882 w 4419601"/>
              <a:gd name="connsiteY8936" fmla="*/ 431950 h 2239844"/>
              <a:gd name="connsiteX8937" fmla="*/ 1127091 w 4419601"/>
              <a:gd name="connsiteY8937" fmla="*/ 430338 h 2239844"/>
              <a:gd name="connsiteX8938" fmla="*/ 1104837 w 4419601"/>
              <a:gd name="connsiteY8938" fmla="*/ 406544 h 2239844"/>
              <a:gd name="connsiteX8939" fmla="*/ 957326 w 4419601"/>
              <a:gd name="connsiteY8939" fmla="*/ 612732 h 2239844"/>
              <a:gd name="connsiteX8940" fmla="*/ 950913 w 4419601"/>
              <a:gd name="connsiteY8940" fmla="*/ 612732 h 2239844"/>
              <a:gd name="connsiteX8941" fmla="*/ 1104837 w 4419601"/>
              <a:gd name="connsiteY8941" fmla="*/ 406544 h 2239844"/>
              <a:gd name="connsiteX8942" fmla="*/ 2994422 w 4419601"/>
              <a:gd name="connsiteY8942" fmla="*/ 395304 h 2239844"/>
              <a:gd name="connsiteX8943" fmla="*/ 2956510 w 4419601"/>
              <a:gd name="connsiteY8943" fmla="*/ 427585 h 2239844"/>
              <a:gd name="connsiteX8944" fmla="*/ 2949024 w 4419601"/>
              <a:gd name="connsiteY8944" fmla="*/ 432674 h 2239844"/>
              <a:gd name="connsiteX8945" fmla="*/ 2911478 w 4419601"/>
              <a:gd name="connsiteY8945" fmla="*/ 465772 h 2239844"/>
              <a:gd name="connsiteX8946" fmla="*/ 2904103 w 4419601"/>
              <a:gd name="connsiteY8946" fmla="*/ 471244 h 2239844"/>
              <a:gd name="connsiteX8947" fmla="*/ 2840506 w 4419601"/>
              <a:gd name="connsiteY8947" fmla="*/ 521603 h 2239844"/>
              <a:gd name="connsiteX8948" fmla="*/ 2932179 w 4419601"/>
              <a:gd name="connsiteY8948" fmla="*/ 439102 h 2239844"/>
              <a:gd name="connsiteX8949" fmla="*/ 3004243 w 4419601"/>
              <a:gd name="connsiteY8949" fmla="*/ 395139 h 2239844"/>
              <a:gd name="connsiteX8950" fmla="*/ 2977147 w 4419601"/>
              <a:gd name="connsiteY8950" fmla="*/ 417044 h 2239844"/>
              <a:gd name="connsiteX8951" fmla="*/ 2924577 w 4419601"/>
              <a:gd name="connsiteY8951" fmla="*/ 456052 h 2239844"/>
              <a:gd name="connsiteX8952" fmla="*/ 2945815 w 4419601"/>
              <a:gd name="connsiteY8952" fmla="*/ 436692 h 2239844"/>
              <a:gd name="connsiteX8953" fmla="*/ 2956510 w 4419601"/>
              <a:gd name="connsiteY8953" fmla="*/ 427585 h 2239844"/>
              <a:gd name="connsiteX8954" fmla="*/ 1085049 w 4419601"/>
              <a:gd name="connsiteY8954" fmla="*/ 378726 h 2239844"/>
              <a:gd name="connsiteX8955" fmla="*/ 1085851 w 4419601"/>
              <a:gd name="connsiteY8955" fmla="*/ 381142 h 2239844"/>
              <a:gd name="connsiteX8956" fmla="*/ 925574 w 4419601"/>
              <a:gd name="connsiteY8956" fmla="*/ 600126 h 2239844"/>
              <a:gd name="connsiteX8957" fmla="*/ 919163 w 4419601"/>
              <a:gd name="connsiteY8957" fmla="*/ 593685 h 2239844"/>
              <a:gd name="connsiteX8958" fmla="*/ 1079440 w 4419601"/>
              <a:gd name="connsiteY8958" fmla="*/ 381142 h 2239844"/>
              <a:gd name="connsiteX8959" fmla="*/ 1085049 w 4419601"/>
              <a:gd name="connsiteY8959" fmla="*/ 378726 h 2239844"/>
              <a:gd name="connsiteX8960" fmla="*/ 988947 w 4419601"/>
              <a:gd name="connsiteY8960" fmla="*/ 374701 h 2239844"/>
              <a:gd name="connsiteX8961" fmla="*/ 988947 w 4419601"/>
              <a:gd name="connsiteY8961" fmla="*/ 381108 h 2239844"/>
              <a:gd name="connsiteX8962" fmla="*/ 847791 w 4419601"/>
              <a:gd name="connsiteY8962" fmla="*/ 554089 h 2239844"/>
              <a:gd name="connsiteX8963" fmla="*/ 847791 w 4419601"/>
              <a:gd name="connsiteY8963" fmla="*/ 547682 h 2239844"/>
              <a:gd name="connsiteX8964" fmla="*/ 988947 w 4419601"/>
              <a:gd name="connsiteY8964" fmla="*/ 374701 h 2239844"/>
              <a:gd name="connsiteX8965" fmla="*/ 1041282 w 4419601"/>
              <a:gd name="connsiteY8965" fmla="*/ 368351 h 2239844"/>
              <a:gd name="connsiteX8966" fmla="*/ 1047750 w 4419601"/>
              <a:gd name="connsiteY8966" fmla="*/ 374794 h 2239844"/>
              <a:gd name="connsiteX8967" fmla="*/ 1002477 w 4419601"/>
              <a:gd name="connsiteY8967" fmla="*/ 439228 h 2239844"/>
              <a:gd name="connsiteX8968" fmla="*/ 924865 w 4419601"/>
              <a:gd name="connsiteY8968" fmla="*/ 542322 h 2239844"/>
              <a:gd name="connsiteX8969" fmla="*/ 898995 w 4419601"/>
              <a:gd name="connsiteY8969" fmla="*/ 574539 h 2239844"/>
              <a:gd name="connsiteX8970" fmla="*/ 879592 w 4419601"/>
              <a:gd name="connsiteY8970" fmla="*/ 580982 h 2239844"/>
              <a:gd name="connsiteX8971" fmla="*/ 886060 w 4419601"/>
              <a:gd name="connsiteY8971" fmla="*/ 574539 h 2239844"/>
              <a:gd name="connsiteX8972" fmla="*/ 892528 w 4419601"/>
              <a:gd name="connsiteY8972" fmla="*/ 568096 h 2239844"/>
              <a:gd name="connsiteX8973" fmla="*/ 918398 w 4419601"/>
              <a:gd name="connsiteY8973" fmla="*/ 542322 h 2239844"/>
              <a:gd name="connsiteX8974" fmla="*/ 996009 w 4419601"/>
              <a:gd name="connsiteY8974" fmla="*/ 439228 h 2239844"/>
              <a:gd name="connsiteX8975" fmla="*/ 1041282 w 4419601"/>
              <a:gd name="connsiteY8975" fmla="*/ 368351 h 2239844"/>
              <a:gd name="connsiteX8976" fmla="*/ 873050 w 4419601"/>
              <a:gd name="connsiteY8976" fmla="*/ 342951 h 2239844"/>
              <a:gd name="connsiteX8977" fmla="*/ 879476 w 4419601"/>
              <a:gd name="connsiteY8977" fmla="*/ 342951 h 2239844"/>
              <a:gd name="connsiteX8978" fmla="*/ 750963 w 4419601"/>
              <a:gd name="connsiteY8978" fmla="*/ 509580 h 2239844"/>
              <a:gd name="connsiteX8979" fmla="*/ 750963 w 4419601"/>
              <a:gd name="connsiteY8979" fmla="*/ 503171 h 2239844"/>
              <a:gd name="connsiteX8980" fmla="*/ 873050 w 4419601"/>
              <a:gd name="connsiteY8980" fmla="*/ 342951 h 2239844"/>
              <a:gd name="connsiteX8981" fmla="*/ 1096042 w 4419601"/>
              <a:gd name="connsiteY8981" fmla="*/ 339358 h 2239844"/>
              <a:gd name="connsiteX8982" fmla="*/ 1099746 w 4419601"/>
              <a:gd name="connsiteY8982" fmla="*/ 341939 h 2239844"/>
              <a:gd name="connsiteX8983" fmla="*/ 1096731 w 4419601"/>
              <a:gd name="connsiteY8983" fmla="*/ 340051 h 2239844"/>
              <a:gd name="connsiteX8984" fmla="*/ 919091 w 4419601"/>
              <a:gd name="connsiteY8984" fmla="*/ 328769 h 2239844"/>
              <a:gd name="connsiteX8985" fmla="*/ 790647 w 4419601"/>
              <a:gd name="connsiteY8985" fmla="*/ 509532 h 2239844"/>
              <a:gd name="connsiteX8986" fmla="*/ 919091 w 4419601"/>
              <a:gd name="connsiteY8986" fmla="*/ 328769 h 2239844"/>
              <a:gd name="connsiteX8987" fmla="*/ 1075347 w 4419601"/>
              <a:gd name="connsiteY8987" fmla="*/ 326659 h 2239844"/>
              <a:gd name="connsiteX8988" fmla="*/ 1096731 w 4419601"/>
              <a:gd name="connsiteY8988" fmla="*/ 340051 h 2239844"/>
              <a:gd name="connsiteX8989" fmla="*/ 1136879 w 4419601"/>
              <a:gd name="connsiteY8989" fmla="*/ 380430 h 2239844"/>
              <a:gd name="connsiteX8990" fmla="*/ 1138484 w 4419601"/>
              <a:gd name="connsiteY8990" fmla="*/ 386046 h 2239844"/>
              <a:gd name="connsiteX8991" fmla="*/ 1137031 w 4419601"/>
              <a:gd name="connsiteY8991" fmla="*/ 386192 h 2239844"/>
              <a:gd name="connsiteX8992" fmla="*/ 1120227 w 4419601"/>
              <a:gd name="connsiteY8992" fmla="*/ 375323 h 2239844"/>
              <a:gd name="connsiteX8993" fmla="*/ 1080691 w 4419601"/>
              <a:gd name="connsiteY8993" fmla="*/ 330783 h 2239844"/>
              <a:gd name="connsiteX8994" fmla="*/ 976244 w 4419601"/>
              <a:gd name="connsiteY8994" fmla="*/ 322313 h 2239844"/>
              <a:gd name="connsiteX8995" fmla="*/ 982663 w 4419601"/>
              <a:gd name="connsiteY8995" fmla="*/ 328765 h 2239844"/>
              <a:gd name="connsiteX8996" fmla="*/ 841444 w 4419601"/>
              <a:gd name="connsiteY8996" fmla="*/ 515885 h 2239844"/>
              <a:gd name="connsiteX8997" fmla="*/ 835025 w 4419601"/>
              <a:gd name="connsiteY8997" fmla="*/ 509433 h 2239844"/>
              <a:gd name="connsiteX8998" fmla="*/ 976244 w 4419601"/>
              <a:gd name="connsiteY8998" fmla="*/ 322313 h 2239844"/>
              <a:gd name="connsiteX8999" fmla="*/ 1077503 w 4419601"/>
              <a:gd name="connsiteY8999" fmla="*/ 320712 h 2239844"/>
              <a:gd name="connsiteX9000" fmla="*/ 1092215 w 4419601"/>
              <a:gd name="connsiteY9000" fmla="*/ 331277 h 2239844"/>
              <a:gd name="connsiteX9001" fmla="*/ 1080102 w 4419601"/>
              <a:gd name="connsiteY9001" fmla="*/ 323326 h 2239844"/>
              <a:gd name="connsiteX9002" fmla="*/ 1071960 w 4419601"/>
              <a:gd name="connsiteY9002" fmla="*/ 315137 h 2239844"/>
              <a:gd name="connsiteX9003" fmla="*/ 1098350 w 4419601"/>
              <a:gd name="connsiteY9003" fmla="*/ 330682 h 2239844"/>
              <a:gd name="connsiteX9004" fmla="*/ 1115795 w 4419601"/>
              <a:gd name="connsiteY9004" fmla="*/ 342827 h 2239844"/>
              <a:gd name="connsiteX9005" fmla="*/ 1073677 w 4419601"/>
              <a:gd name="connsiteY9005" fmla="*/ 316864 h 2239844"/>
              <a:gd name="connsiteX9006" fmla="*/ 841296 w 4419601"/>
              <a:gd name="connsiteY9006" fmla="*/ 309613 h 2239844"/>
              <a:gd name="connsiteX9007" fmla="*/ 847726 w 4419601"/>
              <a:gd name="connsiteY9007" fmla="*/ 316090 h 2239844"/>
              <a:gd name="connsiteX9008" fmla="*/ 725567 w 4419601"/>
              <a:gd name="connsiteY9008" fmla="*/ 465061 h 2239844"/>
              <a:gd name="connsiteX9009" fmla="*/ 841296 w 4419601"/>
              <a:gd name="connsiteY9009" fmla="*/ 309613 h 2239844"/>
              <a:gd name="connsiteX9010" fmla="*/ 1059671 w 4419601"/>
              <a:gd name="connsiteY9010" fmla="*/ 307906 h 2239844"/>
              <a:gd name="connsiteX9011" fmla="*/ 1072664 w 4419601"/>
              <a:gd name="connsiteY9011" fmla="*/ 316239 h 2239844"/>
              <a:gd name="connsiteX9012" fmla="*/ 1073677 w 4419601"/>
              <a:gd name="connsiteY9012" fmla="*/ 316864 h 2239844"/>
              <a:gd name="connsiteX9013" fmla="*/ 1077503 w 4419601"/>
              <a:gd name="connsiteY9013" fmla="*/ 320712 h 2239844"/>
              <a:gd name="connsiteX9014" fmla="*/ 1059526 w 4419601"/>
              <a:gd name="connsiteY9014" fmla="*/ 307812 h 2239844"/>
              <a:gd name="connsiteX9015" fmla="*/ 1059612 w 4419601"/>
              <a:gd name="connsiteY9015" fmla="*/ 307863 h 2239844"/>
              <a:gd name="connsiteX9016" fmla="*/ 1059671 w 4419601"/>
              <a:gd name="connsiteY9016" fmla="*/ 307906 h 2239844"/>
              <a:gd name="connsiteX9017" fmla="*/ 1044737 w 4419601"/>
              <a:gd name="connsiteY9017" fmla="*/ 303038 h 2239844"/>
              <a:gd name="connsiteX9018" fmla="*/ 1079085 w 4419601"/>
              <a:gd name="connsiteY9018" fmla="*/ 322658 h 2239844"/>
              <a:gd name="connsiteX9019" fmla="*/ 1080102 w 4419601"/>
              <a:gd name="connsiteY9019" fmla="*/ 323326 h 2239844"/>
              <a:gd name="connsiteX9020" fmla="*/ 1096042 w 4419601"/>
              <a:gd name="connsiteY9020" fmla="*/ 339358 h 2239844"/>
              <a:gd name="connsiteX9021" fmla="*/ 1052285 w 4419601"/>
              <a:gd name="connsiteY9021" fmla="*/ 308863 h 2239844"/>
              <a:gd name="connsiteX9022" fmla="*/ 1010857 w 4419601"/>
              <a:gd name="connsiteY9022" fmla="*/ 283686 h 2239844"/>
              <a:gd name="connsiteX9023" fmla="*/ 1040249 w 4419601"/>
              <a:gd name="connsiteY9023" fmla="*/ 300475 h 2239844"/>
              <a:gd name="connsiteX9024" fmla="*/ 1052285 w 4419601"/>
              <a:gd name="connsiteY9024" fmla="*/ 308863 h 2239844"/>
              <a:gd name="connsiteX9025" fmla="*/ 1075347 w 4419601"/>
              <a:gd name="connsiteY9025" fmla="*/ 326659 h 2239844"/>
              <a:gd name="connsiteX9026" fmla="*/ 1063834 w 4419601"/>
              <a:gd name="connsiteY9026" fmla="*/ 319449 h 2239844"/>
              <a:gd name="connsiteX9027" fmla="*/ 3352738 w 4419601"/>
              <a:gd name="connsiteY9027" fmla="*/ 277863 h 2239844"/>
              <a:gd name="connsiteX9028" fmla="*/ 3352738 w 4419601"/>
              <a:gd name="connsiteY9028" fmla="*/ 284296 h 2239844"/>
              <a:gd name="connsiteX9029" fmla="*/ 3275791 w 4419601"/>
              <a:gd name="connsiteY9029" fmla="*/ 342198 h 2239844"/>
              <a:gd name="connsiteX9030" fmla="*/ 3205256 w 4419601"/>
              <a:gd name="connsiteY9030" fmla="*/ 400100 h 2239844"/>
              <a:gd name="connsiteX9031" fmla="*/ 3038538 w 4419601"/>
              <a:gd name="connsiteY9031" fmla="*/ 515904 h 2239844"/>
              <a:gd name="connsiteX9032" fmla="*/ 3205256 w 4419601"/>
              <a:gd name="connsiteY9032" fmla="*/ 393667 h 2239844"/>
              <a:gd name="connsiteX9033" fmla="*/ 3275791 w 4419601"/>
              <a:gd name="connsiteY9033" fmla="*/ 329331 h 2239844"/>
              <a:gd name="connsiteX9034" fmla="*/ 3352738 w 4419601"/>
              <a:gd name="connsiteY9034" fmla="*/ 277863 h 2239844"/>
              <a:gd name="connsiteX9035" fmla="*/ 815172 w 4419601"/>
              <a:gd name="connsiteY9035" fmla="*/ 275520 h 2239844"/>
              <a:gd name="connsiteX9036" fmla="*/ 815976 w 4419601"/>
              <a:gd name="connsiteY9036" fmla="*/ 277924 h 2239844"/>
              <a:gd name="connsiteX9037" fmla="*/ 693817 w 4419601"/>
              <a:gd name="connsiteY9037" fmla="*/ 438201 h 2239844"/>
              <a:gd name="connsiteX9038" fmla="*/ 687388 w 4419601"/>
              <a:gd name="connsiteY9038" fmla="*/ 431790 h 2239844"/>
              <a:gd name="connsiteX9039" fmla="*/ 809546 w 4419601"/>
              <a:gd name="connsiteY9039" fmla="*/ 277924 h 2239844"/>
              <a:gd name="connsiteX9040" fmla="*/ 815172 w 4419601"/>
              <a:gd name="connsiteY9040" fmla="*/ 275520 h 2239844"/>
              <a:gd name="connsiteX9041" fmla="*/ 1002399 w 4419601"/>
              <a:gd name="connsiteY9041" fmla="*/ 274097 h 2239844"/>
              <a:gd name="connsiteX9042" fmla="*/ 1008449 w 4419601"/>
              <a:gd name="connsiteY9042" fmla="*/ 277725 h 2239844"/>
              <a:gd name="connsiteX9043" fmla="*/ 1023174 w 4419601"/>
              <a:gd name="connsiteY9043" fmla="*/ 286399 h 2239844"/>
              <a:gd name="connsiteX9044" fmla="*/ 1044737 w 4419601"/>
              <a:gd name="connsiteY9044" fmla="*/ 303038 h 2239844"/>
              <a:gd name="connsiteX9045" fmla="*/ 1040249 w 4419601"/>
              <a:gd name="connsiteY9045" fmla="*/ 300475 h 2239844"/>
              <a:gd name="connsiteX9046" fmla="*/ 790492 w 4419601"/>
              <a:gd name="connsiteY9046" fmla="*/ 246182 h 2239844"/>
              <a:gd name="connsiteX9047" fmla="*/ 681121 w 4419601"/>
              <a:gd name="connsiteY9047" fmla="*/ 387401 h 2239844"/>
              <a:gd name="connsiteX9048" fmla="*/ 674688 w 4419601"/>
              <a:gd name="connsiteY9048" fmla="*/ 380982 h 2239844"/>
              <a:gd name="connsiteX9049" fmla="*/ 790492 w 4419601"/>
              <a:gd name="connsiteY9049" fmla="*/ 246182 h 2239844"/>
              <a:gd name="connsiteX9050" fmla="*/ 949874 w 4419601"/>
              <a:gd name="connsiteY9050" fmla="*/ 241666 h 2239844"/>
              <a:gd name="connsiteX9051" fmla="*/ 995806 w 4419601"/>
              <a:gd name="connsiteY9051" fmla="*/ 269502 h 2239844"/>
              <a:gd name="connsiteX9052" fmla="*/ 1002399 w 4419601"/>
              <a:gd name="connsiteY9052" fmla="*/ 274097 h 2239844"/>
              <a:gd name="connsiteX9053" fmla="*/ 959995 w 4419601"/>
              <a:gd name="connsiteY9053" fmla="*/ 248664 h 2239844"/>
              <a:gd name="connsiteX9054" fmla="*/ 963112 w 4419601"/>
              <a:gd name="connsiteY9054" fmla="*/ 240753 h 2239844"/>
              <a:gd name="connsiteX9055" fmla="*/ 994803 w 4419601"/>
              <a:gd name="connsiteY9055" fmla="*/ 259270 h 2239844"/>
              <a:gd name="connsiteX9056" fmla="*/ 1071560 w 4419601"/>
              <a:gd name="connsiteY9056" fmla="*/ 314735 h 2239844"/>
              <a:gd name="connsiteX9057" fmla="*/ 1071960 w 4419601"/>
              <a:gd name="connsiteY9057" fmla="*/ 315137 h 2239844"/>
              <a:gd name="connsiteX9058" fmla="*/ 1059612 w 4419601"/>
              <a:gd name="connsiteY9058" fmla="*/ 307863 h 2239844"/>
              <a:gd name="connsiteX9059" fmla="*/ 1053399 w 4419601"/>
              <a:gd name="connsiteY9059" fmla="*/ 303401 h 2239844"/>
              <a:gd name="connsiteX9060" fmla="*/ 969920 w 4419601"/>
              <a:gd name="connsiteY9060" fmla="*/ 245630 h 2239844"/>
              <a:gd name="connsiteX9061" fmla="*/ 731838 w 4419601"/>
              <a:gd name="connsiteY9061" fmla="*/ 233413 h 2239844"/>
              <a:gd name="connsiteX9062" fmla="*/ 731838 w 4419601"/>
              <a:gd name="connsiteY9062" fmla="*/ 239763 h 2239844"/>
              <a:gd name="connsiteX9063" fmla="*/ 731838 w 4419601"/>
              <a:gd name="connsiteY9063" fmla="*/ 233413 h 2239844"/>
              <a:gd name="connsiteX9064" fmla="*/ 3365427 w 4419601"/>
              <a:gd name="connsiteY9064" fmla="*/ 227063 h 2239844"/>
              <a:gd name="connsiteX9065" fmla="*/ 3365427 w 4419601"/>
              <a:gd name="connsiteY9065" fmla="*/ 233483 h 2239844"/>
              <a:gd name="connsiteX9066" fmla="*/ 3301183 w 4419601"/>
              <a:gd name="connsiteY9066" fmla="*/ 272007 h 2239844"/>
              <a:gd name="connsiteX9067" fmla="*/ 2967113 w 4419601"/>
              <a:gd name="connsiteY9067" fmla="*/ 515988 h 2239844"/>
              <a:gd name="connsiteX9068" fmla="*/ 2960688 w 4419601"/>
              <a:gd name="connsiteY9068" fmla="*/ 509567 h 2239844"/>
              <a:gd name="connsiteX9069" fmla="*/ 3024932 w 4419601"/>
              <a:gd name="connsiteY9069" fmla="*/ 464623 h 2239844"/>
              <a:gd name="connsiteX9070" fmla="*/ 3141663 w 4419601"/>
              <a:gd name="connsiteY9070" fmla="*/ 379110 h 2239844"/>
              <a:gd name="connsiteX9071" fmla="*/ 3141663 w 4419601"/>
              <a:gd name="connsiteY9071" fmla="*/ 377876 h 2239844"/>
              <a:gd name="connsiteX9072" fmla="*/ 3141663 w 4419601"/>
              <a:gd name="connsiteY9072" fmla="*/ 374701 h 2239844"/>
              <a:gd name="connsiteX9073" fmla="*/ 3144814 w 4419601"/>
              <a:gd name="connsiteY9073" fmla="*/ 376802 h 2239844"/>
              <a:gd name="connsiteX9074" fmla="*/ 3190361 w 4419601"/>
              <a:gd name="connsiteY9074" fmla="*/ 343435 h 2239844"/>
              <a:gd name="connsiteX9075" fmla="*/ 3365427 w 4419601"/>
              <a:gd name="connsiteY9075" fmla="*/ 227063 h 2239844"/>
              <a:gd name="connsiteX9076" fmla="*/ 920578 w 4419601"/>
              <a:gd name="connsiteY9076" fmla="*/ 215902 h 2239844"/>
              <a:gd name="connsiteX9077" fmla="*/ 976341 w 4419601"/>
              <a:gd name="connsiteY9077" fmla="*/ 254456 h 2239844"/>
              <a:gd name="connsiteX9078" fmla="*/ 1059526 w 4419601"/>
              <a:gd name="connsiteY9078" fmla="*/ 307812 h 2239844"/>
              <a:gd name="connsiteX9079" fmla="*/ 1023174 w 4419601"/>
              <a:gd name="connsiteY9079" fmla="*/ 286399 h 2239844"/>
              <a:gd name="connsiteX9080" fmla="*/ 1021292 w 4419601"/>
              <a:gd name="connsiteY9080" fmla="*/ 284947 h 2239844"/>
              <a:gd name="connsiteX9081" fmla="*/ 995806 w 4419601"/>
              <a:gd name="connsiteY9081" fmla="*/ 269502 h 2239844"/>
              <a:gd name="connsiteX9082" fmla="*/ 989184 w 4419601"/>
              <a:gd name="connsiteY9082" fmla="*/ 264887 h 2239844"/>
              <a:gd name="connsiteX9083" fmla="*/ 944234 w 4419601"/>
              <a:gd name="connsiteY9083" fmla="*/ 232792 h 2239844"/>
              <a:gd name="connsiteX9084" fmla="*/ 920559 w 4419601"/>
              <a:gd name="connsiteY9084" fmla="*/ 215889 h 2239844"/>
              <a:gd name="connsiteX9085" fmla="*/ 920562 w 4419601"/>
              <a:gd name="connsiteY9085" fmla="*/ 215890 h 2239844"/>
              <a:gd name="connsiteX9086" fmla="*/ 920578 w 4419601"/>
              <a:gd name="connsiteY9086" fmla="*/ 215902 h 2239844"/>
              <a:gd name="connsiteX9087" fmla="*/ 3430077 w 4419601"/>
              <a:gd name="connsiteY9087" fmla="*/ 129084 h 2239844"/>
              <a:gd name="connsiteX9088" fmla="*/ 3417485 w 4419601"/>
              <a:gd name="connsiteY9088" fmla="*/ 136968 h 2239844"/>
              <a:gd name="connsiteX9089" fmla="*/ 3045283 w 4419601"/>
              <a:gd name="connsiteY9089" fmla="*/ 374818 h 2239844"/>
              <a:gd name="connsiteX9090" fmla="*/ 2877632 w 4419601"/>
              <a:gd name="connsiteY9090" fmla="*/ 504994 h 2239844"/>
              <a:gd name="connsiteX9091" fmla="*/ 2875967 w 4419601"/>
              <a:gd name="connsiteY9091" fmla="*/ 506246 h 2239844"/>
              <a:gd name="connsiteX9092" fmla="*/ 2953837 w 4419601"/>
              <a:gd name="connsiteY9092" fmla="*/ 435888 h 2239844"/>
              <a:gd name="connsiteX9093" fmla="*/ 2977147 w 4419601"/>
              <a:gd name="connsiteY9093" fmla="*/ 417044 h 2239844"/>
              <a:gd name="connsiteX9094" fmla="*/ 2990736 w 4419601"/>
              <a:gd name="connsiteY9094" fmla="*/ 406961 h 2239844"/>
              <a:gd name="connsiteX9095" fmla="*/ 3033129 w 4419601"/>
              <a:gd name="connsiteY9095" fmla="*/ 375504 h 2239844"/>
              <a:gd name="connsiteX9096" fmla="*/ 3128707 w 4419601"/>
              <a:gd name="connsiteY9096" fmla="*/ 310535 h 2239844"/>
              <a:gd name="connsiteX9097" fmla="*/ 3289139 w 4419601"/>
              <a:gd name="connsiteY9097" fmla="*/ 207680 h 2239844"/>
              <a:gd name="connsiteX9098" fmla="*/ 3348419 w 4419601"/>
              <a:gd name="connsiteY9098" fmla="*/ 169464 h 2239844"/>
              <a:gd name="connsiteX9099" fmla="*/ 3381266 w 4419601"/>
              <a:gd name="connsiteY9099" fmla="*/ 150561 h 2239844"/>
              <a:gd name="connsiteX9100" fmla="*/ 770093 w 4419601"/>
              <a:gd name="connsiteY9100" fmla="*/ 125780 h 2239844"/>
              <a:gd name="connsiteX9101" fmla="*/ 809382 w 4419601"/>
              <a:gd name="connsiteY9101" fmla="*/ 149345 h 2239844"/>
              <a:gd name="connsiteX9102" fmla="*/ 809385 w 4419601"/>
              <a:gd name="connsiteY9102" fmla="*/ 149347 h 2239844"/>
              <a:gd name="connsiteX9103" fmla="*/ 828646 w 4419601"/>
              <a:gd name="connsiteY9103" fmla="*/ 162183 h 2239844"/>
              <a:gd name="connsiteX9104" fmla="*/ 837077 w 4419601"/>
              <a:gd name="connsiteY9104" fmla="*/ 167109 h 2239844"/>
              <a:gd name="connsiteX9105" fmla="*/ 905705 w 4419601"/>
              <a:gd name="connsiteY9105" fmla="*/ 211128 h 2239844"/>
              <a:gd name="connsiteX9106" fmla="*/ 949874 w 4419601"/>
              <a:gd name="connsiteY9106" fmla="*/ 241666 h 2239844"/>
              <a:gd name="connsiteX9107" fmla="*/ 892861 w 4419601"/>
              <a:gd name="connsiteY9107" fmla="*/ 207116 h 2239844"/>
              <a:gd name="connsiteX9108" fmla="*/ 848714 w 4419601"/>
              <a:gd name="connsiteY9108" fmla="*/ 181440 h 2239844"/>
              <a:gd name="connsiteX9109" fmla="*/ 822385 w 4419601"/>
              <a:gd name="connsiteY9109" fmla="*/ 164253 h 2239844"/>
              <a:gd name="connsiteX9110" fmla="*/ 781288 w 4419601"/>
              <a:gd name="connsiteY9110" fmla="*/ 135704 h 2239844"/>
              <a:gd name="connsiteX9111" fmla="*/ 772217 w 4419601"/>
              <a:gd name="connsiteY9111" fmla="*/ 118337 h 2239844"/>
              <a:gd name="connsiteX9112" fmla="*/ 782893 w 4419601"/>
              <a:gd name="connsiteY9112" fmla="*/ 122064 h 2239844"/>
              <a:gd name="connsiteX9113" fmla="*/ 824858 w 4419601"/>
              <a:gd name="connsiteY9113" fmla="*/ 147086 h 2239844"/>
              <a:gd name="connsiteX9114" fmla="*/ 873597 w 4419601"/>
              <a:gd name="connsiteY9114" fmla="*/ 181440 h 2239844"/>
              <a:gd name="connsiteX9115" fmla="*/ 921758 w 4419601"/>
              <a:gd name="connsiteY9115" fmla="*/ 211128 h 2239844"/>
              <a:gd name="connsiteX9116" fmla="*/ 963112 w 4419601"/>
              <a:gd name="connsiteY9116" fmla="*/ 240753 h 2239844"/>
              <a:gd name="connsiteX9117" fmla="*/ 920562 w 4419601"/>
              <a:gd name="connsiteY9117" fmla="*/ 215890 h 2239844"/>
              <a:gd name="connsiteX9118" fmla="*/ 899283 w 4419601"/>
              <a:gd name="connsiteY9118" fmla="*/ 200697 h 2239844"/>
              <a:gd name="connsiteX9119" fmla="*/ 802960 w 4419601"/>
              <a:gd name="connsiteY9119" fmla="*/ 136507 h 2239844"/>
              <a:gd name="connsiteX9120" fmla="*/ 784753 w 4419601"/>
              <a:gd name="connsiteY9120" fmla="*/ 126800 h 2239844"/>
              <a:gd name="connsiteX9121" fmla="*/ 3455988 w 4419601"/>
              <a:gd name="connsiteY9121" fmla="*/ 117683 h 2239844"/>
              <a:gd name="connsiteX9122" fmla="*/ 3430077 w 4419601"/>
              <a:gd name="connsiteY9122" fmla="*/ 129084 h 2239844"/>
              <a:gd name="connsiteX9123" fmla="*/ 3436737 w 4419601"/>
              <a:gd name="connsiteY9123" fmla="*/ 124915 h 2239844"/>
              <a:gd name="connsiteX9124" fmla="*/ 3455988 w 4419601"/>
              <a:gd name="connsiteY9124" fmla="*/ 117683 h 2239844"/>
              <a:gd name="connsiteX9125" fmla="*/ 3385398 w 4419601"/>
              <a:gd name="connsiteY9125" fmla="*/ 117683 h 2239844"/>
              <a:gd name="connsiteX9126" fmla="*/ 3224966 w 4419601"/>
              <a:gd name="connsiteY9126" fmla="*/ 226965 h 2239844"/>
              <a:gd name="connsiteX9127" fmla="*/ 3096614 w 4419601"/>
              <a:gd name="connsiteY9127" fmla="*/ 323397 h 2239844"/>
              <a:gd name="connsiteX9128" fmla="*/ 2994422 w 4419601"/>
              <a:gd name="connsiteY9128" fmla="*/ 395304 h 2239844"/>
              <a:gd name="connsiteX9129" fmla="*/ 3026031 w 4419601"/>
              <a:gd name="connsiteY9129" fmla="*/ 368390 h 2239844"/>
              <a:gd name="connsiteX9130" fmla="*/ 3212132 w 4419601"/>
              <a:gd name="connsiteY9130" fmla="*/ 233394 h 2239844"/>
              <a:gd name="connsiteX9131" fmla="*/ 3296359 w 4419601"/>
              <a:gd name="connsiteY9131" fmla="*/ 172324 h 2239844"/>
              <a:gd name="connsiteX9132" fmla="*/ 3339476 w 4419601"/>
              <a:gd name="connsiteY9132" fmla="*/ 142751 h 2239844"/>
              <a:gd name="connsiteX9133" fmla="*/ 749448 w 4419601"/>
              <a:gd name="connsiteY9133" fmla="*/ 117250 h 2239844"/>
              <a:gd name="connsiteX9134" fmla="*/ 809382 w 4419601"/>
              <a:gd name="connsiteY9134" fmla="*/ 155764 h 2239844"/>
              <a:gd name="connsiteX9135" fmla="*/ 822385 w 4419601"/>
              <a:gd name="connsiteY9135" fmla="*/ 164253 h 2239844"/>
              <a:gd name="connsiteX9136" fmla="*/ 828646 w 4419601"/>
              <a:gd name="connsiteY9136" fmla="*/ 168602 h 2239844"/>
              <a:gd name="connsiteX9137" fmla="*/ 912126 w 4419601"/>
              <a:gd name="connsiteY9137" fmla="*/ 219954 h 2239844"/>
              <a:gd name="connsiteX9138" fmla="*/ 959995 w 4419601"/>
              <a:gd name="connsiteY9138" fmla="*/ 248664 h 2239844"/>
              <a:gd name="connsiteX9139" fmla="*/ 1002027 w 4419601"/>
              <a:gd name="connsiteY9139" fmla="*/ 277725 h 2239844"/>
              <a:gd name="connsiteX9140" fmla="*/ 1010857 w 4419601"/>
              <a:gd name="connsiteY9140" fmla="*/ 283686 h 2239844"/>
              <a:gd name="connsiteX9141" fmla="*/ 983565 w 4419601"/>
              <a:gd name="connsiteY9141" fmla="*/ 268097 h 2239844"/>
              <a:gd name="connsiteX9142" fmla="*/ 892861 w 4419601"/>
              <a:gd name="connsiteY9142" fmla="*/ 213535 h 2239844"/>
              <a:gd name="connsiteX9143" fmla="*/ 809382 w 4419601"/>
              <a:gd name="connsiteY9143" fmla="*/ 162183 h 2239844"/>
              <a:gd name="connsiteX9144" fmla="*/ 754862 w 4419601"/>
              <a:gd name="connsiteY9144" fmla="*/ 112279 h 2239844"/>
              <a:gd name="connsiteX9145" fmla="*/ 762549 w 4419601"/>
              <a:gd name="connsiteY9145" fmla="*/ 114962 h 2239844"/>
              <a:gd name="connsiteX9146" fmla="*/ 784753 w 4419601"/>
              <a:gd name="connsiteY9146" fmla="*/ 126800 h 2239844"/>
              <a:gd name="connsiteX9147" fmla="*/ 813395 w 4419601"/>
              <a:gd name="connsiteY9147" fmla="*/ 146135 h 2239844"/>
              <a:gd name="connsiteX9148" fmla="*/ 880018 w 4419601"/>
              <a:gd name="connsiteY9148" fmla="*/ 187859 h 2239844"/>
              <a:gd name="connsiteX9149" fmla="*/ 920559 w 4419601"/>
              <a:gd name="connsiteY9149" fmla="*/ 215889 h 2239844"/>
              <a:gd name="connsiteX9150" fmla="*/ 837077 w 4419601"/>
              <a:gd name="connsiteY9150" fmla="*/ 167109 h 2239844"/>
              <a:gd name="connsiteX9151" fmla="*/ 809385 w 4419601"/>
              <a:gd name="connsiteY9151" fmla="*/ 149347 h 2239844"/>
              <a:gd name="connsiteX9152" fmla="*/ 758193 w 4419601"/>
              <a:gd name="connsiteY9152" fmla="*/ 115232 h 2239844"/>
              <a:gd name="connsiteX9153" fmla="*/ 3449571 w 4419601"/>
              <a:gd name="connsiteY9153" fmla="*/ 111254 h 2239844"/>
              <a:gd name="connsiteX9154" fmla="*/ 3381266 w 4419601"/>
              <a:gd name="connsiteY9154" fmla="*/ 150561 h 2239844"/>
              <a:gd name="connsiteX9155" fmla="*/ 3370157 w 4419601"/>
              <a:gd name="connsiteY9155" fmla="*/ 155450 h 2239844"/>
              <a:gd name="connsiteX9156" fmla="*/ 3348419 w 4419601"/>
              <a:gd name="connsiteY9156" fmla="*/ 169464 h 2239844"/>
              <a:gd name="connsiteX9157" fmla="*/ 3261064 w 4419601"/>
              <a:gd name="connsiteY9157" fmla="*/ 219733 h 2239844"/>
              <a:gd name="connsiteX9158" fmla="*/ 3077369 w 4419601"/>
              <a:gd name="connsiteY9158" fmla="*/ 342676 h 2239844"/>
              <a:gd name="connsiteX9159" fmla="*/ 3033129 w 4419601"/>
              <a:gd name="connsiteY9159" fmla="*/ 375504 h 2239844"/>
              <a:gd name="connsiteX9160" fmla="*/ 3004243 w 4419601"/>
              <a:gd name="connsiteY9160" fmla="*/ 395139 h 2239844"/>
              <a:gd name="connsiteX9161" fmla="*/ 3045283 w 4419601"/>
              <a:gd name="connsiteY9161" fmla="*/ 361962 h 2239844"/>
              <a:gd name="connsiteX9162" fmla="*/ 3096614 w 4419601"/>
              <a:gd name="connsiteY9162" fmla="*/ 323397 h 2239844"/>
              <a:gd name="connsiteX9163" fmla="*/ 3096621 w 4419601"/>
              <a:gd name="connsiteY9163" fmla="*/ 323391 h 2239844"/>
              <a:gd name="connsiteX9164" fmla="*/ 3186463 w 4419601"/>
              <a:gd name="connsiteY9164" fmla="*/ 265536 h 2239844"/>
              <a:gd name="connsiteX9165" fmla="*/ 3269887 w 4419601"/>
              <a:gd name="connsiteY9165" fmla="*/ 207680 h 2239844"/>
              <a:gd name="connsiteX9166" fmla="*/ 3449571 w 4419601"/>
              <a:gd name="connsiteY9166" fmla="*/ 111254 h 2239844"/>
              <a:gd name="connsiteX9167" fmla="*/ 3385398 w 4419601"/>
              <a:gd name="connsiteY9167" fmla="*/ 111254 h 2239844"/>
              <a:gd name="connsiteX9168" fmla="*/ 3339476 w 4419601"/>
              <a:gd name="connsiteY9168" fmla="*/ 142751 h 2239844"/>
              <a:gd name="connsiteX9169" fmla="*/ 3296158 w 4419601"/>
              <a:gd name="connsiteY9169" fmla="*/ 166398 h 2239844"/>
              <a:gd name="connsiteX9170" fmla="*/ 3045283 w 4419601"/>
              <a:gd name="connsiteY9170" fmla="*/ 342676 h 2239844"/>
              <a:gd name="connsiteX9171" fmla="*/ 2865599 w 4419601"/>
              <a:gd name="connsiteY9171" fmla="*/ 490530 h 2239844"/>
              <a:gd name="connsiteX9172" fmla="*/ 2775758 w 4419601"/>
              <a:gd name="connsiteY9172" fmla="*/ 554814 h 2239844"/>
              <a:gd name="connsiteX9173" fmla="*/ 2738056 w 4419601"/>
              <a:gd name="connsiteY9173" fmla="*/ 587759 h 2239844"/>
              <a:gd name="connsiteX9174" fmla="*/ 2723961 w 4419601"/>
              <a:gd name="connsiteY9174" fmla="*/ 603945 h 2239844"/>
              <a:gd name="connsiteX9175" fmla="*/ 2698750 w 4419601"/>
              <a:gd name="connsiteY9175" fmla="*/ 619097 h 2239844"/>
              <a:gd name="connsiteX9176" fmla="*/ 2769340 w 4419601"/>
              <a:gd name="connsiteY9176" fmla="*/ 554814 h 2239844"/>
              <a:gd name="connsiteX9177" fmla="*/ 2859182 w 4419601"/>
              <a:gd name="connsiteY9177" fmla="*/ 484101 h 2239844"/>
              <a:gd name="connsiteX9178" fmla="*/ 3032448 w 4419601"/>
              <a:gd name="connsiteY9178" fmla="*/ 349105 h 2239844"/>
              <a:gd name="connsiteX9179" fmla="*/ 3385398 w 4419601"/>
              <a:gd name="connsiteY9179" fmla="*/ 111254 h 2239844"/>
              <a:gd name="connsiteX9180" fmla="*/ 3385398 w 4419601"/>
              <a:gd name="connsiteY9180" fmla="*/ 111254 h 2239844"/>
              <a:gd name="connsiteX9181" fmla="*/ 3385398 w 4419601"/>
              <a:gd name="connsiteY9181" fmla="*/ 117683 h 2239844"/>
              <a:gd name="connsiteX9182" fmla="*/ 3385398 w 4419601"/>
              <a:gd name="connsiteY9182" fmla="*/ 111254 h 2239844"/>
              <a:gd name="connsiteX9183" fmla="*/ 3455186 w 4419601"/>
              <a:gd name="connsiteY9183" fmla="*/ 109647 h 2239844"/>
              <a:gd name="connsiteX9184" fmla="*/ 3455988 w 4419601"/>
              <a:gd name="connsiteY9184" fmla="*/ 117683 h 2239844"/>
              <a:gd name="connsiteX9185" fmla="*/ 3449571 w 4419601"/>
              <a:gd name="connsiteY9185" fmla="*/ 111254 h 2239844"/>
              <a:gd name="connsiteX9186" fmla="*/ 3455186 w 4419601"/>
              <a:gd name="connsiteY9186" fmla="*/ 109647 h 2239844"/>
              <a:gd name="connsiteX9187" fmla="*/ 737445 w 4419601"/>
              <a:gd name="connsiteY9187" fmla="*/ 106199 h 2239844"/>
              <a:gd name="connsiteX9188" fmla="*/ 752552 w 4419601"/>
              <a:gd name="connsiteY9188" fmla="*/ 111472 h 2239844"/>
              <a:gd name="connsiteX9189" fmla="*/ 758193 w 4419601"/>
              <a:gd name="connsiteY9189" fmla="*/ 115232 h 2239844"/>
              <a:gd name="connsiteX9190" fmla="*/ 770093 w 4419601"/>
              <a:gd name="connsiteY9190" fmla="*/ 125780 h 2239844"/>
              <a:gd name="connsiteX9191" fmla="*/ 752526 w 4419601"/>
              <a:gd name="connsiteY9191" fmla="*/ 105044 h 2239844"/>
              <a:gd name="connsiteX9192" fmla="*/ 782893 w 4419601"/>
              <a:gd name="connsiteY9192" fmla="*/ 115645 h 2239844"/>
              <a:gd name="connsiteX9193" fmla="*/ 828646 w 4419601"/>
              <a:gd name="connsiteY9193" fmla="*/ 142926 h 2239844"/>
              <a:gd name="connsiteX9194" fmla="*/ 918548 w 4419601"/>
              <a:gd name="connsiteY9194" fmla="*/ 187859 h 2239844"/>
              <a:gd name="connsiteX9195" fmla="*/ 1014870 w 4419601"/>
              <a:gd name="connsiteY9195" fmla="*/ 245630 h 2239844"/>
              <a:gd name="connsiteX9196" fmla="*/ 1104771 w 4419601"/>
              <a:gd name="connsiteY9196" fmla="*/ 309820 h 2239844"/>
              <a:gd name="connsiteX9197" fmla="*/ 1201094 w 4419601"/>
              <a:gd name="connsiteY9197" fmla="*/ 380430 h 2239844"/>
              <a:gd name="connsiteX9198" fmla="*/ 1204460 w 4419601"/>
              <a:gd name="connsiteY9198" fmla="*/ 383017 h 2239844"/>
              <a:gd name="connsiteX9199" fmla="*/ 1222589 w 4419601"/>
              <a:gd name="connsiteY9199" fmla="*/ 391886 h 2239844"/>
              <a:gd name="connsiteX9200" fmla="*/ 1252269 w 4419601"/>
              <a:gd name="connsiteY9200" fmla="*/ 413580 h 2239844"/>
              <a:gd name="connsiteX9201" fmla="*/ 1271521 w 4419601"/>
              <a:gd name="connsiteY9201" fmla="*/ 445720 h 2239844"/>
              <a:gd name="connsiteX9202" fmla="*/ 1270719 w 4419601"/>
              <a:gd name="connsiteY9202" fmla="*/ 459379 h 2239844"/>
              <a:gd name="connsiteX9203" fmla="*/ 1267733 w 4419601"/>
              <a:gd name="connsiteY9203" fmla="*/ 469203 h 2239844"/>
              <a:gd name="connsiteX9204" fmla="*/ 1264080 w 4419601"/>
              <a:gd name="connsiteY9204" fmla="*/ 465283 h 2239844"/>
              <a:gd name="connsiteX9205" fmla="*/ 1258686 w 4419601"/>
              <a:gd name="connsiteY9205" fmla="*/ 432864 h 2239844"/>
              <a:gd name="connsiteX9206" fmla="*/ 1258292 w 4419601"/>
              <a:gd name="connsiteY9206" fmla="*/ 432378 h 2239844"/>
              <a:gd name="connsiteX9207" fmla="*/ 1256062 w 4419601"/>
              <a:gd name="connsiteY9207" fmla="*/ 434606 h 2239844"/>
              <a:gd name="connsiteX9208" fmla="*/ 1250668 w 4419601"/>
              <a:gd name="connsiteY9208" fmla="*/ 427743 h 2239844"/>
              <a:gd name="connsiteX9209" fmla="*/ 1257093 w 4419601"/>
              <a:gd name="connsiteY9209" fmla="*/ 430900 h 2239844"/>
              <a:gd name="connsiteX9210" fmla="*/ 1248258 w 4419601"/>
              <a:gd name="connsiteY9210" fmla="*/ 420008 h 2239844"/>
              <a:gd name="connsiteX9211" fmla="*/ 1237367 w 4419601"/>
              <a:gd name="connsiteY9211" fmla="*/ 410822 h 2239844"/>
              <a:gd name="connsiteX9212" fmla="*/ 1250668 w 4419601"/>
              <a:gd name="connsiteY9212" fmla="*/ 427743 h 2239844"/>
              <a:gd name="connsiteX9213" fmla="*/ 1240769 w 4419601"/>
              <a:gd name="connsiteY9213" fmla="*/ 422880 h 2239844"/>
              <a:gd name="connsiteX9214" fmla="*/ 1229188 w 4419601"/>
              <a:gd name="connsiteY9214" fmla="*/ 407711 h 2239844"/>
              <a:gd name="connsiteX9215" fmla="*/ 1201094 w 4419601"/>
              <a:gd name="connsiteY9215" fmla="*/ 386849 h 2239844"/>
              <a:gd name="connsiteX9216" fmla="*/ 1190847 w 4419601"/>
              <a:gd name="connsiteY9216" fmla="*/ 379757 h 2239844"/>
              <a:gd name="connsiteX9217" fmla="*/ 1156010 w 4419601"/>
              <a:gd name="connsiteY9217" fmla="*/ 363764 h 2239844"/>
              <a:gd name="connsiteX9218" fmla="*/ 1141530 w 4419601"/>
              <a:gd name="connsiteY9218" fmla="*/ 360742 h 2239844"/>
              <a:gd name="connsiteX9219" fmla="*/ 1184893 w 4419601"/>
              <a:gd name="connsiteY9219" fmla="*/ 390930 h 2239844"/>
              <a:gd name="connsiteX9220" fmla="*/ 1168987 w 4419601"/>
              <a:gd name="connsiteY9220" fmla="*/ 380430 h 2239844"/>
              <a:gd name="connsiteX9221" fmla="*/ 1141495 w 4419601"/>
              <a:gd name="connsiteY9221" fmla="*/ 360735 h 2239844"/>
              <a:gd name="connsiteX9222" fmla="*/ 1134761 w 4419601"/>
              <a:gd name="connsiteY9222" fmla="*/ 359330 h 2239844"/>
              <a:gd name="connsiteX9223" fmla="*/ 1181830 w 4419601"/>
              <a:gd name="connsiteY9223" fmla="*/ 393268 h 2239844"/>
              <a:gd name="connsiteX9224" fmla="*/ 1188251 w 4419601"/>
              <a:gd name="connsiteY9224" fmla="*/ 393268 h 2239844"/>
              <a:gd name="connsiteX9225" fmla="*/ 1184893 w 4419601"/>
              <a:gd name="connsiteY9225" fmla="*/ 390930 h 2239844"/>
              <a:gd name="connsiteX9226" fmla="*/ 1211529 w 4419601"/>
              <a:gd name="connsiteY9226" fmla="*/ 408513 h 2239844"/>
              <a:gd name="connsiteX9227" fmla="*/ 1240769 w 4419601"/>
              <a:gd name="connsiteY9227" fmla="*/ 422880 h 2239844"/>
              <a:gd name="connsiteX9228" fmla="*/ 1252466 w 4419601"/>
              <a:gd name="connsiteY9228" fmla="*/ 438201 h 2239844"/>
              <a:gd name="connsiteX9229" fmla="*/ 1194673 w 4419601"/>
              <a:gd name="connsiteY9229" fmla="*/ 406106 h 2239844"/>
              <a:gd name="connsiteX9230" fmla="*/ 1162565 w 4419601"/>
              <a:gd name="connsiteY9230" fmla="*/ 381232 h 2239844"/>
              <a:gd name="connsiteX9231" fmla="*/ 1143364 w 4419601"/>
              <a:gd name="connsiteY9231" fmla="*/ 369236 h 2239844"/>
              <a:gd name="connsiteX9232" fmla="*/ 1136076 w 4419601"/>
              <a:gd name="connsiteY9232" fmla="*/ 362777 h 2239844"/>
              <a:gd name="connsiteX9233" fmla="*/ 1129848 w 4419601"/>
              <a:gd name="connsiteY9233" fmla="*/ 358305 h 2239844"/>
              <a:gd name="connsiteX9234" fmla="*/ 1124563 w 4419601"/>
              <a:gd name="connsiteY9234" fmla="*/ 357202 h 2239844"/>
              <a:gd name="connsiteX9235" fmla="*/ 1117854 w 4419601"/>
              <a:gd name="connsiteY9235" fmla="*/ 349691 h 2239844"/>
              <a:gd name="connsiteX9236" fmla="*/ 1117693 w 4419601"/>
              <a:gd name="connsiteY9236" fmla="*/ 349575 h 2239844"/>
              <a:gd name="connsiteX9237" fmla="*/ 1121995 w 4419601"/>
              <a:gd name="connsiteY9237" fmla="*/ 355873 h 2239844"/>
              <a:gd name="connsiteX9238" fmla="*/ 1123894 w 4419601"/>
              <a:gd name="connsiteY9238" fmla="*/ 357062 h 2239844"/>
              <a:gd name="connsiteX9239" fmla="*/ 1124563 w 4419601"/>
              <a:gd name="connsiteY9239" fmla="*/ 357202 h 2239844"/>
              <a:gd name="connsiteX9240" fmla="*/ 1125130 w 4419601"/>
              <a:gd name="connsiteY9240" fmla="*/ 357836 h 2239844"/>
              <a:gd name="connsiteX9241" fmla="*/ 1130458 w 4419601"/>
              <a:gd name="connsiteY9241" fmla="*/ 361173 h 2239844"/>
              <a:gd name="connsiteX9242" fmla="*/ 1143364 w 4419601"/>
              <a:gd name="connsiteY9242" fmla="*/ 369236 h 2239844"/>
              <a:gd name="connsiteX9243" fmla="*/ 1173967 w 4419601"/>
              <a:gd name="connsiteY9243" fmla="*/ 396358 h 2239844"/>
              <a:gd name="connsiteX9244" fmla="*/ 1181679 w 4419601"/>
              <a:gd name="connsiteY9244" fmla="*/ 400724 h 2239844"/>
              <a:gd name="connsiteX9245" fmla="*/ 1245851 w 4419601"/>
              <a:gd name="connsiteY9245" fmla="*/ 445720 h 2239844"/>
              <a:gd name="connsiteX9246" fmla="*/ 1264080 w 4419601"/>
              <a:gd name="connsiteY9246" fmla="*/ 465283 h 2239844"/>
              <a:gd name="connsiteX9247" fmla="*/ 1265103 w 4419601"/>
              <a:gd name="connsiteY9247" fmla="*/ 471431 h 2239844"/>
              <a:gd name="connsiteX9248" fmla="*/ 1261003 w 4419601"/>
              <a:gd name="connsiteY9248" fmla="*/ 483007 h 2239844"/>
              <a:gd name="connsiteX9249" fmla="*/ 1259488 w 4419601"/>
              <a:gd name="connsiteY9249" fmla="*/ 473038 h 2239844"/>
              <a:gd name="connsiteX9250" fmla="*/ 1239434 w 4419601"/>
              <a:gd name="connsiteY9250" fmla="*/ 445720 h 2239844"/>
              <a:gd name="connsiteX9251" fmla="*/ 1204139 w 4419601"/>
              <a:gd name="connsiteY9251" fmla="*/ 420811 h 2239844"/>
              <a:gd name="connsiteX9252" fmla="*/ 1196928 w 4419601"/>
              <a:gd name="connsiteY9252" fmla="*/ 416707 h 2239844"/>
              <a:gd name="connsiteX9253" fmla="*/ 1213937 w 4419601"/>
              <a:gd name="connsiteY9253" fmla="*/ 431782 h 2239844"/>
              <a:gd name="connsiteX9254" fmla="*/ 1207516 w 4419601"/>
              <a:gd name="connsiteY9254" fmla="*/ 438201 h 2239844"/>
              <a:gd name="connsiteX9255" fmla="*/ 1207516 w 4419601"/>
              <a:gd name="connsiteY9255" fmla="*/ 431782 h 2239844"/>
              <a:gd name="connsiteX9256" fmla="*/ 1182128 w 4419601"/>
              <a:gd name="connsiteY9256" fmla="*/ 415361 h 2239844"/>
              <a:gd name="connsiteX9257" fmla="*/ 1156312 w 4419601"/>
              <a:gd name="connsiteY9257" fmla="*/ 392135 h 2239844"/>
              <a:gd name="connsiteX9258" fmla="*/ 1138362 w 4419601"/>
              <a:gd name="connsiteY9258" fmla="*/ 379834 h 2239844"/>
              <a:gd name="connsiteX9259" fmla="*/ 1131545 w 4419601"/>
              <a:gd name="connsiteY9259" fmla="*/ 369854 h 2239844"/>
              <a:gd name="connsiteX9260" fmla="*/ 1103166 w 4419601"/>
              <a:gd name="connsiteY9260" fmla="*/ 344323 h 2239844"/>
              <a:gd name="connsiteX9261" fmla="*/ 1099746 w 4419601"/>
              <a:gd name="connsiteY9261" fmla="*/ 341939 h 2239844"/>
              <a:gd name="connsiteX9262" fmla="*/ 1117506 w 4419601"/>
              <a:gd name="connsiteY9262" fmla="*/ 353061 h 2239844"/>
              <a:gd name="connsiteX9263" fmla="*/ 1117506 w 4419601"/>
              <a:gd name="connsiteY9263" fmla="*/ 350104 h 2239844"/>
              <a:gd name="connsiteX9264" fmla="*/ 1117506 w 4419601"/>
              <a:gd name="connsiteY9264" fmla="*/ 349441 h 2239844"/>
              <a:gd name="connsiteX9265" fmla="*/ 1092215 w 4419601"/>
              <a:gd name="connsiteY9265" fmla="*/ 331277 h 2239844"/>
              <a:gd name="connsiteX9266" fmla="*/ 1120711 w 4419601"/>
              <a:gd name="connsiteY9266" fmla="*/ 349984 h 2239844"/>
              <a:gd name="connsiteX9267" fmla="*/ 1128443 w 4419601"/>
              <a:gd name="connsiteY9267" fmla="*/ 351632 h 2239844"/>
              <a:gd name="connsiteX9268" fmla="*/ 1115795 w 4419601"/>
              <a:gd name="connsiteY9268" fmla="*/ 342827 h 2239844"/>
              <a:gd name="connsiteX9269" fmla="*/ 1120825 w 4419601"/>
              <a:gd name="connsiteY9269" fmla="*/ 345927 h 2239844"/>
              <a:gd name="connsiteX9270" fmla="*/ 1128934 w 4419601"/>
              <a:gd name="connsiteY9270" fmla="*/ 351736 h 2239844"/>
              <a:gd name="connsiteX9271" fmla="*/ 1155208 w 4419601"/>
              <a:gd name="connsiteY9271" fmla="*/ 357336 h 2239844"/>
              <a:gd name="connsiteX9272" fmla="*/ 1169717 w 4419601"/>
              <a:gd name="connsiteY9272" fmla="*/ 365134 h 2239844"/>
              <a:gd name="connsiteX9273" fmla="*/ 1117614 w 4419601"/>
              <a:gd name="connsiteY9273" fmla="*/ 329077 h 2239844"/>
              <a:gd name="connsiteX9274" fmla="*/ 1021292 w 4419601"/>
              <a:gd name="connsiteY9274" fmla="*/ 258468 h 2239844"/>
              <a:gd name="connsiteX9275" fmla="*/ 931391 w 4419601"/>
              <a:gd name="connsiteY9275" fmla="*/ 200697 h 2239844"/>
              <a:gd name="connsiteX9276" fmla="*/ 828646 w 4419601"/>
              <a:gd name="connsiteY9276" fmla="*/ 149345 h 2239844"/>
              <a:gd name="connsiteX9277" fmla="*/ 824858 w 4419601"/>
              <a:gd name="connsiteY9277" fmla="*/ 147086 h 2239844"/>
              <a:gd name="connsiteX9278" fmla="*/ 810987 w 4419601"/>
              <a:gd name="connsiteY9278" fmla="*/ 137309 h 2239844"/>
              <a:gd name="connsiteX9279" fmla="*/ 755950 w 4419601"/>
              <a:gd name="connsiteY9279" fmla="*/ 107356 h 2239844"/>
              <a:gd name="connsiteX9280" fmla="*/ 733126 w 4419601"/>
              <a:gd name="connsiteY9280" fmla="*/ 103609 h 2239844"/>
              <a:gd name="connsiteX9281" fmla="*/ 737445 w 4419601"/>
              <a:gd name="connsiteY9281" fmla="*/ 106199 h 2239844"/>
              <a:gd name="connsiteX9282" fmla="*/ 732324 w 4419601"/>
              <a:gd name="connsiteY9282" fmla="*/ 104411 h 2239844"/>
              <a:gd name="connsiteX9283" fmla="*/ 738746 w 4419601"/>
              <a:gd name="connsiteY9283" fmla="*/ 102272 h 2239844"/>
              <a:gd name="connsiteX9284" fmla="*/ 750857 w 4419601"/>
              <a:gd name="connsiteY9284" fmla="*/ 108729 h 2239844"/>
              <a:gd name="connsiteX9285" fmla="*/ 754862 w 4419601"/>
              <a:gd name="connsiteY9285" fmla="*/ 112279 h 2239844"/>
              <a:gd name="connsiteX9286" fmla="*/ 752552 w 4419601"/>
              <a:gd name="connsiteY9286" fmla="*/ 111472 h 2239844"/>
              <a:gd name="connsiteX9287" fmla="*/ 751588 w 4419601"/>
              <a:gd name="connsiteY9287" fmla="*/ 110830 h 2239844"/>
              <a:gd name="connsiteX9288" fmla="*/ 742917 w 4419601"/>
              <a:gd name="connsiteY9288" fmla="*/ 101690 h 2239844"/>
              <a:gd name="connsiteX9289" fmla="*/ 750231 w 4419601"/>
              <a:gd name="connsiteY9289" fmla="*/ 104243 h 2239844"/>
              <a:gd name="connsiteX9290" fmla="*/ 755950 w 4419601"/>
              <a:gd name="connsiteY9290" fmla="*/ 107356 h 2239844"/>
              <a:gd name="connsiteX9291" fmla="*/ 772217 w 4419601"/>
              <a:gd name="connsiteY9291" fmla="*/ 118337 h 2239844"/>
              <a:gd name="connsiteX9292" fmla="*/ 762549 w 4419601"/>
              <a:gd name="connsiteY9292" fmla="*/ 114962 h 2239844"/>
              <a:gd name="connsiteX9293" fmla="*/ 754799 w 4419601"/>
              <a:gd name="connsiteY9293" fmla="*/ 110830 h 2239844"/>
              <a:gd name="connsiteX9294" fmla="*/ 750857 w 4419601"/>
              <a:gd name="connsiteY9294" fmla="*/ 108729 h 2239844"/>
              <a:gd name="connsiteX9295" fmla="*/ 745239 w 4419601"/>
              <a:gd name="connsiteY9295" fmla="*/ 101526 h 2239844"/>
              <a:gd name="connsiteX9296" fmla="*/ 751588 w 4419601"/>
              <a:gd name="connsiteY9296" fmla="*/ 104411 h 2239844"/>
              <a:gd name="connsiteX9297" fmla="*/ 752526 w 4419601"/>
              <a:gd name="connsiteY9297" fmla="*/ 105044 h 2239844"/>
              <a:gd name="connsiteX9298" fmla="*/ 750231 w 4419601"/>
              <a:gd name="connsiteY9298" fmla="*/ 104243 h 2239844"/>
              <a:gd name="connsiteX9299" fmla="*/ 736177 w 4419601"/>
              <a:gd name="connsiteY9299" fmla="*/ 100560 h 2239844"/>
              <a:gd name="connsiteX9300" fmla="*/ 738746 w 4419601"/>
              <a:gd name="connsiteY9300" fmla="*/ 102272 h 2239844"/>
              <a:gd name="connsiteX9301" fmla="*/ 735953 w 4419601"/>
              <a:gd name="connsiteY9301" fmla="*/ 100783 h 2239844"/>
              <a:gd name="connsiteX9302" fmla="*/ 732324 w 4419601"/>
              <a:gd name="connsiteY9302" fmla="*/ 98848 h 2239844"/>
              <a:gd name="connsiteX9303" fmla="*/ 735953 w 4419601"/>
              <a:gd name="connsiteY9303" fmla="*/ 100783 h 2239844"/>
              <a:gd name="connsiteX9304" fmla="*/ 735535 w 4419601"/>
              <a:gd name="connsiteY9304" fmla="*/ 101202 h 2239844"/>
              <a:gd name="connsiteX9305" fmla="*/ 733126 w 4419601"/>
              <a:gd name="connsiteY9305" fmla="*/ 103609 h 2239844"/>
              <a:gd name="connsiteX9306" fmla="*/ 732324 w 4419601"/>
              <a:gd name="connsiteY9306" fmla="*/ 103128 h 2239844"/>
              <a:gd name="connsiteX9307" fmla="*/ 738344 w 4419601"/>
              <a:gd name="connsiteY9307" fmla="*/ 98394 h 2239844"/>
              <a:gd name="connsiteX9308" fmla="*/ 740096 w 4419601"/>
              <a:gd name="connsiteY9308" fmla="*/ 99190 h 2239844"/>
              <a:gd name="connsiteX9309" fmla="*/ 742917 w 4419601"/>
              <a:gd name="connsiteY9309" fmla="*/ 101690 h 2239844"/>
              <a:gd name="connsiteX9310" fmla="*/ 737083 w 4419601"/>
              <a:gd name="connsiteY9310" fmla="*/ 99654 h 2239844"/>
              <a:gd name="connsiteX9311" fmla="*/ 738745 w 4419601"/>
              <a:gd name="connsiteY9311" fmla="*/ 97992 h 2239844"/>
              <a:gd name="connsiteX9312" fmla="*/ 745239 w 4419601"/>
              <a:gd name="connsiteY9312" fmla="*/ 101526 h 2239844"/>
              <a:gd name="connsiteX9313" fmla="*/ 740096 w 4419601"/>
              <a:gd name="connsiteY9313" fmla="*/ 99190 h 2239844"/>
              <a:gd name="connsiteX9314" fmla="*/ 732324 w 4419601"/>
              <a:gd name="connsiteY9314" fmla="*/ 97992 h 2239844"/>
              <a:gd name="connsiteX9315" fmla="*/ 737083 w 4419601"/>
              <a:gd name="connsiteY9315" fmla="*/ 99654 h 2239844"/>
              <a:gd name="connsiteX9316" fmla="*/ 736177 w 4419601"/>
              <a:gd name="connsiteY9316" fmla="*/ 100560 h 2239844"/>
              <a:gd name="connsiteX9317" fmla="*/ 705962 w 4419601"/>
              <a:gd name="connsiteY9317" fmla="*/ 88308 h 2239844"/>
              <a:gd name="connsiteX9318" fmla="*/ 713059 w 4419601"/>
              <a:gd name="connsiteY9318" fmla="*/ 91573 h 2239844"/>
              <a:gd name="connsiteX9319" fmla="*/ 732324 w 4419601"/>
              <a:gd name="connsiteY9319" fmla="*/ 103128 h 2239844"/>
              <a:gd name="connsiteX9320" fmla="*/ 732324 w 4419601"/>
              <a:gd name="connsiteY9320" fmla="*/ 104411 h 2239844"/>
              <a:gd name="connsiteX9321" fmla="*/ 749448 w 4419601"/>
              <a:gd name="connsiteY9321" fmla="*/ 117250 h 2239844"/>
              <a:gd name="connsiteX9322" fmla="*/ 719481 w 4419601"/>
              <a:gd name="connsiteY9322" fmla="*/ 97992 h 2239844"/>
              <a:gd name="connsiteX9323" fmla="*/ 700392 w 4419601"/>
              <a:gd name="connsiteY9323" fmla="*/ 81149 h 2239844"/>
              <a:gd name="connsiteX9324" fmla="*/ 716270 w 4419601"/>
              <a:gd name="connsiteY9324" fmla="*/ 88364 h 2239844"/>
              <a:gd name="connsiteX9325" fmla="*/ 721316 w 4419601"/>
              <a:gd name="connsiteY9325" fmla="*/ 90657 h 2239844"/>
              <a:gd name="connsiteX9326" fmla="*/ 732324 w 4419601"/>
              <a:gd name="connsiteY9326" fmla="*/ 97992 h 2239844"/>
              <a:gd name="connsiteX9327" fmla="*/ 732324 w 4419601"/>
              <a:gd name="connsiteY9327" fmla="*/ 98795 h 2239844"/>
              <a:gd name="connsiteX9328" fmla="*/ 732324 w 4419601"/>
              <a:gd name="connsiteY9328" fmla="*/ 98848 h 2239844"/>
              <a:gd name="connsiteX9329" fmla="*/ 706638 w 4419601"/>
              <a:gd name="connsiteY9329" fmla="*/ 85154 h 2239844"/>
              <a:gd name="connsiteX9330" fmla="*/ 669739 w 4419601"/>
              <a:gd name="connsiteY9330" fmla="*/ 56604 h 2239844"/>
              <a:gd name="connsiteX9331" fmla="*/ 680149 w 4419601"/>
              <a:gd name="connsiteY9331" fmla="*/ 61083 h 2239844"/>
              <a:gd name="connsiteX9332" fmla="*/ 738745 w 4419601"/>
              <a:gd name="connsiteY9332" fmla="*/ 97992 h 2239844"/>
              <a:gd name="connsiteX9333" fmla="*/ 738344 w 4419601"/>
              <a:gd name="connsiteY9333" fmla="*/ 98394 h 2239844"/>
              <a:gd name="connsiteX9334" fmla="*/ 721316 w 4419601"/>
              <a:gd name="connsiteY9334" fmla="*/ 90657 h 2239844"/>
              <a:gd name="connsiteX9335" fmla="*/ 674530 w 4419601"/>
              <a:gd name="connsiteY9335" fmla="*/ 59478 h 2239844"/>
              <a:gd name="connsiteX9336" fmla="*/ 659321 w 4419601"/>
              <a:gd name="connsiteY9336" fmla="*/ 56094 h 2239844"/>
              <a:gd name="connsiteX9337" fmla="*/ 664095 w 4419601"/>
              <a:gd name="connsiteY9337" fmla="*/ 57873 h 2239844"/>
              <a:gd name="connsiteX9338" fmla="*/ 700392 w 4419601"/>
              <a:gd name="connsiteY9338" fmla="*/ 81149 h 2239844"/>
              <a:gd name="connsiteX9339" fmla="*/ 688301 w 4419601"/>
              <a:gd name="connsiteY9339" fmla="*/ 75655 h 2239844"/>
              <a:gd name="connsiteX9340" fmla="*/ 671319 w 4419601"/>
              <a:gd name="connsiteY9340" fmla="*/ 63490 h 2239844"/>
              <a:gd name="connsiteX9341" fmla="*/ 616736 w 4419601"/>
              <a:gd name="connsiteY9341" fmla="*/ 40221 h 2239844"/>
              <a:gd name="connsiteX9342" fmla="*/ 637991 w 4419601"/>
              <a:gd name="connsiteY9342" fmla="*/ 48144 h 2239844"/>
              <a:gd name="connsiteX9343" fmla="*/ 648844 w 4419601"/>
              <a:gd name="connsiteY9343" fmla="*/ 55466 h 2239844"/>
              <a:gd name="connsiteX9344" fmla="*/ 680952 w 4419601"/>
              <a:gd name="connsiteY9344" fmla="*/ 72316 h 2239844"/>
              <a:gd name="connsiteX9345" fmla="*/ 688301 w 4419601"/>
              <a:gd name="connsiteY9345" fmla="*/ 75655 h 2239844"/>
              <a:gd name="connsiteX9346" fmla="*/ 705962 w 4419601"/>
              <a:gd name="connsiteY9346" fmla="*/ 88308 h 2239844"/>
              <a:gd name="connsiteX9347" fmla="*/ 662490 w 4419601"/>
              <a:gd name="connsiteY9347" fmla="*/ 68304 h 2239844"/>
              <a:gd name="connsiteX9348" fmla="*/ 616736 w 4419601"/>
              <a:gd name="connsiteY9348" fmla="*/ 40221 h 2239844"/>
              <a:gd name="connsiteX9349" fmla="*/ 616736 w 4419601"/>
              <a:gd name="connsiteY9349" fmla="*/ 33802 h 2239844"/>
              <a:gd name="connsiteX9350" fmla="*/ 616736 w 4419601"/>
              <a:gd name="connsiteY9350" fmla="*/ 40221 h 2239844"/>
              <a:gd name="connsiteX9351" fmla="*/ 616736 w 4419601"/>
              <a:gd name="connsiteY9351" fmla="*/ 33802 h 2239844"/>
              <a:gd name="connsiteX9352" fmla="*/ 616736 w 4419601"/>
              <a:gd name="connsiteY9352" fmla="*/ 33802 h 2239844"/>
              <a:gd name="connsiteX9353" fmla="*/ 637993 w 4419601"/>
              <a:gd name="connsiteY9353" fmla="*/ 42947 h 2239844"/>
              <a:gd name="connsiteX9354" fmla="*/ 659321 w 4419601"/>
              <a:gd name="connsiteY9354" fmla="*/ 56094 h 2239844"/>
              <a:gd name="connsiteX9355" fmla="*/ 637991 w 4419601"/>
              <a:gd name="connsiteY9355" fmla="*/ 48144 h 2239844"/>
              <a:gd name="connsiteX9356" fmla="*/ 546100 w 4419601"/>
              <a:gd name="connsiteY9356" fmla="*/ 1707 h 2239844"/>
              <a:gd name="connsiteX9357" fmla="*/ 610315 w 4419601"/>
              <a:gd name="connsiteY9357" fmla="*/ 20964 h 2239844"/>
              <a:gd name="connsiteX9358" fmla="*/ 669739 w 4419601"/>
              <a:gd name="connsiteY9358" fmla="*/ 56604 h 2239844"/>
              <a:gd name="connsiteX9359" fmla="*/ 637993 w 4419601"/>
              <a:gd name="connsiteY9359" fmla="*/ 42947 h 2239844"/>
              <a:gd name="connsiteX9360" fmla="*/ 623158 w 4419601"/>
              <a:gd name="connsiteY9360" fmla="*/ 33802 h 2239844"/>
              <a:gd name="connsiteX9361" fmla="*/ 591050 w 4419601"/>
              <a:gd name="connsiteY9361" fmla="*/ 14545 h 2239844"/>
              <a:gd name="connsiteX9362" fmla="*/ 552521 w 4419601"/>
              <a:gd name="connsiteY9362" fmla="*/ 8126 h 2239844"/>
              <a:gd name="connsiteX9363" fmla="*/ 610315 w 4419601"/>
              <a:gd name="connsiteY9363" fmla="*/ 46640 h 2239844"/>
              <a:gd name="connsiteX9364" fmla="*/ 674530 w 4419601"/>
              <a:gd name="connsiteY9364" fmla="*/ 85154 h 2239844"/>
              <a:gd name="connsiteX9365" fmla="*/ 828646 w 4419601"/>
              <a:gd name="connsiteY9365" fmla="*/ 181440 h 2239844"/>
              <a:gd name="connsiteX9366" fmla="*/ 1021292 w 4419601"/>
              <a:gd name="connsiteY9366" fmla="*/ 303401 h 2239844"/>
              <a:gd name="connsiteX9367" fmla="*/ 1111996 w 4419601"/>
              <a:gd name="connsiteY9367" fmla="*/ 369999 h 2239844"/>
              <a:gd name="connsiteX9368" fmla="*/ 1120227 w 4419601"/>
              <a:gd name="connsiteY9368" fmla="*/ 375323 h 2239844"/>
              <a:gd name="connsiteX9369" fmla="*/ 1130458 w 4419601"/>
              <a:gd name="connsiteY9369" fmla="*/ 386849 h 2239844"/>
              <a:gd name="connsiteX9370" fmla="*/ 1137031 w 4419601"/>
              <a:gd name="connsiteY9370" fmla="*/ 386192 h 2239844"/>
              <a:gd name="connsiteX9371" fmla="*/ 1182128 w 4419601"/>
              <a:gd name="connsiteY9371" fmla="*/ 415361 h 2239844"/>
              <a:gd name="connsiteX9372" fmla="*/ 1207516 w 4419601"/>
              <a:gd name="connsiteY9372" fmla="*/ 438201 h 2239844"/>
              <a:gd name="connsiteX9373" fmla="*/ 899283 w 4419601"/>
              <a:gd name="connsiteY9373" fmla="*/ 232792 h 2239844"/>
              <a:gd name="connsiteX9374" fmla="*/ 706638 w 4419601"/>
              <a:gd name="connsiteY9374" fmla="*/ 110830 h 2239844"/>
              <a:gd name="connsiteX9375" fmla="*/ 616736 w 4419601"/>
              <a:gd name="connsiteY9375" fmla="*/ 59478 h 2239844"/>
              <a:gd name="connsiteX9376" fmla="*/ 546100 w 4419601"/>
              <a:gd name="connsiteY9376" fmla="*/ 8126 h 2239844"/>
              <a:gd name="connsiteX9377" fmla="*/ 546100 w 4419601"/>
              <a:gd name="connsiteY9377" fmla="*/ 1707 h 223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</a:cxnLst>
            <a:rect l="l" t="t" r="r" b="b"/>
            <a:pathLst>
              <a:path w="4419601" h="2239844">
                <a:moveTo>
                  <a:pt x="2331709" y="2216146"/>
                </a:moveTo>
                <a:lnTo>
                  <a:pt x="2345003" y="2219022"/>
                </a:lnTo>
                <a:lnTo>
                  <a:pt x="2350062" y="2217949"/>
                </a:lnTo>
                <a:lnTo>
                  <a:pt x="2357880" y="2220624"/>
                </a:lnTo>
                <a:cubicBezTo>
                  <a:pt x="2370756" y="2220624"/>
                  <a:pt x="2390071" y="2220624"/>
                  <a:pt x="2402947" y="2233437"/>
                </a:cubicBezTo>
                <a:cubicBezTo>
                  <a:pt x="2402947" y="2233437"/>
                  <a:pt x="2402947" y="2239844"/>
                  <a:pt x="2396509" y="2239844"/>
                </a:cubicBezTo>
                <a:cubicBezTo>
                  <a:pt x="2396509" y="2233437"/>
                  <a:pt x="2396509" y="2233437"/>
                  <a:pt x="2390071" y="2233437"/>
                </a:cubicBezTo>
                <a:cubicBezTo>
                  <a:pt x="2377194" y="2227031"/>
                  <a:pt x="2364318" y="2227031"/>
                  <a:pt x="2345003" y="2220624"/>
                </a:cubicBezTo>
                <a:lnTo>
                  <a:pt x="2323691" y="2217310"/>
                </a:lnTo>
                <a:close/>
                <a:moveTo>
                  <a:pt x="2360892" y="2213558"/>
                </a:moveTo>
                <a:lnTo>
                  <a:pt x="2367724" y="2214204"/>
                </a:lnTo>
                <a:lnTo>
                  <a:pt x="2350062" y="2217949"/>
                </a:lnTo>
                <a:lnTo>
                  <a:pt x="2340894" y="2214814"/>
                </a:lnTo>
                <a:lnTo>
                  <a:pt x="2345003" y="2214217"/>
                </a:lnTo>
                <a:close/>
                <a:moveTo>
                  <a:pt x="2323182" y="2210424"/>
                </a:moveTo>
                <a:lnTo>
                  <a:pt x="2332127" y="2211815"/>
                </a:lnTo>
                <a:lnTo>
                  <a:pt x="2340894" y="2214814"/>
                </a:lnTo>
                <a:lnTo>
                  <a:pt x="2331709" y="2216146"/>
                </a:lnTo>
                <a:lnTo>
                  <a:pt x="2313142" y="2212130"/>
                </a:lnTo>
                <a:close/>
                <a:moveTo>
                  <a:pt x="2334561" y="2208491"/>
                </a:moveTo>
                <a:lnTo>
                  <a:pt x="2345745" y="2212128"/>
                </a:lnTo>
                <a:lnTo>
                  <a:pt x="2350761" y="2212601"/>
                </a:lnTo>
                <a:lnTo>
                  <a:pt x="2345003" y="2214217"/>
                </a:lnTo>
                <a:lnTo>
                  <a:pt x="2329436" y="2209362"/>
                </a:lnTo>
                <a:close/>
                <a:moveTo>
                  <a:pt x="2383632" y="2207811"/>
                </a:moveTo>
                <a:cubicBezTo>
                  <a:pt x="2377194" y="2211014"/>
                  <a:pt x="2370756" y="2212616"/>
                  <a:pt x="2364318" y="2213416"/>
                </a:cubicBezTo>
                <a:lnTo>
                  <a:pt x="2360892" y="2213558"/>
                </a:lnTo>
                <a:lnTo>
                  <a:pt x="2350761" y="2212601"/>
                </a:lnTo>
                <a:lnTo>
                  <a:pt x="2364424" y="2208766"/>
                </a:lnTo>
                <a:close/>
                <a:moveTo>
                  <a:pt x="2076230" y="2198436"/>
                </a:moveTo>
                <a:lnTo>
                  <a:pt x="2075431" y="2227224"/>
                </a:lnTo>
                <a:lnTo>
                  <a:pt x="2071215" y="2201910"/>
                </a:lnTo>
                <a:close/>
                <a:moveTo>
                  <a:pt x="2071536" y="2192654"/>
                </a:moveTo>
                <a:lnTo>
                  <a:pt x="2070605" y="2198246"/>
                </a:lnTo>
                <a:lnTo>
                  <a:pt x="2071215" y="2201910"/>
                </a:lnTo>
                <a:lnTo>
                  <a:pt x="2062560" y="2207905"/>
                </a:lnTo>
                <a:cubicBezTo>
                  <a:pt x="2051299" y="2209515"/>
                  <a:pt x="2040440" y="2207905"/>
                  <a:pt x="2029782" y="2204585"/>
                </a:cubicBezTo>
                <a:lnTo>
                  <a:pt x="2025331" y="2202670"/>
                </a:lnTo>
                <a:lnTo>
                  <a:pt x="2036820" y="2201466"/>
                </a:lnTo>
                <a:lnTo>
                  <a:pt x="2042632" y="2199582"/>
                </a:lnTo>
                <a:lnTo>
                  <a:pt x="2056125" y="2201466"/>
                </a:lnTo>
                <a:close/>
                <a:moveTo>
                  <a:pt x="2071966" y="2190073"/>
                </a:moveTo>
                <a:lnTo>
                  <a:pt x="2069800" y="2191002"/>
                </a:lnTo>
                <a:lnTo>
                  <a:pt x="2069732" y="2190797"/>
                </a:lnTo>
                <a:close/>
                <a:moveTo>
                  <a:pt x="2072213" y="2188587"/>
                </a:moveTo>
                <a:cubicBezTo>
                  <a:pt x="2073822" y="2188587"/>
                  <a:pt x="2075431" y="2188587"/>
                  <a:pt x="2075431" y="2188587"/>
                </a:cubicBezTo>
                <a:lnTo>
                  <a:pt x="2071966" y="2190073"/>
                </a:lnTo>
                <a:close/>
                <a:moveTo>
                  <a:pt x="2078217" y="2188047"/>
                </a:moveTo>
                <a:lnTo>
                  <a:pt x="2078045" y="2188932"/>
                </a:lnTo>
                <a:lnTo>
                  <a:pt x="2071536" y="2192654"/>
                </a:lnTo>
                <a:lnTo>
                  <a:pt x="2071966" y="2190073"/>
                </a:lnTo>
                <a:close/>
                <a:moveTo>
                  <a:pt x="2071101" y="2186189"/>
                </a:moveTo>
                <a:lnTo>
                  <a:pt x="2068996" y="2188587"/>
                </a:lnTo>
                <a:lnTo>
                  <a:pt x="2069732" y="2190797"/>
                </a:lnTo>
                <a:lnTo>
                  <a:pt x="2042632" y="2199582"/>
                </a:lnTo>
                <a:lnTo>
                  <a:pt x="2021537" y="2196637"/>
                </a:lnTo>
                <a:lnTo>
                  <a:pt x="2019305" y="2195550"/>
                </a:lnTo>
                <a:lnTo>
                  <a:pt x="2036820" y="2195027"/>
                </a:lnTo>
                <a:lnTo>
                  <a:pt x="2066851" y="2186870"/>
                </a:lnTo>
                <a:close/>
                <a:moveTo>
                  <a:pt x="2072615" y="2186172"/>
                </a:moveTo>
                <a:lnTo>
                  <a:pt x="2072213" y="2188587"/>
                </a:lnTo>
                <a:lnTo>
                  <a:pt x="2068996" y="2188587"/>
                </a:lnTo>
                <a:close/>
                <a:moveTo>
                  <a:pt x="2073060" y="2185876"/>
                </a:moveTo>
                <a:lnTo>
                  <a:pt x="2072615" y="2186172"/>
                </a:lnTo>
                <a:lnTo>
                  <a:pt x="2072654" y="2185941"/>
                </a:lnTo>
                <a:close/>
                <a:moveTo>
                  <a:pt x="2072767" y="2185263"/>
                </a:moveTo>
                <a:lnTo>
                  <a:pt x="2072654" y="2185941"/>
                </a:lnTo>
                <a:lnTo>
                  <a:pt x="2071101" y="2186189"/>
                </a:lnTo>
                <a:lnTo>
                  <a:pt x="2071648" y="2185567"/>
                </a:lnTo>
                <a:close/>
                <a:moveTo>
                  <a:pt x="2399545" y="2185159"/>
                </a:moveTo>
                <a:lnTo>
                  <a:pt x="2395025" y="2197625"/>
                </a:lnTo>
                <a:lnTo>
                  <a:pt x="2386608" y="2206288"/>
                </a:lnTo>
                <a:lnTo>
                  <a:pt x="2383632" y="2207811"/>
                </a:lnTo>
                <a:cubicBezTo>
                  <a:pt x="2386852" y="2204607"/>
                  <a:pt x="2390071" y="2199802"/>
                  <a:pt x="2393290" y="2194196"/>
                </a:cubicBezTo>
                <a:lnTo>
                  <a:pt x="2396744" y="2187609"/>
                </a:lnTo>
                <a:close/>
                <a:moveTo>
                  <a:pt x="2080932" y="2185096"/>
                </a:moveTo>
                <a:lnTo>
                  <a:pt x="2079662" y="2187578"/>
                </a:lnTo>
                <a:lnTo>
                  <a:pt x="2078217" y="2188047"/>
                </a:lnTo>
                <a:lnTo>
                  <a:pt x="2078489" y="2186646"/>
                </a:lnTo>
                <a:close/>
                <a:moveTo>
                  <a:pt x="2087361" y="2185083"/>
                </a:moveTo>
                <a:lnTo>
                  <a:pt x="2083474" y="2193417"/>
                </a:lnTo>
                <a:lnTo>
                  <a:pt x="2076230" y="2198436"/>
                </a:lnTo>
                <a:lnTo>
                  <a:pt x="2076235" y="2198246"/>
                </a:lnTo>
                <a:lnTo>
                  <a:pt x="2078045" y="2188932"/>
                </a:lnTo>
                <a:lnTo>
                  <a:pt x="2079352" y="2188185"/>
                </a:lnTo>
                <a:lnTo>
                  <a:pt x="2079662" y="2187578"/>
                </a:lnTo>
                <a:close/>
                <a:moveTo>
                  <a:pt x="2078818" y="2184954"/>
                </a:moveTo>
                <a:lnTo>
                  <a:pt x="2078489" y="2186646"/>
                </a:lnTo>
                <a:lnTo>
                  <a:pt x="2075431" y="2188587"/>
                </a:lnTo>
                <a:lnTo>
                  <a:pt x="2078454" y="2185012"/>
                </a:lnTo>
                <a:close/>
                <a:moveTo>
                  <a:pt x="2081945" y="2184453"/>
                </a:moveTo>
                <a:lnTo>
                  <a:pt x="2080932" y="2185096"/>
                </a:lnTo>
                <a:lnTo>
                  <a:pt x="2081200" y="2184573"/>
                </a:lnTo>
                <a:close/>
                <a:moveTo>
                  <a:pt x="2079092" y="2183545"/>
                </a:moveTo>
                <a:lnTo>
                  <a:pt x="2078912" y="2184470"/>
                </a:lnTo>
                <a:lnTo>
                  <a:pt x="2078454" y="2185012"/>
                </a:lnTo>
                <a:lnTo>
                  <a:pt x="2073060" y="2185876"/>
                </a:lnTo>
                <a:lnTo>
                  <a:pt x="2074811" y="2184708"/>
                </a:lnTo>
                <a:close/>
                <a:moveTo>
                  <a:pt x="2082150" y="2182714"/>
                </a:moveTo>
                <a:lnTo>
                  <a:pt x="2081200" y="2184573"/>
                </a:lnTo>
                <a:lnTo>
                  <a:pt x="2078818" y="2184954"/>
                </a:lnTo>
                <a:lnTo>
                  <a:pt x="2078912" y="2184470"/>
                </a:lnTo>
                <a:lnTo>
                  <a:pt x="2079874" y="2183333"/>
                </a:lnTo>
                <a:close/>
                <a:moveTo>
                  <a:pt x="2094820" y="2182392"/>
                </a:moveTo>
                <a:lnTo>
                  <a:pt x="2093931" y="2182953"/>
                </a:lnTo>
                <a:lnTo>
                  <a:pt x="2087361" y="2185083"/>
                </a:lnTo>
                <a:lnTo>
                  <a:pt x="2088115" y="2183465"/>
                </a:lnTo>
                <a:close/>
                <a:moveTo>
                  <a:pt x="2089381" y="2180750"/>
                </a:moveTo>
                <a:lnTo>
                  <a:pt x="2088115" y="2183465"/>
                </a:lnTo>
                <a:lnTo>
                  <a:pt x="2081945" y="2184453"/>
                </a:lnTo>
                <a:lnTo>
                  <a:pt x="2086582" y="2181511"/>
                </a:lnTo>
                <a:close/>
                <a:moveTo>
                  <a:pt x="2079658" y="2180631"/>
                </a:moveTo>
                <a:lnTo>
                  <a:pt x="2079470" y="2181600"/>
                </a:lnTo>
                <a:lnTo>
                  <a:pt x="2074811" y="2184708"/>
                </a:lnTo>
                <a:lnTo>
                  <a:pt x="2072767" y="2185263"/>
                </a:lnTo>
                <a:lnTo>
                  <a:pt x="2072966" y="2184066"/>
                </a:lnTo>
                <a:lnTo>
                  <a:pt x="2075881" y="2180747"/>
                </a:lnTo>
                <a:close/>
                <a:moveTo>
                  <a:pt x="2082225" y="2180552"/>
                </a:moveTo>
                <a:lnTo>
                  <a:pt x="2079874" y="2183333"/>
                </a:lnTo>
                <a:lnTo>
                  <a:pt x="2079092" y="2183545"/>
                </a:lnTo>
                <a:lnTo>
                  <a:pt x="2079470" y="2181600"/>
                </a:lnTo>
                <a:lnTo>
                  <a:pt x="2080984" y="2180590"/>
                </a:lnTo>
                <a:close/>
                <a:moveTo>
                  <a:pt x="2099741" y="2179286"/>
                </a:moveTo>
                <a:lnTo>
                  <a:pt x="2096345" y="2182148"/>
                </a:lnTo>
                <a:lnTo>
                  <a:pt x="2094820" y="2182392"/>
                </a:lnTo>
                <a:close/>
                <a:moveTo>
                  <a:pt x="2084405" y="2178308"/>
                </a:moveTo>
                <a:lnTo>
                  <a:pt x="2083460" y="2180155"/>
                </a:lnTo>
                <a:lnTo>
                  <a:pt x="2082670" y="2180538"/>
                </a:lnTo>
                <a:lnTo>
                  <a:pt x="2082225" y="2180552"/>
                </a:lnTo>
                <a:lnTo>
                  <a:pt x="2083758" y="2178739"/>
                </a:lnTo>
                <a:close/>
                <a:moveTo>
                  <a:pt x="2091471" y="2176270"/>
                </a:moveTo>
                <a:lnTo>
                  <a:pt x="2090054" y="2179307"/>
                </a:lnTo>
                <a:lnTo>
                  <a:pt x="2086582" y="2181511"/>
                </a:lnTo>
                <a:lnTo>
                  <a:pt x="2082150" y="2182714"/>
                </a:lnTo>
                <a:lnTo>
                  <a:pt x="2083460" y="2180155"/>
                </a:lnTo>
                <a:close/>
                <a:moveTo>
                  <a:pt x="2402947" y="2175777"/>
                </a:moveTo>
                <a:lnTo>
                  <a:pt x="2396744" y="2187609"/>
                </a:lnTo>
                <a:lnTo>
                  <a:pt x="2376389" y="2205408"/>
                </a:lnTo>
                <a:lnTo>
                  <a:pt x="2364424" y="2208766"/>
                </a:lnTo>
                <a:lnTo>
                  <a:pt x="2351441" y="2209412"/>
                </a:lnTo>
                <a:lnTo>
                  <a:pt x="2341856" y="2207028"/>
                </a:lnTo>
                <a:lnTo>
                  <a:pt x="2375585" y="2199001"/>
                </a:lnTo>
                <a:cubicBezTo>
                  <a:pt x="2386852" y="2193395"/>
                  <a:pt x="2396509" y="2185387"/>
                  <a:pt x="2402947" y="2175777"/>
                </a:cubicBezTo>
                <a:close/>
                <a:moveTo>
                  <a:pt x="2402947" y="2175777"/>
                </a:moveTo>
                <a:cubicBezTo>
                  <a:pt x="2402947" y="2175777"/>
                  <a:pt x="2402947" y="2175777"/>
                  <a:pt x="2402947" y="2182184"/>
                </a:cubicBezTo>
                <a:lnTo>
                  <a:pt x="2399545" y="2185159"/>
                </a:lnTo>
                <a:close/>
                <a:moveTo>
                  <a:pt x="2651321" y="2171208"/>
                </a:moveTo>
                <a:lnTo>
                  <a:pt x="2632075" y="2192027"/>
                </a:lnTo>
                <a:lnTo>
                  <a:pt x="2609919" y="2194370"/>
                </a:lnTo>
                <a:lnTo>
                  <a:pt x="2614714" y="2191950"/>
                </a:lnTo>
                <a:lnTo>
                  <a:pt x="2627257" y="2188800"/>
                </a:lnTo>
                <a:lnTo>
                  <a:pt x="2637467" y="2180467"/>
                </a:lnTo>
                <a:lnTo>
                  <a:pt x="2646531" y="2175893"/>
                </a:lnTo>
                <a:close/>
                <a:moveTo>
                  <a:pt x="2646849" y="2170270"/>
                </a:moveTo>
                <a:lnTo>
                  <a:pt x="2640106" y="2178313"/>
                </a:lnTo>
                <a:lnTo>
                  <a:pt x="2637467" y="2180467"/>
                </a:lnTo>
                <a:lnTo>
                  <a:pt x="2614714" y="2191950"/>
                </a:lnTo>
                <a:lnTo>
                  <a:pt x="2607982" y="2193640"/>
                </a:lnTo>
                <a:lnTo>
                  <a:pt x="2593219" y="2189933"/>
                </a:lnTo>
                <a:lnTo>
                  <a:pt x="2601558" y="2188800"/>
                </a:lnTo>
                <a:lnTo>
                  <a:pt x="2637253" y="2173024"/>
                </a:lnTo>
                <a:close/>
                <a:moveTo>
                  <a:pt x="2654535" y="2168064"/>
                </a:moveTo>
                <a:lnTo>
                  <a:pt x="2651321" y="2171208"/>
                </a:lnTo>
                <a:lnTo>
                  <a:pt x="2652956" y="2169439"/>
                </a:lnTo>
                <a:lnTo>
                  <a:pt x="2653723" y="2168297"/>
                </a:lnTo>
                <a:close/>
                <a:moveTo>
                  <a:pt x="2438357" y="2166968"/>
                </a:moveTo>
                <a:cubicBezTo>
                  <a:pt x="2439967" y="2167769"/>
                  <a:pt x="2441576" y="2169370"/>
                  <a:pt x="2441576" y="2169370"/>
                </a:cubicBezTo>
                <a:cubicBezTo>
                  <a:pt x="2435138" y="2175777"/>
                  <a:pt x="2435138" y="2182184"/>
                  <a:pt x="2428700" y="2188590"/>
                </a:cubicBezTo>
                <a:cubicBezTo>
                  <a:pt x="2412604" y="2206209"/>
                  <a:pt x="2394497" y="2213817"/>
                  <a:pt x="2375283" y="2214918"/>
                </a:cubicBezTo>
                <a:lnTo>
                  <a:pt x="2367724" y="2214204"/>
                </a:lnTo>
                <a:lnTo>
                  <a:pt x="2381822" y="2211214"/>
                </a:lnTo>
                <a:lnTo>
                  <a:pt x="2386608" y="2206288"/>
                </a:lnTo>
                <a:lnTo>
                  <a:pt x="2411800" y="2193395"/>
                </a:lnTo>
                <a:cubicBezTo>
                  <a:pt x="2420652" y="2186989"/>
                  <a:pt x="2428700" y="2178980"/>
                  <a:pt x="2435138" y="2169370"/>
                </a:cubicBezTo>
                <a:cubicBezTo>
                  <a:pt x="2435138" y="2166167"/>
                  <a:pt x="2436748" y="2166167"/>
                  <a:pt x="2438357" y="2166968"/>
                </a:cubicBezTo>
                <a:close/>
                <a:moveTo>
                  <a:pt x="2095202" y="2166804"/>
                </a:moveTo>
                <a:lnTo>
                  <a:pt x="2094736" y="2169269"/>
                </a:lnTo>
                <a:lnTo>
                  <a:pt x="2093283" y="2172385"/>
                </a:lnTo>
                <a:lnTo>
                  <a:pt x="2084405" y="2178308"/>
                </a:lnTo>
                <a:lnTo>
                  <a:pt x="2084836" y="2177464"/>
                </a:lnTo>
                <a:lnTo>
                  <a:pt x="2093127" y="2167659"/>
                </a:lnTo>
                <a:close/>
                <a:moveTo>
                  <a:pt x="2115221" y="2165629"/>
                </a:moveTo>
                <a:lnTo>
                  <a:pt x="2093127" y="2179733"/>
                </a:lnTo>
                <a:lnTo>
                  <a:pt x="2089381" y="2180750"/>
                </a:lnTo>
                <a:lnTo>
                  <a:pt x="2090054" y="2179307"/>
                </a:lnTo>
                <a:lnTo>
                  <a:pt x="2108410" y="2167659"/>
                </a:lnTo>
                <a:close/>
                <a:moveTo>
                  <a:pt x="1931982" y="2163903"/>
                </a:moveTo>
                <a:lnTo>
                  <a:pt x="1946730" y="2169269"/>
                </a:lnTo>
                <a:lnTo>
                  <a:pt x="1988941" y="2180966"/>
                </a:lnTo>
                <a:lnTo>
                  <a:pt x="1991775" y="2182148"/>
                </a:lnTo>
                <a:lnTo>
                  <a:pt x="2019305" y="2195550"/>
                </a:lnTo>
                <a:lnTo>
                  <a:pt x="2009465" y="2195844"/>
                </a:lnTo>
                <a:lnTo>
                  <a:pt x="1998210" y="2191002"/>
                </a:lnTo>
                <a:cubicBezTo>
                  <a:pt x="1977296" y="2180538"/>
                  <a:pt x="1956382" y="2169269"/>
                  <a:pt x="1933859" y="2169269"/>
                </a:cubicBezTo>
                <a:cubicBezTo>
                  <a:pt x="1946730" y="2185368"/>
                  <a:pt x="1964426" y="2193417"/>
                  <a:pt x="1982927" y="2196637"/>
                </a:cubicBezTo>
                <a:lnTo>
                  <a:pt x="2009465" y="2195844"/>
                </a:lnTo>
                <a:lnTo>
                  <a:pt x="2025331" y="2202670"/>
                </a:lnTo>
                <a:lnTo>
                  <a:pt x="2007058" y="2204585"/>
                </a:lnTo>
                <a:lnTo>
                  <a:pt x="1997283" y="2203825"/>
                </a:lnTo>
                <a:lnTo>
                  <a:pt x="1973274" y="2196636"/>
                </a:lnTo>
                <a:lnTo>
                  <a:pt x="1942079" y="2183737"/>
                </a:lnTo>
                <a:lnTo>
                  <a:pt x="1927424" y="2169269"/>
                </a:lnTo>
                <a:cubicBezTo>
                  <a:pt x="1927424" y="2169269"/>
                  <a:pt x="1927424" y="2167659"/>
                  <a:pt x="1928229" y="2166049"/>
                </a:cubicBezTo>
                <a:close/>
                <a:moveTo>
                  <a:pt x="2118217" y="2163716"/>
                </a:moveTo>
                <a:lnTo>
                  <a:pt x="2116345" y="2165294"/>
                </a:lnTo>
                <a:lnTo>
                  <a:pt x="2115221" y="2165629"/>
                </a:lnTo>
                <a:close/>
                <a:moveTo>
                  <a:pt x="2110904" y="2162422"/>
                </a:moveTo>
                <a:lnTo>
                  <a:pt x="2105494" y="2169470"/>
                </a:lnTo>
                <a:lnTo>
                  <a:pt x="2091471" y="2176270"/>
                </a:lnTo>
                <a:lnTo>
                  <a:pt x="2093283" y="2172385"/>
                </a:lnTo>
                <a:lnTo>
                  <a:pt x="2105193" y="2164439"/>
                </a:lnTo>
                <a:close/>
                <a:moveTo>
                  <a:pt x="2036536" y="2162226"/>
                </a:moveTo>
                <a:cubicBezTo>
                  <a:pt x="2043113" y="2162226"/>
                  <a:pt x="2043113" y="2168576"/>
                  <a:pt x="2036536" y="2168576"/>
                </a:cubicBezTo>
                <a:cubicBezTo>
                  <a:pt x="2023383" y="2168576"/>
                  <a:pt x="2010229" y="2168576"/>
                  <a:pt x="1997075" y="2168576"/>
                </a:cubicBezTo>
                <a:cubicBezTo>
                  <a:pt x="2010229" y="2162226"/>
                  <a:pt x="2023383" y="2162226"/>
                  <a:pt x="2036536" y="2162226"/>
                </a:cubicBezTo>
                <a:close/>
                <a:moveTo>
                  <a:pt x="2126886" y="2162152"/>
                </a:moveTo>
                <a:lnTo>
                  <a:pt x="2099741" y="2179286"/>
                </a:lnTo>
                <a:lnTo>
                  <a:pt x="2116345" y="2165294"/>
                </a:lnTo>
                <a:close/>
                <a:moveTo>
                  <a:pt x="2092452" y="2161969"/>
                </a:moveTo>
                <a:lnTo>
                  <a:pt x="2092323" y="2162830"/>
                </a:lnTo>
                <a:lnTo>
                  <a:pt x="2084836" y="2177464"/>
                </a:lnTo>
                <a:lnTo>
                  <a:pt x="2083758" y="2178739"/>
                </a:lnTo>
                <a:lnTo>
                  <a:pt x="2080984" y="2180590"/>
                </a:lnTo>
                <a:lnTo>
                  <a:pt x="2079658" y="2180631"/>
                </a:lnTo>
                <a:lnTo>
                  <a:pt x="2080702" y="2175257"/>
                </a:lnTo>
                <a:lnTo>
                  <a:pt x="2092323" y="2162025"/>
                </a:lnTo>
                <a:close/>
                <a:moveTo>
                  <a:pt x="2655797" y="2158394"/>
                </a:moveTo>
                <a:lnTo>
                  <a:pt x="2654661" y="2160229"/>
                </a:lnTo>
                <a:lnTo>
                  <a:pt x="2652890" y="2161007"/>
                </a:lnTo>
                <a:close/>
                <a:moveTo>
                  <a:pt x="2661020" y="2157438"/>
                </a:moveTo>
                <a:lnTo>
                  <a:pt x="2653723" y="2168297"/>
                </a:lnTo>
                <a:lnTo>
                  <a:pt x="2646849" y="2170270"/>
                </a:lnTo>
                <a:lnTo>
                  <a:pt x="2652956" y="2162986"/>
                </a:lnTo>
                <a:lnTo>
                  <a:pt x="2654661" y="2160229"/>
                </a:lnTo>
                <a:close/>
                <a:moveTo>
                  <a:pt x="2131812" y="2155038"/>
                </a:moveTo>
                <a:lnTo>
                  <a:pt x="2118217" y="2163716"/>
                </a:lnTo>
                <a:lnTo>
                  <a:pt x="2126138" y="2157042"/>
                </a:lnTo>
                <a:close/>
                <a:moveTo>
                  <a:pt x="2203363" y="2153811"/>
                </a:moveTo>
                <a:lnTo>
                  <a:pt x="2241992" y="2175777"/>
                </a:lnTo>
                <a:cubicBezTo>
                  <a:pt x="2258087" y="2182183"/>
                  <a:pt x="2274183" y="2190192"/>
                  <a:pt x="2291083" y="2197400"/>
                </a:cubicBezTo>
                <a:lnTo>
                  <a:pt x="2329436" y="2209362"/>
                </a:lnTo>
                <a:lnTo>
                  <a:pt x="2323182" y="2210424"/>
                </a:lnTo>
                <a:lnTo>
                  <a:pt x="2306374" y="2207811"/>
                </a:lnTo>
                <a:cubicBezTo>
                  <a:pt x="2293498" y="2201404"/>
                  <a:pt x="2279012" y="2196599"/>
                  <a:pt x="2264526" y="2191794"/>
                </a:cubicBezTo>
                <a:lnTo>
                  <a:pt x="2256608" y="2188763"/>
                </a:lnTo>
                <a:lnTo>
                  <a:pt x="2216239" y="2166167"/>
                </a:lnTo>
                <a:lnTo>
                  <a:pt x="2203363" y="2158959"/>
                </a:lnTo>
                <a:lnTo>
                  <a:pt x="2203363" y="2156557"/>
                </a:lnTo>
                <a:close/>
                <a:moveTo>
                  <a:pt x="2143513" y="2151657"/>
                </a:moveTo>
                <a:lnTo>
                  <a:pt x="2146216" y="2156390"/>
                </a:lnTo>
                <a:lnTo>
                  <a:pt x="2126886" y="2162152"/>
                </a:lnTo>
                <a:close/>
                <a:moveTo>
                  <a:pt x="2434448" y="2150289"/>
                </a:moveTo>
                <a:lnTo>
                  <a:pt x="2445818" y="2153429"/>
                </a:lnTo>
                <a:lnTo>
                  <a:pt x="2447591" y="2155695"/>
                </a:lnTo>
                <a:lnTo>
                  <a:pt x="2448473" y="2154162"/>
                </a:lnTo>
                <a:lnTo>
                  <a:pt x="2454025" y="2155695"/>
                </a:lnTo>
                <a:lnTo>
                  <a:pt x="2454025" y="2155033"/>
                </a:lnTo>
                <a:lnTo>
                  <a:pt x="2473325" y="2168485"/>
                </a:lnTo>
                <a:cubicBezTo>
                  <a:pt x="2473325" y="2174881"/>
                  <a:pt x="2473325" y="2181276"/>
                  <a:pt x="2466892" y="2174881"/>
                </a:cubicBezTo>
                <a:close/>
                <a:moveTo>
                  <a:pt x="2146216" y="2149951"/>
                </a:moveTo>
                <a:lnTo>
                  <a:pt x="2143513" y="2151657"/>
                </a:lnTo>
                <a:lnTo>
                  <a:pt x="2143156" y="2151031"/>
                </a:lnTo>
                <a:close/>
                <a:moveTo>
                  <a:pt x="2139781" y="2149951"/>
                </a:moveTo>
                <a:cubicBezTo>
                  <a:pt x="2139781" y="2149951"/>
                  <a:pt x="2141390" y="2149951"/>
                  <a:pt x="2142999" y="2150756"/>
                </a:cubicBezTo>
                <a:lnTo>
                  <a:pt x="2143156" y="2151031"/>
                </a:lnTo>
                <a:lnTo>
                  <a:pt x="2131812" y="2155038"/>
                </a:lnTo>
                <a:close/>
                <a:moveTo>
                  <a:pt x="2120476" y="2149951"/>
                </a:moveTo>
                <a:lnTo>
                  <a:pt x="2113247" y="2159369"/>
                </a:lnTo>
                <a:lnTo>
                  <a:pt x="2095202" y="2166804"/>
                </a:lnTo>
                <a:lnTo>
                  <a:pt x="2096439" y="2160259"/>
                </a:lnTo>
                <a:close/>
                <a:moveTo>
                  <a:pt x="2120476" y="2149951"/>
                </a:moveTo>
                <a:cubicBezTo>
                  <a:pt x="2126911" y="2149951"/>
                  <a:pt x="2126911" y="2149951"/>
                  <a:pt x="2126911" y="2156390"/>
                </a:cubicBezTo>
                <a:lnTo>
                  <a:pt x="2126138" y="2157042"/>
                </a:lnTo>
                <a:lnTo>
                  <a:pt x="2110904" y="2162422"/>
                </a:lnTo>
                <a:lnTo>
                  <a:pt x="2113247" y="2159369"/>
                </a:lnTo>
                <a:lnTo>
                  <a:pt x="2120476" y="2156390"/>
                </a:lnTo>
                <a:cubicBezTo>
                  <a:pt x="2120476" y="2156390"/>
                  <a:pt x="2120476" y="2156390"/>
                  <a:pt x="2120476" y="2149951"/>
                </a:cubicBezTo>
                <a:close/>
                <a:moveTo>
                  <a:pt x="2454025" y="2149299"/>
                </a:moveTo>
                <a:cubicBezTo>
                  <a:pt x="2454025" y="2149299"/>
                  <a:pt x="2454025" y="2150898"/>
                  <a:pt x="2454025" y="2152497"/>
                </a:cubicBezTo>
                <a:lnTo>
                  <a:pt x="2454025" y="2155033"/>
                </a:lnTo>
                <a:lnTo>
                  <a:pt x="2449703" y="2152021"/>
                </a:lnTo>
                <a:lnTo>
                  <a:pt x="2450808" y="2150099"/>
                </a:lnTo>
                <a:cubicBezTo>
                  <a:pt x="2452416" y="2149299"/>
                  <a:pt x="2454025" y="2149299"/>
                  <a:pt x="2454025" y="2149299"/>
                </a:cubicBezTo>
                <a:close/>
                <a:moveTo>
                  <a:pt x="2152628" y="2147767"/>
                </a:moveTo>
                <a:lnTo>
                  <a:pt x="2161846" y="2152913"/>
                </a:lnTo>
                <a:lnTo>
                  <a:pt x="2168757" y="2162163"/>
                </a:lnTo>
                <a:cubicBezTo>
                  <a:pt x="2177610" y="2172573"/>
                  <a:pt x="2187267" y="2182183"/>
                  <a:pt x="2196925" y="2188590"/>
                </a:cubicBezTo>
                <a:cubicBezTo>
                  <a:pt x="2216239" y="2207811"/>
                  <a:pt x="2241992" y="2214217"/>
                  <a:pt x="2267745" y="2214217"/>
                </a:cubicBezTo>
                <a:cubicBezTo>
                  <a:pt x="2280621" y="2214217"/>
                  <a:pt x="2293498" y="2214217"/>
                  <a:pt x="2305569" y="2213416"/>
                </a:cubicBezTo>
                <a:lnTo>
                  <a:pt x="2308453" y="2212926"/>
                </a:lnTo>
                <a:lnTo>
                  <a:pt x="2319251" y="2216620"/>
                </a:lnTo>
                <a:lnTo>
                  <a:pt x="2323691" y="2217310"/>
                </a:lnTo>
                <a:lnTo>
                  <a:pt x="2306374" y="2219823"/>
                </a:lnTo>
                <a:cubicBezTo>
                  <a:pt x="2293498" y="2220624"/>
                  <a:pt x="2280621" y="2220624"/>
                  <a:pt x="2267745" y="2220624"/>
                </a:cubicBezTo>
                <a:cubicBezTo>
                  <a:pt x="2241992" y="2220624"/>
                  <a:pt x="2222677" y="2214217"/>
                  <a:pt x="2203363" y="2201404"/>
                </a:cubicBezTo>
                <a:cubicBezTo>
                  <a:pt x="2192096" y="2193395"/>
                  <a:pt x="2182439" y="2184186"/>
                  <a:pt x="2173687" y="2174375"/>
                </a:cubicBezTo>
                <a:close/>
                <a:moveTo>
                  <a:pt x="2156595" y="2145886"/>
                </a:moveTo>
                <a:lnTo>
                  <a:pt x="2187267" y="2159760"/>
                </a:lnTo>
                <a:cubicBezTo>
                  <a:pt x="2198534" y="2164565"/>
                  <a:pt x="2209801" y="2169370"/>
                  <a:pt x="2222677" y="2175777"/>
                </a:cubicBezTo>
                <a:lnTo>
                  <a:pt x="2256608" y="2188763"/>
                </a:lnTo>
                <a:lnTo>
                  <a:pt x="2267745" y="2194997"/>
                </a:lnTo>
                <a:cubicBezTo>
                  <a:pt x="2277402" y="2199802"/>
                  <a:pt x="2289876" y="2205408"/>
                  <a:pt x="2303356" y="2210013"/>
                </a:cubicBezTo>
                <a:lnTo>
                  <a:pt x="2313142" y="2212130"/>
                </a:lnTo>
                <a:lnTo>
                  <a:pt x="2308453" y="2212926"/>
                </a:lnTo>
                <a:lnTo>
                  <a:pt x="2293498" y="2207811"/>
                </a:lnTo>
                <a:cubicBezTo>
                  <a:pt x="2267745" y="2201404"/>
                  <a:pt x="2241992" y="2188590"/>
                  <a:pt x="2216239" y="2175777"/>
                </a:cubicBezTo>
                <a:cubicBezTo>
                  <a:pt x="2203363" y="2172573"/>
                  <a:pt x="2190486" y="2167768"/>
                  <a:pt x="2178415" y="2162163"/>
                </a:cubicBezTo>
                <a:lnTo>
                  <a:pt x="2161846" y="2152913"/>
                </a:lnTo>
                <a:close/>
                <a:moveTo>
                  <a:pt x="2439435" y="2145271"/>
                </a:moveTo>
                <a:lnTo>
                  <a:pt x="2440401" y="2145537"/>
                </a:lnTo>
                <a:lnTo>
                  <a:pt x="2449703" y="2152021"/>
                </a:lnTo>
                <a:lnTo>
                  <a:pt x="2448473" y="2154162"/>
                </a:lnTo>
                <a:lnTo>
                  <a:pt x="2445818" y="2153429"/>
                </a:lnTo>
                <a:close/>
                <a:moveTo>
                  <a:pt x="2203363" y="2143743"/>
                </a:moveTo>
                <a:cubicBezTo>
                  <a:pt x="2241992" y="2156557"/>
                  <a:pt x="2280621" y="2182184"/>
                  <a:pt x="2319250" y="2201404"/>
                </a:cubicBezTo>
                <a:lnTo>
                  <a:pt x="2341856" y="2207028"/>
                </a:lnTo>
                <a:lnTo>
                  <a:pt x="2338565" y="2207811"/>
                </a:lnTo>
                <a:lnTo>
                  <a:pt x="2334561" y="2208491"/>
                </a:lnTo>
                <a:lnTo>
                  <a:pt x="2315227" y="2202205"/>
                </a:lnTo>
                <a:cubicBezTo>
                  <a:pt x="2294705" y="2193796"/>
                  <a:pt x="2273982" y="2182384"/>
                  <a:pt x="2253963" y="2171472"/>
                </a:cubicBezTo>
                <a:lnTo>
                  <a:pt x="2203363" y="2146873"/>
                </a:lnTo>
                <a:close/>
                <a:moveTo>
                  <a:pt x="2196925" y="2143743"/>
                </a:moveTo>
                <a:lnTo>
                  <a:pt x="2203363" y="2146873"/>
                </a:lnTo>
                <a:lnTo>
                  <a:pt x="2203363" y="2150150"/>
                </a:lnTo>
                <a:lnTo>
                  <a:pt x="2203363" y="2153811"/>
                </a:lnTo>
                <a:lnTo>
                  <a:pt x="2197542" y="2150501"/>
                </a:lnTo>
                <a:close/>
                <a:moveTo>
                  <a:pt x="2090489" y="2143382"/>
                </a:moveTo>
                <a:lnTo>
                  <a:pt x="2081866" y="2169269"/>
                </a:lnTo>
                <a:lnTo>
                  <a:pt x="2080702" y="2175257"/>
                </a:lnTo>
                <a:lnTo>
                  <a:pt x="2075881" y="2180747"/>
                </a:lnTo>
                <a:lnTo>
                  <a:pt x="2073507" y="2180820"/>
                </a:lnTo>
                <a:lnTo>
                  <a:pt x="2075431" y="2169269"/>
                </a:lnTo>
                <a:lnTo>
                  <a:pt x="2083672" y="2143839"/>
                </a:lnTo>
                <a:lnTo>
                  <a:pt x="2088301" y="2143511"/>
                </a:lnTo>
                <a:close/>
                <a:moveTo>
                  <a:pt x="2099733" y="2142838"/>
                </a:moveTo>
                <a:lnTo>
                  <a:pt x="2096439" y="2160259"/>
                </a:lnTo>
                <a:lnTo>
                  <a:pt x="2092452" y="2161969"/>
                </a:lnTo>
                <a:lnTo>
                  <a:pt x="2095280" y="2143100"/>
                </a:lnTo>
                <a:close/>
                <a:moveTo>
                  <a:pt x="2095923" y="2138812"/>
                </a:moveTo>
                <a:lnTo>
                  <a:pt x="2095280" y="2143100"/>
                </a:lnTo>
                <a:lnTo>
                  <a:pt x="2090489" y="2143382"/>
                </a:lnTo>
                <a:lnTo>
                  <a:pt x="2091882" y="2139200"/>
                </a:lnTo>
                <a:close/>
                <a:moveTo>
                  <a:pt x="2119671" y="2134657"/>
                </a:moveTo>
                <a:cubicBezTo>
                  <a:pt x="2120476" y="2135462"/>
                  <a:pt x="2120476" y="2137072"/>
                  <a:pt x="2120476" y="2137072"/>
                </a:cubicBezTo>
                <a:cubicBezTo>
                  <a:pt x="2114041" y="2140291"/>
                  <a:pt x="2107606" y="2141901"/>
                  <a:pt x="2101975" y="2142706"/>
                </a:cubicBezTo>
                <a:lnTo>
                  <a:pt x="2099733" y="2142838"/>
                </a:lnTo>
                <a:lnTo>
                  <a:pt x="2100366" y="2139487"/>
                </a:lnTo>
                <a:lnTo>
                  <a:pt x="2100392" y="2138383"/>
                </a:lnTo>
                <a:lnTo>
                  <a:pt x="2114041" y="2137072"/>
                </a:lnTo>
                <a:cubicBezTo>
                  <a:pt x="2117258" y="2133852"/>
                  <a:pt x="2118867" y="2133852"/>
                  <a:pt x="2119671" y="2134657"/>
                </a:cubicBezTo>
                <a:close/>
                <a:moveTo>
                  <a:pt x="1858192" y="2134185"/>
                </a:moveTo>
                <a:lnTo>
                  <a:pt x="1888814" y="2143511"/>
                </a:lnTo>
                <a:lnTo>
                  <a:pt x="1894005" y="2143898"/>
                </a:lnTo>
                <a:lnTo>
                  <a:pt x="1908119" y="2149951"/>
                </a:lnTo>
                <a:cubicBezTo>
                  <a:pt x="1953165" y="2169269"/>
                  <a:pt x="1991775" y="2182148"/>
                  <a:pt x="2030385" y="2182148"/>
                </a:cubicBezTo>
                <a:lnTo>
                  <a:pt x="2073507" y="2180820"/>
                </a:lnTo>
                <a:lnTo>
                  <a:pt x="2072966" y="2184066"/>
                </a:lnTo>
                <a:lnTo>
                  <a:pt x="2071648" y="2185567"/>
                </a:lnTo>
                <a:lnTo>
                  <a:pt x="2066851" y="2186870"/>
                </a:lnTo>
                <a:lnTo>
                  <a:pt x="2056125" y="2188587"/>
                </a:lnTo>
                <a:cubicBezTo>
                  <a:pt x="2036820" y="2188587"/>
                  <a:pt x="2017515" y="2186977"/>
                  <a:pt x="1999014" y="2183758"/>
                </a:cubicBezTo>
                <a:lnTo>
                  <a:pt x="1988941" y="2180966"/>
                </a:lnTo>
                <a:lnTo>
                  <a:pt x="1962817" y="2170074"/>
                </a:lnTo>
                <a:cubicBezTo>
                  <a:pt x="1953165" y="2166049"/>
                  <a:pt x="1943512" y="2162829"/>
                  <a:pt x="1933859" y="2162829"/>
                </a:cubicBezTo>
                <a:lnTo>
                  <a:pt x="1931982" y="2163903"/>
                </a:lnTo>
                <a:lnTo>
                  <a:pt x="1893640" y="2149951"/>
                </a:lnTo>
                <a:close/>
                <a:moveTo>
                  <a:pt x="1863073" y="2130632"/>
                </a:moveTo>
                <a:lnTo>
                  <a:pt x="1867096" y="2132242"/>
                </a:lnTo>
                <a:cubicBezTo>
                  <a:pt x="1880770" y="2135462"/>
                  <a:pt x="1895249" y="2137072"/>
                  <a:pt x="1908119" y="2137072"/>
                </a:cubicBezTo>
                <a:cubicBezTo>
                  <a:pt x="1943512" y="2143511"/>
                  <a:pt x="1978905" y="2146731"/>
                  <a:pt x="2013493" y="2146731"/>
                </a:cubicBezTo>
                <a:lnTo>
                  <a:pt x="2084960" y="2139865"/>
                </a:lnTo>
                <a:lnTo>
                  <a:pt x="2083672" y="2143839"/>
                </a:lnTo>
                <a:lnTo>
                  <a:pt x="1986144" y="2150756"/>
                </a:lnTo>
                <a:lnTo>
                  <a:pt x="1894005" y="2143898"/>
                </a:lnTo>
                <a:lnTo>
                  <a:pt x="1885597" y="2140291"/>
                </a:lnTo>
                <a:cubicBezTo>
                  <a:pt x="1877553" y="2137072"/>
                  <a:pt x="1869509" y="2133852"/>
                  <a:pt x="1863074" y="2130632"/>
                </a:cubicBezTo>
                <a:close/>
                <a:moveTo>
                  <a:pt x="2151857" y="2124523"/>
                </a:moveTo>
                <a:cubicBezTo>
                  <a:pt x="2167953" y="2134133"/>
                  <a:pt x="2182439" y="2142142"/>
                  <a:pt x="2196925" y="2150150"/>
                </a:cubicBezTo>
                <a:lnTo>
                  <a:pt x="2197542" y="2150501"/>
                </a:lnTo>
                <a:lnTo>
                  <a:pt x="2197730" y="2152553"/>
                </a:lnTo>
                <a:cubicBezTo>
                  <a:pt x="2198534" y="2154955"/>
                  <a:pt x="2200144" y="2156557"/>
                  <a:pt x="2203363" y="2156557"/>
                </a:cubicBezTo>
                <a:cubicBezTo>
                  <a:pt x="2184048" y="2150150"/>
                  <a:pt x="2164733" y="2137337"/>
                  <a:pt x="2151857" y="2124523"/>
                </a:cubicBezTo>
                <a:close/>
                <a:moveTo>
                  <a:pt x="1837342" y="2121168"/>
                </a:moveTo>
                <a:lnTo>
                  <a:pt x="1850204" y="2130632"/>
                </a:lnTo>
                <a:lnTo>
                  <a:pt x="1858192" y="2134185"/>
                </a:lnTo>
                <a:lnTo>
                  <a:pt x="1851813" y="2132242"/>
                </a:lnTo>
                <a:close/>
                <a:moveTo>
                  <a:pt x="2136444" y="2119855"/>
                </a:moveTo>
                <a:lnTo>
                  <a:pt x="2145419" y="2126926"/>
                </a:lnTo>
                <a:cubicBezTo>
                  <a:pt x="2151857" y="2130930"/>
                  <a:pt x="2158295" y="2134133"/>
                  <a:pt x="2164733" y="2137337"/>
                </a:cubicBezTo>
                <a:lnTo>
                  <a:pt x="2203363" y="2158959"/>
                </a:lnTo>
                <a:lnTo>
                  <a:pt x="2203363" y="2159760"/>
                </a:lnTo>
                <a:cubicBezTo>
                  <a:pt x="2203363" y="2161362"/>
                  <a:pt x="2203363" y="2162964"/>
                  <a:pt x="2203363" y="2162964"/>
                </a:cubicBezTo>
                <a:cubicBezTo>
                  <a:pt x="2184048" y="2150150"/>
                  <a:pt x="2164733" y="2143743"/>
                  <a:pt x="2145419" y="2130930"/>
                </a:cubicBezTo>
                <a:close/>
                <a:moveTo>
                  <a:pt x="1834849" y="2119335"/>
                </a:moveTo>
                <a:lnTo>
                  <a:pt x="1835050" y="2119415"/>
                </a:lnTo>
                <a:lnTo>
                  <a:pt x="1837342" y="2121168"/>
                </a:lnTo>
                <a:close/>
                <a:moveTo>
                  <a:pt x="1792065" y="2117698"/>
                </a:moveTo>
                <a:cubicBezTo>
                  <a:pt x="1798482" y="2117698"/>
                  <a:pt x="1798482" y="2124126"/>
                  <a:pt x="1792065" y="2124126"/>
                </a:cubicBezTo>
                <a:cubicBezTo>
                  <a:pt x="1792065" y="2117698"/>
                  <a:pt x="1792065" y="2117698"/>
                  <a:pt x="1792065" y="2117698"/>
                </a:cubicBezTo>
                <a:close/>
                <a:moveTo>
                  <a:pt x="2127158" y="2117568"/>
                </a:moveTo>
                <a:lnTo>
                  <a:pt x="2145419" y="2130930"/>
                </a:lnTo>
                <a:lnTo>
                  <a:pt x="2156595" y="2145886"/>
                </a:lnTo>
                <a:lnTo>
                  <a:pt x="2151857" y="2143743"/>
                </a:lnTo>
                <a:lnTo>
                  <a:pt x="2145343" y="2138927"/>
                </a:lnTo>
                <a:close/>
                <a:moveTo>
                  <a:pt x="1759641" y="2117529"/>
                </a:moveTo>
                <a:lnTo>
                  <a:pt x="1792065" y="2124126"/>
                </a:lnTo>
                <a:cubicBezTo>
                  <a:pt x="1782439" y="2124126"/>
                  <a:pt x="1772814" y="2122519"/>
                  <a:pt x="1763188" y="2119305"/>
                </a:cubicBezTo>
                <a:close/>
                <a:moveTo>
                  <a:pt x="2459529" y="2115826"/>
                </a:moveTo>
                <a:lnTo>
                  <a:pt x="2483504" y="2129912"/>
                </a:lnTo>
                <a:cubicBezTo>
                  <a:pt x="2498763" y="2137172"/>
                  <a:pt x="2514825" y="2143625"/>
                  <a:pt x="2530886" y="2150079"/>
                </a:cubicBezTo>
                <a:cubicBezTo>
                  <a:pt x="2563010" y="2162986"/>
                  <a:pt x="2601558" y="2175893"/>
                  <a:pt x="2633681" y="2169439"/>
                </a:cubicBezTo>
                <a:lnTo>
                  <a:pt x="2652890" y="2161007"/>
                </a:lnTo>
                <a:lnTo>
                  <a:pt x="2641712" y="2171053"/>
                </a:lnTo>
                <a:lnTo>
                  <a:pt x="2637253" y="2173024"/>
                </a:lnTo>
                <a:lnTo>
                  <a:pt x="2627257" y="2175893"/>
                </a:lnTo>
                <a:cubicBezTo>
                  <a:pt x="2601558" y="2175893"/>
                  <a:pt x="2582284" y="2175893"/>
                  <a:pt x="2556585" y="2169439"/>
                </a:cubicBezTo>
                <a:cubicBezTo>
                  <a:pt x="2540523" y="2162986"/>
                  <a:pt x="2524461" y="2154919"/>
                  <a:pt x="2509203" y="2146852"/>
                </a:cubicBezTo>
                <a:lnTo>
                  <a:pt x="2478358" y="2130484"/>
                </a:lnTo>
                <a:close/>
                <a:moveTo>
                  <a:pt x="1830035" y="2115793"/>
                </a:moveTo>
                <a:lnTo>
                  <a:pt x="1834849" y="2119335"/>
                </a:lnTo>
                <a:lnTo>
                  <a:pt x="1830899" y="2117753"/>
                </a:lnTo>
                <a:close/>
                <a:moveTo>
                  <a:pt x="2101010" y="2111797"/>
                </a:moveTo>
                <a:lnTo>
                  <a:pt x="2100392" y="2138383"/>
                </a:lnTo>
                <a:lnTo>
                  <a:pt x="2095923" y="2138812"/>
                </a:lnTo>
                <a:lnTo>
                  <a:pt x="2096847" y="2132645"/>
                </a:lnTo>
                <a:lnTo>
                  <a:pt x="2096330" y="2125845"/>
                </a:lnTo>
                <a:close/>
                <a:moveTo>
                  <a:pt x="2101025" y="2111167"/>
                </a:moveTo>
                <a:lnTo>
                  <a:pt x="2101171" y="2111314"/>
                </a:lnTo>
                <a:lnTo>
                  <a:pt x="2101010" y="2111797"/>
                </a:lnTo>
                <a:close/>
                <a:moveTo>
                  <a:pt x="1760730" y="2110384"/>
                </a:moveTo>
                <a:lnTo>
                  <a:pt x="1792065" y="2117698"/>
                </a:lnTo>
                <a:cubicBezTo>
                  <a:pt x="1784044" y="2117698"/>
                  <a:pt x="1776022" y="2116091"/>
                  <a:pt x="1768001" y="2113479"/>
                </a:cubicBezTo>
                <a:close/>
                <a:moveTo>
                  <a:pt x="2437214" y="2109736"/>
                </a:moveTo>
                <a:lnTo>
                  <a:pt x="2466639" y="2124265"/>
                </a:lnTo>
                <a:lnTo>
                  <a:pt x="2478358" y="2130484"/>
                </a:lnTo>
                <a:lnTo>
                  <a:pt x="2485913" y="2136365"/>
                </a:lnTo>
                <a:cubicBezTo>
                  <a:pt x="2497156" y="2143625"/>
                  <a:pt x="2508400" y="2150079"/>
                  <a:pt x="2518037" y="2156532"/>
                </a:cubicBezTo>
                <a:cubicBezTo>
                  <a:pt x="2543736" y="2169439"/>
                  <a:pt x="2563010" y="2188800"/>
                  <a:pt x="2588708" y="2188800"/>
                </a:cubicBezTo>
                <a:lnTo>
                  <a:pt x="2593219" y="2189933"/>
                </a:lnTo>
                <a:lnTo>
                  <a:pt x="2583097" y="2191308"/>
                </a:lnTo>
                <a:lnTo>
                  <a:pt x="2563813" y="2187187"/>
                </a:lnTo>
                <a:cubicBezTo>
                  <a:pt x="2551766" y="2182347"/>
                  <a:pt x="2540523" y="2175893"/>
                  <a:pt x="2530886" y="2169439"/>
                </a:cubicBezTo>
                <a:cubicBezTo>
                  <a:pt x="2505187" y="2156532"/>
                  <a:pt x="2479488" y="2137172"/>
                  <a:pt x="2453790" y="2124265"/>
                </a:cubicBezTo>
                <a:close/>
                <a:moveTo>
                  <a:pt x="2115441" y="2107242"/>
                </a:moveTo>
                <a:lnTo>
                  <a:pt x="2119988" y="2109147"/>
                </a:lnTo>
                <a:lnTo>
                  <a:pt x="2127158" y="2117568"/>
                </a:lnTo>
                <a:lnTo>
                  <a:pt x="2118057" y="2110909"/>
                </a:lnTo>
                <a:close/>
                <a:moveTo>
                  <a:pt x="2126159" y="2107165"/>
                </a:moveTo>
                <a:lnTo>
                  <a:pt x="2128519" y="2108506"/>
                </a:lnTo>
                <a:cubicBezTo>
                  <a:pt x="2137371" y="2113312"/>
                  <a:pt x="2145419" y="2118117"/>
                  <a:pt x="2151857" y="2124523"/>
                </a:cubicBezTo>
                <a:lnTo>
                  <a:pt x="2129324" y="2111069"/>
                </a:lnTo>
                <a:close/>
                <a:moveTo>
                  <a:pt x="1825368" y="2105192"/>
                </a:moveTo>
                <a:lnTo>
                  <a:pt x="1838138" y="2116948"/>
                </a:lnTo>
                <a:lnTo>
                  <a:pt x="1863073" y="2130632"/>
                </a:lnTo>
                <a:lnTo>
                  <a:pt x="1835050" y="2119415"/>
                </a:lnTo>
                <a:lnTo>
                  <a:pt x="1829893" y="2115468"/>
                </a:lnTo>
                <a:close/>
                <a:moveTo>
                  <a:pt x="2094736" y="2104875"/>
                </a:moveTo>
                <a:lnTo>
                  <a:pt x="2096330" y="2125845"/>
                </a:lnTo>
                <a:lnTo>
                  <a:pt x="2091882" y="2139200"/>
                </a:lnTo>
                <a:lnTo>
                  <a:pt x="2084960" y="2139865"/>
                </a:lnTo>
                <a:lnTo>
                  <a:pt x="2085083" y="2139487"/>
                </a:lnTo>
                <a:cubicBezTo>
                  <a:pt x="2088301" y="2129022"/>
                  <a:pt x="2091518" y="2117754"/>
                  <a:pt x="2094736" y="2104875"/>
                </a:cubicBezTo>
                <a:close/>
                <a:moveTo>
                  <a:pt x="1733262" y="2103972"/>
                </a:moveTo>
                <a:lnTo>
                  <a:pt x="1747145" y="2104841"/>
                </a:lnTo>
                <a:lnTo>
                  <a:pt x="1747145" y="2104600"/>
                </a:lnTo>
                <a:lnTo>
                  <a:pt x="1760730" y="2110384"/>
                </a:lnTo>
                <a:close/>
                <a:moveTo>
                  <a:pt x="1731363" y="2103529"/>
                </a:moveTo>
                <a:lnTo>
                  <a:pt x="1733262" y="2103972"/>
                </a:lnTo>
                <a:lnTo>
                  <a:pt x="1732211" y="2103906"/>
                </a:lnTo>
                <a:close/>
                <a:moveTo>
                  <a:pt x="2110925" y="2098502"/>
                </a:moveTo>
                <a:lnTo>
                  <a:pt x="2118255" y="2102670"/>
                </a:lnTo>
                <a:lnTo>
                  <a:pt x="2123690" y="2107706"/>
                </a:lnTo>
                <a:lnTo>
                  <a:pt x="2129324" y="2111069"/>
                </a:lnTo>
                <a:lnTo>
                  <a:pt x="2136444" y="2119855"/>
                </a:lnTo>
                <a:lnTo>
                  <a:pt x="2126104" y="2111710"/>
                </a:lnTo>
                <a:lnTo>
                  <a:pt x="2119988" y="2109147"/>
                </a:lnTo>
                <a:close/>
                <a:moveTo>
                  <a:pt x="1732299" y="2097404"/>
                </a:moveTo>
                <a:lnTo>
                  <a:pt x="1747145" y="2098413"/>
                </a:lnTo>
                <a:cubicBezTo>
                  <a:pt x="1747145" y="2098413"/>
                  <a:pt x="1747145" y="2100020"/>
                  <a:pt x="1747145" y="2101627"/>
                </a:cubicBezTo>
                <a:lnTo>
                  <a:pt x="1747145" y="2104600"/>
                </a:lnTo>
                <a:lnTo>
                  <a:pt x="1743937" y="2103234"/>
                </a:lnTo>
                <a:close/>
                <a:moveTo>
                  <a:pt x="1703460" y="2095446"/>
                </a:moveTo>
                <a:lnTo>
                  <a:pt x="1714964" y="2096227"/>
                </a:lnTo>
                <a:lnTo>
                  <a:pt x="1731363" y="2103529"/>
                </a:lnTo>
                <a:lnTo>
                  <a:pt x="1709445" y="2098413"/>
                </a:lnTo>
                <a:close/>
                <a:moveTo>
                  <a:pt x="2100351" y="2092490"/>
                </a:moveTo>
                <a:cubicBezTo>
                  <a:pt x="2100351" y="2092490"/>
                  <a:pt x="2100351" y="2098896"/>
                  <a:pt x="2100351" y="2098896"/>
                </a:cubicBezTo>
                <a:lnTo>
                  <a:pt x="2109615" y="2104569"/>
                </a:lnTo>
                <a:lnTo>
                  <a:pt x="2123690" y="2122922"/>
                </a:lnTo>
                <a:lnTo>
                  <a:pt x="2145343" y="2138927"/>
                </a:lnTo>
                <a:lnTo>
                  <a:pt x="2149443" y="2143743"/>
                </a:lnTo>
                <a:lnTo>
                  <a:pt x="2152628" y="2147767"/>
                </a:lnTo>
                <a:lnTo>
                  <a:pt x="2145419" y="2143743"/>
                </a:lnTo>
                <a:cubicBezTo>
                  <a:pt x="2135762" y="2137336"/>
                  <a:pt x="2126104" y="2130930"/>
                  <a:pt x="2117252" y="2123722"/>
                </a:cubicBezTo>
                <a:lnTo>
                  <a:pt x="2101131" y="2106574"/>
                </a:lnTo>
                <a:lnTo>
                  <a:pt x="2101025" y="2111167"/>
                </a:lnTo>
                <a:lnTo>
                  <a:pt x="2100366" y="2110509"/>
                </a:lnTo>
                <a:cubicBezTo>
                  <a:pt x="2099562" y="2109704"/>
                  <a:pt x="2097953" y="2108094"/>
                  <a:pt x="2094736" y="2104875"/>
                </a:cubicBezTo>
                <a:cubicBezTo>
                  <a:pt x="2094736" y="2104875"/>
                  <a:pt x="2096345" y="2104875"/>
                  <a:pt x="2097953" y="2104875"/>
                </a:cubicBezTo>
                <a:lnTo>
                  <a:pt x="2099534" y="2104875"/>
                </a:lnTo>
                <a:lnTo>
                  <a:pt x="2093913" y="2098896"/>
                </a:lnTo>
                <a:cubicBezTo>
                  <a:pt x="2093913" y="2092490"/>
                  <a:pt x="2100351" y="2092490"/>
                  <a:pt x="2100351" y="2092490"/>
                </a:cubicBezTo>
                <a:close/>
                <a:moveTo>
                  <a:pt x="2100351" y="2092490"/>
                </a:moveTo>
                <a:lnTo>
                  <a:pt x="2108037" y="2096860"/>
                </a:lnTo>
                <a:lnTo>
                  <a:pt x="2115441" y="2107242"/>
                </a:lnTo>
                <a:lnTo>
                  <a:pt x="2110814" y="2105303"/>
                </a:lnTo>
                <a:lnTo>
                  <a:pt x="2109615" y="2104569"/>
                </a:lnTo>
                <a:close/>
                <a:moveTo>
                  <a:pt x="2100351" y="2086083"/>
                </a:moveTo>
                <a:lnTo>
                  <a:pt x="2110925" y="2098502"/>
                </a:lnTo>
                <a:lnTo>
                  <a:pt x="2108037" y="2096860"/>
                </a:lnTo>
                <a:close/>
                <a:moveTo>
                  <a:pt x="2100351" y="2086083"/>
                </a:moveTo>
                <a:cubicBezTo>
                  <a:pt x="2110009" y="2092490"/>
                  <a:pt x="2118057" y="2098896"/>
                  <a:pt x="2125299" y="2106104"/>
                </a:cubicBezTo>
                <a:lnTo>
                  <a:pt x="2126159" y="2107165"/>
                </a:lnTo>
                <a:lnTo>
                  <a:pt x="2118255" y="2102670"/>
                </a:lnTo>
                <a:close/>
                <a:moveTo>
                  <a:pt x="1656660" y="2072246"/>
                </a:moveTo>
                <a:lnTo>
                  <a:pt x="1703460" y="2095446"/>
                </a:lnTo>
                <a:lnTo>
                  <a:pt x="1699819" y="2095199"/>
                </a:lnTo>
                <a:cubicBezTo>
                  <a:pt x="1684579" y="2090377"/>
                  <a:pt x="1670141" y="2082342"/>
                  <a:pt x="1657306" y="2072699"/>
                </a:cubicBezTo>
                <a:close/>
                <a:moveTo>
                  <a:pt x="2331381" y="2060927"/>
                </a:moveTo>
                <a:lnTo>
                  <a:pt x="2338004" y="2065893"/>
                </a:lnTo>
                <a:lnTo>
                  <a:pt x="2338221" y="2066160"/>
                </a:lnTo>
                <a:cubicBezTo>
                  <a:pt x="2360738" y="2085346"/>
                  <a:pt x="2381647" y="2102933"/>
                  <a:pt x="2403360" y="2119721"/>
                </a:cubicBezTo>
                <a:lnTo>
                  <a:pt x="2438736" y="2144377"/>
                </a:lnTo>
                <a:lnTo>
                  <a:pt x="2439435" y="2145271"/>
                </a:lnTo>
                <a:lnTo>
                  <a:pt x="2425074" y="2141305"/>
                </a:lnTo>
                <a:lnTo>
                  <a:pt x="2412590" y="2133721"/>
                </a:lnTo>
                <a:lnTo>
                  <a:pt x="2402556" y="2126116"/>
                </a:lnTo>
                <a:lnTo>
                  <a:pt x="2377811" y="2105515"/>
                </a:lnTo>
                <a:lnTo>
                  <a:pt x="2373605" y="2101334"/>
                </a:lnTo>
                <a:cubicBezTo>
                  <a:pt x="2365563" y="2093340"/>
                  <a:pt x="2357521" y="2085346"/>
                  <a:pt x="2351088" y="2078950"/>
                </a:cubicBezTo>
                <a:close/>
                <a:moveTo>
                  <a:pt x="1799521" y="2060487"/>
                </a:moveTo>
                <a:lnTo>
                  <a:pt x="1801843" y="2070809"/>
                </a:lnTo>
                <a:lnTo>
                  <a:pt x="1801136" y="2075897"/>
                </a:lnTo>
                <a:cubicBezTo>
                  <a:pt x="1801941" y="2085556"/>
                  <a:pt x="1805158" y="2095216"/>
                  <a:pt x="1811593" y="2104875"/>
                </a:cubicBezTo>
                <a:cubicBezTo>
                  <a:pt x="1824464" y="2130632"/>
                  <a:pt x="1850204" y="2143511"/>
                  <a:pt x="1875944" y="2156390"/>
                </a:cubicBezTo>
                <a:lnTo>
                  <a:pt x="1942079" y="2183737"/>
                </a:lnTo>
                <a:lnTo>
                  <a:pt x="1949947" y="2191505"/>
                </a:lnTo>
                <a:cubicBezTo>
                  <a:pt x="1958393" y="2196838"/>
                  <a:pt x="1967643" y="2200258"/>
                  <a:pt x="1977296" y="2202271"/>
                </a:cubicBezTo>
                <a:lnTo>
                  <a:pt x="1997283" y="2203825"/>
                </a:lnTo>
                <a:lnTo>
                  <a:pt x="2075431" y="2227224"/>
                </a:lnTo>
                <a:cubicBezTo>
                  <a:pt x="2081866" y="2227224"/>
                  <a:pt x="2075431" y="2233663"/>
                  <a:pt x="2075431" y="2233663"/>
                </a:cubicBezTo>
                <a:cubicBezTo>
                  <a:pt x="2043255" y="2227224"/>
                  <a:pt x="2017515" y="2220784"/>
                  <a:pt x="1991775" y="2207905"/>
                </a:cubicBezTo>
                <a:cubicBezTo>
                  <a:pt x="1959600" y="2195027"/>
                  <a:pt x="1920989" y="2182148"/>
                  <a:pt x="1895249" y="2169269"/>
                </a:cubicBezTo>
                <a:cubicBezTo>
                  <a:pt x="1875944" y="2162829"/>
                  <a:pt x="1863074" y="2156390"/>
                  <a:pt x="1850204" y="2143511"/>
                </a:cubicBezTo>
                <a:cubicBezTo>
                  <a:pt x="1837334" y="2137072"/>
                  <a:pt x="1824464" y="2130632"/>
                  <a:pt x="1818028" y="2117753"/>
                </a:cubicBezTo>
                <a:cubicBezTo>
                  <a:pt x="1805158" y="2104875"/>
                  <a:pt x="1798723" y="2085556"/>
                  <a:pt x="1798723" y="2066238"/>
                </a:cubicBezTo>
                <a:close/>
                <a:moveTo>
                  <a:pt x="2762176" y="2059729"/>
                </a:moveTo>
                <a:cubicBezTo>
                  <a:pt x="2762176" y="2059729"/>
                  <a:pt x="2768600" y="2066183"/>
                  <a:pt x="2762176" y="2066183"/>
                </a:cubicBezTo>
                <a:cubicBezTo>
                  <a:pt x="2736477" y="2098450"/>
                  <a:pt x="2717203" y="2130718"/>
                  <a:pt x="2678654" y="2150079"/>
                </a:cubicBezTo>
                <a:cubicBezTo>
                  <a:pt x="2672229" y="2156532"/>
                  <a:pt x="2664199" y="2162986"/>
                  <a:pt x="2655365" y="2167826"/>
                </a:cubicBezTo>
                <a:lnTo>
                  <a:pt x="2654535" y="2168064"/>
                </a:lnTo>
                <a:lnTo>
                  <a:pt x="2668966" y="2153950"/>
                </a:lnTo>
                <a:lnTo>
                  <a:pt x="2672731" y="2152297"/>
                </a:lnTo>
                <a:cubicBezTo>
                  <a:pt x="2707967" y="2128701"/>
                  <a:pt x="2733264" y="2088770"/>
                  <a:pt x="2762176" y="2059729"/>
                </a:cubicBezTo>
                <a:close/>
                <a:moveTo>
                  <a:pt x="2326574" y="2051788"/>
                </a:moveTo>
                <a:lnTo>
                  <a:pt x="2370388" y="2085346"/>
                </a:lnTo>
                <a:cubicBezTo>
                  <a:pt x="2389689" y="2091741"/>
                  <a:pt x="2402556" y="2104532"/>
                  <a:pt x="2415423" y="2117323"/>
                </a:cubicBezTo>
                <a:cubicBezTo>
                  <a:pt x="2434724" y="2130113"/>
                  <a:pt x="2447591" y="2136509"/>
                  <a:pt x="2454025" y="2149299"/>
                </a:cubicBezTo>
                <a:lnTo>
                  <a:pt x="2440401" y="2145537"/>
                </a:lnTo>
                <a:lnTo>
                  <a:pt x="2438736" y="2144377"/>
                </a:lnTo>
                <a:lnTo>
                  <a:pt x="2430703" y="2134110"/>
                </a:lnTo>
                <a:cubicBezTo>
                  <a:pt x="2423465" y="2128514"/>
                  <a:pt x="2415423" y="2123718"/>
                  <a:pt x="2408990" y="2117323"/>
                </a:cubicBezTo>
                <a:cubicBezTo>
                  <a:pt x="2396123" y="2110927"/>
                  <a:pt x="2376822" y="2098136"/>
                  <a:pt x="2363955" y="2085346"/>
                </a:cubicBezTo>
                <a:lnTo>
                  <a:pt x="2338004" y="2065893"/>
                </a:lnTo>
                <a:close/>
                <a:moveTo>
                  <a:pt x="1804799" y="2049510"/>
                </a:moveTo>
                <a:lnTo>
                  <a:pt x="1804354" y="2068653"/>
                </a:lnTo>
                <a:lnTo>
                  <a:pt x="1815349" y="2092601"/>
                </a:lnTo>
                <a:lnTo>
                  <a:pt x="1815414" y="2094712"/>
                </a:lnTo>
                <a:cubicBezTo>
                  <a:pt x="1816822" y="2100850"/>
                  <a:pt x="1819637" y="2106484"/>
                  <a:pt x="1824464" y="2111314"/>
                </a:cubicBezTo>
                <a:lnTo>
                  <a:pt x="1829893" y="2115468"/>
                </a:lnTo>
                <a:lnTo>
                  <a:pt x="1830035" y="2115793"/>
                </a:lnTo>
                <a:lnTo>
                  <a:pt x="1822855" y="2110509"/>
                </a:lnTo>
                <a:cubicBezTo>
                  <a:pt x="1814811" y="2103265"/>
                  <a:pt x="1808376" y="2095216"/>
                  <a:pt x="1805158" y="2085556"/>
                </a:cubicBezTo>
                <a:lnTo>
                  <a:pt x="1801843" y="2070809"/>
                </a:lnTo>
                <a:close/>
                <a:moveTo>
                  <a:pt x="1611694" y="2046674"/>
                </a:moveTo>
                <a:lnTo>
                  <a:pt x="1612387" y="2046985"/>
                </a:lnTo>
                <a:lnTo>
                  <a:pt x="1641263" y="2061449"/>
                </a:lnTo>
                <a:lnTo>
                  <a:pt x="1656660" y="2072246"/>
                </a:lnTo>
                <a:lnTo>
                  <a:pt x="1631638" y="2059842"/>
                </a:lnTo>
                <a:close/>
                <a:moveTo>
                  <a:pt x="2311858" y="2043074"/>
                </a:moveTo>
                <a:lnTo>
                  <a:pt x="2331381" y="2060927"/>
                </a:lnTo>
                <a:lnTo>
                  <a:pt x="2320591" y="2052839"/>
                </a:lnTo>
                <a:lnTo>
                  <a:pt x="2312486" y="2043776"/>
                </a:lnTo>
                <a:close/>
                <a:moveTo>
                  <a:pt x="2308385" y="2039897"/>
                </a:moveTo>
                <a:lnTo>
                  <a:pt x="2309773" y="2040741"/>
                </a:lnTo>
                <a:lnTo>
                  <a:pt x="2311858" y="2043074"/>
                </a:lnTo>
                <a:close/>
                <a:moveTo>
                  <a:pt x="1591891" y="2037782"/>
                </a:moveTo>
                <a:lnTo>
                  <a:pt x="1602141" y="2042384"/>
                </a:lnTo>
                <a:lnTo>
                  <a:pt x="1634846" y="2065467"/>
                </a:lnTo>
                <a:cubicBezTo>
                  <a:pt x="1646076" y="2072699"/>
                  <a:pt x="1657306" y="2079128"/>
                  <a:pt x="1670140" y="2085556"/>
                </a:cubicBezTo>
                <a:cubicBezTo>
                  <a:pt x="1682975" y="2091984"/>
                  <a:pt x="1695809" y="2098413"/>
                  <a:pt x="1708643" y="2102430"/>
                </a:cubicBezTo>
                <a:lnTo>
                  <a:pt x="1732211" y="2103906"/>
                </a:lnTo>
                <a:lnTo>
                  <a:pt x="1734311" y="2104841"/>
                </a:lnTo>
                <a:lnTo>
                  <a:pt x="1759641" y="2117529"/>
                </a:lnTo>
                <a:lnTo>
                  <a:pt x="1740728" y="2113680"/>
                </a:lnTo>
                <a:cubicBezTo>
                  <a:pt x="1723082" y="2109662"/>
                  <a:pt x="1705435" y="2104841"/>
                  <a:pt x="1689392" y="2098413"/>
                </a:cubicBezTo>
                <a:cubicBezTo>
                  <a:pt x="1670141" y="2088770"/>
                  <a:pt x="1652494" y="2079127"/>
                  <a:pt x="1635649" y="2068681"/>
                </a:cubicBezTo>
                <a:close/>
                <a:moveTo>
                  <a:pt x="1606645" y="2037174"/>
                </a:moveTo>
                <a:lnTo>
                  <a:pt x="1622012" y="2043771"/>
                </a:lnTo>
                <a:cubicBezTo>
                  <a:pt x="1630034" y="2046985"/>
                  <a:pt x="1638055" y="2050199"/>
                  <a:pt x="1644472" y="2053414"/>
                </a:cubicBezTo>
                <a:cubicBezTo>
                  <a:pt x="1663723" y="2066271"/>
                  <a:pt x="1676557" y="2072699"/>
                  <a:pt x="1695809" y="2079127"/>
                </a:cubicBezTo>
                <a:lnTo>
                  <a:pt x="1732299" y="2097404"/>
                </a:lnTo>
                <a:lnTo>
                  <a:pt x="1714964" y="2096227"/>
                </a:lnTo>
                <a:lnTo>
                  <a:pt x="1705434" y="2091984"/>
                </a:lnTo>
                <a:cubicBezTo>
                  <a:pt x="1695809" y="2087163"/>
                  <a:pt x="1686183" y="2082341"/>
                  <a:pt x="1676557" y="2079127"/>
                </a:cubicBezTo>
                <a:cubicBezTo>
                  <a:pt x="1666932" y="2072699"/>
                  <a:pt x="1655702" y="2067878"/>
                  <a:pt x="1644472" y="2063056"/>
                </a:cubicBezTo>
                <a:lnTo>
                  <a:pt x="1641263" y="2061449"/>
                </a:lnTo>
                <a:lnTo>
                  <a:pt x="1625221" y="2050200"/>
                </a:lnTo>
                <a:close/>
                <a:moveTo>
                  <a:pt x="1574658" y="2021161"/>
                </a:moveTo>
                <a:lnTo>
                  <a:pt x="1581551" y="2024751"/>
                </a:lnTo>
                <a:lnTo>
                  <a:pt x="1596344" y="2036539"/>
                </a:lnTo>
                <a:lnTo>
                  <a:pt x="1611694" y="2046674"/>
                </a:lnTo>
                <a:lnTo>
                  <a:pt x="1602141" y="2042384"/>
                </a:lnTo>
                <a:lnTo>
                  <a:pt x="1599552" y="2040557"/>
                </a:lnTo>
                <a:close/>
                <a:moveTo>
                  <a:pt x="1814453" y="2016153"/>
                </a:moveTo>
                <a:lnTo>
                  <a:pt x="1805158" y="2046920"/>
                </a:lnTo>
                <a:lnTo>
                  <a:pt x="1804799" y="2049510"/>
                </a:lnTo>
                <a:lnTo>
                  <a:pt x="1805158" y="2034041"/>
                </a:lnTo>
                <a:close/>
                <a:moveTo>
                  <a:pt x="1810183" y="2012901"/>
                </a:moveTo>
                <a:lnTo>
                  <a:pt x="1802745" y="2037260"/>
                </a:lnTo>
                <a:lnTo>
                  <a:pt x="1799521" y="2060487"/>
                </a:lnTo>
                <a:lnTo>
                  <a:pt x="1797919" y="2053359"/>
                </a:lnTo>
                <a:cubicBezTo>
                  <a:pt x="1798723" y="2042090"/>
                  <a:pt x="1801941" y="2030821"/>
                  <a:pt x="1805158" y="2021162"/>
                </a:cubicBezTo>
                <a:close/>
                <a:moveTo>
                  <a:pt x="2831137" y="2009936"/>
                </a:moveTo>
                <a:lnTo>
                  <a:pt x="2820646" y="2014421"/>
                </a:lnTo>
                <a:lnTo>
                  <a:pt x="2783219" y="2018322"/>
                </a:lnTo>
                <a:lnTo>
                  <a:pt x="2775279" y="2016604"/>
                </a:lnTo>
                <a:lnTo>
                  <a:pt x="2769235" y="2014966"/>
                </a:lnTo>
                <a:lnTo>
                  <a:pt x="2801355" y="2014421"/>
                </a:lnTo>
                <a:close/>
                <a:moveTo>
                  <a:pt x="1556649" y="2007130"/>
                </a:moveTo>
                <a:lnTo>
                  <a:pt x="1570676" y="2018058"/>
                </a:lnTo>
                <a:lnTo>
                  <a:pt x="1574658" y="2021161"/>
                </a:lnTo>
                <a:lnTo>
                  <a:pt x="1566923" y="2017132"/>
                </a:lnTo>
                <a:lnTo>
                  <a:pt x="1558643" y="2010022"/>
                </a:lnTo>
                <a:close/>
                <a:moveTo>
                  <a:pt x="2740734" y="2007009"/>
                </a:moveTo>
                <a:lnTo>
                  <a:pt x="2743482" y="2007988"/>
                </a:lnTo>
                <a:lnTo>
                  <a:pt x="2769235" y="2014966"/>
                </a:lnTo>
                <a:lnTo>
                  <a:pt x="2767821" y="2014990"/>
                </a:lnTo>
                <a:lnTo>
                  <a:pt x="2751721" y="2011506"/>
                </a:lnTo>
                <a:close/>
                <a:moveTo>
                  <a:pt x="2856068" y="2001216"/>
                </a:moveTo>
                <a:lnTo>
                  <a:pt x="2838732" y="2008792"/>
                </a:lnTo>
                <a:lnTo>
                  <a:pt x="2831137" y="2009936"/>
                </a:lnTo>
                <a:lnTo>
                  <a:pt x="2840844" y="2005785"/>
                </a:lnTo>
                <a:close/>
                <a:moveTo>
                  <a:pt x="2730621" y="1990990"/>
                </a:moveTo>
                <a:lnTo>
                  <a:pt x="2746499" y="1997511"/>
                </a:lnTo>
                <a:lnTo>
                  <a:pt x="2741134" y="1996703"/>
                </a:lnTo>
                <a:lnTo>
                  <a:pt x="2733836" y="1994316"/>
                </a:lnTo>
                <a:lnTo>
                  <a:pt x="2730621" y="1992893"/>
                </a:lnTo>
                <a:lnTo>
                  <a:pt x="2730621" y="1991903"/>
                </a:lnTo>
                <a:close/>
                <a:moveTo>
                  <a:pt x="1545166" y="1986669"/>
                </a:moveTo>
                <a:lnTo>
                  <a:pt x="1561852" y="2004397"/>
                </a:lnTo>
                <a:cubicBezTo>
                  <a:pt x="1572280" y="2013236"/>
                  <a:pt x="1583510" y="2021272"/>
                  <a:pt x="1593135" y="2027700"/>
                </a:cubicBezTo>
                <a:lnTo>
                  <a:pt x="1606645" y="2037174"/>
                </a:lnTo>
                <a:lnTo>
                  <a:pt x="1599552" y="2034129"/>
                </a:lnTo>
                <a:lnTo>
                  <a:pt x="1581551" y="2024751"/>
                </a:lnTo>
                <a:lnTo>
                  <a:pt x="1561049" y="2008415"/>
                </a:lnTo>
                <a:close/>
                <a:moveTo>
                  <a:pt x="2873894" y="1985169"/>
                </a:moveTo>
                <a:lnTo>
                  <a:pt x="2855913" y="1999343"/>
                </a:lnTo>
                <a:lnTo>
                  <a:pt x="2840844" y="2005785"/>
                </a:lnTo>
                <a:lnTo>
                  <a:pt x="2833507" y="2007988"/>
                </a:lnTo>
                <a:cubicBezTo>
                  <a:pt x="2820646" y="2011204"/>
                  <a:pt x="2807785" y="2012813"/>
                  <a:pt x="2794924" y="2012009"/>
                </a:cubicBezTo>
                <a:lnTo>
                  <a:pt x="2794527" y="2011901"/>
                </a:lnTo>
                <a:lnTo>
                  <a:pt x="2807112" y="2008560"/>
                </a:lnTo>
                <a:lnTo>
                  <a:pt x="2819842" y="2008792"/>
                </a:lnTo>
                <a:cubicBezTo>
                  <a:pt x="2833507" y="2006379"/>
                  <a:pt x="2846368" y="2001554"/>
                  <a:pt x="2859228" y="1995120"/>
                </a:cubicBezTo>
                <a:lnTo>
                  <a:pt x="2867247" y="1988626"/>
                </a:lnTo>
                <a:lnTo>
                  <a:pt x="2871285" y="1987078"/>
                </a:lnTo>
                <a:close/>
                <a:moveTo>
                  <a:pt x="2661398" y="1973434"/>
                </a:moveTo>
                <a:lnTo>
                  <a:pt x="2665521" y="1981717"/>
                </a:lnTo>
                <a:lnTo>
                  <a:pt x="2699757" y="1996542"/>
                </a:lnTo>
                <a:lnTo>
                  <a:pt x="2691592" y="1988823"/>
                </a:lnTo>
                <a:close/>
                <a:moveTo>
                  <a:pt x="2903156" y="1970084"/>
                </a:moveTo>
                <a:lnTo>
                  <a:pt x="2900798" y="1972378"/>
                </a:lnTo>
                <a:lnTo>
                  <a:pt x="2873697" y="1995925"/>
                </a:lnTo>
                <a:lnTo>
                  <a:pt x="2856068" y="2001216"/>
                </a:lnTo>
                <a:lnTo>
                  <a:pt x="2873697" y="1993512"/>
                </a:lnTo>
                <a:close/>
                <a:moveTo>
                  <a:pt x="2306021" y="1969380"/>
                </a:moveTo>
                <a:cubicBezTo>
                  <a:pt x="2344570" y="2021008"/>
                  <a:pt x="2395967" y="2072636"/>
                  <a:pt x="2453790" y="2111358"/>
                </a:cubicBezTo>
                <a:lnTo>
                  <a:pt x="2459529" y="2115826"/>
                </a:lnTo>
                <a:lnTo>
                  <a:pt x="2440940" y="2104904"/>
                </a:lnTo>
                <a:lnTo>
                  <a:pt x="2401781" y="2078681"/>
                </a:lnTo>
                <a:lnTo>
                  <a:pt x="2371875" y="2052469"/>
                </a:lnTo>
                <a:cubicBezTo>
                  <a:pt x="2346176" y="2027461"/>
                  <a:pt x="2322083" y="2001647"/>
                  <a:pt x="2299597" y="1975833"/>
                </a:cubicBezTo>
                <a:cubicBezTo>
                  <a:pt x="2299597" y="1969380"/>
                  <a:pt x="2306021" y="1969380"/>
                  <a:pt x="2306021" y="1969380"/>
                </a:cubicBezTo>
                <a:close/>
                <a:moveTo>
                  <a:pt x="2906079" y="1967241"/>
                </a:moveTo>
                <a:lnTo>
                  <a:pt x="2904685" y="1968868"/>
                </a:lnTo>
                <a:lnTo>
                  <a:pt x="2903156" y="1970084"/>
                </a:lnTo>
                <a:close/>
                <a:moveTo>
                  <a:pt x="2652956" y="1962926"/>
                </a:moveTo>
                <a:cubicBezTo>
                  <a:pt x="2659380" y="1962926"/>
                  <a:pt x="2659380" y="1969380"/>
                  <a:pt x="2659380" y="1969380"/>
                </a:cubicBezTo>
                <a:lnTo>
                  <a:pt x="2661051" y="1972735"/>
                </a:lnTo>
                <a:lnTo>
                  <a:pt x="2666317" y="1975820"/>
                </a:lnTo>
                <a:lnTo>
                  <a:pt x="2686471" y="1984739"/>
                </a:lnTo>
                <a:lnTo>
                  <a:pt x="2672230" y="1973413"/>
                </a:lnTo>
                <a:cubicBezTo>
                  <a:pt x="2665805" y="1969380"/>
                  <a:pt x="2659380" y="1966153"/>
                  <a:pt x="2652956" y="1962926"/>
                </a:cubicBezTo>
                <a:close/>
                <a:moveTo>
                  <a:pt x="1524368" y="1957426"/>
                </a:moveTo>
                <a:lnTo>
                  <a:pt x="1535381" y="1976273"/>
                </a:lnTo>
                <a:lnTo>
                  <a:pt x="1556649" y="2007130"/>
                </a:lnTo>
                <a:lnTo>
                  <a:pt x="1541798" y="1995558"/>
                </a:lnTo>
                <a:lnTo>
                  <a:pt x="1525837" y="1967387"/>
                </a:lnTo>
                <a:lnTo>
                  <a:pt x="1524661" y="1961626"/>
                </a:lnTo>
                <a:close/>
                <a:moveTo>
                  <a:pt x="2930713" y="1948169"/>
                </a:moveTo>
                <a:lnTo>
                  <a:pt x="2929963" y="1950086"/>
                </a:lnTo>
                <a:cubicBezTo>
                  <a:pt x="2917102" y="1972603"/>
                  <a:pt x="2897811" y="1990295"/>
                  <a:pt x="2874501" y="2002358"/>
                </a:cubicBezTo>
                <a:lnTo>
                  <a:pt x="2859335" y="2007901"/>
                </a:lnTo>
                <a:lnTo>
                  <a:pt x="2888165" y="1984666"/>
                </a:lnTo>
                <a:lnTo>
                  <a:pt x="2900798" y="1972378"/>
                </a:lnTo>
                <a:lnTo>
                  <a:pt x="2904241" y="1969386"/>
                </a:lnTo>
                <a:lnTo>
                  <a:pt x="2904685" y="1968868"/>
                </a:lnTo>
                <a:close/>
                <a:moveTo>
                  <a:pt x="2922867" y="1947646"/>
                </a:moveTo>
                <a:lnTo>
                  <a:pt x="2917102" y="1956519"/>
                </a:lnTo>
                <a:lnTo>
                  <a:pt x="2906079" y="1967241"/>
                </a:lnTo>
                <a:close/>
                <a:moveTo>
                  <a:pt x="2048879" y="1946529"/>
                </a:moveTo>
                <a:lnTo>
                  <a:pt x="2050082" y="1950938"/>
                </a:lnTo>
                <a:lnTo>
                  <a:pt x="2043446" y="1979704"/>
                </a:lnTo>
                <a:lnTo>
                  <a:pt x="2039645" y="1986430"/>
                </a:lnTo>
                <a:lnTo>
                  <a:pt x="2037997" y="1988590"/>
                </a:lnTo>
                <a:lnTo>
                  <a:pt x="2023636" y="2001445"/>
                </a:lnTo>
                <a:cubicBezTo>
                  <a:pt x="2010814" y="2014272"/>
                  <a:pt x="1991580" y="2020685"/>
                  <a:pt x="1965936" y="2014272"/>
                </a:cubicBezTo>
                <a:cubicBezTo>
                  <a:pt x="1985169" y="2014272"/>
                  <a:pt x="2004402" y="2014272"/>
                  <a:pt x="2023636" y="1995031"/>
                </a:cubicBezTo>
                <a:cubicBezTo>
                  <a:pt x="2030047" y="1988618"/>
                  <a:pt x="2036458" y="1982204"/>
                  <a:pt x="2042869" y="1969377"/>
                </a:cubicBezTo>
                <a:cubicBezTo>
                  <a:pt x="2042869" y="1966170"/>
                  <a:pt x="2046074" y="1961360"/>
                  <a:pt x="2048479" y="1955748"/>
                </a:cubicBezTo>
                <a:close/>
                <a:moveTo>
                  <a:pt x="2054118" y="1946359"/>
                </a:moveTo>
                <a:lnTo>
                  <a:pt x="2055691" y="1950136"/>
                </a:lnTo>
                <a:lnTo>
                  <a:pt x="2055691" y="1962963"/>
                </a:lnTo>
                <a:cubicBezTo>
                  <a:pt x="2049280" y="1982204"/>
                  <a:pt x="2036458" y="2007858"/>
                  <a:pt x="2017225" y="2020685"/>
                </a:cubicBezTo>
                <a:lnTo>
                  <a:pt x="2012626" y="2024031"/>
                </a:lnTo>
                <a:lnTo>
                  <a:pt x="2010012" y="2025495"/>
                </a:lnTo>
                <a:lnTo>
                  <a:pt x="2001641" y="2026036"/>
                </a:lnTo>
                <a:lnTo>
                  <a:pt x="2019629" y="2012668"/>
                </a:lnTo>
                <a:lnTo>
                  <a:pt x="2037997" y="1988590"/>
                </a:lnTo>
                <a:lnTo>
                  <a:pt x="2038862" y="1987816"/>
                </a:lnTo>
                <a:lnTo>
                  <a:pt x="2039645" y="1986430"/>
                </a:lnTo>
                <a:lnTo>
                  <a:pt x="2042869" y="1982204"/>
                </a:lnTo>
                <a:lnTo>
                  <a:pt x="2043446" y="1979704"/>
                </a:lnTo>
                <a:lnTo>
                  <a:pt x="2049280" y="1969377"/>
                </a:lnTo>
                <a:cubicBezTo>
                  <a:pt x="2049280" y="1966170"/>
                  <a:pt x="2050883" y="1961360"/>
                  <a:pt x="2052486" y="1955748"/>
                </a:cubicBezTo>
                <a:close/>
                <a:moveTo>
                  <a:pt x="2925016" y="1945137"/>
                </a:moveTo>
                <a:lnTo>
                  <a:pt x="2922867" y="1947646"/>
                </a:lnTo>
                <a:lnTo>
                  <a:pt x="2923843" y="1946143"/>
                </a:lnTo>
                <a:close/>
                <a:moveTo>
                  <a:pt x="1523094" y="1939135"/>
                </a:moveTo>
                <a:lnTo>
                  <a:pt x="1523307" y="1939692"/>
                </a:lnTo>
                <a:lnTo>
                  <a:pt x="1523177" y="1940329"/>
                </a:lnTo>
                <a:close/>
                <a:moveTo>
                  <a:pt x="2055691" y="1934977"/>
                </a:moveTo>
                <a:lnTo>
                  <a:pt x="2060499" y="1938913"/>
                </a:lnTo>
                <a:cubicBezTo>
                  <a:pt x="2065308" y="1945326"/>
                  <a:pt x="2068513" y="1953343"/>
                  <a:pt x="2068513" y="1962963"/>
                </a:cubicBezTo>
                <a:cubicBezTo>
                  <a:pt x="2062102" y="1969377"/>
                  <a:pt x="2062102" y="1982204"/>
                  <a:pt x="2055691" y="1995031"/>
                </a:cubicBezTo>
                <a:cubicBezTo>
                  <a:pt x="2049280" y="2001445"/>
                  <a:pt x="2042869" y="2014272"/>
                  <a:pt x="2030047" y="2020685"/>
                </a:cubicBezTo>
                <a:lnTo>
                  <a:pt x="2008775" y="2026833"/>
                </a:lnTo>
                <a:lnTo>
                  <a:pt x="2012626" y="2024031"/>
                </a:lnTo>
                <a:lnTo>
                  <a:pt x="2030047" y="2014272"/>
                </a:lnTo>
                <a:cubicBezTo>
                  <a:pt x="2036458" y="2007858"/>
                  <a:pt x="2049280" y="1995031"/>
                  <a:pt x="2055691" y="1982204"/>
                </a:cubicBezTo>
                <a:cubicBezTo>
                  <a:pt x="2055691" y="1975791"/>
                  <a:pt x="2062102" y="1962963"/>
                  <a:pt x="2055691" y="1950136"/>
                </a:cubicBezTo>
                <a:lnTo>
                  <a:pt x="2055691" y="1944524"/>
                </a:lnTo>
                <a:lnTo>
                  <a:pt x="2055691" y="1937309"/>
                </a:lnTo>
                <a:close/>
                <a:moveTo>
                  <a:pt x="2045358" y="1933612"/>
                </a:moveTo>
                <a:lnTo>
                  <a:pt x="2049256" y="1937866"/>
                </a:lnTo>
                <a:lnTo>
                  <a:pt x="2048879" y="1946529"/>
                </a:lnTo>
                <a:close/>
                <a:moveTo>
                  <a:pt x="2938082" y="1929345"/>
                </a:moveTo>
                <a:lnTo>
                  <a:pt x="2936986" y="1932145"/>
                </a:lnTo>
                <a:lnTo>
                  <a:pt x="2932374" y="1938827"/>
                </a:lnTo>
                <a:lnTo>
                  <a:pt x="2925016" y="1945137"/>
                </a:lnTo>
                <a:lnTo>
                  <a:pt x="2933178" y="1935610"/>
                </a:lnTo>
                <a:lnTo>
                  <a:pt x="2933497" y="1934173"/>
                </a:lnTo>
                <a:close/>
                <a:moveTo>
                  <a:pt x="2052486" y="1927689"/>
                </a:moveTo>
                <a:lnTo>
                  <a:pt x="2055691" y="1930896"/>
                </a:lnTo>
                <a:lnTo>
                  <a:pt x="2055691" y="1934977"/>
                </a:lnTo>
                <a:lnTo>
                  <a:pt x="2054623" y="1934103"/>
                </a:lnTo>
                <a:close/>
                <a:moveTo>
                  <a:pt x="2045808" y="1926888"/>
                </a:moveTo>
                <a:lnTo>
                  <a:pt x="2054623" y="1934103"/>
                </a:lnTo>
                <a:lnTo>
                  <a:pt x="2055691" y="1937309"/>
                </a:lnTo>
                <a:lnTo>
                  <a:pt x="2054118" y="1946359"/>
                </a:lnTo>
                <a:lnTo>
                  <a:pt x="2051684" y="1940516"/>
                </a:lnTo>
                <a:lnTo>
                  <a:pt x="2049256" y="1937866"/>
                </a:lnTo>
                <a:lnTo>
                  <a:pt x="2049280" y="1937309"/>
                </a:lnTo>
                <a:close/>
                <a:moveTo>
                  <a:pt x="2036871" y="1920344"/>
                </a:moveTo>
                <a:lnTo>
                  <a:pt x="2044472" y="1922879"/>
                </a:lnTo>
                <a:lnTo>
                  <a:pt x="2045808" y="1926888"/>
                </a:lnTo>
                <a:lnTo>
                  <a:pt x="2042869" y="1924482"/>
                </a:lnTo>
                <a:close/>
                <a:moveTo>
                  <a:pt x="1874629" y="1917983"/>
                </a:moveTo>
                <a:lnTo>
                  <a:pt x="1856639" y="1943889"/>
                </a:lnTo>
                <a:cubicBezTo>
                  <a:pt x="1850204" y="1956767"/>
                  <a:pt x="1837334" y="1976086"/>
                  <a:pt x="1830899" y="1988965"/>
                </a:cubicBezTo>
                <a:cubicBezTo>
                  <a:pt x="1824464" y="1998624"/>
                  <a:pt x="1819637" y="2006673"/>
                  <a:pt x="1815615" y="2013917"/>
                </a:cubicBezTo>
                <a:lnTo>
                  <a:pt x="1814453" y="2016153"/>
                </a:lnTo>
                <a:lnTo>
                  <a:pt x="1815615" y="2012308"/>
                </a:lnTo>
                <a:cubicBezTo>
                  <a:pt x="1819637" y="2001844"/>
                  <a:pt x="1824464" y="1992184"/>
                  <a:pt x="1830899" y="1982525"/>
                </a:cubicBezTo>
                <a:cubicBezTo>
                  <a:pt x="1843769" y="1963207"/>
                  <a:pt x="1856639" y="1943889"/>
                  <a:pt x="1869509" y="1924570"/>
                </a:cubicBezTo>
                <a:close/>
                <a:moveTo>
                  <a:pt x="2235350" y="1917751"/>
                </a:moveTo>
                <a:cubicBezTo>
                  <a:pt x="2254624" y="1924205"/>
                  <a:pt x="2261048" y="1943565"/>
                  <a:pt x="2273898" y="1956473"/>
                </a:cubicBezTo>
                <a:cubicBezTo>
                  <a:pt x="2293172" y="1975833"/>
                  <a:pt x="2306021" y="1995194"/>
                  <a:pt x="2325296" y="2014554"/>
                </a:cubicBezTo>
                <a:cubicBezTo>
                  <a:pt x="2344570" y="2033915"/>
                  <a:pt x="2363844" y="2053276"/>
                  <a:pt x="2383118" y="2066183"/>
                </a:cubicBezTo>
                <a:lnTo>
                  <a:pt x="2401781" y="2078681"/>
                </a:lnTo>
                <a:lnTo>
                  <a:pt x="2437214" y="2109736"/>
                </a:lnTo>
                <a:lnTo>
                  <a:pt x="2419257" y="2100871"/>
                </a:lnTo>
                <a:cubicBezTo>
                  <a:pt x="2403998" y="2091997"/>
                  <a:pt x="2389543" y="2082316"/>
                  <a:pt x="2376693" y="2072636"/>
                </a:cubicBezTo>
                <a:cubicBezTo>
                  <a:pt x="2350994" y="2046822"/>
                  <a:pt x="2325296" y="2021008"/>
                  <a:pt x="2299597" y="1995194"/>
                </a:cubicBezTo>
                <a:cubicBezTo>
                  <a:pt x="2286747" y="1982287"/>
                  <a:pt x="2273898" y="1969380"/>
                  <a:pt x="2261048" y="1956473"/>
                </a:cubicBezTo>
                <a:cubicBezTo>
                  <a:pt x="2257836" y="1950019"/>
                  <a:pt x="2254624" y="1943565"/>
                  <a:pt x="2250608" y="1937919"/>
                </a:cubicBezTo>
                <a:lnTo>
                  <a:pt x="2236561" y="1925293"/>
                </a:lnTo>
                <a:close/>
                <a:moveTo>
                  <a:pt x="2228925" y="1917751"/>
                </a:moveTo>
                <a:cubicBezTo>
                  <a:pt x="2228925" y="1917751"/>
                  <a:pt x="2235350" y="1917751"/>
                  <a:pt x="2235350" y="1917751"/>
                </a:cubicBezTo>
                <a:cubicBezTo>
                  <a:pt x="2235350" y="1917751"/>
                  <a:pt x="2235350" y="1924205"/>
                  <a:pt x="2235350" y="1924205"/>
                </a:cubicBezTo>
                <a:lnTo>
                  <a:pt x="2236561" y="1925293"/>
                </a:lnTo>
                <a:lnTo>
                  <a:pt x="2239365" y="1942759"/>
                </a:lnTo>
                <a:cubicBezTo>
                  <a:pt x="2241774" y="1950019"/>
                  <a:pt x="2244987" y="1956472"/>
                  <a:pt x="2248199" y="1962926"/>
                </a:cubicBezTo>
                <a:lnTo>
                  <a:pt x="2255738" y="1974286"/>
                </a:lnTo>
                <a:lnTo>
                  <a:pt x="2263431" y="1980621"/>
                </a:lnTo>
                <a:cubicBezTo>
                  <a:pt x="2272277" y="1989415"/>
                  <a:pt x="2280319" y="1999008"/>
                  <a:pt x="2286752" y="2008601"/>
                </a:cubicBezTo>
                <a:cubicBezTo>
                  <a:pt x="2296403" y="2018194"/>
                  <a:pt x="2306053" y="2027787"/>
                  <a:pt x="2314899" y="2037380"/>
                </a:cubicBezTo>
                <a:lnTo>
                  <a:pt x="2326574" y="2051788"/>
                </a:lnTo>
                <a:lnTo>
                  <a:pt x="2321333" y="2047773"/>
                </a:lnTo>
                <a:lnTo>
                  <a:pt x="2309773" y="2040741"/>
                </a:lnTo>
                <a:lnTo>
                  <a:pt x="2286752" y="2014997"/>
                </a:lnTo>
                <a:lnTo>
                  <a:pt x="2273449" y="2000970"/>
                </a:lnTo>
                <a:lnTo>
                  <a:pt x="2273898" y="2001647"/>
                </a:lnTo>
                <a:lnTo>
                  <a:pt x="2285701" y="2018309"/>
                </a:lnTo>
                <a:lnTo>
                  <a:pt x="2290773" y="2023790"/>
                </a:lnTo>
                <a:lnTo>
                  <a:pt x="2308385" y="2039897"/>
                </a:lnTo>
                <a:lnTo>
                  <a:pt x="2295395" y="2031995"/>
                </a:lnTo>
                <a:lnTo>
                  <a:pt x="2302822" y="2042480"/>
                </a:lnTo>
                <a:lnTo>
                  <a:pt x="2314899" y="2048572"/>
                </a:lnTo>
                <a:lnTo>
                  <a:pt x="2320591" y="2052839"/>
                </a:lnTo>
                <a:lnTo>
                  <a:pt x="2338221" y="2072555"/>
                </a:lnTo>
                <a:lnTo>
                  <a:pt x="2377811" y="2105515"/>
                </a:lnTo>
                <a:lnTo>
                  <a:pt x="2396123" y="2123718"/>
                </a:lnTo>
                <a:lnTo>
                  <a:pt x="2412590" y="2133721"/>
                </a:lnTo>
                <a:lnTo>
                  <a:pt x="2434448" y="2150289"/>
                </a:lnTo>
                <a:lnTo>
                  <a:pt x="2425074" y="2147701"/>
                </a:lnTo>
                <a:cubicBezTo>
                  <a:pt x="2415423" y="2142904"/>
                  <a:pt x="2405773" y="2136509"/>
                  <a:pt x="2396123" y="2130113"/>
                </a:cubicBezTo>
                <a:cubicBezTo>
                  <a:pt x="2383256" y="2117323"/>
                  <a:pt x="2363955" y="2098136"/>
                  <a:pt x="2344654" y="2085346"/>
                </a:cubicBezTo>
                <a:lnTo>
                  <a:pt x="2311865" y="2053620"/>
                </a:lnTo>
                <a:lnTo>
                  <a:pt x="2338145" y="2085543"/>
                </a:lnTo>
                <a:cubicBezTo>
                  <a:pt x="2363844" y="2104904"/>
                  <a:pt x="2389543" y="2130718"/>
                  <a:pt x="2415241" y="2150079"/>
                </a:cubicBezTo>
                <a:cubicBezTo>
                  <a:pt x="2453790" y="2174280"/>
                  <a:pt x="2503180" y="2194850"/>
                  <a:pt x="2552569" y="2195455"/>
                </a:cubicBezTo>
                <a:lnTo>
                  <a:pt x="2583097" y="2191308"/>
                </a:lnTo>
                <a:lnTo>
                  <a:pt x="2601558" y="2195254"/>
                </a:lnTo>
                <a:lnTo>
                  <a:pt x="2609919" y="2194370"/>
                </a:lnTo>
                <a:lnTo>
                  <a:pt x="2604971" y="2196867"/>
                </a:lnTo>
                <a:cubicBezTo>
                  <a:pt x="2561002" y="2210177"/>
                  <a:pt x="2511612" y="2201707"/>
                  <a:pt x="2473064" y="2182347"/>
                </a:cubicBezTo>
                <a:cubicBezTo>
                  <a:pt x="2440940" y="2169439"/>
                  <a:pt x="2415241" y="2156532"/>
                  <a:pt x="2389543" y="2137172"/>
                </a:cubicBezTo>
                <a:cubicBezTo>
                  <a:pt x="2363844" y="2111358"/>
                  <a:pt x="2338145" y="2091997"/>
                  <a:pt x="2312446" y="2066183"/>
                </a:cubicBezTo>
                <a:cubicBezTo>
                  <a:pt x="2309234" y="2059729"/>
                  <a:pt x="2304415" y="2053276"/>
                  <a:pt x="2299597" y="2046822"/>
                </a:cubicBezTo>
                <a:lnTo>
                  <a:pt x="2293641" y="2037849"/>
                </a:lnTo>
                <a:lnTo>
                  <a:pt x="2261018" y="2021392"/>
                </a:lnTo>
                <a:cubicBezTo>
                  <a:pt x="2261018" y="2014997"/>
                  <a:pt x="2261018" y="2014997"/>
                  <a:pt x="2267452" y="2014997"/>
                </a:cubicBezTo>
                <a:lnTo>
                  <a:pt x="2281097" y="2023297"/>
                </a:lnTo>
                <a:lnTo>
                  <a:pt x="2284340" y="2026988"/>
                </a:lnTo>
                <a:lnTo>
                  <a:pt x="2290190" y="2032648"/>
                </a:lnTo>
                <a:lnTo>
                  <a:pt x="2286747" y="2027461"/>
                </a:lnTo>
                <a:lnTo>
                  <a:pt x="2285647" y="2026065"/>
                </a:lnTo>
                <a:lnTo>
                  <a:pt x="2281097" y="2023297"/>
                </a:lnTo>
                <a:lnTo>
                  <a:pt x="2228850" y="1963834"/>
                </a:lnTo>
                <a:lnTo>
                  <a:pt x="2249216" y="1978887"/>
                </a:lnTo>
                <a:lnTo>
                  <a:pt x="2264837" y="1995766"/>
                </a:lnTo>
                <a:lnTo>
                  <a:pt x="2261048" y="1988740"/>
                </a:lnTo>
                <a:lnTo>
                  <a:pt x="2259423" y="1986432"/>
                </a:lnTo>
                <a:lnTo>
                  <a:pt x="2249216" y="1978887"/>
                </a:lnTo>
                <a:lnTo>
                  <a:pt x="2235284" y="1963834"/>
                </a:lnTo>
                <a:cubicBezTo>
                  <a:pt x="2235284" y="1963834"/>
                  <a:pt x="2228850" y="1963834"/>
                  <a:pt x="2228850" y="1963834"/>
                </a:cubicBezTo>
                <a:cubicBezTo>
                  <a:pt x="2228850" y="1963834"/>
                  <a:pt x="2228850" y="1957438"/>
                  <a:pt x="2235284" y="1957438"/>
                </a:cubicBezTo>
                <a:lnTo>
                  <a:pt x="2244148" y="1964739"/>
                </a:lnTo>
                <a:lnTo>
                  <a:pt x="2237759" y="1955666"/>
                </a:lnTo>
                <a:cubicBezTo>
                  <a:pt x="2230531" y="1943565"/>
                  <a:pt x="2225713" y="1930658"/>
                  <a:pt x="2228925" y="1917751"/>
                </a:cubicBezTo>
                <a:close/>
                <a:moveTo>
                  <a:pt x="2937435" y="1916444"/>
                </a:moveTo>
                <a:lnTo>
                  <a:pt x="2933497" y="1934173"/>
                </a:lnTo>
                <a:lnTo>
                  <a:pt x="2927551" y="1940435"/>
                </a:lnTo>
                <a:lnTo>
                  <a:pt x="2923843" y="1946143"/>
                </a:lnTo>
                <a:lnTo>
                  <a:pt x="2904241" y="1962953"/>
                </a:lnTo>
                <a:lnTo>
                  <a:pt x="2873894" y="1985169"/>
                </a:lnTo>
                <a:lnTo>
                  <a:pt x="2885754" y="1975820"/>
                </a:lnTo>
                <a:lnTo>
                  <a:pt x="2892300" y="1968335"/>
                </a:lnTo>
                <a:lnTo>
                  <a:pt x="2892988" y="1967778"/>
                </a:lnTo>
                <a:lnTo>
                  <a:pt x="2893575" y="1966876"/>
                </a:lnTo>
                <a:lnTo>
                  <a:pt x="2936393" y="1917918"/>
                </a:lnTo>
                <a:close/>
                <a:moveTo>
                  <a:pt x="2139781" y="1911691"/>
                </a:moveTo>
                <a:lnTo>
                  <a:pt x="2139781" y="1952743"/>
                </a:lnTo>
                <a:cubicBezTo>
                  <a:pt x="2133346" y="1985745"/>
                  <a:pt x="2120476" y="2017942"/>
                  <a:pt x="2101171" y="2046920"/>
                </a:cubicBezTo>
                <a:cubicBezTo>
                  <a:pt x="2094736" y="2053359"/>
                  <a:pt x="2081866" y="2059798"/>
                  <a:pt x="2075431" y="2066238"/>
                </a:cubicBezTo>
                <a:cubicBezTo>
                  <a:pt x="2068996" y="2072677"/>
                  <a:pt x="2068996" y="2066238"/>
                  <a:pt x="2068996" y="2066238"/>
                </a:cubicBezTo>
                <a:cubicBezTo>
                  <a:pt x="2081866" y="2059798"/>
                  <a:pt x="2088301" y="2046920"/>
                  <a:pt x="2094736" y="2040480"/>
                </a:cubicBezTo>
                <a:cubicBezTo>
                  <a:pt x="2094736" y="2040480"/>
                  <a:pt x="2101171" y="2040480"/>
                  <a:pt x="2101171" y="2040480"/>
                </a:cubicBezTo>
                <a:cubicBezTo>
                  <a:pt x="2110823" y="2021162"/>
                  <a:pt x="2120476" y="2000234"/>
                  <a:pt x="2127715" y="1978501"/>
                </a:cubicBezTo>
                <a:close/>
                <a:moveTo>
                  <a:pt x="2593675" y="1911686"/>
                </a:moveTo>
                <a:lnTo>
                  <a:pt x="2602013" y="1917918"/>
                </a:lnTo>
                <a:cubicBezTo>
                  <a:pt x="2624519" y="1934002"/>
                  <a:pt x="2648633" y="1948477"/>
                  <a:pt x="2673551" y="1961344"/>
                </a:cubicBezTo>
                <a:lnTo>
                  <a:pt x="2736244" y="1989075"/>
                </a:lnTo>
                <a:lnTo>
                  <a:pt x="2730621" y="1988687"/>
                </a:lnTo>
                <a:lnTo>
                  <a:pt x="2730621" y="1990990"/>
                </a:lnTo>
                <a:lnTo>
                  <a:pt x="2682404" y="1971186"/>
                </a:lnTo>
                <a:lnTo>
                  <a:pt x="2678916" y="1969508"/>
                </a:lnTo>
                <a:lnTo>
                  <a:pt x="2614858" y="1928461"/>
                </a:lnTo>
                <a:lnTo>
                  <a:pt x="2595208" y="1913001"/>
                </a:lnTo>
                <a:close/>
                <a:moveTo>
                  <a:pt x="2030363" y="1908330"/>
                </a:moveTo>
                <a:lnTo>
                  <a:pt x="2037259" y="1910854"/>
                </a:lnTo>
                <a:cubicBezTo>
                  <a:pt x="2042468" y="1913659"/>
                  <a:pt x="2047076" y="1917067"/>
                  <a:pt x="2050382" y="1921376"/>
                </a:cubicBezTo>
                <a:lnTo>
                  <a:pt x="2052486" y="1927689"/>
                </a:lnTo>
                <a:lnTo>
                  <a:pt x="2036458" y="1911655"/>
                </a:lnTo>
                <a:close/>
                <a:moveTo>
                  <a:pt x="1996908" y="1904850"/>
                </a:moveTo>
                <a:lnTo>
                  <a:pt x="1997991" y="1905242"/>
                </a:lnTo>
                <a:cubicBezTo>
                  <a:pt x="2010814" y="1905242"/>
                  <a:pt x="2023636" y="1911655"/>
                  <a:pt x="2030047" y="1918069"/>
                </a:cubicBezTo>
                <a:lnTo>
                  <a:pt x="2034689" y="1919617"/>
                </a:lnTo>
                <a:lnTo>
                  <a:pt x="2042869" y="1924482"/>
                </a:lnTo>
                <a:lnTo>
                  <a:pt x="2045358" y="1933612"/>
                </a:lnTo>
                <a:lnTo>
                  <a:pt x="2042869" y="1930896"/>
                </a:lnTo>
                <a:cubicBezTo>
                  <a:pt x="2036458" y="1924482"/>
                  <a:pt x="2026841" y="1919672"/>
                  <a:pt x="2016423" y="1914862"/>
                </a:cubicBezTo>
                <a:close/>
                <a:moveTo>
                  <a:pt x="1982914" y="1899795"/>
                </a:moveTo>
                <a:lnTo>
                  <a:pt x="1990489" y="1901557"/>
                </a:lnTo>
                <a:lnTo>
                  <a:pt x="1996908" y="1904850"/>
                </a:lnTo>
                <a:close/>
                <a:moveTo>
                  <a:pt x="1996304" y="1895115"/>
                </a:moveTo>
                <a:lnTo>
                  <a:pt x="2010012" y="1897225"/>
                </a:lnTo>
                <a:lnTo>
                  <a:pt x="2030363" y="1908330"/>
                </a:lnTo>
                <a:lnTo>
                  <a:pt x="2004402" y="1898828"/>
                </a:lnTo>
                <a:lnTo>
                  <a:pt x="1999060" y="1896691"/>
                </a:lnTo>
                <a:close/>
                <a:moveTo>
                  <a:pt x="1965141" y="1894459"/>
                </a:moveTo>
                <a:lnTo>
                  <a:pt x="1969142" y="1894820"/>
                </a:lnTo>
                <a:lnTo>
                  <a:pt x="1982914" y="1899795"/>
                </a:lnTo>
                <a:lnTo>
                  <a:pt x="1978758" y="1898828"/>
                </a:lnTo>
                <a:cubicBezTo>
                  <a:pt x="1972347" y="1898828"/>
                  <a:pt x="1965936" y="1898828"/>
                  <a:pt x="1959525" y="1905242"/>
                </a:cubicBezTo>
                <a:cubicBezTo>
                  <a:pt x="1953114" y="1911655"/>
                  <a:pt x="1946703" y="1918069"/>
                  <a:pt x="1940292" y="1930896"/>
                </a:cubicBezTo>
                <a:cubicBezTo>
                  <a:pt x="1933881" y="1950136"/>
                  <a:pt x="1927470" y="1969377"/>
                  <a:pt x="1933881" y="1995031"/>
                </a:cubicBezTo>
                <a:cubicBezTo>
                  <a:pt x="1933881" y="2001445"/>
                  <a:pt x="1940292" y="2007858"/>
                  <a:pt x="1946703" y="2014272"/>
                </a:cubicBezTo>
                <a:cubicBezTo>
                  <a:pt x="1959525" y="2020685"/>
                  <a:pt x="1972347" y="2027099"/>
                  <a:pt x="1985169" y="2027099"/>
                </a:cubicBezTo>
                <a:lnTo>
                  <a:pt x="2001641" y="2026036"/>
                </a:lnTo>
                <a:lnTo>
                  <a:pt x="1995346" y="2030714"/>
                </a:lnTo>
                <a:lnTo>
                  <a:pt x="1993985" y="2031107"/>
                </a:lnTo>
                <a:cubicBezTo>
                  <a:pt x="1980361" y="2031909"/>
                  <a:pt x="1965936" y="2030306"/>
                  <a:pt x="1953114" y="2027099"/>
                </a:cubicBezTo>
                <a:cubicBezTo>
                  <a:pt x="1946703" y="2020685"/>
                  <a:pt x="1940292" y="2014272"/>
                  <a:pt x="1933881" y="2007858"/>
                </a:cubicBezTo>
                <a:cubicBezTo>
                  <a:pt x="1927470" y="2001445"/>
                  <a:pt x="1927470" y="1988618"/>
                  <a:pt x="1927470" y="1982204"/>
                </a:cubicBezTo>
                <a:cubicBezTo>
                  <a:pt x="1921058" y="1962963"/>
                  <a:pt x="1927470" y="1937309"/>
                  <a:pt x="1940292" y="1918069"/>
                </a:cubicBezTo>
                <a:cubicBezTo>
                  <a:pt x="1940292" y="1911655"/>
                  <a:pt x="1946703" y="1905242"/>
                  <a:pt x="1959525" y="1898828"/>
                </a:cubicBezTo>
                <a:close/>
                <a:moveTo>
                  <a:pt x="1988860" y="1893970"/>
                </a:moveTo>
                <a:lnTo>
                  <a:pt x="1994385" y="1894820"/>
                </a:lnTo>
                <a:lnTo>
                  <a:pt x="1999060" y="1896691"/>
                </a:lnTo>
                <a:lnTo>
                  <a:pt x="2019629" y="1908449"/>
                </a:lnTo>
                <a:lnTo>
                  <a:pt x="2036871" y="1920344"/>
                </a:lnTo>
                <a:lnTo>
                  <a:pt x="2034689" y="1919617"/>
                </a:lnTo>
                <a:lnTo>
                  <a:pt x="2013218" y="1906845"/>
                </a:lnTo>
                <a:lnTo>
                  <a:pt x="1990489" y="1901557"/>
                </a:lnTo>
                <a:lnTo>
                  <a:pt x="1985169" y="1898828"/>
                </a:lnTo>
                <a:cubicBezTo>
                  <a:pt x="1985169" y="1898828"/>
                  <a:pt x="1985169" y="1897225"/>
                  <a:pt x="1985971" y="1895621"/>
                </a:cubicBezTo>
                <a:close/>
                <a:moveTo>
                  <a:pt x="1991580" y="1892415"/>
                </a:moveTo>
                <a:lnTo>
                  <a:pt x="1996304" y="1895115"/>
                </a:lnTo>
                <a:lnTo>
                  <a:pt x="1994385" y="1894820"/>
                </a:lnTo>
                <a:lnTo>
                  <a:pt x="1990260" y="1893169"/>
                </a:lnTo>
                <a:close/>
                <a:moveTo>
                  <a:pt x="1322405" y="1890848"/>
                </a:moveTo>
                <a:lnTo>
                  <a:pt x="1323367" y="1893658"/>
                </a:lnTo>
                <a:lnTo>
                  <a:pt x="1322663" y="1892631"/>
                </a:lnTo>
                <a:close/>
                <a:moveTo>
                  <a:pt x="1972347" y="1886001"/>
                </a:moveTo>
                <a:cubicBezTo>
                  <a:pt x="1978758" y="1889208"/>
                  <a:pt x="1983567" y="1890811"/>
                  <a:pt x="1988375" y="1892415"/>
                </a:cubicBezTo>
                <a:lnTo>
                  <a:pt x="1990260" y="1893169"/>
                </a:lnTo>
                <a:lnTo>
                  <a:pt x="1988860" y="1893970"/>
                </a:lnTo>
                <a:lnTo>
                  <a:pt x="1978758" y="1892415"/>
                </a:lnTo>
                <a:cubicBezTo>
                  <a:pt x="1975553" y="1892415"/>
                  <a:pt x="1970744" y="1892415"/>
                  <a:pt x="1966737" y="1893216"/>
                </a:cubicBezTo>
                <a:lnTo>
                  <a:pt x="1965141" y="1894459"/>
                </a:lnTo>
                <a:lnTo>
                  <a:pt x="1954717" y="1893517"/>
                </a:lnTo>
                <a:cubicBezTo>
                  <a:pt x="1949908" y="1894018"/>
                  <a:pt x="1945100" y="1895621"/>
                  <a:pt x="1940292" y="1898828"/>
                </a:cubicBezTo>
                <a:cubicBezTo>
                  <a:pt x="1921058" y="1911655"/>
                  <a:pt x="1914647" y="1930896"/>
                  <a:pt x="1908236" y="1950136"/>
                </a:cubicBezTo>
                <a:cubicBezTo>
                  <a:pt x="1908236" y="1975791"/>
                  <a:pt x="1908236" y="2001445"/>
                  <a:pt x="1921058" y="2020685"/>
                </a:cubicBezTo>
                <a:cubicBezTo>
                  <a:pt x="1940292" y="2033512"/>
                  <a:pt x="1965936" y="2046339"/>
                  <a:pt x="1991580" y="2033512"/>
                </a:cubicBezTo>
                <a:lnTo>
                  <a:pt x="1995346" y="2030714"/>
                </a:lnTo>
                <a:lnTo>
                  <a:pt x="2008775" y="2026833"/>
                </a:lnTo>
                <a:lnTo>
                  <a:pt x="1990779" y="2039926"/>
                </a:lnTo>
                <a:cubicBezTo>
                  <a:pt x="1980361" y="2043133"/>
                  <a:pt x="1969142" y="2043133"/>
                  <a:pt x="1959525" y="2039926"/>
                </a:cubicBezTo>
                <a:cubicBezTo>
                  <a:pt x="1933881" y="2039926"/>
                  <a:pt x="1914647" y="2027099"/>
                  <a:pt x="1908236" y="2001445"/>
                </a:cubicBezTo>
                <a:cubicBezTo>
                  <a:pt x="1901825" y="1982204"/>
                  <a:pt x="1901825" y="1956550"/>
                  <a:pt x="1908236" y="1937309"/>
                </a:cubicBezTo>
                <a:cubicBezTo>
                  <a:pt x="1914647" y="1918069"/>
                  <a:pt x="1921058" y="1898828"/>
                  <a:pt x="1940292" y="1892415"/>
                </a:cubicBezTo>
                <a:cubicBezTo>
                  <a:pt x="1953114" y="1886001"/>
                  <a:pt x="1959525" y="1886001"/>
                  <a:pt x="1972347" y="1886001"/>
                </a:cubicBezTo>
                <a:close/>
                <a:moveTo>
                  <a:pt x="1904159" y="1879990"/>
                </a:moveTo>
                <a:lnTo>
                  <a:pt x="1874629" y="1917983"/>
                </a:lnTo>
                <a:lnTo>
                  <a:pt x="1889618" y="1896398"/>
                </a:lnTo>
                <a:close/>
                <a:moveTo>
                  <a:pt x="1920407" y="1879847"/>
                </a:moveTo>
                <a:cubicBezTo>
                  <a:pt x="1920407" y="1879847"/>
                  <a:pt x="1920407" y="1879847"/>
                  <a:pt x="1926824" y="1879847"/>
                </a:cubicBezTo>
                <a:cubicBezTo>
                  <a:pt x="1926824" y="1886276"/>
                  <a:pt x="1920407" y="1886276"/>
                  <a:pt x="1920407" y="1879847"/>
                </a:cubicBezTo>
                <a:close/>
                <a:moveTo>
                  <a:pt x="1836025" y="1866721"/>
                </a:moveTo>
                <a:lnTo>
                  <a:pt x="1824972" y="1886586"/>
                </a:lnTo>
                <a:lnTo>
                  <a:pt x="1810207" y="1902221"/>
                </a:lnTo>
                <a:lnTo>
                  <a:pt x="1792755" y="1918753"/>
                </a:lnTo>
                <a:cubicBezTo>
                  <a:pt x="1773425" y="1931620"/>
                  <a:pt x="1741208" y="1950921"/>
                  <a:pt x="1715434" y="1944488"/>
                </a:cubicBezTo>
                <a:lnTo>
                  <a:pt x="1684742" y="1930479"/>
                </a:lnTo>
                <a:lnTo>
                  <a:pt x="1677681" y="1908686"/>
                </a:lnTo>
                <a:lnTo>
                  <a:pt x="1695299" y="1930816"/>
                </a:lnTo>
                <a:cubicBezTo>
                  <a:pt x="1705769" y="1938054"/>
                  <a:pt x="1718656" y="1941271"/>
                  <a:pt x="1734764" y="1938054"/>
                </a:cubicBezTo>
                <a:cubicBezTo>
                  <a:pt x="1760538" y="1938054"/>
                  <a:pt x="1786311" y="1918753"/>
                  <a:pt x="1805641" y="1899453"/>
                </a:cubicBezTo>
                <a:close/>
                <a:moveTo>
                  <a:pt x="1843977" y="1863224"/>
                </a:moveTo>
                <a:lnTo>
                  <a:pt x="1843496" y="1864068"/>
                </a:lnTo>
                <a:cubicBezTo>
                  <a:pt x="1836248" y="1875327"/>
                  <a:pt x="1828193" y="1886585"/>
                  <a:pt x="1818528" y="1899453"/>
                </a:cubicBezTo>
                <a:cubicBezTo>
                  <a:pt x="1805641" y="1918753"/>
                  <a:pt x="1779868" y="1938054"/>
                  <a:pt x="1754094" y="1950921"/>
                </a:cubicBezTo>
                <a:cubicBezTo>
                  <a:pt x="1741208" y="1963788"/>
                  <a:pt x="1715434" y="1963788"/>
                  <a:pt x="1702547" y="1957355"/>
                </a:cubicBezTo>
                <a:cubicBezTo>
                  <a:pt x="1692882" y="1950921"/>
                  <a:pt x="1684828" y="1942879"/>
                  <a:pt x="1679190" y="1934033"/>
                </a:cubicBezTo>
                <a:lnTo>
                  <a:pt x="1672597" y="1913088"/>
                </a:lnTo>
                <a:lnTo>
                  <a:pt x="1683721" y="1930012"/>
                </a:lnTo>
                <a:lnTo>
                  <a:pt x="1684742" y="1930479"/>
                </a:lnTo>
                <a:lnTo>
                  <a:pt x="1685634" y="1933229"/>
                </a:lnTo>
                <a:cubicBezTo>
                  <a:pt x="1691272" y="1941271"/>
                  <a:pt x="1699326" y="1947705"/>
                  <a:pt x="1708991" y="1950921"/>
                </a:cubicBezTo>
                <a:cubicBezTo>
                  <a:pt x="1728321" y="1957355"/>
                  <a:pt x="1754094" y="1950921"/>
                  <a:pt x="1766981" y="1938054"/>
                </a:cubicBezTo>
                <a:cubicBezTo>
                  <a:pt x="1779868" y="1931620"/>
                  <a:pt x="1789533" y="1923578"/>
                  <a:pt x="1798393" y="1914732"/>
                </a:cubicBezTo>
                <a:lnTo>
                  <a:pt x="1810207" y="1902221"/>
                </a:lnTo>
                <a:lnTo>
                  <a:pt x="1824166" y="1888998"/>
                </a:lnTo>
                <a:close/>
                <a:moveTo>
                  <a:pt x="1924482" y="1857057"/>
                </a:moveTo>
                <a:lnTo>
                  <a:pt x="1920407" y="1861655"/>
                </a:lnTo>
                <a:lnTo>
                  <a:pt x="1920407" y="1869028"/>
                </a:lnTo>
                <a:lnTo>
                  <a:pt x="1924981" y="1861918"/>
                </a:lnTo>
                <a:close/>
                <a:moveTo>
                  <a:pt x="2971890" y="1856632"/>
                </a:moveTo>
                <a:lnTo>
                  <a:pt x="2973368" y="1860820"/>
                </a:lnTo>
                <a:cubicBezTo>
                  <a:pt x="2973368" y="1866449"/>
                  <a:pt x="2971760" y="1872883"/>
                  <a:pt x="2968545" y="1879316"/>
                </a:cubicBezTo>
                <a:cubicBezTo>
                  <a:pt x="2962114" y="1905051"/>
                  <a:pt x="2949254" y="1924351"/>
                  <a:pt x="2936393" y="1943652"/>
                </a:cubicBezTo>
                <a:lnTo>
                  <a:pt x="2930713" y="1948169"/>
                </a:lnTo>
                <a:lnTo>
                  <a:pt x="2936986" y="1932145"/>
                </a:lnTo>
                <a:lnTo>
                  <a:pt x="2941143" y="1926121"/>
                </a:lnTo>
                <a:lnTo>
                  <a:pt x="2942823" y="1924351"/>
                </a:lnTo>
                <a:cubicBezTo>
                  <a:pt x="2946038" y="1921135"/>
                  <a:pt x="2949254" y="1916309"/>
                  <a:pt x="2952469" y="1910680"/>
                </a:cubicBezTo>
                <a:lnTo>
                  <a:pt x="2954539" y="1906710"/>
                </a:lnTo>
                <a:lnTo>
                  <a:pt x="2955684" y="1905051"/>
                </a:lnTo>
                <a:lnTo>
                  <a:pt x="2956179" y="1903565"/>
                </a:lnTo>
                <a:lnTo>
                  <a:pt x="2962114" y="1892184"/>
                </a:lnTo>
                <a:cubicBezTo>
                  <a:pt x="2968545" y="1882533"/>
                  <a:pt x="2971760" y="1872883"/>
                  <a:pt x="2972564" y="1862428"/>
                </a:cubicBezTo>
                <a:close/>
                <a:moveTo>
                  <a:pt x="2111673" y="1855350"/>
                </a:moveTo>
                <a:lnTo>
                  <a:pt x="2112231" y="1856252"/>
                </a:lnTo>
                <a:cubicBezTo>
                  <a:pt x="2127313" y="1887946"/>
                  <a:pt x="2133346" y="1927790"/>
                  <a:pt x="2114041" y="1956767"/>
                </a:cubicBezTo>
                <a:cubicBezTo>
                  <a:pt x="2114041" y="1956767"/>
                  <a:pt x="2107606" y="1956767"/>
                  <a:pt x="2107606" y="1950328"/>
                </a:cubicBezTo>
                <a:cubicBezTo>
                  <a:pt x="2114041" y="1950328"/>
                  <a:pt x="2114041" y="1950328"/>
                  <a:pt x="2114041" y="1950328"/>
                </a:cubicBezTo>
                <a:lnTo>
                  <a:pt x="2113052" y="1938460"/>
                </a:lnTo>
                <a:lnTo>
                  <a:pt x="2120074" y="1923162"/>
                </a:lnTo>
                <a:cubicBezTo>
                  <a:pt x="2122085" y="1913301"/>
                  <a:pt x="2122085" y="1902837"/>
                  <a:pt x="2120476" y="1892373"/>
                </a:cubicBezTo>
                <a:lnTo>
                  <a:pt x="2113386" y="1868774"/>
                </a:lnTo>
                <a:lnTo>
                  <a:pt x="2113236" y="1863395"/>
                </a:lnTo>
                <a:close/>
                <a:moveTo>
                  <a:pt x="2966667" y="1855176"/>
                </a:moveTo>
                <a:lnTo>
                  <a:pt x="2968545" y="1866449"/>
                </a:lnTo>
                <a:lnTo>
                  <a:pt x="2956179" y="1903565"/>
                </a:lnTo>
                <a:lnTo>
                  <a:pt x="2954539" y="1906710"/>
                </a:lnTo>
                <a:lnTo>
                  <a:pt x="2941143" y="1926121"/>
                </a:lnTo>
                <a:lnTo>
                  <a:pt x="2938082" y="1929345"/>
                </a:lnTo>
                <a:lnTo>
                  <a:pt x="2945034" y="1911585"/>
                </a:lnTo>
                <a:lnTo>
                  <a:pt x="2944942" y="1905825"/>
                </a:lnTo>
                <a:lnTo>
                  <a:pt x="2959703" y="1884946"/>
                </a:lnTo>
                <a:close/>
                <a:moveTo>
                  <a:pt x="2106147" y="1853218"/>
                </a:moveTo>
                <a:lnTo>
                  <a:pt x="2111226" y="1861584"/>
                </a:lnTo>
                <a:lnTo>
                  <a:pt x="2113386" y="1868774"/>
                </a:lnTo>
                <a:lnTo>
                  <a:pt x="2114041" y="1892373"/>
                </a:lnTo>
                <a:cubicBezTo>
                  <a:pt x="2114041" y="1902032"/>
                  <a:pt x="2112432" y="1911691"/>
                  <a:pt x="2111628" y="1921351"/>
                </a:cubicBezTo>
                <a:lnTo>
                  <a:pt x="2113052" y="1938460"/>
                </a:lnTo>
                <a:lnTo>
                  <a:pt x="2107606" y="1950328"/>
                </a:lnTo>
                <a:cubicBezTo>
                  <a:pt x="2107606" y="1950328"/>
                  <a:pt x="2107606" y="1943889"/>
                  <a:pt x="2107606" y="1943889"/>
                </a:cubicBezTo>
                <a:cubicBezTo>
                  <a:pt x="2101171" y="1924570"/>
                  <a:pt x="2107606" y="1905252"/>
                  <a:pt x="2107606" y="1879494"/>
                </a:cubicBezTo>
                <a:close/>
                <a:moveTo>
                  <a:pt x="2926045" y="1843160"/>
                </a:moveTo>
                <a:lnTo>
                  <a:pt x="2933982" y="1854386"/>
                </a:lnTo>
                <a:lnTo>
                  <a:pt x="2936006" y="1863043"/>
                </a:lnTo>
                <a:lnTo>
                  <a:pt x="2931570" y="1897813"/>
                </a:lnTo>
                <a:cubicBezTo>
                  <a:pt x="2928355" y="1909876"/>
                  <a:pt x="2923532" y="1921134"/>
                  <a:pt x="2917102" y="1930785"/>
                </a:cubicBezTo>
                <a:lnTo>
                  <a:pt x="2893575" y="1966876"/>
                </a:lnTo>
                <a:lnTo>
                  <a:pt x="2892300" y="1968335"/>
                </a:lnTo>
                <a:lnTo>
                  <a:pt x="2867247" y="1988626"/>
                </a:lnTo>
                <a:lnTo>
                  <a:pt x="2833507" y="2001554"/>
                </a:lnTo>
                <a:lnTo>
                  <a:pt x="2807112" y="2008560"/>
                </a:lnTo>
                <a:lnTo>
                  <a:pt x="2780405" y="2008075"/>
                </a:lnTo>
                <a:lnTo>
                  <a:pt x="2756342" y="2001554"/>
                </a:lnTo>
                <a:lnTo>
                  <a:pt x="2746499" y="1997511"/>
                </a:lnTo>
                <a:lnTo>
                  <a:pt x="2770007" y="2001051"/>
                </a:lnTo>
                <a:lnTo>
                  <a:pt x="2782907" y="2000426"/>
                </a:lnTo>
                <a:lnTo>
                  <a:pt x="2794924" y="2002358"/>
                </a:lnTo>
                <a:cubicBezTo>
                  <a:pt x="2811000" y="2003162"/>
                  <a:pt x="2827077" y="2001554"/>
                  <a:pt x="2839937" y="1995120"/>
                </a:cubicBezTo>
                <a:cubicBezTo>
                  <a:pt x="2856013" y="1991903"/>
                  <a:pt x="2868874" y="1983862"/>
                  <a:pt x="2879323" y="1973407"/>
                </a:cubicBezTo>
                <a:lnTo>
                  <a:pt x="2894905" y="1950778"/>
                </a:lnTo>
                <a:lnTo>
                  <a:pt x="2908260" y="1935610"/>
                </a:lnTo>
                <a:lnTo>
                  <a:pt x="2916561" y="1912006"/>
                </a:lnTo>
                <a:lnTo>
                  <a:pt x="2921925" y="1901030"/>
                </a:lnTo>
                <a:cubicBezTo>
                  <a:pt x="2926747" y="1887358"/>
                  <a:pt x="2929963" y="1872883"/>
                  <a:pt x="2929963" y="1860016"/>
                </a:cubicBezTo>
                <a:close/>
                <a:moveTo>
                  <a:pt x="1928259" y="1840201"/>
                </a:moveTo>
                <a:lnTo>
                  <a:pt x="1925906" y="1842877"/>
                </a:lnTo>
                <a:lnTo>
                  <a:pt x="1927424" y="1840857"/>
                </a:lnTo>
                <a:close/>
                <a:moveTo>
                  <a:pt x="2930587" y="1835038"/>
                </a:moveTo>
                <a:lnTo>
                  <a:pt x="2931771" y="1836996"/>
                </a:lnTo>
                <a:cubicBezTo>
                  <a:pt x="2937599" y="1848958"/>
                  <a:pt x="2942019" y="1861222"/>
                  <a:pt x="2944431" y="1873687"/>
                </a:cubicBezTo>
                <a:lnTo>
                  <a:pt x="2944942" y="1905825"/>
                </a:lnTo>
                <a:lnTo>
                  <a:pt x="2937435" y="1916444"/>
                </a:lnTo>
                <a:lnTo>
                  <a:pt x="2942823" y="1892184"/>
                </a:lnTo>
                <a:lnTo>
                  <a:pt x="2936006" y="1863043"/>
                </a:lnTo>
                <a:lnTo>
                  <a:pt x="2936393" y="1860016"/>
                </a:lnTo>
                <a:close/>
                <a:moveTo>
                  <a:pt x="2963033" y="1833362"/>
                </a:moveTo>
                <a:lnTo>
                  <a:pt x="2968545" y="1847149"/>
                </a:lnTo>
                <a:lnTo>
                  <a:pt x="2966667" y="1855176"/>
                </a:lnTo>
                <a:close/>
                <a:moveTo>
                  <a:pt x="1863632" y="1828684"/>
                </a:moveTo>
                <a:cubicBezTo>
                  <a:pt x="1863632" y="1841551"/>
                  <a:pt x="1857188" y="1847984"/>
                  <a:pt x="1850745" y="1854418"/>
                </a:cubicBezTo>
                <a:lnTo>
                  <a:pt x="1843977" y="1863224"/>
                </a:lnTo>
                <a:close/>
                <a:moveTo>
                  <a:pt x="1857188" y="1828684"/>
                </a:moveTo>
                <a:cubicBezTo>
                  <a:pt x="1850745" y="1841551"/>
                  <a:pt x="1844302" y="1854418"/>
                  <a:pt x="1836247" y="1866481"/>
                </a:cubicBezTo>
                <a:lnTo>
                  <a:pt x="1836025" y="1866721"/>
                </a:lnTo>
                <a:close/>
                <a:moveTo>
                  <a:pt x="1862826" y="1826271"/>
                </a:moveTo>
                <a:cubicBezTo>
                  <a:pt x="1863632" y="1827075"/>
                  <a:pt x="1863632" y="1828684"/>
                  <a:pt x="1863632" y="1828684"/>
                </a:cubicBezTo>
                <a:cubicBezTo>
                  <a:pt x="1863632" y="1828684"/>
                  <a:pt x="1863632" y="1828684"/>
                  <a:pt x="1857188" y="1828684"/>
                </a:cubicBezTo>
                <a:cubicBezTo>
                  <a:pt x="1860410" y="1825467"/>
                  <a:pt x="1862021" y="1825467"/>
                  <a:pt x="1862826" y="1826271"/>
                </a:cubicBezTo>
                <a:close/>
                <a:moveTo>
                  <a:pt x="2959675" y="1824964"/>
                </a:moveTo>
                <a:lnTo>
                  <a:pt x="2962114" y="1827848"/>
                </a:lnTo>
                <a:lnTo>
                  <a:pt x="2963033" y="1833362"/>
                </a:lnTo>
                <a:close/>
                <a:moveTo>
                  <a:pt x="3032056" y="1811418"/>
                </a:moveTo>
                <a:lnTo>
                  <a:pt x="3032476" y="1814563"/>
                </a:lnTo>
                <a:lnTo>
                  <a:pt x="3030265" y="1812355"/>
                </a:lnTo>
                <a:close/>
                <a:moveTo>
                  <a:pt x="2956119" y="1809496"/>
                </a:moveTo>
                <a:lnTo>
                  <a:pt x="2968545" y="1827848"/>
                </a:lnTo>
                <a:lnTo>
                  <a:pt x="2971890" y="1856632"/>
                </a:lnTo>
                <a:lnTo>
                  <a:pt x="2968545" y="1847149"/>
                </a:lnTo>
                <a:cubicBezTo>
                  <a:pt x="2968545" y="1840715"/>
                  <a:pt x="2966937" y="1834282"/>
                  <a:pt x="2964526" y="1827848"/>
                </a:cubicBezTo>
                <a:close/>
                <a:moveTo>
                  <a:pt x="3026558" y="1808652"/>
                </a:moveTo>
                <a:lnTo>
                  <a:pt x="3029260" y="1811351"/>
                </a:lnTo>
                <a:lnTo>
                  <a:pt x="3030265" y="1812355"/>
                </a:lnTo>
                <a:lnTo>
                  <a:pt x="3026044" y="1814563"/>
                </a:lnTo>
                <a:close/>
                <a:moveTo>
                  <a:pt x="1863957" y="1808083"/>
                </a:moveTo>
                <a:lnTo>
                  <a:pt x="1865191" y="1808345"/>
                </a:lnTo>
                <a:lnTo>
                  <a:pt x="1863632" y="1809383"/>
                </a:lnTo>
                <a:close/>
                <a:moveTo>
                  <a:pt x="2955106" y="1808000"/>
                </a:moveTo>
                <a:lnTo>
                  <a:pt x="2955684" y="1808547"/>
                </a:lnTo>
                <a:lnTo>
                  <a:pt x="2956119" y="1809496"/>
                </a:lnTo>
                <a:close/>
                <a:moveTo>
                  <a:pt x="3026630" y="1807825"/>
                </a:moveTo>
                <a:lnTo>
                  <a:pt x="3026558" y="1808652"/>
                </a:lnTo>
                <a:lnTo>
                  <a:pt x="3026044" y="1808138"/>
                </a:lnTo>
                <a:close/>
                <a:moveTo>
                  <a:pt x="2046617" y="1803855"/>
                </a:moveTo>
                <a:lnTo>
                  <a:pt x="2070604" y="1807855"/>
                </a:lnTo>
                <a:cubicBezTo>
                  <a:pt x="2080257" y="1811880"/>
                  <a:pt x="2088301" y="1818320"/>
                  <a:pt x="2094736" y="1827979"/>
                </a:cubicBezTo>
                <a:lnTo>
                  <a:pt x="2101464" y="1838851"/>
                </a:lnTo>
                <a:lnTo>
                  <a:pt x="2105997" y="1850517"/>
                </a:lnTo>
                <a:lnTo>
                  <a:pt x="2106147" y="1853218"/>
                </a:lnTo>
                <a:lnTo>
                  <a:pt x="2094736" y="1834418"/>
                </a:lnTo>
                <a:cubicBezTo>
                  <a:pt x="2088301" y="1827979"/>
                  <a:pt x="2080257" y="1821539"/>
                  <a:pt x="2071409" y="1815905"/>
                </a:cubicBezTo>
                <a:close/>
                <a:moveTo>
                  <a:pt x="1870075" y="1802949"/>
                </a:moveTo>
                <a:cubicBezTo>
                  <a:pt x="1870075" y="1802949"/>
                  <a:pt x="1870075" y="1809383"/>
                  <a:pt x="1870075" y="1809383"/>
                </a:cubicBezTo>
                <a:lnTo>
                  <a:pt x="1865191" y="1808345"/>
                </a:lnTo>
                <a:lnTo>
                  <a:pt x="1868464" y="1806166"/>
                </a:lnTo>
                <a:lnTo>
                  <a:pt x="1866606" y="1804929"/>
                </a:lnTo>
                <a:close/>
                <a:moveTo>
                  <a:pt x="2043255" y="1802221"/>
                </a:moveTo>
                <a:lnTo>
                  <a:pt x="2046617" y="1803855"/>
                </a:lnTo>
                <a:lnTo>
                  <a:pt x="2039790" y="1802716"/>
                </a:lnTo>
                <a:close/>
                <a:moveTo>
                  <a:pt x="2461799" y="1802212"/>
                </a:moveTo>
                <a:lnTo>
                  <a:pt x="2472498" y="1808919"/>
                </a:lnTo>
                <a:lnTo>
                  <a:pt x="2474605" y="1810649"/>
                </a:lnTo>
                <a:lnTo>
                  <a:pt x="2481324" y="1818576"/>
                </a:lnTo>
                <a:lnTo>
                  <a:pt x="2517247" y="1866617"/>
                </a:lnTo>
                <a:lnTo>
                  <a:pt x="2518418" y="1866449"/>
                </a:lnTo>
                <a:cubicBezTo>
                  <a:pt x="2544140" y="1879316"/>
                  <a:pt x="2563431" y="1898617"/>
                  <a:pt x="2582722" y="1917918"/>
                </a:cubicBezTo>
                <a:cubicBezTo>
                  <a:pt x="2595583" y="1924351"/>
                  <a:pt x="2608444" y="1930785"/>
                  <a:pt x="2614874" y="1943652"/>
                </a:cubicBezTo>
                <a:cubicBezTo>
                  <a:pt x="2621304" y="1946869"/>
                  <a:pt x="2627735" y="1951694"/>
                  <a:pt x="2634165" y="1956519"/>
                </a:cubicBezTo>
                <a:lnTo>
                  <a:pt x="2639951" y="1960379"/>
                </a:lnTo>
                <a:lnTo>
                  <a:pt x="2633361" y="1956519"/>
                </a:lnTo>
                <a:cubicBezTo>
                  <a:pt x="2621304" y="1950086"/>
                  <a:pt x="2608443" y="1943652"/>
                  <a:pt x="2595583" y="1937218"/>
                </a:cubicBezTo>
                <a:cubicBezTo>
                  <a:pt x="2582722" y="1924351"/>
                  <a:pt x="2569861" y="1911484"/>
                  <a:pt x="2556197" y="1900225"/>
                </a:cubicBezTo>
                <a:lnTo>
                  <a:pt x="2522298" y="1879259"/>
                </a:lnTo>
                <a:lnTo>
                  <a:pt x="2518418" y="1872883"/>
                </a:lnTo>
                <a:lnTo>
                  <a:pt x="2517744" y="1872883"/>
                </a:lnTo>
                <a:lnTo>
                  <a:pt x="2517431" y="1873301"/>
                </a:lnTo>
                <a:lnTo>
                  <a:pt x="2517114" y="1872883"/>
                </a:lnTo>
                <a:lnTo>
                  <a:pt x="2511988" y="1872883"/>
                </a:lnTo>
                <a:cubicBezTo>
                  <a:pt x="2511988" y="1869666"/>
                  <a:pt x="2511988" y="1868058"/>
                  <a:pt x="2512792" y="1867254"/>
                </a:cubicBezTo>
                <a:lnTo>
                  <a:pt x="2512833" y="1867248"/>
                </a:lnTo>
                <a:lnTo>
                  <a:pt x="2478917" y="1822600"/>
                </a:lnTo>
                <a:close/>
                <a:moveTo>
                  <a:pt x="2937010" y="1798165"/>
                </a:moveTo>
                <a:lnTo>
                  <a:pt x="2917666" y="1807449"/>
                </a:lnTo>
                <a:lnTo>
                  <a:pt x="2920470" y="1812169"/>
                </a:lnTo>
                <a:lnTo>
                  <a:pt x="2939666" y="1801305"/>
                </a:lnTo>
                <a:close/>
                <a:moveTo>
                  <a:pt x="1837944" y="1795781"/>
                </a:moveTo>
                <a:lnTo>
                  <a:pt x="1845107" y="1798928"/>
                </a:lnTo>
                <a:lnTo>
                  <a:pt x="1857048" y="1800851"/>
                </a:lnTo>
                <a:lnTo>
                  <a:pt x="1863632" y="1802949"/>
                </a:lnTo>
                <a:lnTo>
                  <a:pt x="1866606" y="1804929"/>
                </a:lnTo>
                <a:lnTo>
                  <a:pt x="1864437" y="1806166"/>
                </a:lnTo>
                <a:lnTo>
                  <a:pt x="1863957" y="1808083"/>
                </a:lnTo>
                <a:lnTo>
                  <a:pt x="1859314" y="1807097"/>
                </a:lnTo>
                <a:close/>
                <a:moveTo>
                  <a:pt x="2942122" y="1795712"/>
                </a:moveTo>
                <a:lnTo>
                  <a:pt x="2938135" y="1797625"/>
                </a:lnTo>
                <a:lnTo>
                  <a:pt x="2940838" y="1800641"/>
                </a:lnTo>
                <a:lnTo>
                  <a:pt x="2944901" y="1798342"/>
                </a:lnTo>
                <a:close/>
                <a:moveTo>
                  <a:pt x="1829510" y="1792076"/>
                </a:moveTo>
                <a:lnTo>
                  <a:pt x="1833117" y="1793225"/>
                </a:lnTo>
                <a:lnTo>
                  <a:pt x="1837944" y="1795781"/>
                </a:lnTo>
                <a:close/>
                <a:moveTo>
                  <a:pt x="2457191" y="1790100"/>
                </a:moveTo>
                <a:lnTo>
                  <a:pt x="2470384" y="1797618"/>
                </a:lnTo>
                <a:lnTo>
                  <a:pt x="2491755" y="1815357"/>
                </a:lnTo>
                <a:lnTo>
                  <a:pt x="2516718" y="1838249"/>
                </a:lnTo>
                <a:lnTo>
                  <a:pt x="2543107" y="1866863"/>
                </a:lnTo>
                <a:cubicBezTo>
                  <a:pt x="2530269" y="1857206"/>
                  <a:pt x="2519036" y="1847548"/>
                  <a:pt x="2507802" y="1837891"/>
                </a:cubicBezTo>
                <a:lnTo>
                  <a:pt x="2503636" y="1834472"/>
                </a:lnTo>
                <a:lnTo>
                  <a:pt x="2593675" y="1911686"/>
                </a:lnTo>
                <a:lnTo>
                  <a:pt x="2590924" y="1909630"/>
                </a:lnTo>
                <a:lnTo>
                  <a:pt x="2551374" y="1878512"/>
                </a:lnTo>
                <a:lnTo>
                  <a:pt x="2487960" y="1821608"/>
                </a:lnTo>
                <a:lnTo>
                  <a:pt x="2481332" y="1816168"/>
                </a:lnTo>
                <a:lnTo>
                  <a:pt x="2535298" y="1868058"/>
                </a:lnTo>
                <a:lnTo>
                  <a:pt x="2590924" y="1909630"/>
                </a:lnTo>
                <a:lnTo>
                  <a:pt x="2595208" y="1913001"/>
                </a:lnTo>
                <a:lnTo>
                  <a:pt x="2608444" y="1924351"/>
                </a:lnTo>
                <a:lnTo>
                  <a:pt x="2614858" y="1928461"/>
                </a:lnTo>
                <a:lnTo>
                  <a:pt x="2634165" y="1943652"/>
                </a:lnTo>
                <a:lnTo>
                  <a:pt x="2655505" y="1957961"/>
                </a:lnTo>
                <a:lnTo>
                  <a:pt x="2658276" y="1959580"/>
                </a:lnTo>
                <a:lnTo>
                  <a:pt x="2678916" y="1969508"/>
                </a:lnTo>
                <a:lnTo>
                  <a:pt x="2679982" y="1970190"/>
                </a:lnTo>
                <a:lnTo>
                  <a:pt x="2682404" y="1971186"/>
                </a:lnTo>
                <a:lnTo>
                  <a:pt x="2692039" y="1975820"/>
                </a:lnTo>
                <a:lnTo>
                  <a:pt x="2730621" y="1992893"/>
                </a:lnTo>
                <a:lnTo>
                  <a:pt x="2730621" y="1995120"/>
                </a:lnTo>
                <a:lnTo>
                  <a:pt x="2741134" y="1996703"/>
                </a:lnTo>
                <a:lnTo>
                  <a:pt x="2775633" y="2007988"/>
                </a:lnTo>
                <a:lnTo>
                  <a:pt x="2780405" y="2008075"/>
                </a:lnTo>
                <a:lnTo>
                  <a:pt x="2794527" y="2011901"/>
                </a:lnTo>
                <a:lnTo>
                  <a:pt x="2794121" y="2012009"/>
                </a:lnTo>
                <a:cubicBezTo>
                  <a:pt x="2780456" y="2012813"/>
                  <a:pt x="2765988" y="2011204"/>
                  <a:pt x="2749912" y="2007988"/>
                </a:cubicBezTo>
                <a:lnTo>
                  <a:pt x="2716119" y="1996934"/>
                </a:lnTo>
                <a:lnTo>
                  <a:pt x="2709722" y="1994316"/>
                </a:lnTo>
                <a:lnTo>
                  <a:pt x="2703668" y="1990257"/>
                </a:lnTo>
                <a:lnTo>
                  <a:pt x="2708732" y="1994518"/>
                </a:lnTo>
                <a:lnTo>
                  <a:pt x="2716119" y="1996934"/>
                </a:lnTo>
                <a:lnTo>
                  <a:pt x="2740734" y="2007009"/>
                </a:lnTo>
                <a:lnTo>
                  <a:pt x="2710987" y="1996416"/>
                </a:lnTo>
                <a:lnTo>
                  <a:pt x="2717203" y="2001647"/>
                </a:lnTo>
                <a:lnTo>
                  <a:pt x="2720915" y="2004630"/>
                </a:lnTo>
                <a:lnTo>
                  <a:pt x="2753931" y="2015225"/>
                </a:lnTo>
                <a:lnTo>
                  <a:pt x="2767821" y="2014990"/>
                </a:lnTo>
                <a:lnTo>
                  <a:pt x="2775279" y="2016604"/>
                </a:lnTo>
                <a:lnTo>
                  <a:pt x="2782064" y="2018442"/>
                </a:lnTo>
                <a:lnTo>
                  <a:pt x="2783219" y="2018322"/>
                </a:lnTo>
                <a:lnTo>
                  <a:pt x="2794925" y="2020855"/>
                </a:lnTo>
                <a:cubicBezTo>
                  <a:pt x="2809393" y="2020855"/>
                  <a:pt x="2823460" y="2019246"/>
                  <a:pt x="2836823" y="2016130"/>
                </a:cubicBezTo>
                <a:lnTo>
                  <a:pt x="2859335" y="2007901"/>
                </a:lnTo>
                <a:lnTo>
                  <a:pt x="2859228" y="2007988"/>
                </a:lnTo>
                <a:cubicBezTo>
                  <a:pt x="2833507" y="2020855"/>
                  <a:pt x="2807785" y="2027288"/>
                  <a:pt x="2782064" y="2027288"/>
                </a:cubicBezTo>
                <a:cubicBezTo>
                  <a:pt x="2765988" y="2024072"/>
                  <a:pt x="2749912" y="2019246"/>
                  <a:pt x="2733836" y="2013617"/>
                </a:cubicBezTo>
                <a:lnTo>
                  <a:pt x="2729804" y="2012070"/>
                </a:lnTo>
                <a:lnTo>
                  <a:pt x="2736477" y="2021008"/>
                </a:lnTo>
                <a:cubicBezTo>
                  <a:pt x="2742901" y="2027461"/>
                  <a:pt x="2742901" y="2033915"/>
                  <a:pt x="2742901" y="2046822"/>
                </a:cubicBezTo>
                <a:cubicBezTo>
                  <a:pt x="2736477" y="2072636"/>
                  <a:pt x="2717203" y="2091997"/>
                  <a:pt x="2697928" y="2111358"/>
                </a:cubicBezTo>
                <a:cubicBezTo>
                  <a:pt x="2691504" y="2124265"/>
                  <a:pt x="2685079" y="2135558"/>
                  <a:pt x="2677048" y="2146045"/>
                </a:cubicBezTo>
                <a:lnTo>
                  <a:pt x="2668966" y="2153950"/>
                </a:lnTo>
                <a:lnTo>
                  <a:pt x="2661020" y="2157438"/>
                </a:lnTo>
                <a:lnTo>
                  <a:pt x="2667363" y="2147999"/>
                </a:lnTo>
                <a:lnTo>
                  <a:pt x="2672230" y="2143625"/>
                </a:lnTo>
                <a:cubicBezTo>
                  <a:pt x="2685079" y="2130718"/>
                  <a:pt x="2691504" y="2117811"/>
                  <a:pt x="2697928" y="2104904"/>
                </a:cubicBezTo>
                <a:cubicBezTo>
                  <a:pt x="2704353" y="2098450"/>
                  <a:pt x="2717203" y="2085543"/>
                  <a:pt x="2723627" y="2072636"/>
                </a:cubicBezTo>
                <a:cubicBezTo>
                  <a:pt x="2730052" y="2059729"/>
                  <a:pt x="2736477" y="2046822"/>
                  <a:pt x="2736477" y="2033915"/>
                </a:cubicBezTo>
                <a:cubicBezTo>
                  <a:pt x="2736477" y="2027461"/>
                  <a:pt x="2736477" y="2027461"/>
                  <a:pt x="2730052" y="2021008"/>
                </a:cubicBezTo>
                <a:cubicBezTo>
                  <a:pt x="2730052" y="2021008"/>
                  <a:pt x="2723627" y="2014554"/>
                  <a:pt x="2723627" y="2014554"/>
                </a:cubicBezTo>
                <a:lnTo>
                  <a:pt x="2708234" y="2003798"/>
                </a:lnTo>
                <a:lnTo>
                  <a:pt x="2685608" y="1995120"/>
                </a:lnTo>
                <a:lnTo>
                  <a:pt x="2666337" y="1983356"/>
                </a:lnTo>
                <a:lnTo>
                  <a:pt x="2675442" y="2001647"/>
                </a:lnTo>
                <a:cubicBezTo>
                  <a:pt x="2681867" y="2011328"/>
                  <a:pt x="2688291" y="2021008"/>
                  <a:pt x="2691504" y="2033915"/>
                </a:cubicBezTo>
                <a:cubicBezTo>
                  <a:pt x="2697928" y="2059729"/>
                  <a:pt x="2697928" y="2079090"/>
                  <a:pt x="2691504" y="2104904"/>
                </a:cubicBezTo>
                <a:cubicBezTo>
                  <a:pt x="2685079" y="2114584"/>
                  <a:pt x="2680260" y="2125878"/>
                  <a:pt x="2674639" y="2137172"/>
                </a:cubicBezTo>
                <a:lnTo>
                  <a:pt x="2667363" y="2147999"/>
                </a:lnTo>
                <a:lnTo>
                  <a:pt x="2655797" y="2158394"/>
                </a:lnTo>
                <a:lnTo>
                  <a:pt x="2671426" y="2133138"/>
                </a:lnTo>
                <a:cubicBezTo>
                  <a:pt x="2677048" y="2122651"/>
                  <a:pt x="2681867" y="2111357"/>
                  <a:pt x="2685079" y="2098450"/>
                </a:cubicBezTo>
                <a:cubicBezTo>
                  <a:pt x="2691504" y="2072636"/>
                  <a:pt x="2691504" y="2046822"/>
                  <a:pt x="2685079" y="2027461"/>
                </a:cubicBezTo>
                <a:cubicBezTo>
                  <a:pt x="2678655" y="2014554"/>
                  <a:pt x="2672230" y="2004874"/>
                  <a:pt x="2665805" y="1995194"/>
                </a:cubicBezTo>
                <a:lnTo>
                  <a:pt x="2654733" y="1976658"/>
                </a:lnTo>
                <a:lnTo>
                  <a:pt x="2608444" y="1950086"/>
                </a:lnTo>
                <a:cubicBezTo>
                  <a:pt x="2589152" y="1937218"/>
                  <a:pt x="2569861" y="1924351"/>
                  <a:pt x="2550570" y="1917918"/>
                </a:cubicBezTo>
                <a:cubicBezTo>
                  <a:pt x="2537709" y="1905051"/>
                  <a:pt x="2518418" y="1892184"/>
                  <a:pt x="2511988" y="1872883"/>
                </a:cubicBezTo>
                <a:lnTo>
                  <a:pt x="2522298" y="1879259"/>
                </a:lnTo>
                <a:lnTo>
                  <a:pt x="2529671" y="1891379"/>
                </a:lnTo>
                <a:cubicBezTo>
                  <a:pt x="2536102" y="1897009"/>
                  <a:pt x="2544140" y="1901834"/>
                  <a:pt x="2550570" y="1905051"/>
                </a:cubicBezTo>
                <a:cubicBezTo>
                  <a:pt x="2569861" y="1917918"/>
                  <a:pt x="2582722" y="1924351"/>
                  <a:pt x="2595583" y="1937218"/>
                </a:cubicBezTo>
                <a:cubicBezTo>
                  <a:pt x="2608443" y="1946869"/>
                  <a:pt x="2622912" y="1956519"/>
                  <a:pt x="2638184" y="1966169"/>
                </a:cubicBezTo>
                <a:lnTo>
                  <a:pt x="2654370" y="1976051"/>
                </a:lnTo>
                <a:lnTo>
                  <a:pt x="2648359" y="1965986"/>
                </a:lnTo>
                <a:lnTo>
                  <a:pt x="2639951" y="1960379"/>
                </a:lnTo>
                <a:lnTo>
                  <a:pt x="2647730" y="1964935"/>
                </a:lnTo>
                <a:lnTo>
                  <a:pt x="2646531" y="1962926"/>
                </a:lnTo>
                <a:cubicBezTo>
                  <a:pt x="2646531" y="1962926"/>
                  <a:pt x="2648137" y="1961313"/>
                  <a:pt x="2649743" y="1959699"/>
                </a:cubicBezTo>
                <a:lnTo>
                  <a:pt x="2652587" y="1956843"/>
                </a:lnTo>
                <a:lnTo>
                  <a:pt x="2650241" y="1955715"/>
                </a:lnTo>
                <a:cubicBezTo>
                  <a:pt x="2635773" y="1948477"/>
                  <a:pt x="2621304" y="1940435"/>
                  <a:pt x="2608444" y="1930785"/>
                </a:cubicBezTo>
                <a:cubicBezTo>
                  <a:pt x="2582722" y="1914701"/>
                  <a:pt x="2558608" y="1897009"/>
                  <a:pt x="2536102" y="1876904"/>
                </a:cubicBezTo>
                <a:lnTo>
                  <a:pt x="2477547" y="1813062"/>
                </a:lnTo>
                <a:lnTo>
                  <a:pt x="2474605" y="1810649"/>
                </a:lnTo>
                <a:close/>
                <a:moveTo>
                  <a:pt x="1303291" y="1789537"/>
                </a:moveTo>
                <a:lnTo>
                  <a:pt x="1299082" y="1797824"/>
                </a:lnTo>
                <a:lnTo>
                  <a:pt x="1284901" y="1804035"/>
                </a:lnTo>
                <a:cubicBezTo>
                  <a:pt x="1279304" y="1808867"/>
                  <a:pt x="1274506" y="1815311"/>
                  <a:pt x="1271308" y="1821754"/>
                </a:cubicBezTo>
                <a:lnTo>
                  <a:pt x="1263083" y="1828382"/>
                </a:lnTo>
                <a:lnTo>
                  <a:pt x="1250696" y="1829629"/>
                </a:lnTo>
                <a:lnTo>
                  <a:pt x="1261713" y="1818532"/>
                </a:lnTo>
                <a:cubicBezTo>
                  <a:pt x="1266510" y="1813700"/>
                  <a:pt x="1271308" y="1808867"/>
                  <a:pt x="1277704" y="1802424"/>
                </a:cubicBezTo>
                <a:cubicBezTo>
                  <a:pt x="1284101" y="1795981"/>
                  <a:pt x="1290498" y="1789537"/>
                  <a:pt x="1303291" y="1789537"/>
                </a:cubicBezTo>
                <a:close/>
                <a:moveTo>
                  <a:pt x="1303291" y="1789537"/>
                </a:moveTo>
                <a:cubicBezTo>
                  <a:pt x="1303291" y="1789537"/>
                  <a:pt x="1309688" y="1789537"/>
                  <a:pt x="1309688" y="1789537"/>
                </a:cubicBezTo>
                <a:cubicBezTo>
                  <a:pt x="1306490" y="1808867"/>
                  <a:pt x="1296895" y="1820143"/>
                  <a:pt x="1284101" y="1826587"/>
                </a:cubicBezTo>
                <a:lnTo>
                  <a:pt x="1259911" y="1830938"/>
                </a:lnTo>
                <a:lnTo>
                  <a:pt x="1263083" y="1828382"/>
                </a:lnTo>
                <a:lnTo>
                  <a:pt x="1264911" y="1828197"/>
                </a:lnTo>
                <a:cubicBezTo>
                  <a:pt x="1274506" y="1825781"/>
                  <a:pt x="1283301" y="1821754"/>
                  <a:pt x="1290098" y="1815512"/>
                </a:cubicBezTo>
                <a:lnTo>
                  <a:pt x="1299082" y="1797824"/>
                </a:lnTo>
                <a:lnTo>
                  <a:pt x="1303291" y="1795981"/>
                </a:lnTo>
                <a:cubicBezTo>
                  <a:pt x="1303291" y="1789537"/>
                  <a:pt x="1303291" y="1789537"/>
                  <a:pt x="1303291" y="1789537"/>
                </a:cubicBezTo>
                <a:close/>
                <a:moveTo>
                  <a:pt x="1823833" y="1789324"/>
                </a:moveTo>
                <a:lnTo>
                  <a:pt x="1824972" y="1790082"/>
                </a:lnTo>
                <a:lnTo>
                  <a:pt x="1829510" y="1792076"/>
                </a:lnTo>
                <a:lnTo>
                  <a:pt x="1825777" y="1790886"/>
                </a:lnTo>
                <a:close/>
                <a:moveTo>
                  <a:pt x="2038140" y="1789004"/>
                </a:moveTo>
                <a:lnTo>
                  <a:pt x="2068996" y="1795781"/>
                </a:lnTo>
                <a:cubicBezTo>
                  <a:pt x="2088301" y="1802221"/>
                  <a:pt x="2101171" y="1815100"/>
                  <a:pt x="2107606" y="1834418"/>
                </a:cubicBezTo>
                <a:lnTo>
                  <a:pt x="2111673" y="1855350"/>
                </a:lnTo>
                <a:lnTo>
                  <a:pt x="2101464" y="1838851"/>
                </a:lnTo>
                <a:lnTo>
                  <a:pt x="2094736" y="1821539"/>
                </a:lnTo>
                <a:cubicBezTo>
                  <a:pt x="2088301" y="1802221"/>
                  <a:pt x="2068996" y="1795781"/>
                  <a:pt x="2043255" y="1795781"/>
                </a:cubicBezTo>
                <a:cubicBezTo>
                  <a:pt x="2017515" y="1795781"/>
                  <a:pt x="1991775" y="1802221"/>
                  <a:pt x="1972470" y="1815100"/>
                </a:cubicBezTo>
                <a:lnTo>
                  <a:pt x="1954071" y="1827812"/>
                </a:lnTo>
                <a:lnTo>
                  <a:pt x="1956382" y="1825564"/>
                </a:lnTo>
                <a:cubicBezTo>
                  <a:pt x="1966035" y="1816710"/>
                  <a:pt x="1975687" y="1808660"/>
                  <a:pt x="1985340" y="1802221"/>
                </a:cubicBezTo>
                <a:lnTo>
                  <a:pt x="2005417" y="1794400"/>
                </a:lnTo>
                <a:lnTo>
                  <a:pt x="2031090" y="1789481"/>
                </a:lnTo>
                <a:close/>
                <a:moveTo>
                  <a:pt x="1816382" y="1784364"/>
                </a:moveTo>
                <a:lnTo>
                  <a:pt x="1820133" y="1786350"/>
                </a:lnTo>
                <a:lnTo>
                  <a:pt x="1823833" y="1789324"/>
                </a:lnTo>
                <a:close/>
                <a:moveTo>
                  <a:pt x="1799198" y="1783649"/>
                </a:moveTo>
                <a:cubicBezTo>
                  <a:pt x="1808863" y="1790082"/>
                  <a:pt x="1820139" y="1796516"/>
                  <a:pt x="1832220" y="1801341"/>
                </a:cubicBezTo>
                <a:lnTo>
                  <a:pt x="1859314" y="1807097"/>
                </a:lnTo>
                <a:lnTo>
                  <a:pt x="1863632" y="1809383"/>
                </a:lnTo>
                <a:cubicBezTo>
                  <a:pt x="1837858" y="1809383"/>
                  <a:pt x="1818528" y="1796516"/>
                  <a:pt x="1799198" y="1783649"/>
                </a:cubicBezTo>
                <a:close/>
                <a:moveTo>
                  <a:pt x="2417246" y="1779511"/>
                </a:moveTo>
                <a:lnTo>
                  <a:pt x="2441576" y="1808213"/>
                </a:lnTo>
                <a:cubicBezTo>
                  <a:pt x="2441576" y="1808213"/>
                  <a:pt x="2441576" y="1814563"/>
                  <a:pt x="2435147" y="1808213"/>
                </a:cubicBezTo>
                <a:lnTo>
                  <a:pt x="2413581" y="1781772"/>
                </a:lnTo>
                <a:lnTo>
                  <a:pt x="2416060" y="1781722"/>
                </a:lnTo>
                <a:close/>
                <a:moveTo>
                  <a:pt x="1615629" y="1778970"/>
                </a:moveTo>
                <a:lnTo>
                  <a:pt x="1603563" y="1793867"/>
                </a:lnTo>
                <a:lnTo>
                  <a:pt x="1584131" y="1824909"/>
                </a:lnTo>
                <a:lnTo>
                  <a:pt x="1611730" y="1788731"/>
                </a:lnTo>
                <a:close/>
                <a:moveTo>
                  <a:pt x="1807915" y="1778729"/>
                </a:moveTo>
                <a:lnTo>
                  <a:pt x="1816382" y="1784364"/>
                </a:lnTo>
                <a:lnTo>
                  <a:pt x="1810474" y="1781236"/>
                </a:lnTo>
                <a:close/>
                <a:moveTo>
                  <a:pt x="2440403" y="1776728"/>
                </a:moveTo>
                <a:lnTo>
                  <a:pt x="2453483" y="1785724"/>
                </a:lnTo>
                <a:lnTo>
                  <a:pt x="2457191" y="1790100"/>
                </a:lnTo>
                <a:lnTo>
                  <a:pt x="2446527" y="1784023"/>
                </a:lnTo>
                <a:close/>
                <a:moveTo>
                  <a:pt x="2049690" y="1776463"/>
                </a:moveTo>
                <a:cubicBezTo>
                  <a:pt x="2068996" y="1776463"/>
                  <a:pt x="2088301" y="1782903"/>
                  <a:pt x="2101171" y="1795781"/>
                </a:cubicBezTo>
                <a:cubicBezTo>
                  <a:pt x="2120476" y="1808660"/>
                  <a:pt x="2133346" y="1834418"/>
                  <a:pt x="2139781" y="1853736"/>
                </a:cubicBezTo>
                <a:lnTo>
                  <a:pt x="2139781" y="1911691"/>
                </a:lnTo>
                <a:lnTo>
                  <a:pt x="2133346" y="1855346"/>
                </a:lnTo>
                <a:cubicBezTo>
                  <a:pt x="2128520" y="1837638"/>
                  <a:pt x="2120476" y="1821539"/>
                  <a:pt x="2107606" y="1808660"/>
                </a:cubicBezTo>
                <a:cubicBezTo>
                  <a:pt x="2093127" y="1796586"/>
                  <a:pt x="2077743" y="1789946"/>
                  <a:pt x="2062133" y="1787380"/>
                </a:cubicBezTo>
                <a:lnTo>
                  <a:pt x="2038140" y="1789004"/>
                </a:lnTo>
                <a:lnTo>
                  <a:pt x="2036016" y="1788537"/>
                </a:lnTo>
                <a:lnTo>
                  <a:pt x="2031090" y="1789481"/>
                </a:lnTo>
                <a:lnTo>
                  <a:pt x="2015303" y="1790549"/>
                </a:lnTo>
                <a:lnTo>
                  <a:pt x="2005417" y="1794400"/>
                </a:lnTo>
                <a:lnTo>
                  <a:pt x="1998210" y="1795781"/>
                </a:lnTo>
                <a:lnTo>
                  <a:pt x="1968050" y="1808915"/>
                </a:lnTo>
                <a:lnTo>
                  <a:pt x="1983731" y="1796586"/>
                </a:lnTo>
                <a:cubicBezTo>
                  <a:pt x="2004645" y="1784512"/>
                  <a:pt x="2027168" y="1776463"/>
                  <a:pt x="2049690" y="1776463"/>
                </a:cubicBezTo>
                <a:close/>
                <a:moveTo>
                  <a:pt x="2440403" y="1770290"/>
                </a:moveTo>
                <a:cubicBezTo>
                  <a:pt x="2440403" y="1776728"/>
                  <a:pt x="2440403" y="1776728"/>
                  <a:pt x="2440403" y="1776728"/>
                </a:cubicBezTo>
                <a:cubicBezTo>
                  <a:pt x="2433983" y="1776728"/>
                  <a:pt x="2440403" y="1770290"/>
                  <a:pt x="2440403" y="1770290"/>
                </a:cubicBezTo>
                <a:close/>
                <a:moveTo>
                  <a:pt x="2440403" y="1770290"/>
                </a:moveTo>
                <a:cubicBezTo>
                  <a:pt x="2459660" y="1783166"/>
                  <a:pt x="2478917" y="1796042"/>
                  <a:pt x="2498174" y="1815357"/>
                </a:cubicBezTo>
                <a:cubicBezTo>
                  <a:pt x="2517431" y="1828234"/>
                  <a:pt x="2530269" y="1847548"/>
                  <a:pt x="2543107" y="1866863"/>
                </a:cubicBezTo>
                <a:cubicBezTo>
                  <a:pt x="2536688" y="1857206"/>
                  <a:pt x="2528664" y="1849158"/>
                  <a:pt x="2519838" y="1841110"/>
                </a:cubicBezTo>
                <a:lnTo>
                  <a:pt x="2516718" y="1838249"/>
                </a:lnTo>
                <a:lnTo>
                  <a:pt x="2513419" y="1834672"/>
                </a:lnTo>
                <a:cubicBezTo>
                  <a:pt x="2502988" y="1823405"/>
                  <a:pt x="2491755" y="1812138"/>
                  <a:pt x="2478917" y="1802481"/>
                </a:cubicBezTo>
                <a:lnTo>
                  <a:pt x="2470384" y="1797618"/>
                </a:lnTo>
                <a:lnTo>
                  <a:pt x="2468486" y="1796042"/>
                </a:lnTo>
                <a:lnTo>
                  <a:pt x="2453483" y="1785724"/>
                </a:lnTo>
                <a:close/>
                <a:moveTo>
                  <a:pt x="3025313" y="1763129"/>
                </a:moveTo>
                <a:cubicBezTo>
                  <a:pt x="3006065" y="1782417"/>
                  <a:pt x="2986816" y="1801705"/>
                  <a:pt x="2967568" y="1808135"/>
                </a:cubicBezTo>
                <a:cubicBezTo>
                  <a:pt x="2961151" y="1808135"/>
                  <a:pt x="2961151" y="1801705"/>
                  <a:pt x="2967568" y="1801705"/>
                </a:cubicBezTo>
                <a:cubicBezTo>
                  <a:pt x="2986816" y="1795276"/>
                  <a:pt x="3006065" y="1775988"/>
                  <a:pt x="3025313" y="1763129"/>
                </a:cubicBezTo>
                <a:close/>
                <a:moveTo>
                  <a:pt x="2408307" y="1757413"/>
                </a:moveTo>
                <a:cubicBezTo>
                  <a:pt x="2417936" y="1767070"/>
                  <a:pt x="2430774" y="1775118"/>
                  <a:pt x="2443612" y="1782361"/>
                </a:cubicBezTo>
                <a:lnTo>
                  <a:pt x="2446527" y="1784023"/>
                </a:lnTo>
                <a:lnTo>
                  <a:pt x="2461799" y="1802212"/>
                </a:lnTo>
                <a:lnTo>
                  <a:pt x="2440402" y="1788799"/>
                </a:lnTo>
                <a:lnTo>
                  <a:pt x="2420544" y="1773363"/>
                </a:lnTo>
                <a:lnTo>
                  <a:pt x="2417246" y="1779511"/>
                </a:lnTo>
                <a:lnTo>
                  <a:pt x="2412644" y="1774082"/>
                </a:lnTo>
                <a:lnTo>
                  <a:pt x="2411672" y="1773096"/>
                </a:lnTo>
                <a:lnTo>
                  <a:pt x="2415859" y="1770113"/>
                </a:lnTo>
                <a:lnTo>
                  <a:pt x="2416032" y="1769856"/>
                </a:lnTo>
                <a:lnTo>
                  <a:pt x="2408307" y="1763851"/>
                </a:lnTo>
                <a:cubicBezTo>
                  <a:pt x="2401888" y="1763851"/>
                  <a:pt x="2408307" y="1757413"/>
                  <a:pt x="2408307" y="1757413"/>
                </a:cubicBezTo>
                <a:close/>
                <a:moveTo>
                  <a:pt x="1765491" y="1755749"/>
                </a:moveTo>
                <a:lnTo>
                  <a:pt x="1769397" y="1757110"/>
                </a:lnTo>
                <a:cubicBezTo>
                  <a:pt x="1779868" y="1764348"/>
                  <a:pt x="1789533" y="1773998"/>
                  <a:pt x="1799198" y="1783649"/>
                </a:cubicBezTo>
                <a:cubicBezTo>
                  <a:pt x="1786311" y="1770782"/>
                  <a:pt x="1773425" y="1764348"/>
                  <a:pt x="1766981" y="1757914"/>
                </a:cubicBezTo>
                <a:close/>
                <a:moveTo>
                  <a:pt x="2858841" y="1755516"/>
                </a:moveTo>
                <a:lnTo>
                  <a:pt x="2881735" y="1773967"/>
                </a:lnTo>
                <a:lnTo>
                  <a:pt x="2904494" y="1796105"/>
                </a:lnTo>
                <a:lnTo>
                  <a:pt x="2921925" y="1825435"/>
                </a:lnTo>
                <a:lnTo>
                  <a:pt x="2926045" y="1843160"/>
                </a:lnTo>
                <a:lnTo>
                  <a:pt x="2910671" y="1821414"/>
                </a:lnTo>
                <a:lnTo>
                  <a:pt x="2895126" y="1804410"/>
                </a:lnTo>
                <a:lnTo>
                  <a:pt x="2874199" y="1772158"/>
                </a:lnTo>
                <a:close/>
                <a:moveTo>
                  <a:pt x="1772888" y="1750945"/>
                </a:moveTo>
                <a:lnTo>
                  <a:pt x="1792755" y="1764348"/>
                </a:lnTo>
                <a:lnTo>
                  <a:pt x="1795456" y="1766519"/>
                </a:lnTo>
                <a:lnTo>
                  <a:pt x="1807915" y="1778729"/>
                </a:lnTo>
                <a:lnTo>
                  <a:pt x="1805642" y="1777215"/>
                </a:lnTo>
                <a:cubicBezTo>
                  <a:pt x="1799198" y="1772390"/>
                  <a:pt x="1792755" y="1767565"/>
                  <a:pt x="1786311" y="1764348"/>
                </a:cubicBezTo>
                <a:close/>
                <a:moveTo>
                  <a:pt x="1715270" y="1748940"/>
                </a:moveTo>
                <a:lnTo>
                  <a:pt x="1703353" y="1767565"/>
                </a:lnTo>
                <a:cubicBezTo>
                  <a:pt x="1697715" y="1777215"/>
                  <a:pt x="1692882" y="1786866"/>
                  <a:pt x="1689661" y="1796516"/>
                </a:cubicBezTo>
                <a:cubicBezTo>
                  <a:pt x="1676774" y="1809383"/>
                  <a:pt x="1670330" y="1822250"/>
                  <a:pt x="1670330" y="1841551"/>
                </a:cubicBezTo>
                <a:cubicBezTo>
                  <a:pt x="1670330" y="1860851"/>
                  <a:pt x="1670330" y="1886586"/>
                  <a:pt x="1676774" y="1905886"/>
                </a:cubicBezTo>
                <a:lnTo>
                  <a:pt x="1677681" y="1908686"/>
                </a:lnTo>
                <a:lnTo>
                  <a:pt x="1670330" y="1899453"/>
                </a:lnTo>
                <a:cubicBezTo>
                  <a:pt x="1667109" y="1886585"/>
                  <a:pt x="1665498" y="1873718"/>
                  <a:pt x="1664693" y="1861655"/>
                </a:cubicBezTo>
                <a:lnTo>
                  <a:pt x="1664167" y="1840152"/>
                </a:lnTo>
                <a:lnTo>
                  <a:pt x="1667914" y="1821446"/>
                </a:lnTo>
                <a:cubicBezTo>
                  <a:pt x="1670330" y="1814208"/>
                  <a:pt x="1673552" y="1806166"/>
                  <a:pt x="1676774" y="1796516"/>
                </a:cubicBezTo>
                <a:cubicBezTo>
                  <a:pt x="1683217" y="1786866"/>
                  <a:pt x="1688050" y="1778823"/>
                  <a:pt x="1692882" y="1770782"/>
                </a:cubicBezTo>
                <a:lnTo>
                  <a:pt x="1704922" y="1751548"/>
                </a:lnTo>
                <a:lnTo>
                  <a:pt x="1705568" y="1750878"/>
                </a:lnTo>
                <a:close/>
                <a:moveTo>
                  <a:pt x="2836293" y="1744857"/>
                </a:moveTo>
                <a:lnTo>
                  <a:pt x="2850387" y="1755471"/>
                </a:lnTo>
                <a:lnTo>
                  <a:pt x="2895126" y="1804410"/>
                </a:lnTo>
                <a:lnTo>
                  <a:pt x="2897811" y="1808547"/>
                </a:lnTo>
                <a:cubicBezTo>
                  <a:pt x="2910671" y="1834282"/>
                  <a:pt x="2923532" y="1866449"/>
                  <a:pt x="2923532" y="1892184"/>
                </a:cubicBezTo>
                <a:lnTo>
                  <a:pt x="2916561" y="1912006"/>
                </a:lnTo>
                <a:lnTo>
                  <a:pt x="2904241" y="1937218"/>
                </a:lnTo>
                <a:lnTo>
                  <a:pt x="2894905" y="1950778"/>
                </a:lnTo>
                <a:lnTo>
                  <a:pt x="2878520" y="1969386"/>
                </a:lnTo>
                <a:cubicBezTo>
                  <a:pt x="2859229" y="1985470"/>
                  <a:pt x="2835115" y="1995121"/>
                  <a:pt x="2809393" y="1999142"/>
                </a:cubicBezTo>
                <a:lnTo>
                  <a:pt x="2782907" y="2000426"/>
                </a:lnTo>
                <a:lnTo>
                  <a:pt x="2749912" y="1995120"/>
                </a:lnTo>
                <a:lnTo>
                  <a:pt x="2736244" y="1989075"/>
                </a:lnTo>
                <a:lnTo>
                  <a:pt x="2800551" y="1993512"/>
                </a:lnTo>
                <a:cubicBezTo>
                  <a:pt x="2823861" y="1990295"/>
                  <a:pt x="2846368" y="1982253"/>
                  <a:pt x="2865659" y="1969386"/>
                </a:cubicBezTo>
                <a:cubicBezTo>
                  <a:pt x="2891380" y="1956519"/>
                  <a:pt x="2904241" y="1930785"/>
                  <a:pt x="2910671" y="1911484"/>
                </a:cubicBezTo>
                <a:cubicBezTo>
                  <a:pt x="2917102" y="1885750"/>
                  <a:pt x="2910671" y="1860016"/>
                  <a:pt x="2904241" y="1834282"/>
                </a:cubicBezTo>
                <a:cubicBezTo>
                  <a:pt x="2891380" y="1805331"/>
                  <a:pt x="2872089" y="1779596"/>
                  <a:pt x="2849583" y="1756275"/>
                </a:cubicBezTo>
                <a:close/>
                <a:moveTo>
                  <a:pt x="1117787" y="1744433"/>
                </a:moveTo>
                <a:cubicBezTo>
                  <a:pt x="1124183" y="1770207"/>
                  <a:pt x="1130580" y="1795981"/>
                  <a:pt x="1149770" y="1808867"/>
                </a:cubicBezTo>
                <a:cubicBezTo>
                  <a:pt x="1159365" y="1815311"/>
                  <a:pt x="1168960" y="1820143"/>
                  <a:pt x="1178555" y="1823365"/>
                </a:cubicBezTo>
                <a:lnTo>
                  <a:pt x="1184077" y="1824292"/>
                </a:lnTo>
                <a:lnTo>
                  <a:pt x="1186551" y="1825781"/>
                </a:lnTo>
                <a:cubicBezTo>
                  <a:pt x="1195347" y="1829406"/>
                  <a:pt x="1204542" y="1831620"/>
                  <a:pt x="1213537" y="1832124"/>
                </a:cubicBezTo>
                <a:lnTo>
                  <a:pt x="1225945" y="1830234"/>
                </a:lnTo>
                <a:lnTo>
                  <a:pt x="1234926" y="1831218"/>
                </a:lnTo>
                <a:lnTo>
                  <a:pt x="1250696" y="1829629"/>
                </a:lnTo>
                <a:lnTo>
                  <a:pt x="1247111" y="1833240"/>
                </a:lnTo>
                <a:lnTo>
                  <a:pt x="1239324" y="1834641"/>
                </a:lnTo>
                <a:cubicBezTo>
                  <a:pt x="1200944" y="1841084"/>
                  <a:pt x="1156167" y="1828197"/>
                  <a:pt x="1130580" y="1795981"/>
                </a:cubicBezTo>
                <a:cubicBezTo>
                  <a:pt x="1124183" y="1786316"/>
                  <a:pt x="1119386" y="1775040"/>
                  <a:pt x="1116187" y="1762958"/>
                </a:cubicBezTo>
                <a:lnTo>
                  <a:pt x="1115106" y="1754425"/>
                </a:lnTo>
                <a:close/>
                <a:moveTo>
                  <a:pt x="2852798" y="1744212"/>
                </a:moveTo>
                <a:lnTo>
                  <a:pt x="2869013" y="1752323"/>
                </a:lnTo>
                <a:lnTo>
                  <a:pt x="2887361" y="1767533"/>
                </a:lnTo>
                <a:cubicBezTo>
                  <a:pt x="2896203" y="1776380"/>
                  <a:pt x="2904241" y="1786030"/>
                  <a:pt x="2910671" y="1795680"/>
                </a:cubicBezTo>
                <a:lnTo>
                  <a:pt x="2917604" y="1807345"/>
                </a:lnTo>
                <a:lnTo>
                  <a:pt x="2935852" y="1796796"/>
                </a:lnTo>
                <a:lnTo>
                  <a:pt x="2935589" y="1796484"/>
                </a:lnTo>
                <a:lnTo>
                  <a:pt x="2923532" y="1786278"/>
                </a:lnTo>
                <a:lnTo>
                  <a:pt x="2936393" y="1795680"/>
                </a:lnTo>
                <a:lnTo>
                  <a:pt x="2936867" y="1796209"/>
                </a:lnTo>
                <a:lnTo>
                  <a:pt x="2940455" y="1794135"/>
                </a:lnTo>
                <a:lnTo>
                  <a:pt x="2925943" y="1780401"/>
                </a:lnTo>
                <a:cubicBezTo>
                  <a:pt x="2915494" y="1771554"/>
                  <a:pt x="2904241" y="1763512"/>
                  <a:pt x="2891380" y="1757079"/>
                </a:cubicBezTo>
                <a:lnTo>
                  <a:pt x="2889772" y="1755748"/>
                </a:lnTo>
                <a:lnTo>
                  <a:pt x="2929963" y="1782813"/>
                </a:lnTo>
                <a:lnTo>
                  <a:pt x="2941519" y="1793519"/>
                </a:lnTo>
                <a:lnTo>
                  <a:pt x="2978424" y="1772184"/>
                </a:lnTo>
                <a:lnTo>
                  <a:pt x="2959146" y="1787541"/>
                </a:lnTo>
                <a:lnTo>
                  <a:pt x="2943284" y="1795154"/>
                </a:lnTo>
                <a:lnTo>
                  <a:pt x="2946033" y="1797701"/>
                </a:lnTo>
                <a:lnTo>
                  <a:pt x="2985004" y="1775644"/>
                </a:lnTo>
                <a:lnTo>
                  <a:pt x="2959547" y="1794472"/>
                </a:lnTo>
                <a:lnTo>
                  <a:pt x="2948221" y="1799727"/>
                </a:lnTo>
                <a:lnTo>
                  <a:pt x="2951665" y="1802918"/>
                </a:lnTo>
                <a:lnTo>
                  <a:pt x="2955106" y="1808000"/>
                </a:lnTo>
                <a:lnTo>
                  <a:pt x="2946975" y="1800305"/>
                </a:lnTo>
                <a:lnTo>
                  <a:pt x="2942427" y="1802415"/>
                </a:lnTo>
                <a:lnTo>
                  <a:pt x="2957292" y="1819002"/>
                </a:lnTo>
                <a:lnTo>
                  <a:pt x="2959675" y="1824964"/>
                </a:lnTo>
                <a:lnTo>
                  <a:pt x="2941118" y="1803022"/>
                </a:lnTo>
                <a:lnTo>
                  <a:pt x="2920672" y="1812507"/>
                </a:lnTo>
                <a:lnTo>
                  <a:pt x="2928355" y="1825435"/>
                </a:lnTo>
                <a:lnTo>
                  <a:pt x="2930587" y="1835038"/>
                </a:lnTo>
                <a:lnTo>
                  <a:pt x="2917772" y="1813853"/>
                </a:lnTo>
                <a:lnTo>
                  <a:pt x="2916238" y="1814564"/>
                </a:lnTo>
                <a:lnTo>
                  <a:pt x="2917701" y="1813736"/>
                </a:lnTo>
                <a:lnTo>
                  <a:pt x="2910671" y="1802114"/>
                </a:lnTo>
                <a:lnTo>
                  <a:pt x="2904494" y="1796105"/>
                </a:lnTo>
                <a:lnTo>
                  <a:pt x="2904241" y="1795680"/>
                </a:lnTo>
                <a:cubicBezTo>
                  <a:pt x="2891380" y="1776380"/>
                  <a:pt x="2872089" y="1757079"/>
                  <a:pt x="2852798" y="1744212"/>
                </a:cubicBezTo>
                <a:close/>
                <a:moveTo>
                  <a:pt x="1709744" y="1744128"/>
                </a:moveTo>
                <a:lnTo>
                  <a:pt x="1708991" y="1745047"/>
                </a:lnTo>
                <a:lnTo>
                  <a:pt x="1704922" y="1751548"/>
                </a:lnTo>
                <a:lnTo>
                  <a:pt x="1684828" y="1772390"/>
                </a:lnTo>
                <a:cubicBezTo>
                  <a:pt x="1673552" y="1790082"/>
                  <a:pt x="1667109" y="1812600"/>
                  <a:pt x="1663887" y="1828684"/>
                </a:cubicBezTo>
                <a:lnTo>
                  <a:pt x="1664167" y="1840152"/>
                </a:lnTo>
                <a:lnTo>
                  <a:pt x="1663887" y="1841551"/>
                </a:lnTo>
                <a:cubicBezTo>
                  <a:pt x="1663887" y="1867285"/>
                  <a:pt x="1663887" y="1886586"/>
                  <a:pt x="1670330" y="1905886"/>
                </a:cubicBezTo>
                <a:lnTo>
                  <a:pt x="1672597" y="1913088"/>
                </a:lnTo>
                <a:lnTo>
                  <a:pt x="1664693" y="1901061"/>
                </a:lnTo>
                <a:cubicBezTo>
                  <a:pt x="1655833" y="1878544"/>
                  <a:pt x="1654222" y="1851201"/>
                  <a:pt x="1657444" y="1828684"/>
                </a:cubicBezTo>
                <a:cubicBezTo>
                  <a:pt x="1663887" y="1809383"/>
                  <a:pt x="1670330" y="1790082"/>
                  <a:pt x="1683217" y="1770782"/>
                </a:cubicBezTo>
                <a:cubicBezTo>
                  <a:pt x="1686439" y="1761131"/>
                  <a:pt x="1691272" y="1753089"/>
                  <a:pt x="1698520" y="1747460"/>
                </a:cubicBezTo>
                <a:close/>
                <a:moveTo>
                  <a:pt x="1618132" y="1744006"/>
                </a:moveTo>
                <a:lnTo>
                  <a:pt x="1580301" y="1789850"/>
                </a:lnTo>
                <a:cubicBezTo>
                  <a:pt x="1561049" y="1815563"/>
                  <a:pt x="1548215" y="1834848"/>
                  <a:pt x="1535381" y="1860562"/>
                </a:cubicBezTo>
                <a:cubicBezTo>
                  <a:pt x="1528964" y="1873419"/>
                  <a:pt x="1524151" y="1886276"/>
                  <a:pt x="1521745" y="1899132"/>
                </a:cubicBezTo>
                <a:lnTo>
                  <a:pt x="1522253" y="1923579"/>
                </a:lnTo>
                <a:lnTo>
                  <a:pt x="1521179" y="1927492"/>
                </a:lnTo>
                <a:lnTo>
                  <a:pt x="1522320" y="1926767"/>
                </a:lnTo>
                <a:lnTo>
                  <a:pt x="1522253" y="1923579"/>
                </a:lnTo>
                <a:lnTo>
                  <a:pt x="1528964" y="1899132"/>
                </a:lnTo>
                <a:cubicBezTo>
                  <a:pt x="1535381" y="1886275"/>
                  <a:pt x="1543403" y="1873419"/>
                  <a:pt x="1551424" y="1860562"/>
                </a:cubicBezTo>
                <a:lnTo>
                  <a:pt x="1551744" y="1860012"/>
                </a:lnTo>
                <a:lnTo>
                  <a:pt x="1548923" y="1859608"/>
                </a:lnTo>
                <a:cubicBezTo>
                  <a:pt x="1548118" y="1858803"/>
                  <a:pt x="1548118" y="1857192"/>
                  <a:pt x="1548118" y="1853970"/>
                </a:cubicBezTo>
                <a:lnTo>
                  <a:pt x="1561537" y="1843195"/>
                </a:lnTo>
                <a:lnTo>
                  <a:pt x="1573884" y="1821992"/>
                </a:lnTo>
                <a:cubicBezTo>
                  <a:pt x="1583510" y="1809135"/>
                  <a:pt x="1594740" y="1794671"/>
                  <a:pt x="1605970" y="1780207"/>
                </a:cubicBezTo>
                <a:lnTo>
                  <a:pt x="1623473" y="1757413"/>
                </a:lnTo>
                <a:lnTo>
                  <a:pt x="1622123" y="1757413"/>
                </a:lnTo>
                <a:cubicBezTo>
                  <a:pt x="1620514" y="1757413"/>
                  <a:pt x="1618905" y="1757413"/>
                  <a:pt x="1618905" y="1757413"/>
                </a:cubicBezTo>
                <a:close/>
                <a:moveTo>
                  <a:pt x="1529323" y="1743159"/>
                </a:moveTo>
                <a:lnTo>
                  <a:pt x="1529130" y="1750150"/>
                </a:lnTo>
                <a:lnTo>
                  <a:pt x="1515732" y="1777144"/>
                </a:lnTo>
                <a:cubicBezTo>
                  <a:pt x="1502900" y="1783607"/>
                  <a:pt x="1496483" y="1796534"/>
                  <a:pt x="1490067" y="1802998"/>
                </a:cubicBezTo>
                <a:lnTo>
                  <a:pt x="1487394" y="1805421"/>
                </a:lnTo>
                <a:lnTo>
                  <a:pt x="1477235" y="1809461"/>
                </a:lnTo>
                <a:lnTo>
                  <a:pt x="1470578" y="1808865"/>
                </a:lnTo>
                <a:lnTo>
                  <a:pt x="1477235" y="1802998"/>
                </a:lnTo>
                <a:cubicBezTo>
                  <a:pt x="1490067" y="1796534"/>
                  <a:pt x="1496483" y="1783607"/>
                  <a:pt x="1502900" y="1777144"/>
                </a:cubicBezTo>
                <a:cubicBezTo>
                  <a:pt x="1515732" y="1764217"/>
                  <a:pt x="1522148" y="1757754"/>
                  <a:pt x="1528564" y="1744827"/>
                </a:cubicBezTo>
                <a:close/>
                <a:moveTo>
                  <a:pt x="1629146" y="1740043"/>
                </a:moveTo>
                <a:lnTo>
                  <a:pt x="1626680" y="1751301"/>
                </a:lnTo>
                <a:lnTo>
                  <a:pt x="1628740" y="1746145"/>
                </a:lnTo>
                <a:close/>
                <a:moveTo>
                  <a:pt x="1113276" y="1739988"/>
                </a:moveTo>
                <a:lnTo>
                  <a:pt x="1115106" y="1754425"/>
                </a:lnTo>
                <a:lnTo>
                  <a:pt x="1109791" y="1774234"/>
                </a:lnTo>
                <a:cubicBezTo>
                  <a:pt x="1108192" y="1784705"/>
                  <a:pt x="1108192" y="1795981"/>
                  <a:pt x="1111390" y="1808867"/>
                </a:cubicBezTo>
                <a:cubicBezTo>
                  <a:pt x="1124183" y="1828197"/>
                  <a:pt x="1136977" y="1847528"/>
                  <a:pt x="1156167" y="1853971"/>
                </a:cubicBezTo>
                <a:cubicBezTo>
                  <a:pt x="1175357" y="1860414"/>
                  <a:pt x="1188150" y="1860414"/>
                  <a:pt x="1207340" y="1853971"/>
                </a:cubicBezTo>
                <a:cubicBezTo>
                  <a:pt x="1220134" y="1847528"/>
                  <a:pt x="1239324" y="1841084"/>
                  <a:pt x="1245721" y="1834641"/>
                </a:cubicBezTo>
                <a:lnTo>
                  <a:pt x="1247111" y="1833240"/>
                </a:lnTo>
                <a:lnTo>
                  <a:pt x="1259911" y="1830938"/>
                </a:lnTo>
                <a:lnTo>
                  <a:pt x="1255316" y="1834641"/>
                </a:lnTo>
                <a:cubicBezTo>
                  <a:pt x="1250518" y="1839473"/>
                  <a:pt x="1245721" y="1844306"/>
                  <a:pt x="1239324" y="1847528"/>
                </a:cubicBezTo>
                <a:cubicBezTo>
                  <a:pt x="1213737" y="1860414"/>
                  <a:pt x="1181754" y="1873301"/>
                  <a:pt x="1156167" y="1860414"/>
                </a:cubicBezTo>
                <a:cubicBezTo>
                  <a:pt x="1136977" y="1847528"/>
                  <a:pt x="1117787" y="1834641"/>
                  <a:pt x="1111390" y="1815311"/>
                </a:cubicBezTo>
                <a:cubicBezTo>
                  <a:pt x="1101795" y="1795981"/>
                  <a:pt x="1101795" y="1773429"/>
                  <a:pt x="1107392" y="1751682"/>
                </a:cubicBezTo>
                <a:close/>
                <a:moveTo>
                  <a:pt x="1534980" y="1738363"/>
                </a:moveTo>
                <a:lnTo>
                  <a:pt x="1538188" y="1744827"/>
                </a:lnTo>
                <a:cubicBezTo>
                  <a:pt x="1541397" y="1756138"/>
                  <a:pt x="1541397" y="1767449"/>
                  <a:pt x="1534980" y="1777144"/>
                </a:cubicBezTo>
                <a:cubicBezTo>
                  <a:pt x="1528564" y="1802998"/>
                  <a:pt x="1502900" y="1809461"/>
                  <a:pt x="1483651" y="1815924"/>
                </a:cubicBezTo>
                <a:lnTo>
                  <a:pt x="1476194" y="1815575"/>
                </a:lnTo>
                <a:lnTo>
                  <a:pt x="1487394" y="1805421"/>
                </a:lnTo>
                <a:lnTo>
                  <a:pt x="1507712" y="1797342"/>
                </a:lnTo>
                <a:cubicBezTo>
                  <a:pt x="1517336" y="1791687"/>
                  <a:pt x="1525356" y="1783607"/>
                  <a:pt x="1528564" y="1770681"/>
                </a:cubicBezTo>
                <a:lnTo>
                  <a:pt x="1529130" y="1750150"/>
                </a:lnTo>
                <a:lnTo>
                  <a:pt x="1534980" y="1738364"/>
                </a:lnTo>
                <a:close/>
                <a:moveTo>
                  <a:pt x="1746544" y="1738111"/>
                </a:moveTo>
                <a:lnTo>
                  <a:pt x="1757196" y="1742092"/>
                </a:lnTo>
                <a:lnTo>
                  <a:pt x="1758121" y="1745047"/>
                </a:lnTo>
                <a:lnTo>
                  <a:pt x="1765491" y="1755749"/>
                </a:lnTo>
                <a:lnTo>
                  <a:pt x="1734764" y="1745047"/>
                </a:lnTo>
                <a:lnTo>
                  <a:pt x="1715270" y="1748940"/>
                </a:lnTo>
                <a:lnTo>
                  <a:pt x="1720366" y="1740975"/>
                </a:lnTo>
                <a:lnTo>
                  <a:pt x="1728321" y="1738614"/>
                </a:lnTo>
                <a:cubicBezTo>
                  <a:pt x="1734764" y="1737005"/>
                  <a:pt x="1740805" y="1737005"/>
                  <a:pt x="1746544" y="1738111"/>
                </a:cubicBezTo>
                <a:close/>
                <a:moveTo>
                  <a:pt x="3031348" y="1734610"/>
                </a:moveTo>
                <a:lnTo>
                  <a:pt x="3002856" y="1765540"/>
                </a:lnTo>
                <a:lnTo>
                  <a:pt x="2985004" y="1775644"/>
                </a:lnTo>
                <a:lnTo>
                  <a:pt x="2993232" y="1769558"/>
                </a:lnTo>
                <a:cubicBezTo>
                  <a:pt x="3006065" y="1756700"/>
                  <a:pt x="3017293" y="1745448"/>
                  <a:pt x="3029323" y="1735804"/>
                </a:cubicBezTo>
                <a:close/>
                <a:moveTo>
                  <a:pt x="1627019" y="1733237"/>
                </a:moveTo>
                <a:lnTo>
                  <a:pt x="1623953" y="1736953"/>
                </a:lnTo>
                <a:lnTo>
                  <a:pt x="1624196" y="1739406"/>
                </a:lnTo>
                <a:lnTo>
                  <a:pt x="1618905" y="1750967"/>
                </a:lnTo>
                <a:cubicBezTo>
                  <a:pt x="1625341" y="1750967"/>
                  <a:pt x="1625341" y="1750967"/>
                  <a:pt x="1625341" y="1750967"/>
                </a:cubicBezTo>
                <a:lnTo>
                  <a:pt x="1624196" y="1739406"/>
                </a:lnTo>
                <a:close/>
                <a:moveTo>
                  <a:pt x="1766981" y="1732180"/>
                </a:moveTo>
                <a:cubicBezTo>
                  <a:pt x="1799198" y="1764348"/>
                  <a:pt x="1824972" y="1790082"/>
                  <a:pt x="1870075" y="1802949"/>
                </a:cubicBezTo>
                <a:lnTo>
                  <a:pt x="1857048" y="1800851"/>
                </a:lnTo>
                <a:lnTo>
                  <a:pt x="1833117" y="1793225"/>
                </a:lnTo>
                <a:lnTo>
                  <a:pt x="1820133" y="1786350"/>
                </a:lnTo>
                <a:lnTo>
                  <a:pt x="1795456" y="1766519"/>
                </a:lnTo>
                <a:lnTo>
                  <a:pt x="1766981" y="1738614"/>
                </a:lnTo>
                <a:cubicBezTo>
                  <a:pt x="1760538" y="1738614"/>
                  <a:pt x="1766981" y="1732180"/>
                  <a:pt x="1766981" y="1732180"/>
                </a:cubicBezTo>
                <a:close/>
                <a:moveTo>
                  <a:pt x="2842692" y="1729322"/>
                </a:moveTo>
                <a:lnTo>
                  <a:pt x="2846368" y="1731345"/>
                </a:lnTo>
                <a:lnTo>
                  <a:pt x="2868334" y="1743601"/>
                </a:lnTo>
                <a:lnTo>
                  <a:pt x="2904241" y="1769946"/>
                </a:lnTo>
                <a:lnTo>
                  <a:pt x="2923532" y="1786278"/>
                </a:lnTo>
                <a:lnTo>
                  <a:pt x="2894596" y="1765121"/>
                </a:lnTo>
                <a:lnTo>
                  <a:pt x="2869013" y="1752323"/>
                </a:lnTo>
                <a:lnTo>
                  <a:pt x="2859228" y="1744212"/>
                </a:lnTo>
                <a:close/>
                <a:moveTo>
                  <a:pt x="3029410" y="1728600"/>
                </a:moveTo>
                <a:lnTo>
                  <a:pt x="2999648" y="1759914"/>
                </a:lnTo>
                <a:lnTo>
                  <a:pt x="2978424" y="1772184"/>
                </a:lnTo>
                <a:lnTo>
                  <a:pt x="2994836" y="1759111"/>
                </a:lnTo>
                <a:cubicBezTo>
                  <a:pt x="3006065" y="1749065"/>
                  <a:pt x="3016892" y="1738818"/>
                  <a:pt x="3028120" y="1729475"/>
                </a:cubicBezTo>
                <a:close/>
                <a:moveTo>
                  <a:pt x="2814442" y="1721187"/>
                </a:moveTo>
                <a:lnTo>
                  <a:pt x="2842174" y="1737834"/>
                </a:lnTo>
                <a:lnTo>
                  <a:pt x="2843956" y="1739387"/>
                </a:lnTo>
                <a:lnTo>
                  <a:pt x="2858841" y="1755516"/>
                </a:lnTo>
                <a:lnTo>
                  <a:pt x="2852798" y="1750645"/>
                </a:lnTo>
                <a:cubicBezTo>
                  <a:pt x="2839938" y="1740995"/>
                  <a:pt x="2827077" y="1731345"/>
                  <a:pt x="2815020" y="1721694"/>
                </a:cubicBezTo>
                <a:close/>
                <a:moveTo>
                  <a:pt x="2312988" y="1719313"/>
                </a:moveTo>
                <a:lnTo>
                  <a:pt x="2324020" y="1722559"/>
                </a:lnTo>
                <a:lnTo>
                  <a:pt x="2326651" y="1728044"/>
                </a:lnTo>
                <a:cubicBezTo>
                  <a:pt x="2330669" y="1732013"/>
                  <a:pt x="2335491" y="1735188"/>
                  <a:pt x="2338706" y="1738363"/>
                </a:cubicBezTo>
                <a:cubicBezTo>
                  <a:pt x="2345135" y="1744713"/>
                  <a:pt x="2357994" y="1757413"/>
                  <a:pt x="2370853" y="1763763"/>
                </a:cubicBezTo>
                <a:cubicBezTo>
                  <a:pt x="2374068" y="1763763"/>
                  <a:pt x="2385319" y="1768526"/>
                  <a:pt x="2395767" y="1771701"/>
                </a:cubicBezTo>
                <a:lnTo>
                  <a:pt x="2406038" y="1773744"/>
                </a:lnTo>
                <a:lnTo>
                  <a:pt x="2411840" y="1779638"/>
                </a:lnTo>
                <a:lnTo>
                  <a:pt x="2413581" y="1781772"/>
                </a:lnTo>
                <a:lnTo>
                  <a:pt x="2401393" y="1782019"/>
                </a:lnTo>
                <a:cubicBezTo>
                  <a:pt x="2390141" y="1779638"/>
                  <a:pt x="2377282" y="1773288"/>
                  <a:pt x="2370853" y="1770113"/>
                </a:cubicBezTo>
                <a:cubicBezTo>
                  <a:pt x="2357994" y="1763763"/>
                  <a:pt x="2345135" y="1751063"/>
                  <a:pt x="2332276" y="1744713"/>
                </a:cubicBezTo>
                <a:cubicBezTo>
                  <a:pt x="2325847" y="1738363"/>
                  <a:pt x="2312988" y="1725663"/>
                  <a:pt x="2312988" y="1719313"/>
                </a:cubicBezTo>
                <a:close/>
                <a:moveTo>
                  <a:pt x="1747651" y="1719313"/>
                </a:moveTo>
                <a:cubicBezTo>
                  <a:pt x="1754094" y="1719313"/>
                  <a:pt x="1754094" y="1725747"/>
                  <a:pt x="1760538" y="1732180"/>
                </a:cubicBezTo>
                <a:cubicBezTo>
                  <a:pt x="1760538" y="1738614"/>
                  <a:pt x="1760538" y="1745047"/>
                  <a:pt x="1766981" y="1745047"/>
                </a:cubicBezTo>
                <a:lnTo>
                  <a:pt x="1772888" y="1750945"/>
                </a:lnTo>
                <a:lnTo>
                  <a:pt x="1762954" y="1744243"/>
                </a:lnTo>
                <a:lnTo>
                  <a:pt x="1757196" y="1742092"/>
                </a:lnTo>
                <a:lnTo>
                  <a:pt x="1754094" y="1732180"/>
                </a:lnTo>
                <a:cubicBezTo>
                  <a:pt x="1754094" y="1732180"/>
                  <a:pt x="1747651" y="1725747"/>
                  <a:pt x="1747651" y="1725747"/>
                </a:cubicBezTo>
                <a:cubicBezTo>
                  <a:pt x="1741208" y="1725747"/>
                  <a:pt x="1741208" y="1725747"/>
                  <a:pt x="1741208" y="1725747"/>
                </a:cubicBezTo>
                <a:cubicBezTo>
                  <a:pt x="1728321" y="1732180"/>
                  <a:pt x="1721877" y="1738614"/>
                  <a:pt x="1721877" y="1738614"/>
                </a:cubicBezTo>
                <a:lnTo>
                  <a:pt x="1720366" y="1740975"/>
                </a:lnTo>
                <a:lnTo>
                  <a:pt x="1709744" y="1744128"/>
                </a:lnTo>
                <a:lnTo>
                  <a:pt x="1723488" y="1727355"/>
                </a:lnTo>
                <a:cubicBezTo>
                  <a:pt x="1729932" y="1722530"/>
                  <a:pt x="1737986" y="1719313"/>
                  <a:pt x="1747651" y="1719313"/>
                </a:cubicBezTo>
                <a:close/>
                <a:moveTo>
                  <a:pt x="2320401" y="1715013"/>
                </a:moveTo>
                <a:lnTo>
                  <a:pt x="2353172" y="1724076"/>
                </a:lnTo>
                <a:cubicBezTo>
                  <a:pt x="2364423" y="1730426"/>
                  <a:pt x="2374068" y="1738363"/>
                  <a:pt x="2383712" y="1744713"/>
                </a:cubicBezTo>
                <a:lnTo>
                  <a:pt x="2411672" y="1773096"/>
                </a:lnTo>
                <a:lnTo>
                  <a:pt x="2409731" y="1774479"/>
                </a:lnTo>
                <a:lnTo>
                  <a:pt x="2406038" y="1773744"/>
                </a:lnTo>
                <a:lnTo>
                  <a:pt x="2383712" y="1751063"/>
                </a:lnTo>
                <a:cubicBezTo>
                  <a:pt x="2374068" y="1744713"/>
                  <a:pt x="2362816" y="1736776"/>
                  <a:pt x="2350761" y="1730426"/>
                </a:cubicBezTo>
                <a:lnTo>
                  <a:pt x="2324020" y="1722559"/>
                </a:lnTo>
                <a:close/>
                <a:moveTo>
                  <a:pt x="3065369" y="1714557"/>
                </a:moveTo>
                <a:lnTo>
                  <a:pt x="3052582" y="1739019"/>
                </a:lnTo>
                <a:cubicBezTo>
                  <a:pt x="3044562" y="1748663"/>
                  <a:pt x="3034937" y="1756700"/>
                  <a:pt x="3025313" y="1763129"/>
                </a:cubicBezTo>
                <a:cubicBezTo>
                  <a:pt x="3031729" y="1753485"/>
                  <a:pt x="3039749" y="1743841"/>
                  <a:pt x="3046968" y="1734197"/>
                </a:cubicBezTo>
                <a:lnTo>
                  <a:pt x="3054761" y="1720810"/>
                </a:lnTo>
                <a:close/>
                <a:moveTo>
                  <a:pt x="2814746" y="1713944"/>
                </a:moveTo>
                <a:lnTo>
                  <a:pt x="2818030" y="1715751"/>
                </a:lnTo>
                <a:lnTo>
                  <a:pt x="2852798" y="1744212"/>
                </a:lnTo>
                <a:lnTo>
                  <a:pt x="2842174" y="1737834"/>
                </a:lnTo>
                <a:close/>
                <a:moveTo>
                  <a:pt x="2319418" y="1712963"/>
                </a:moveTo>
                <a:lnTo>
                  <a:pt x="2320401" y="1715013"/>
                </a:lnTo>
                <a:lnTo>
                  <a:pt x="2319170" y="1714673"/>
                </a:lnTo>
                <a:close/>
                <a:moveTo>
                  <a:pt x="2312988" y="1712963"/>
                </a:moveTo>
                <a:lnTo>
                  <a:pt x="2319170" y="1714673"/>
                </a:lnTo>
                <a:lnTo>
                  <a:pt x="2318614" y="1718519"/>
                </a:lnTo>
                <a:cubicBezTo>
                  <a:pt x="2317810" y="1719313"/>
                  <a:pt x="2316203" y="1719313"/>
                  <a:pt x="2312988" y="1719313"/>
                </a:cubicBezTo>
                <a:cubicBezTo>
                  <a:pt x="2312988" y="1712963"/>
                  <a:pt x="2312988" y="1712963"/>
                  <a:pt x="2312988" y="1712963"/>
                </a:cubicBezTo>
                <a:close/>
                <a:moveTo>
                  <a:pt x="3068021" y="1709484"/>
                </a:moveTo>
                <a:lnTo>
                  <a:pt x="3070226" y="1711694"/>
                </a:lnTo>
                <a:lnTo>
                  <a:pt x="3065369" y="1714557"/>
                </a:lnTo>
                <a:close/>
                <a:moveTo>
                  <a:pt x="3063810" y="1705264"/>
                </a:moveTo>
                <a:lnTo>
                  <a:pt x="3054761" y="1720810"/>
                </a:lnTo>
                <a:lnTo>
                  <a:pt x="3031348" y="1734610"/>
                </a:lnTo>
                <a:lnTo>
                  <a:pt x="3049337" y="1715083"/>
                </a:lnTo>
                <a:close/>
                <a:moveTo>
                  <a:pt x="3063810" y="1705264"/>
                </a:moveTo>
                <a:cubicBezTo>
                  <a:pt x="3063810" y="1705264"/>
                  <a:pt x="3070226" y="1705264"/>
                  <a:pt x="3070226" y="1705264"/>
                </a:cubicBezTo>
                <a:lnTo>
                  <a:pt x="3068021" y="1709484"/>
                </a:lnTo>
                <a:lnTo>
                  <a:pt x="3064612" y="1706068"/>
                </a:lnTo>
                <a:cubicBezTo>
                  <a:pt x="3063810" y="1705264"/>
                  <a:pt x="3063810" y="1705264"/>
                  <a:pt x="3063810" y="1705264"/>
                </a:cubicBezTo>
                <a:close/>
                <a:moveTo>
                  <a:pt x="1139379" y="1704624"/>
                </a:moveTo>
                <a:lnTo>
                  <a:pt x="1137776" y="1721882"/>
                </a:lnTo>
                <a:cubicBezTo>
                  <a:pt x="1135378" y="1742823"/>
                  <a:pt x="1133778" y="1763764"/>
                  <a:pt x="1143373" y="1783094"/>
                </a:cubicBezTo>
                <a:cubicBezTo>
                  <a:pt x="1162564" y="1815311"/>
                  <a:pt x="1207340" y="1834641"/>
                  <a:pt x="1239324" y="1821754"/>
                </a:cubicBezTo>
                <a:cubicBezTo>
                  <a:pt x="1245721" y="1815311"/>
                  <a:pt x="1245721" y="1821754"/>
                  <a:pt x="1239324" y="1828197"/>
                </a:cubicBezTo>
                <a:lnTo>
                  <a:pt x="1225945" y="1830234"/>
                </a:lnTo>
                <a:lnTo>
                  <a:pt x="1207340" y="1828197"/>
                </a:lnTo>
                <a:lnTo>
                  <a:pt x="1184077" y="1824292"/>
                </a:lnTo>
                <a:lnTo>
                  <a:pt x="1161964" y="1810982"/>
                </a:lnTo>
                <a:cubicBezTo>
                  <a:pt x="1154568" y="1804840"/>
                  <a:pt x="1148171" y="1797591"/>
                  <a:pt x="1143373" y="1789537"/>
                </a:cubicBezTo>
                <a:cubicBezTo>
                  <a:pt x="1130580" y="1770207"/>
                  <a:pt x="1130580" y="1750877"/>
                  <a:pt x="1130580" y="1725103"/>
                </a:cubicBezTo>
                <a:lnTo>
                  <a:pt x="1131308" y="1715321"/>
                </a:lnTo>
                <a:close/>
                <a:moveTo>
                  <a:pt x="1132284" y="1702212"/>
                </a:moveTo>
                <a:lnTo>
                  <a:pt x="1131308" y="1715321"/>
                </a:lnTo>
                <a:lnTo>
                  <a:pt x="1128181" y="1719465"/>
                </a:lnTo>
                <a:cubicBezTo>
                  <a:pt x="1124183" y="1726714"/>
                  <a:pt x="1120985" y="1734768"/>
                  <a:pt x="1117787" y="1744433"/>
                </a:cubicBezTo>
                <a:lnTo>
                  <a:pt x="1118245" y="1730112"/>
                </a:lnTo>
                <a:close/>
                <a:moveTo>
                  <a:pt x="1504103" y="1699987"/>
                </a:moveTo>
                <a:lnTo>
                  <a:pt x="1514128" y="1703354"/>
                </a:lnTo>
                <a:lnTo>
                  <a:pt x="1522148" y="1712510"/>
                </a:lnTo>
                <a:lnTo>
                  <a:pt x="1533167" y="1734710"/>
                </a:lnTo>
                <a:lnTo>
                  <a:pt x="1529323" y="1743159"/>
                </a:lnTo>
                <a:lnTo>
                  <a:pt x="1529366" y="1741595"/>
                </a:lnTo>
                <a:cubicBezTo>
                  <a:pt x="1526960" y="1731900"/>
                  <a:pt x="1522148" y="1722205"/>
                  <a:pt x="1515732" y="1712510"/>
                </a:cubicBezTo>
                <a:close/>
                <a:moveTo>
                  <a:pt x="2772768" y="1696170"/>
                </a:moveTo>
                <a:lnTo>
                  <a:pt x="2795519" y="1709827"/>
                </a:lnTo>
                <a:lnTo>
                  <a:pt x="2836293" y="1744857"/>
                </a:lnTo>
                <a:lnTo>
                  <a:pt x="2775633" y="1699177"/>
                </a:lnTo>
                <a:close/>
                <a:moveTo>
                  <a:pt x="1140292" y="1694795"/>
                </a:moveTo>
                <a:lnTo>
                  <a:pt x="1142574" y="1696108"/>
                </a:lnTo>
                <a:cubicBezTo>
                  <a:pt x="1143373" y="1697719"/>
                  <a:pt x="1143373" y="1699330"/>
                  <a:pt x="1143373" y="1699330"/>
                </a:cubicBezTo>
                <a:lnTo>
                  <a:pt x="1139379" y="1704624"/>
                </a:lnTo>
                <a:close/>
                <a:moveTo>
                  <a:pt x="1505928" y="1693991"/>
                </a:moveTo>
                <a:lnTo>
                  <a:pt x="1525356" y="1699583"/>
                </a:lnTo>
                <a:cubicBezTo>
                  <a:pt x="1533376" y="1701199"/>
                  <a:pt x="1541397" y="1702815"/>
                  <a:pt x="1547813" y="1706047"/>
                </a:cubicBezTo>
                <a:cubicBezTo>
                  <a:pt x="1547813" y="1712510"/>
                  <a:pt x="1546209" y="1718973"/>
                  <a:pt x="1543803" y="1724629"/>
                </a:cubicBezTo>
                <a:lnTo>
                  <a:pt x="1534980" y="1738363"/>
                </a:lnTo>
                <a:lnTo>
                  <a:pt x="1533167" y="1734710"/>
                </a:lnTo>
                <a:lnTo>
                  <a:pt x="1537387" y="1725437"/>
                </a:lnTo>
                <a:lnTo>
                  <a:pt x="1540147" y="1712090"/>
                </a:lnTo>
                <a:lnTo>
                  <a:pt x="1541397" y="1712510"/>
                </a:lnTo>
                <a:cubicBezTo>
                  <a:pt x="1541397" y="1712510"/>
                  <a:pt x="1541397" y="1706047"/>
                  <a:pt x="1541397" y="1706047"/>
                </a:cubicBezTo>
                <a:lnTo>
                  <a:pt x="1540147" y="1712090"/>
                </a:lnTo>
                <a:lnTo>
                  <a:pt x="1522148" y="1706047"/>
                </a:lnTo>
                <a:lnTo>
                  <a:pt x="1514128" y="1703354"/>
                </a:lnTo>
                <a:close/>
                <a:moveTo>
                  <a:pt x="3067018" y="1689995"/>
                </a:moveTo>
                <a:cubicBezTo>
                  <a:pt x="3068622" y="1690798"/>
                  <a:pt x="3070226" y="1692406"/>
                  <a:pt x="3070226" y="1692406"/>
                </a:cubicBezTo>
                <a:lnTo>
                  <a:pt x="3049337" y="1715083"/>
                </a:lnTo>
                <a:lnTo>
                  <a:pt x="3029410" y="1728600"/>
                </a:lnTo>
                <a:lnTo>
                  <a:pt x="3063810" y="1692406"/>
                </a:lnTo>
                <a:cubicBezTo>
                  <a:pt x="3063810" y="1689191"/>
                  <a:pt x="3065414" y="1689191"/>
                  <a:pt x="3067018" y="1689995"/>
                </a:cubicBezTo>
                <a:close/>
                <a:moveTo>
                  <a:pt x="2754060" y="1676140"/>
                </a:moveTo>
                <a:lnTo>
                  <a:pt x="2789113" y="1698936"/>
                </a:lnTo>
                <a:lnTo>
                  <a:pt x="2814442" y="1721187"/>
                </a:lnTo>
                <a:lnTo>
                  <a:pt x="2795519" y="1709827"/>
                </a:lnTo>
                <a:lnTo>
                  <a:pt x="2775633" y="1692743"/>
                </a:lnTo>
                <a:close/>
                <a:moveTo>
                  <a:pt x="2752631" y="1675040"/>
                </a:moveTo>
                <a:lnTo>
                  <a:pt x="2754060" y="1676140"/>
                </a:lnTo>
                <a:lnTo>
                  <a:pt x="2753058" y="1675489"/>
                </a:lnTo>
                <a:close/>
                <a:moveTo>
                  <a:pt x="1478871" y="1674901"/>
                </a:moveTo>
                <a:lnTo>
                  <a:pt x="1498088" y="1685041"/>
                </a:lnTo>
                <a:lnTo>
                  <a:pt x="1505928" y="1693991"/>
                </a:lnTo>
                <a:lnTo>
                  <a:pt x="1502900" y="1693120"/>
                </a:lnTo>
                <a:cubicBezTo>
                  <a:pt x="1496484" y="1689888"/>
                  <a:pt x="1490067" y="1685041"/>
                  <a:pt x="1484453" y="1680193"/>
                </a:cubicBezTo>
                <a:close/>
                <a:moveTo>
                  <a:pt x="1188258" y="1672966"/>
                </a:moveTo>
                <a:lnTo>
                  <a:pt x="1217522" y="1701526"/>
                </a:lnTo>
                <a:lnTo>
                  <a:pt x="1219141" y="1702887"/>
                </a:lnTo>
                <a:lnTo>
                  <a:pt x="1219937" y="1703939"/>
                </a:lnTo>
                <a:cubicBezTo>
                  <a:pt x="1240064" y="1728059"/>
                  <a:pt x="1262607" y="1750571"/>
                  <a:pt x="1291590" y="1769868"/>
                </a:cubicBezTo>
                <a:lnTo>
                  <a:pt x="1291420" y="1770376"/>
                </a:lnTo>
                <a:lnTo>
                  <a:pt x="1270980" y="1757739"/>
                </a:lnTo>
                <a:lnTo>
                  <a:pt x="1234428" y="1726451"/>
                </a:lnTo>
                <a:cubicBezTo>
                  <a:pt x="1219132" y="1710371"/>
                  <a:pt x="1204640" y="1692682"/>
                  <a:pt x="1188538" y="1673386"/>
                </a:cubicBezTo>
                <a:close/>
                <a:moveTo>
                  <a:pt x="1622852" y="1669796"/>
                </a:moveTo>
                <a:lnTo>
                  <a:pt x="1622928" y="1671195"/>
                </a:lnTo>
                <a:cubicBezTo>
                  <a:pt x="1622525" y="1684490"/>
                  <a:pt x="1621520" y="1697987"/>
                  <a:pt x="1621419" y="1711383"/>
                </a:cubicBezTo>
                <a:lnTo>
                  <a:pt x="1622729" y="1724605"/>
                </a:lnTo>
                <a:lnTo>
                  <a:pt x="1630820" y="1714931"/>
                </a:lnTo>
                <a:lnTo>
                  <a:pt x="1631253" y="1708428"/>
                </a:lnTo>
                <a:lnTo>
                  <a:pt x="1628534" y="1688425"/>
                </a:lnTo>
                <a:close/>
                <a:moveTo>
                  <a:pt x="1464403" y="1667266"/>
                </a:moveTo>
                <a:cubicBezTo>
                  <a:pt x="1474027" y="1673730"/>
                  <a:pt x="1483651" y="1680193"/>
                  <a:pt x="1492473" y="1687464"/>
                </a:cubicBezTo>
                <a:lnTo>
                  <a:pt x="1504103" y="1699987"/>
                </a:lnTo>
                <a:lnTo>
                  <a:pt x="1502900" y="1699583"/>
                </a:lnTo>
                <a:cubicBezTo>
                  <a:pt x="1483651" y="1693120"/>
                  <a:pt x="1477235" y="1680193"/>
                  <a:pt x="1464403" y="1667266"/>
                </a:cubicBezTo>
                <a:close/>
                <a:moveTo>
                  <a:pt x="1467611" y="1664843"/>
                </a:moveTo>
                <a:cubicBezTo>
                  <a:pt x="1469215" y="1664035"/>
                  <a:pt x="1470819" y="1664035"/>
                  <a:pt x="1470819" y="1667266"/>
                </a:cubicBezTo>
                <a:lnTo>
                  <a:pt x="1478871" y="1674901"/>
                </a:lnTo>
                <a:lnTo>
                  <a:pt x="1464403" y="1667266"/>
                </a:lnTo>
                <a:cubicBezTo>
                  <a:pt x="1464403" y="1667266"/>
                  <a:pt x="1466007" y="1665650"/>
                  <a:pt x="1467611" y="1664843"/>
                </a:cubicBezTo>
                <a:close/>
                <a:moveTo>
                  <a:pt x="1136977" y="1660670"/>
                </a:moveTo>
                <a:cubicBezTo>
                  <a:pt x="1140175" y="1670335"/>
                  <a:pt x="1140975" y="1680402"/>
                  <a:pt x="1140675" y="1690672"/>
                </a:cubicBezTo>
                <a:lnTo>
                  <a:pt x="1140292" y="1694795"/>
                </a:lnTo>
                <a:lnTo>
                  <a:pt x="1136977" y="1692886"/>
                </a:lnTo>
                <a:lnTo>
                  <a:pt x="1132284" y="1702212"/>
                </a:lnTo>
                <a:lnTo>
                  <a:pt x="1132979" y="1692886"/>
                </a:lnTo>
                <a:lnTo>
                  <a:pt x="1131309" y="1670457"/>
                </a:lnTo>
                <a:close/>
                <a:moveTo>
                  <a:pt x="1459970" y="1657019"/>
                </a:moveTo>
                <a:lnTo>
                  <a:pt x="1447560" y="1682617"/>
                </a:lnTo>
                <a:cubicBezTo>
                  <a:pt x="1440342" y="1693120"/>
                  <a:pt x="1432322" y="1702815"/>
                  <a:pt x="1425906" y="1712510"/>
                </a:cubicBezTo>
                <a:cubicBezTo>
                  <a:pt x="1419489" y="1731900"/>
                  <a:pt x="1406657" y="1764217"/>
                  <a:pt x="1419489" y="1783607"/>
                </a:cubicBezTo>
                <a:cubicBezTo>
                  <a:pt x="1422698" y="1796534"/>
                  <a:pt x="1430718" y="1802997"/>
                  <a:pt x="1441144" y="1806229"/>
                </a:cubicBezTo>
                <a:lnTo>
                  <a:pt x="1470578" y="1808865"/>
                </a:lnTo>
                <a:lnTo>
                  <a:pt x="1464403" y="1814309"/>
                </a:lnTo>
                <a:lnTo>
                  <a:pt x="1460270" y="1814829"/>
                </a:lnTo>
                <a:lnTo>
                  <a:pt x="1449164" y="1814309"/>
                </a:lnTo>
                <a:lnTo>
                  <a:pt x="1425911" y="1805445"/>
                </a:lnTo>
                <a:lnTo>
                  <a:pt x="1421896" y="1803805"/>
                </a:lnTo>
                <a:lnTo>
                  <a:pt x="1408590" y="1780526"/>
                </a:lnTo>
                <a:lnTo>
                  <a:pt x="1406657" y="1767449"/>
                </a:lnTo>
                <a:cubicBezTo>
                  <a:pt x="1406657" y="1754522"/>
                  <a:pt x="1409865" y="1741595"/>
                  <a:pt x="1413073" y="1731900"/>
                </a:cubicBezTo>
                <a:cubicBezTo>
                  <a:pt x="1419490" y="1715742"/>
                  <a:pt x="1429114" y="1702815"/>
                  <a:pt x="1437936" y="1689888"/>
                </a:cubicBezTo>
                <a:lnTo>
                  <a:pt x="1451050" y="1662410"/>
                </a:lnTo>
                <a:close/>
                <a:moveTo>
                  <a:pt x="2741128" y="1655976"/>
                </a:moveTo>
                <a:lnTo>
                  <a:pt x="2769204" y="1675423"/>
                </a:lnTo>
                <a:lnTo>
                  <a:pt x="2782064" y="1686310"/>
                </a:lnTo>
                <a:lnTo>
                  <a:pt x="2797941" y="1699307"/>
                </a:lnTo>
                <a:lnTo>
                  <a:pt x="2814746" y="1713944"/>
                </a:lnTo>
                <a:lnTo>
                  <a:pt x="2798140" y="1704806"/>
                </a:lnTo>
                <a:lnTo>
                  <a:pt x="2789113" y="1698936"/>
                </a:lnTo>
                <a:lnTo>
                  <a:pt x="2782064" y="1692743"/>
                </a:lnTo>
                <a:close/>
                <a:moveTo>
                  <a:pt x="1130580" y="1654226"/>
                </a:moveTo>
                <a:cubicBezTo>
                  <a:pt x="1136977" y="1654226"/>
                  <a:pt x="1136977" y="1654226"/>
                  <a:pt x="1136977" y="1660670"/>
                </a:cubicBezTo>
                <a:cubicBezTo>
                  <a:pt x="1136977" y="1660670"/>
                  <a:pt x="1130580" y="1660670"/>
                  <a:pt x="1130580" y="1660670"/>
                </a:cubicBezTo>
                <a:lnTo>
                  <a:pt x="1131309" y="1670457"/>
                </a:lnTo>
                <a:lnTo>
                  <a:pt x="1125782" y="1680000"/>
                </a:lnTo>
                <a:cubicBezTo>
                  <a:pt x="1124183" y="1686443"/>
                  <a:pt x="1124183" y="1692886"/>
                  <a:pt x="1124183" y="1699330"/>
                </a:cubicBezTo>
                <a:cubicBezTo>
                  <a:pt x="1120985" y="1705773"/>
                  <a:pt x="1119386" y="1712217"/>
                  <a:pt x="1118586" y="1719465"/>
                </a:cubicBezTo>
                <a:lnTo>
                  <a:pt x="1118245" y="1730112"/>
                </a:lnTo>
                <a:lnTo>
                  <a:pt x="1113276" y="1739988"/>
                </a:lnTo>
                <a:lnTo>
                  <a:pt x="1111390" y="1725103"/>
                </a:lnTo>
                <a:cubicBezTo>
                  <a:pt x="1111390" y="1712217"/>
                  <a:pt x="1117787" y="1699330"/>
                  <a:pt x="1117787" y="1686443"/>
                </a:cubicBezTo>
                <a:cubicBezTo>
                  <a:pt x="1117787" y="1673556"/>
                  <a:pt x="1124183" y="1667113"/>
                  <a:pt x="1130580" y="1654226"/>
                </a:cubicBezTo>
                <a:close/>
                <a:moveTo>
                  <a:pt x="1462297" y="1652219"/>
                </a:moveTo>
                <a:lnTo>
                  <a:pt x="1464403" y="1654340"/>
                </a:lnTo>
                <a:lnTo>
                  <a:pt x="1459970" y="1657019"/>
                </a:lnTo>
                <a:close/>
                <a:moveTo>
                  <a:pt x="1457986" y="1647876"/>
                </a:moveTo>
                <a:lnTo>
                  <a:pt x="1451050" y="1662410"/>
                </a:lnTo>
                <a:lnTo>
                  <a:pt x="1428312" y="1676153"/>
                </a:lnTo>
                <a:cubicBezTo>
                  <a:pt x="1419489" y="1686656"/>
                  <a:pt x="1413073" y="1699583"/>
                  <a:pt x="1406657" y="1712510"/>
                </a:cubicBezTo>
                <a:cubicBezTo>
                  <a:pt x="1400241" y="1731900"/>
                  <a:pt x="1400241" y="1757754"/>
                  <a:pt x="1406657" y="1777144"/>
                </a:cubicBezTo>
                <a:lnTo>
                  <a:pt x="1408590" y="1780526"/>
                </a:lnTo>
                <a:lnTo>
                  <a:pt x="1409464" y="1786435"/>
                </a:lnTo>
                <a:cubicBezTo>
                  <a:pt x="1411469" y="1792495"/>
                  <a:pt x="1414677" y="1798150"/>
                  <a:pt x="1419489" y="1802998"/>
                </a:cubicBezTo>
                <a:lnTo>
                  <a:pt x="1425911" y="1805445"/>
                </a:lnTo>
                <a:lnTo>
                  <a:pt x="1451570" y="1815924"/>
                </a:lnTo>
                <a:lnTo>
                  <a:pt x="1460270" y="1814829"/>
                </a:lnTo>
                <a:lnTo>
                  <a:pt x="1476194" y="1815575"/>
                </a:lnTo>
                <a:lnTo>
                  <a:pt x="1474027" y="1817540"/>
                </a:lnTo>
                <a:cubicBezTo>
                  <a:pt x="1469215" y="1820772"/>
                  <a:pt x="1464403" y="1822388"/>
                  <a:pt x="1457986" y="1822388"/>
                </a:cubicBezTo>
                <a:cubicBezTo>
                  <a:pt x="1438738" y="1828851"/>
                  <a:pt x="1419489" y="1815924"/>
                  <a:pt x="1406657" y="1796534"/>
                </a:cubicBezTo>
                <a:cubicBezTo>
                  <a:pt x="1400241" y="1783607"/>
                  <a:pt x="1393825" y="1757754"/>
                  <a:pt x="1393825" y="1738364"/>
                </a:cubicBezTo>
                <a:cubicBezTo>
                  <a:pt x="1400241" y="1706047"/>
                  <a:pt x="1419489" y="1654340"/>
                  <a:pt x="1457986" y="1647876"/>
                </a:cubicBezTo>
                <a:close/>
                <a:moveTo>
                  <a:pt x="1457986" y="1647876"/>
                </a:moveTo>
                <a:cubicBezTo>
                  <a:pt x="1464403" y="1647876"/>
                  <a:pt x="1464403" y="1647876"/>
                  <a:pt x="1464403" y="1647876"/>
                </a:cubicBezTo>
                <a:lnTo>
                  <a:pt x="1462297" y="1652219"/>
                </a:lnTo>
                <a:lnTo>
                  <a:pt x="1458788" y="1648684"/>
                </a:lnTo>
                <a:cubicBezTo>
                  <a:pt x="1457986" y="1647876"/>
                  <a:pt x="1457986" y="1647876"/>
                  <a:pt x="1457986" y="1647876"/>
                </a:cubicBezTo>
                <a:close/>
                <a:moveTo>
                  <a:pt x="1857667" y="1619323"/>
                </a:moveTo>
                <a:lnTo>
                  <a:pt x="1881904" y="1622711"/>
                </a:lnTo>
                <a:lnTo>
                  <a:pt x="1888573" y="1628334"/>
                </a:lnTo>
                <a:lnTo>
                  <a:pt x="1881102" y="1624318"/>
                </a:lnTo>
                <a:close/>
                <a:moveTo>
                  <a:pt x="2700791" y="1617507"/>
                </a:moveTo>
                <a:lnTo>
                  <a:pt x="2707174" y="1622910"/>
                </a:lnTo>
                <a:lnTo>
                  <a:pt x="2711330" y="1629212"/>
                </a:lnTo>
                <a:lnTo>
                  <a:pt x="2741128" y="1655976"/>
                </a:lnTo>
                <a:lnTo>
                  <a:pt x="2733836" y="1650925"/>
                </a:lnTo>
                <a:lnTo>
                  <a:pt x="2721517" y="1642392"/>
                </a:lnTo>
                <a:lnTo>
                  <a:pt x="2709722" y="1630016"/>
                </a:lnTo>
                <a:close/>
                <a:moveTo>
                  <a:pt x="1876380" y="1616917"/>
                </a:moveTo>
                <a:lnTo>
                  <a:pt x="1888321" y="1621104"/>
                </a:lnTo>
                <a:cubicBezTo>
                  <a:pt x="1899551" y="1625925"/>
                  <a:pt x="1910781" y="1632354"/>
                  <a:pt x="1920407" y="1641996"/>
                </a:cubicBezTo>
                <a:cubicBezTo>
                  <a:pt x="1933241" y="1654853"/>
                  <a:pt x="1946075" y="1674138"/>
                  <a:pt x="1952492" y="1699852"/>
                </a:cubicBezTo>
                <a:cubicBezTo>
                  <a:pt x="1958909" y="1722352"/>
                  <a:pt x="1958909" y="1744851"/>
                  <a:pt x="1955701" y="1767350"/>
                </a:cubicBezTo>
                <a:lnTo>
                  <a:pt x="1941356" y="1827702"/>
                </a:lnTo>
                <a:lnTo>
                  <a:pt x="1965632" y="1809968"/>
                </a:lnTo>
                <a:lnTo>
                  <a:pt x="1968050" y="1808915"/>
                </a:lnTo>
                <a:lnTo>
                  <a:pt x="1940713" y="1830409"/>
                </a:lnTo>
                <a:lnTo>
                  <a:pt x="1939658" y="1834848"/>
                </a:lnTo>
                <a:lnTo>
                  <a:pt x="1935774" y="1834293"/>
                </a:lnTo>
                <a:lnTo>
                  <a:pt x="1928259" y="1840201"/>
                </a:lnTo>
                <a:lnTo>
                  <a:pt x="1933991" y="1833683"/>
                </a:lnTo>
                <a:lnTo>
                  <a:pt x="1933241" y="1828420"/>
                </a:lnTo>
                <a:cubicBezTo>
                  <a:pt x="1946075" y="1789850"/>
                  <a:pt x="1958909" y="1744851"/>
                  <a:pt x="1946075" y="1699852"/>
                </a:cubicBezTo>
                <a:cubicBezTo>
                  <a:pt x="1939658" y="1680567"/>
                  <a:pt x="1926824" y="1661282"/>
                  <a:pt x="1913990" y="1641996"/>
                </a:cubicBezTo>
                <a:lnTo>
                  <a:pt x="1903619" y="1636422"/>
                </a:lnTo>
                <a:lnTo>
                  <a:pt x="1903462" y="1636171"/>
                </a:lnTo>
                <a:close/>
                <a:moveTo>
                  <a:pt x="2702809" y="1616291"/>
                </a:moveTo>
                <a:lnTo>
                  <a:pt x="2711330" y="1621974"/>
                </a:lnTo>
                <a:cubicBezTo>
                  <a:pt x="2724191" y="1631625"/>
                  <a:pt x="2738659" y="1642883"/>
                  <a:pt x="2753127" y="1654142"/>
                </a:cubicBezTo>
                <a:lnTo>
                  <a:pt x="2772840" y="1669313"/>
                </a:lnTo>
                <a:lnTo>
                  <a:pt x="2807785" y="1699177"/>
                </a:lnTo>
                <a:lnTo>
                  <a:pt x="2815502" y="1704839"/>
                </a:lnTo>
                <a:lnTo>
                  <a:pt x="2827077" y="1715261"/>
                </a:lnTo>
                <a:lnTo>
                  <a:pt x="2842692" y="1729322"/>
                </a:lnTo>
                <a:lnTo>
                  <a:pt x="2818030" y="1715751"/>
                </a:lnTo>
                <a:lnTo>
                  <a:pt x="2817431" y="1715261"/>
                </a:lnTo>
                <a:lnTo>
                  <a:pt x="2797941" y="1699307"/>
                </a:lnTo>
                <a:lnTo>
                  <a:pt x="2775633" y="1679876"/>
                </a:lnTo>
                <a:lnTo>
                  <a:pt x="2769204" y="1675423"/>
                </a:lnTo>
                <a:lnTo>
                  <a:pt x="2740266" y="1650925"/>
                </a:lnTo>
                <a:lnTo>
                  <a:pt x="2707174" y="1622910"/>
                </a:lnTo>
                <a:close/>
                <a:moveTo>
                  <a:pt x="3147417" y="1616017"/>
                </a:moveTo>
                <a:cubicBezTo>
                  <a:pt x="3147417" y="1616017"/>
                  <a:pt x="3147417" y="1616017"/>
                  <a:pt x="3153867" y="1622476"/>
                </a:cubicBezTo>
                <a:cubicBezTo>
                  <a:pt x="3147417" y="1622476"/>
                  <a:pt x="3147417" y="1622476"/>
                  <a:pt x="3147417" y="1616017"/>
                </a:cubicBezTo>
                <a:close/>
                <a:moveTo>
                  <a:pt x="1873736" y="1615991"/>
                </a:moveTo>
                <a:lnTo>
                  <a:pt x="1875487" y="1616283"/>
                </a:lnTo>
                <a:lnTo>
                  <a:pt x="1876380" y="1616917"/>
                </a:lnTo>
                <a:close/>
                <a:moveTo>
                  <a:pt x="3127030" y="1607890"/>
                </a:moveTo>
                <a:lnTo>
                  <a:pt x="3121621" y="1616017"/>
                </a:lnTo>
                <a:cubicBezTo>
                  <a:pt x="3115171" y="1616017"/>
                  <a:pt x="3115171" y="1616017"/>
                  <a:pt x="3115171" y="1616017"/>
                </a:cubicBezTo>
                <a:close/>
                <a:moveTo>
                  <a:pt x="3125562" y="1602380"/>
                </a:moveTo>
                <a:lnTo>
                  <a:pt x="3115171" y="1616017"/>
                </a:lnTo>
                <a:lnTo>
                  <a:pt x="3123722" y="1603559"/>
                </a:lnTo>
                <a:close/>
                <a:moveTo>
                  <a:pt x="3108722" y="1596638"/>
                </a:moveTo>
                <a:lnTo>
                  <a:pt x="3113931" y="1599619"/>
                </a:lnTo>
                <a:lnTo>
                  <a:pt x="3111391" y="1601316"/>
                </a:lnTo>
                <a:close/>
                <a:moveTo>
                  <a:pt x="3120114" y="1595491"/>
                </a:moveTo>
                <a:lnTo>
                  <a:pt x="3115171" y="1603098"/>
                </a:lnTo>
                <a:cubicBezTo>
                  <a:pt x="3115171" y="1603098"/>
                  <a:pt x="3115171" y="1601483"/>
                  <a:pt x="3114365" y="1599868"/>
                </a:cubicBezTo>
                <a:lnTo>
                  <a:pt x="3113931" y="1599619"/>
                </a:lnTo>
                <a:close/>
                <a:moveTo>
                  <a:pt x="1578768" y="1583546"/>
                </a:moveTo>
                <a:lnTo>
                  <a:pt x="1581937" y="1585765"/>
                </a:lnTo>
                <a:lnTo>
                  <a:pt x="1597000" y="1606779"/>
                </a:lnTo>
                <a:lnTo>
                  <a:pt x="1599595" y="1609150"/>
                </a:lnTo>
                <a:lnTo>
                  <a:pt x="1606125" y="1619509"/>
                </a:lnTo>
                <a:lnTo>
                  <a:pt x="1610031" y="1624959"/>
                </a:lnTo>
                <a:lnTo>
                  <a:pt x="1593158" y="1589812"/>
                </a:lnTo>
                <a:close/>
                <a:moveTo>
                  <a:pt x="3431748" y="1582562"/>
                </a:moveTo>
                <a:lnTo>
                  <a:pt x="3431444" y="1583323"/>
                </a:lnTo>
                <a:lnTo>
                  <a:pt x="3429838" y="1584127"/>
                </a:lnTo>
                <a:close/>
                <a:moveTo>
                  <a:pt x="3402243" y="1578820"/>
                </a:moveTo>
                <a:lnTo>
                  <a:pt x="3411768" y="1581815"/>
                </a:lnTo>
                <a:lnTo>
                  <a:pt x="3416751" y="1580679"/>
                </a:lnTo>
                <a:lnTo>
                  <a:pt x="3429838" y="1584127"/>
                </a:lnTo>
                <a:lnTo>
                  <a:pt x="3419459" y="1589323"/>
                </a:lnTo>
                <a:lnTo>
                  <a:pt x="3410563" y="1586539"/>
                </a:lnTo>
                <a:lnTo>
                  <a:pt x="3404275" y="1582211"/>
                </a:lnTo>
                <a:close/>
                <a:moveTo>
                  <a:pt x="3431220" y="1576345"/>
                </a:moveTo>
                <a:lnTo>
                  <a:pt x="3429838" y="1577694"/>
                </a:lnTo>
                <a:lnTo>
                  <a:pt x="3416751" y="1580679"/>
                </a:lnTo>
                <a:lnTo>
                  <a:pt x="3414579" y="1580106"/>
                </a:lnTo>
                <a:lnTo>
                  <a:pt x="3411383" y="1577399"/>
                </a:lnTo>
                <a:lnTo>
                  <a:pt x="3416988" y="1577694"/>
                </a:lnTo>
                <a:close/>
                <a:moveTo>
                  <a:pt x="3407351" y="1573983"/>
                </a:moveTo>
                <a:lnTo>
                  <a:pt x="3416988" y="1577694"/>
                </a:lnTo>
                <a:lnTo>
                  <a:pt x="3407712" y="1574288"/>
                </a:lnTo>
                <a:close/>
                <a:moveTo>
                  <a:pt x="3394629" y="1573062"/>
                </a:moveTo>
                <a:lnTo>
                  <a:pt x="3400780" y="1576378"/>
                </a:lnTo>
                <a:lnTo>
                  <a:pt x="3402243" y="1578820"/>
                </a:lnTo>
                <a:lnTo>
                  <a:pt x="3397461" y="1577316"/>
                </a:lnTo>
                <a:close/>
                <a:moveTo>
                  <a:pt x="1515919" y="1572084"/>
                </a:moveTo>
                <a:lnTo>
                  <a:pt x="1535938" y="1575092"/>
                </a:lnTo>
                <a:lnTo>
                  <a:pt x="1509482" y="1576919"/>
                </a:lnTo>
                <a:cubicBezTo>
                  <a:pt x="1483736" y="1583365"/>
                  <a:pt x="1451553" y="1596258"/>
                  <a:pt x="1432243" y="1615596"/>
                </a:cubicBezTo>
                <a:lnTo>
                  <a:pt x="1448574" y="1598677"/>
                </a:lnTo>
                <a:lnTo>
                  <a:pt x="1451553" y="1596258"/>
                </a:lnTo>
                <a:cubicBezTo>
                  <a:pt x="1461208" y="1589812"/>
                  <a:pt x="1473276" y="1583365"/>
                  <a:pt x="1486552" y="1578128"/>
                </a:cubicBezTo>
                <a:lnTo>
                  <a:pt x="1501759" y="1574212"/>
                </a:lnTo>
                <a:close/>
                <a:moveTo>
                  <a:pt x="3436158" y="1571525"/>
                </a:moveTo>
                <a:lnTo>
                  <a:pt x="3434544" y="1575565"/>
                </a:lnTo>
                <a:lnTo>
                  <a:pt x="3433954" y="1576086"/>
                </a:lnTo>
                <a:lnTo>
                  <a:pt x="3431220" y="1576345"/>
                </a:lnTo>
                <a:close/>
                <a:moveTo>
                  <a:pt x="3172064" y="1571251"/>
                </a:moveTo>
                <a:lnTo>
                  <a:pt x="3170348" y="1581566"/>
                </a:lnTo>
                <a:lnTo>
                  <a:pt x="3147417" y="1616017"/>
                </a:lnTo>
                <a:cubicBezTo>
                  <a:pt x="3150642" y="1609557"/>
                  <a:pt x="3157091" y="1601483"/>
                  <a:pt x="3161928" y="1593408"/>
                </a:cubicBezTo>
                <a:lnTo>
                  <a:pt x="3166175" y="1573559"/>
                </a:lnTo>
                <a:close/>
                <a:moveTo>
                  <a:pt x="3172139" y="1570800"/>
                </a:moveTo>
                <a:lnTo>
                  <a:pt x="3173214" y="1570800"/>
                </a:lnTo>
                <a:lnTo>
                  <a:pt x="3172064" y="1571251"/>
                </a:lnTo>
                <a:close/>
                <a:moveTo>
                  <a:pt x="3395906" y="1569954"/>
                </a:moveTo>
                <a:lnTo>
                  <a:pt x="3407712" y="1574288"/>
                </a:lnTo>
                <a:lnTo>
                  <a:pt x="3411383" y="1577399"/>
                </a:lnTo>
                <a:lnTo>
                  <a:pt x="3401729" y="1576890"/>
                </a:lnTo>
                <a:lnTo>
                  <a:pt x="3400780" y="1576378"/>
                </a:lnTo>
                <a:lnTo>
                  <a:pt x="3397713" y="1571261"/>
                </a:lnTo>
                <a:close/>
                <a:moveTo>
                  <a:pt x="3441016" y="1569850"/>
                </a:moveTo>
                <a:lnTo>
                  <a:pt x="3438673" y="1576890"/>
                </a:lnTo>
                <a:lnTo>
                  <a:pt x="3431748" y="1582562"/>
                </a:lnTo>
                <a:lnTo>
                  <a:pt x="3434544" y="1575565"/>
                </a:lnTo>
                <a:close/>
                <a:moveTo>
                  <a:pt x="3136947" y="1569584"/>
                </a:moveTo>
                <a:lnTo>
                  <a:pt x="3135772" y="1571393"/>
                </a:lnTo>
                <a:lnTo>
                  <a:pt x="3108722" y="1596638"/>
                </a:lnTo>
                <a:lnTo>
                  <a:pt x="3125920" y="1575107"/>
                </a:lnTo>
                <a:close/>
                <a:moveTo>
                  <a:pt x="3172382" y="1569342"/>
                </a:moveTo>
                <a:lnTo>
                  <a:pt x="3173214" y="1570800"/>
                </a:lnTo>
                <a:lnTo>
                  <a:pt x="3172164" y="1570650"/>
                </a:lnTo>
                <a:close/>
                <a:moveTo>
                  <a:pt x="3391690" y="1566905"/>
                </a:moveTo>
                <a:lnTo>
                  <a:pt x="3395906" y="1569954"/>
                </a:lnTo>
                <a:lnTo>
                  <a:pt x="3392895" y="1568849"/>
                </a:lnTo>
                <a:close/>
                <a:moveTo>
                  <a:pt x="3166765" y="1564341"/>
                </a:moveTo>
                <a:cubicBezTo>
                  <a:pt x="3166765" y="1567571"/>
                  <a:pt x="3166765" y="1569186"/>
                  <a:pt x="3167571" y="1569993"/>
                </a:cubicBezTo>
                <a:lnTo>
                  <a:pt x="3172164" y="1570650"/>
                </a:lnTo>
                <a:lnTo>
                  <a:pt x="3172139" y="1570800"/>
                </a:lnTo>
                <a:lnTo>
                  <a:pt x="3166765" y="1570800"/>
                </a:lnTo>
                <a:lnTo>
                  <a:pt x="3166175" y="1573559"/>
                </a:lnTo>
                <a:lnTo>
                  <a:pt x="3154673" y="1578067"/>
                </a:lnTo>
                <a:cubicBezTo>
                  <a:pt x="3149030" y="1582104"/>
                  <a:pt x="3144193" y="1586949"/>
                  <a:pt x="3140968" y="1590179"/>
                </a:cubicBezTo>
                <a:cubicBezTo>
                  <a:pt x="3137744" y="1596638"/>
                  <a:pt x="3134519" y="1601483"/>
                  <a:pt x="3130488" y="1605520"/>
                </a:cubicBezTo>
                <a:lnTo>
                  <a:pt x="3127030" y="1607890"/>
                </a:lnTo>
                <a:lnTo>
                  <a:pt x="3134519" y="1596638"/>
                </a:lnTo>
                <a:lnTo>
                  <a:pt x="3125562" y="1602380"/>
                </a:lnTo>
                <a:lnTo>
                  <a:pt x="3133797" y="1591572"/>
                </a:lnTo>
                <a:lnTo>
                  <a:pt x="3138550" y="1585334"/>
                </a:lnTo>
                <a:cubicBezTo>
                  <a:pt x="3145805" y="1575645"/>
                  <a:pt x="3153867" y="1567571"/>
                  <a:pt x="3166765" y="1564341"/>
                </a:cubicBezTo>
                <a:close/>
                <a:moveTo>
                  <a:pt x="3166765" y="1564341"/>
                </a:moveTo>
                <a:cubicBezTo>
                  <a:pt x="3173214" y="1564341"/>
                  <a:pt x="3173214" y="1564341"/>
                  <a:pt x="3173214" y="1564341"/>
                </a:cubicBezTo>
                <a:lnTo>
                  <a:pt x="3172382" y="1569342"/>
                </a:lnTo>
                <a:lnTo>
                  <a:pt x="3169990" y="1565148"/>
                </a:lnTo>
                <a:cubicBezTo>
                  <a:pt x="3168377" y="1564341"/>
                  <a:pt x="3166765" y="1564341"/>
                  <a:pt x="3166765" y="1564341"/>
                </a:cubicBezTo>
                <a:close/>
                <a:moveTo>
                  <a:pt x="3438734" y="1563838"/>
                </a:moveTo>
                <a:lnTo>
                  <a:pt x="3437278" y="1568214"/>
                </a:lnTo>
                <a:lnTo>
                  <a:pt x="3416988" y="1577694"/>
                </a:lnTo>
                <a:cubicBezTo>
                  <a:pt x="3426626" y="1574478"/>
                  <a:pt x="3433051" y="1569653"/>
                  <a:pt x="3437869" y="1564828"/>
                </a:cubicBezTo>
                <a:close/>
                <a:moveTo>
                  <a:pt x="3443113" y="1563499"/>
                </a:moveTo>
                <a:lnTo>
                  <a:pt x="3442688" y="1564828"/>
                </a:lnTo>
                <a:lnTo>
                  <a:pt x="3442530" y="1565305"/>
                </a:lnTo>
                <a:lnTo>
                  <a:pt x="3436158" y="1571525"/>
                </a:lnTo>
                <a:lnTo>
                  <a:pt x="3436263" y="1571261"/>
                </a:lnTo>
                <a:lnTo>
                  <a:pt x="3437278" y="1568214"/>
                </a:lnTo>
                <a:lnTo>
                  <a:pt x="3441082" y="1566436"/>
                </a:lnTo>
                <a:close/>
                <a:moveTo>
                  <a:pt x="2613568" y="1561412"/>
                </a:moveTo>
                <a:lnTo>
                  <a:pt x="2651045" y="1589002"/>
                </a:lnTo>
                <a:lnTo>
                  <a:pt x="2653023" y="1590110"/>
                </a:lnTo>
                <a:lnTo>
                  <a:pt x="2692039" y="1621974"/>
                </a:lnTo>
                <a:lnTo>
                  <a:pt x="2721517" y="1642392"/>
                </a:lnTo>
                <a:lnTo>
                  <a:pt x="2752631" y="1675040"/>
                </a:lnTo>
                <a:lnTo>
                  <a:pt x="2733836" y="1660576"/>
                </a:lnTo>
                <a:cubicBezTo>
                  <a:pt x="2719368" y="1650925"/>
                  <a:pt x="2704900" y="1641275"/>
                  <a:pt x="2692039" y="1628408"/>
                </a:cubicBezTo>
                <a:lnTo>
                  <a:pt x="2650937" y="1595985"/>
                </a:lnTo>
                <a:close/>
                <a:moveTo>
                  <a:pt x="3448720" y="1559262"/>
                </a:moveTo>
                <a:lnTo>
                  <a:pt x="3445851" y="1565581"/>
                </a:lnTo>
                <a:lnTo>
                  <a:pt x="3441016" y="1569850"/>
                </a:lnTo>
                <a:lnTo>
                  <a:pt x="3442530" y="1565305"/>
                </a:lnTo>
                <a:close/>
                <a:moveTo>
                  <a:pt x="2608444" y="1557639"/>
                </a:moveTo>
                <a:lnTo>
                  <a:pt x="2613346" y="1561206"/>
                </a:lnTo>
                <a:lnTo>
                  <a:pt x="2613568" y="1561412"/>
                </a:lnTo>
                <a:close/>
                <a:moveTo>
                  <a:pt x="3456282" y="1551879"/>
                </a:moveTo>
                <a:lnTo>
                  <a:pt x="3455538" y="1558395"/>
                </a:lnTo>
                <a:cubicBezTo>
                  <a:pt x="3452326" y="1564828"/>
                  <a:pt x="3449113" y="1572869"/>
                  <a:pt x="3444295" y="1579302"/>
                </a:cubicBezTo>
                <a:lnTo>
                  <a:pt x="3438107" y="1582638"/>
                </a:lnTo>
                <a:lnTo>
                  <a:pt x="3445851" y="1565581"/>
                </a:lnTo>
                <a:lnTo>
                  <a:pt x="3446704" y="1564828"/>
                </a:lnTo>
                <a:lnTo>
                  <a:pt x="3449884" y="1558125"/>
                </a:lnTo>
                <a:close/>
                <a:moveTo>
                  <a:pt x="3380329" y="1551525"/>
                </a:moveTo>
                <a:lnTo>
                  <a:pt x="3380848" y="1551962"/>
                </a:lnTo>
                <a:lnTo>
                  <a:pt x="3387534" y="1560202"/>
                </a:lnTo>
                <a:lnTo>
                  <a:pt x="3391690" y="1566905"/>
                </a:lnTo>
                <a:lnTo>
                  <a:pt x="3389453" y="1565288"/>
                </a:lnTo>
                <a:lnTo>
                  <a:pt x="3384863" y="1558395"/>
                </a:lnTo>
                <a:lnTo>
                  <a:pt x="3381532" y="1555337"/>
                </a:lnTo>
                <a:close/>
                <a:moveTo>
                  <a:pt x="2659887" y="1551205"/>
                </a:moveTo>
                <a:cubicBezTo>
                  <a:pt x="2679178" y="1576939"/>
                  <a:pt x="2704899" y="1602674"/>
                  <a:pt x="2730621" y="1621974"/>
                </a:cubicBezTo>
                <a:cubicBezTo>
                  <a:pt x="2749912" y="1647709"/>
                  <a:pt x="2782064" y="1667009"/>
                  <a:pt x="2807785" y="1692743"/>
                </a:cubicBezTo>
                <a:cubicBezTo>
                  <a:pt x="2820646" y="1702394"/>
                  <a:pt x="2835114" y="1712044"/>
                  <a:pt x="2849583" y="1722499"/>
                </a:cubicBezTo>
                <a:lnTo>
                  <a:pt x="2889772" y="1755748"/>
                </a:lnTo>
                <a:lnTo>
                  <a:pt x="2888165" y="1754666"/>
                </a:lnTo>
                <a:lnTo>
                  <a:pt x="2868334" y="1743601"/>
                </a:lnTo>
                <a:lnTo>
                  <a:pt x="2856013" y="1734561"/>
                </a:lnTo>
                <a:lnTo>
                  <a:pt x="2815502" y="1704839"/>
                </a:lnTo>
                <a:lnTo>
                  <a:pt x="2794925" y="1686310"/>
                </a:lnTo>
                <a:lnTo>
                  <a:pt x="2772840" y="1669313"/>
                </a:lnTo>
                <a:lnTo>
                  <a:pt x="2769203" y="1666205"/>
                </a:lnTo>
                <a:cubicBezTo>
                  <a:pt x="2756342" y="1654142"/>
                  <a:pt x="2743481" y="1641275"/>
                  <a:pt x="2730621" y="1628408"/>
                </a:cubicBezTo>
                <a:cubicBezTo>
                  <a:pt x="2717760" y="1618757"/>
                  <a:pt x="2704899" y="1605890"/>
                  <a:pt x="2692039" y="1592219"/>
                </a:cubicBezTo>
                <a:lnTo>
                  <a:pt x="2674965" y="1574070"/>
                </a:lnTo>
                <a:close/>
                <a:moveTo>
                  <a:pt x="2653456" y="1551205"/>
                </a:moveTo>
                <a:lnTo>
                  <a:pt x="2674965" y="1574070"/>
                </a:lnTo>
                <a:lnTo>
                  <a:pt x="2702809" y="1616291"/>
                </a:lnTo>
                <a:lnTo>
                  <a:pt x="2697300" y="1612616"/>
                </a:lnTo>
                <a:close/>
                <a:moveTo>
                  <a:pt x="1509469" y="1551132"/>
                </a:moveTo>
                <a:cubicBezTo>
                  <a:pt x="1451494" y="1551132"/>
                  <a:pt x="1406403" y="1596235"/>
                  <a:pt x="1380637" y="1641339"/>
                </a:cubicBezTo>
                <a:cubicBezTo>
                  <a:pt x="1367754" y="1660669"/>
                  <a:pt x="1356481" y="1679999"/>
                  <a:pt x="1346819" y="1700135"/>
                </a:cubicBezTo>
                <a:lnTo>
                  <a:pt x="1333641" y="1734845"/>
                </a:lnTo>
                <a:lnTo>
                  <a:pt x="1342131" y="1718736"/>
                </a:lnTo>
                <a:cubicBezTo>
                  <a:pt x="1355004" y="1699397"/>
                  <a:pt x="1361440" y="1680059"/>
                  <a:pt x="1374314" y="1660720"/>
                </a:cubicBezTo>
                <a:cubicBezTo>
                  <a:pt x="1400060" y="1628489"/>
                  <a:pt x="1432243" y="1589812"/>
                  <a:pt x="1477299" y="1576919"/>
                </a:cubicBezTo>
                <a:cubicBezTo>
                  <a:pt x="1488563" y="1572084"/>
                  <a:pt x="1499827" y="1569264"/>
                  <a:pt x="1510890" y="1568358"/>
                </a:cubicBezTo>
                <a:lnTo>
                  <a:pt x="1520962" y="1569266"/>
                </a:lnTo>
                <a:lnTo>
                  <a:pt x="1501759" y="1574212"/>
                </a:lnTo>
                <a:lnTo>
                  <a:pt x="1483736" y="1576919"/>
                </a:lnTo>
                <a:cubicBezTo>
                  <a:pt x="1474081" y="1580142"/>
                  <a:pt x="1464426" y="1584977"/>
                  <a:pt x="1455576" y="1591423"/>
                </a:cubicBezTo>
                <a:lnTo>
                  <a:pt x="1448574" y="1598677"/>
                </a:lnTo>
                <a:lnTo>
                  <a:pt x="1416453" y="1624762"/>
                </a:lnTo>
                <a:lnTo>
                  <a:pt x="1393446" y="1653178"/>
                </a:lnTo>
                <a:lnTo>
                  <a:pt x="1383164" y="1663137"/>
                </a:lnTo>
                <a:cubicBezTo>
                  <a:pt x="1369486" y="1681670"/>
                  <a:pt x="1358222" y="1702620"/>
                  <a:pt x="1348567" y="1725182"/>
                </a:cubicBezTo>
                <a:lnTo>
                  <a:pt x="1322312" y="1773169"/>
                </a:lnTo>
                <a:lnTo>
                  <a:pt x="1331489" y="1779279"/>
                </a:lnTo>
                <a:lnTo>
                  <a:pt x="1348567" y="1738074"/>
                </a:lnTo>
                <a:cubicBezTo>
                  <a:pt x="1358222" y="1712290"/>
                  <a:pt x="1371095" y="1684893"/>
                  <a:pt x="1387991" y="1659914"/>
                </a:cubicBezTo>
                <a:lnTo>
                  <a:pt x="1393446" y="1653178"/>
                </a:lnTo>
                <a:lnTo>
                  <a:pt x="1432243" y="1615596"/>
                </a:lnTo>
                <a:cubicBezTo>
                  <a:pt x="1387187" y="1654274"/>
                  <a:pt x="1361440" y="1712290"/>
                  <a:pt x="1342131" y="1770306"/>
                </a:cubicBezTo>
                <a:cubicBezTo>
                  <a:pt x="1329257" y="1802537"/>
                  <a:pt x="1322821" y="1841214"/>
                  <a:pt x="1335694" y="1873445"/>
                </a:cubicBezTo>
                <a:cubicBezTo>
                  <a:pt x="1348567" y="1905676"/>
                  <a:pt x="1367877" y="1925015"/>
                  <a:pt x="1393623" y="1944353"/>
                </a:cubicBezTo>
                <a:cubicBezTo>
                  <a:pt x="1393623" y="1950800"/>
                  <a:pt x="1387187" y="1950800"/>
                  <a:pt x="1387187" y="1950800"/>
                </a:cubicBezTo>
                <a:cubicBezTo>
                  <a:pt x="1374314" y="1937907"/>
                  <a:pt x="1361440" y="1925015"/>
                  <a:pt x="1355004" y="1912122"/>
                </a:cubicBezTo>
                <a:cubicBezTo>
                  <a:pt x="1329257" y="1886337"/>
                  <a:pt x="1322821" y="1860553"/>
                  <a:pt x="1322821" y="1828321"/>
                </a:cubicBezTo>
                <a:lnTo>
                  <a:pt x="1329541" y="1788611"/>
                </a:lnTo>
                <a:lnTo>
                  <a:pt x="1328834" y="1788046"/>
                </a:lnTo>
                <a:lnTo>
                  <a:pt x="1329618" y="1788157"/>
                </a:lnTo>
                <a:lnTo>
                  <a:pt x="1330794" y="1781209"/>
                </a:lnTo>
                <a:lnTo>
                  <a:pt x="1320365" y="1778509"/>
                </a:lnTo>
                <a:lnTo>
                  <a:pt x="1319981" y="1780973"/>
                </a:lnTo>
                <a:lnTo>
                  <a:pt x="1328834" y="1788046"/>
                </a:lnTo>
                <a:lnTo>
                  <a:pt x="1319096" y="1786656"/>
                </a:lnTo>
                <a:lnTo>
                  <a:pt x="1313000" y="1825781"/>
                </a:lnTo>
                <a:lnTo>
                  <a:pt x="1322405" y="1890848"/>
                </a:lnTo>
                <a:lnTo>
                  <a:pt x="1309779" y="1853970"/>
                </a:lnTo>
                <a:lnTo>
                  <a:pt x="1311421" y="1808547"/>
                </a:lnTo>
                <a:lnTo>
                  <a:pt x="1303511" y="1847660"/>
                </a:lnTo>
                <a:cubicBezTo>
                  <a:pt x="1303511" y="1873445"/>
                  <a:pt x="1309948" y="1892784"/>
                  <a:pt x="1322821" y="1912122"/>
                </a:cubicBezTo>
                <a:cubicBezTo>
                  <a:pt x="1329257" y="1925015"/>
                  <a:pt x="1337303" y="1934684"/>
                  <a:pt x="1346958" y="1941936"/>
                </a:cubicBezTo>
                <a:lnTo>
                  <a:pt x="1369099" y="1951967"/>
                </a:lnTo>
                <a:lnTo>
                  <a:pt x="1329909" y="1912766"/>
                </a:lnTo>
                <a:lnTo>
                  <a:pt x="1323367" y="1893658"/>
                </a:lnTo>
                <a:lnTo>
                  <a:pt x="1341987" y="1920821"/>
                </a:lnTo>
                <a:cubicBezTo>
                  <a:pt x="1348429" y="1929680"/>
                  <a:pt x="1354871" y="1937734"/>
                  <a:pt x="1361312" y="1944178"/>
                </a:cubicBezTo>
                <a:lnTo>
                  <a:pt x="1387999" y="1957525"/>
                </a:lnTo>
                <a:lnTo>
                  <a:pt x="1422588" y="1958857"/>
                </a:lnTo>
                <a:cubicBezTo>
                  <a:pt x="1437071" y="1957246"/>
                  <a:pt x="1451553" y="1954023"/>
                  <a:pt x="1464426" y="1950800"/>
                </a:cubicBezTo>
                <a:cubicBezTo>
                  <a:pt x="1477299" y="1947577"/>
                  <a:pt x="1490172" y="1944353"/>
                  <a:pt x="1502241" y="1939519"/>
                </a:cubicBezTo>
                <a:lnTo>
                  <a:pt x="1516130" y="1930698"/>
                </a:lnTo>
                <a:lnTo>
                  <a:pt x="1516130" y="1905561"/>
                </a:lnTo>
                <a:cubicBezTo>
                  <a:pt x="1522547" y="1854134"/>
                  <a:pt x="1561049" y="1809135"/>
                  <a:pt x="1593135" y="1770564"/>
                </a:cubicBezTo>
                <a:cubicBezTo>
                  <a:pt x="1599553" y="1757708"/>
                  <a:pt x="1605970" y="1746458"/>
                  <a:pt x="1613189" y="1736012"/>
                </a:cubicBezTo>
                <a:lnTo>
                  <a:pt x="1617383" y="1730997"/>
                </a:lnTo>
                <a:lnTo>
                  <a:pt x="1616491" y="1715513"/>
                </a:lnTo>
                <a:cubicBezTo>
                  <a:pt x="1617296" y="1701009"/>
                  <a:pt x="1618905" y="1686505"/>
                  <a:pt x="1618905" y="1673612"/>
                </a:cubicBezTo>
                <a:lnTo>
                  <a:pt x="1615540" y="1648583"/>
                </a:lnTo>
                <a:lnTo>
                  <a:pt x="1595896" y="1613867"/>
                </a:lnTo>
                <a:lnTo>
                  <a:pt x="1584588" y="1600122"/>
                </a:lnTo>
                <a:lnTo>
                  <a:pt x="1582235" y="1597667"/>
                </a:lnTo>
                <a:lnTo>
                  <a:pt x="1548102" y="1576919"/>
                </a:lnTo>
                <a:lnTo>
                  <a:pt x="1535938" y="1575092"/>
                </a:lnTo>
                <a:lnTo>
                  <a:pt x="1549519" y="1574154"/>
                </a:lnTo>
                <a:lnTo>
                  <a:pt x="1567750" y="1582547"/>
                </a:lnTo>
                <a:lnTo>
                  <a:pt x="1561504" y="1576028"/>
                </a:lnTo>
                <a:lnTo>
                  <a:pt x="1556148" y="1573696"/>
                </a:lnTo>
                <a:lnTo>
                  <a:pt x="1549519" y="1574154"/>
                </a:lnTo>
                <a:lnTo>
                  <a:pt x="1543274" y="1571279"/>
                </a:lnTo>
                <a:lnTo>
                  <a:pt x="1520962" y="1569266"/>
                </a:lnTo>
                <a:lnTo>
                  <a:pt x="1528792" y="1567250"/>
                </a:lnTo>
                <a:lnTo>
                  <a:pt x="1554529" y="1569459"/>
                </a:lnTo>
                <a:lnTo>
                  <a:pt x="1533423" y="1556568"/>
                </a:lnTo>
                <a:cubicBezTo>
                  <a:pt x="1525573" y="1553145"/>
                  <a:pt x="1517521" y="1551132"/>
                  <a:pt x="1509469" y="1551132"/>
                </a:cubicBezTo>
                <a:close/>
                <a:moveTo>
                  <a:pt x="3375828" y="1550103"/>
                </a:moveTo>
                <a:lnTo>
                  <a:pt x="3381532" y="1555337"/>
                </a:lnTo>
                <a:lnTo>
                  <a:pt x="3383257" y="1560807"/>
                </a:lnTo>
                <a:lnTo>
                  <a:pt x="3389453" y="1565288"/>
                </a:lnTo>
                <a:lnTo>
                  <a:pt x="3394629" y="1573062"/>
                </a:lnTo>
                <a:lnTo>
                  <a:pt x="3391288" y="1571261"/>
                </a:lnTo>
                <a:cubicBezTo>
                  <a:pt x="3384863" y="1564828"/>
                  <a:pt x="3380045" y="1560003"/>
                  <a:pt x="3376029" y="1555983"/>
                </a:cubicBezTo>
                <a:lnTo>
                  <a:pt x="3372014" y="1551962"/>
                </a:lnTo>
                <a:lnTo>
                  <a:pt x="3396107" y="1576890"/>
                </a:lnTo>
                <a:lnTo>
                  <a:pt x="3397461" y="1577316"/>
                </a:lnTo>
                <a:lnTo>
                  <a:pt x="3397713" y="1577694"/>
                </a:lnTo>
                <a:lnTo>
                  <a:pt x="3404275" y="1582211"/>
                </a:lnTo>
                <a:lnTo>
                  <a:pt x="3404941" y="1583323"/>
                </a:lnTo>
                <a:cubicBezTo>
                  <a:pt x="3408957" y="1587344"/>
                  <a:pt x="3413776" y="1590560"/>
                  <a:pt x="3416988" y="1590560"/>
                </a:cubicBezTo>
                <a:lnTo>
                  <a:pt x="3419459" y="1589323"/>
                </a:lnTo>
                <a:lnTo>
                  <a:pt x="3423413" y="1590560"/>
                </a:lnTo>
                <a:lnTo>
                  <a:pt x="3438107" y="1582638"/>
                </a:lnTo>
                <a:lnTo>
                  <a:pt x="3437066" y="1584931"/>
                </a:lnTo>
                <a:cubicBezTo>
                  <a:pt x="3431444" y="1593777"/>
                  <a:pt x="3423413" y="1600210"/>
                  <a:pt x="3410563" y="1596993"/>
                </a:cubicBezTo>
                <a:cubicBezTo>
                  <a:pt x="3404138" y="1590560"/>
                  <a:pt x="3397713" y="1584127"/>
                  <a:pt x="3391288" y="1577694"/>
                </a:cubicBezTo>
                <a:cubicBezTo>
                  <a:pt x="3388076" y="1571261"/>
                  <a:pt x="3384863" y="1566436"/>
                  <a:pt x="3381651" y="1562416"/>
                </a:cubicBezTo>
                <a:lnTo>
                  <a:pt x="3372013" y="1551962"/>
                </a:lnTo>
                <a:cubicBezTo>
                  <a:pt x="3372013" y="1551962"/>
                  <a:pt x="3373619" y="1551962"/>
                  <a:pt x="3375226" y="1551158"/>
                </a:cubicBezTo>
                <a:close/>
                <a:moveTo>
                  <a:pt x="3520732" y="1549389"/>
                </a:moveTo>
                <a:lnTo>
                  <a:pt x="3512058" y="1554898"/>
                </a:lnTo>
                <a:lnTo>
                  <a:pt x="3516877" y="1550548"/>
                </a:lnTo>
                <a:close/>
                <a:moveTo>
                  <a:pt x="3257565" y="1548904"/>
                </a:moveTo>
                <a:lnTo>
                  <a:pt x="3256712" y="1551038"/>
                </a:lnTo>
                <a:lnTo>
                  <a:pt x="3256453" y="1549230"/>
                </a:lnTo>
                <a:close/>
                <a:moveTo>
                  <a:pt x="2654260" y="1548793"/>
                </a:moveTo>
                <a:cubicBezTo>
                  <a:pt x="2655064" y="1547988"/>
                  <a:pt x="2656671" y="1547988"/>
                  <a:pt x="2659887" y="1551205"/>
                </a:cubicBezTo>
                <a:cubicBezTo>
                  <a:pt x="2659887" y="1551205"/>
                  <a:pt x="2653456" y="1551205"/>
                  <a:pt x="2653456" y="1551205"/>
                </a:cubicBezTo>
                <a:cubicBezTo>
                  <a:pt x="2653456" y="1551205"/>
                  <a:pt x="2653456" y="1549597"/>
                  <a:pt x="2654260" y="1548793"/>
                </a:cubicBezTo>
                <a:close/>
                <a:moveTo>
                  <a:pt x="3380135" y="1548267"/>
                </a:moveTo>
                <a:lnTo>
                  <a:pt x="3387273" y="1552766"/>
                </a:lnTo>
                <a:cubicBezTo>
                  <a:pt x="3392895" y="1558395"/>
                  <a:pt x="3397713" y="1564828"/>
                  <a:pt x="3404138" y="1571261"/>
                </a:cubicBezTo>
                <a:lnTo>
                  <a:pt x="3407351" y="1573983"/>
                </a:lnTo>
                <a:lnTo>
                  <a:pt x="3406548" y="1573674"/>
                </a:lnTo>
                <a:cubicBezTo>
                  <a:pt x="3402532" y="1571261"/>
                  <a:pt x="3397713" y="1568045"/>
                  <a:pt x="3391288" y="1564828"/>
                </a:cubicBezTo>
                <a:lnTo>
                  <a:pt x="3387534" y="1560202"/>
                </a:lnTo>
                <a:close/>
                <a:moveTo>
                  <a:pt x="3374883" y="1546933"/>
                </a:moveTo>
                <a:lnTo>
                  <a:pt x="3376742" y="1548501"/>
                </a:lnTo>
                <a:lnTo>
                  <a:pt x="3375828" y="1550103"/>
                </a:lnTo>
                <a:lnTo>
                  <a:pt x="3375226" y="1549550"/>
                </a:lnTo>
                <a:lnTo>
                  <a:pt x="3373743" y="1548931"/>
                </a:lnTo>
                <a:close/>
                <a:moveTo>
                  <a:pt x="3377738" y="1546756"/>
                </a:moveTo>
                <a:lnTo>
                  <a:pt x="3379095" y="1547611"/>
                </a:lnTo>
                <a:lnTo>
                  <a:pt x="3380329" y="1551525"/>
                </a:lnTo>
                <a:lnTo>
                  <a:pt x="3376742" y="1548501"/>
                </a:lnTo>
                <a:close/>
                <a:moveTo>
                  <a:pt x="3378438" y="1545529"/>
                </a:moveTo>
                <a:lnTo>
                  <a:pt x="3377738" y="1546756"/>
                </a:lnTo>
                <a:lnTo>
                  <a:pt x="3376545" y="1546003"/>
                </a:lnTo>
                <a:close/>
                <a:moveTo>
                  <a:pt x="3378438" y="1545529"/>
                </a:moveTo>
                <a:lnTo>
                  <a:pt x="3380135" y="1548267"/>
                </a:lnTo>
                <a:lnTo>
                  <a:pt x="3379095" y="1547611"/>
                </a:lnTo>
                <a:close/>
                <a:moveTo>
                  <a:pt x="3365588" y="1545529"/>
                </a:moveTo>
                <a:lnTo>
                  <a:pt x="3373743" y="1548931"/>
                </a:lnTo>
                <a:lnTo>
                  <a:pt x="3372013" y="1551962"/>
                </a:lnTo>
                <a:close/>
                <a:moveTo>
                  <a:pt x="2592368" y="1542359"/>
                </a:moveTo>
                <a:cubicBezTo>
                  <a:pt x="2593975" y="1541555"/>
                  <a:pt x="2595583" y="1541555"/>
                  <a:pt x="2595583" y="1544772"/>
                </a:cubicBezTo>
                <a:lnTo>
                  <a:pt x="2609490" y="1557639"/>
                </a:lnTo>
                <a:lnTo>
                  <a:pt x="2608444" y="1557639"/>
                </a:lnTo>
                <a:cubicBezTo>
                  <a:pt x="2621304" y="1570506"/>
                  <a:pt x="2635773" y="1583373"/>
                  <a:pt x="2650241" y="1595436"/>
                </a:cubicBezTo>
                <a:lnTo>
                  <a:pt x="2650937" y="1595985"/>
                </a:lnTo>
                <a:lnTo>
                  <a:pt x="2670336" y="1613932"/>
                </a:lnTo>
                <a:cubicBezTo>
                  <a:pt x="2695254" y="1636450"/>
                  <a:pt x="2720975" y="1657359"/>
                  <a:pt x="2749912" y="1673443"/>
                </a:cubicBezTo>
                <a:lnTo>
                  <a:pt x="2753058" y="1675489"/>
                </a:lnTo>
                <a:lnTo>
                  <a:pt x="2772768" y="1696170"/>
                </a:lnTo>
                <a:lnTo>
                  <a:pt x="2756342" y="1686310"/>
                </a:lnTo>
                <a:cubicBezTo>
                  <a:pt x="2724190" y="1667009"/>
                  <a:pt x="2698469" y="1647709"/>
                  <a:pt x="2666317" y="1621974"/>
                </a:cubicBezTo>
                <a:cubicBezTo>
                  <a:pt x="2640595" y="1596240"/>
                  <a:pt x="2614874" y="1570506"/>
                  <a:pt x="2589152" y="1544772"/>
                </a:cubicBezTo>
                <a:cubicBezTo>
                  <a:pt x="2589152" y="1544772"/>
                  <a:pt x="2590760" y="1543163"/>
                  <a:pt x="2592368" y="1542359"/>
                </a:cubicBezTo>
                <a:close/>
                <a:moveTo>
                  <a:pt x="3453649" y="1541367"/>
                </a:moveTo>
                <a:lnTo>
                  <a:pt x="3450661" y="1552582"/>
                </a:lnTo>
                <a:lnTo>
                  <a:pt x="3443113" y="1563499"/>
                </a:lnTo>
                <a:lnTo>
                  <a:pt x="3445467" y="1556135"/>
                </a:lnTo>
                <a:lnTo>
                  <a:pt x="3449113" y="1551962"/>
                </a:lnTo>
                <a:close/>
                <a:moveTo>
                  <a:pt x="3260199" y="1541306"/>
                </a:moveTo>
                <a:lnTo>
                  <a:pt x="3258036" y="1542028"/>
                </a:lnTo>
                <a:lnTo>
                  <a:pt x="3259936" y="1542978"/>
                </a:lnTo>
                <a:lnTo>
                  <a:pt x="3260573" y="1541384"/>
                </a:lnTo>
                <a:close/>
                <a:moveTo>
                  <a:pt x="3342117" y="1539503"/>
                </a:moveTo>
                <a:lnTo>
                  <a:pt x="3334056" y="1544688"/>
                </a:lnTo>
                <a:lnTo>
                  <a:pt x="3332353" y="1543001"/>
                </a:lnTo>
                <a:close/>
                <a:moveTo>
                  <a:pt x="2982531" y="1539492"/>
                </a:moveTo>
                <a:lnTo>
                  <a:pt x="2984233" y="1540710"/>
                </a:lnTo>
                <a:lnTo>
                  <a:pt x="2994054" y="1546759"/>
                </a:lnTo>
                <a:lnTo>
                  <a:pt x="3045341" y="1583274"/>
                </a:lnTo>
                <a:cubicBezTo>
                  <a:pt x="3064639" y="1602548"/>
                  <a:pt x="3083936" y="1621822"/>
                  <a:pt x="3096801" y="1647521"/>
                </a:cubicBezTo>
                <a:cubicBezTo>
                  <a:pt x="3103233" y="1666795"/>
                  <a:pt x="3103233" y="1692494"/>
                  <a:pt x="3096801" y="1718193"/>
                </a:cubicBezTo>
                <a:cubicBezTo>
                  <a:pt x="3090368" y="1724617"/>
                  <a:pt x="3090368" y="1737467"/>
                  <a:pt x="3083936" y="1743891"/>
                </a:cubicBezTo>
                <a:cubicBezTo>
                  <a:pt x="3077503" y="1750316"/>
                  <a:pt x="3071071" y="1756741"/>
                  <a:pt x="3058206" y="1769590"/>
                </a:cubicBezTo>
                <a:cubicBezTo>
                  <a:pt x="3051774" y="1776015"/>
                  <a:pt x="3045341" y="1782440"/>
                  <a:pt x="3038909" y="1795289"/>
                </a:cubicBezTo>
                <a:cubicBezTo>
                  <a:pt x="3035692" y="1795289"/>
                  <a:pt x="3032476" y="1798501"/>
                  <a:pt x="3030868" y="1802517"/>
                </a:cubicBezTo>
                <a:lnTo>
                  <a:pt x="3031247" y="1805358"/>
                </a:lnTo>
                <a:lnTo>
                  <a:pt x="3026630" y="1807825"/>
                </a:lnTo>
                <a:lnTo>
                  <a:pt x="3027652" y="1796092"/>
                </a:lnTo>
                <a:cubicBezTo>
                  <a:pt x="3030868" y="1790471"/>
                  <a:pt x="3035692" y="1785652"/>
                  <a:pt x="3038909" y="1782440"/>
                </a:cubicBezTo>
                <a:cubicBezTo>
                  <a:pt x="3051774" y="1769590"/>
                  <a:pt x="3071071" y="1756741"/>
                  <a:pt x="3083936" y="1737467"/>
                </a:cubicBezTo>
                <a:cubicBezTo>
                  <a:pt x="3096801" y="1718193"/>
                  <a:pt x="3103233" y="1686069"/>
                  <a:pt x="3096801" y="1666795"/>
                </a:cubicBezTo>
                <a:cubicBezTo>
                  <a:pt x="3090368" y="1641096"/>
                  <a:pt x="3071071" y="1615397"/>
                  <a:pt x="3051774" y="1602548"/>
                </a:cubicBezTo>
                <a:cubicBezTo>
                  <a:pt x="3042125" y="1589698"/>
                  <a:pt x="3030868" y="1578455"/>
                  <a:pt x="3018807" y="1568015"/>
                </a:cubicBezTo>
                <a:close/>
                <a:moveTo>
                  <a:pt x="2610599" y="1539328"/>
                </a:moveTo>
                <a:lnTo>
                  <a:pt x="2610780" y="1539458"/>
                </a:lnTo>
                <a:lnTo>
                  <a:pt x="2659063" y="1577888"/>
                </a:lnTo>
                <a:cubicBezTo>
                  <a:pt x="2643051" y="1569778"/>
                  <a:pt x="2628641" y="1560046"/>
                  <a:pt x="2615131" y="1549402"/>
                </a:cubicBezTo>
                <a:lnTo>
                  <a:pt x="2604413" y="1539954"/>
                </a:lnTo>
                <a:close/>
                <a:moveTo>
                  <a:pt x="3365588" y="1539096"/>
                </a:moveTo>
                <a:lnTo>
                  <a:pt x="3376545" y="1546003"/>
                </a:lnTo>
                <a:lnTo>
                  <a:pt x="3375226" y="1546333"/>
                </a:lnTo>
                <a:lnTo>
                  <a:pt x="3374883" y="1546933"/>
                </a:lnTo>
                <a:close/>
                <a:moveTo>
                  <a:pt x="3327645" y="1538338"/>
                </a:moveTo>
                <a:cubicBezTo>
                  <a:pt x="3327645" y="1538338"/>
                  <a:pt x="3327645" y="1538338"/>
                  <a:pt x="3328446" y="1539132"/>
                </a:cubicBezTo>
                <a:lnTo>
                  <a:pt x="3332353" y="1543001"/>
                </a:lnTo>
                <a:lnTo>
                  <a:pt x="3327645" y="1544688"/>
                </a:lnTo>
                <a:cubicBezTo>
                  <a:pt x="3327645" y="1544688"/>
                  <a:pt x="3321233" y="1538338"/>
                  <a:pt x="3327645" y="1538338"/>
                </a:cubicBezTo>
                <a:close/>
                <a:moveTo>
                  <a:pt x="2979842" y="1537509"/>
                </a:moveTo>
                <a:lnTo>
                  <a:pt x="2981016" y="1538301"/>
                </a:lnTo>
                <a:lnTo>
                  <a:pt x="2982531" y="1539492"/>
                </a:lnTo>
                <a:lnTo>
                  <a:pt x="2980004" y="1537683"/>
                </a:lnTo>
                <a:close/>
                <a:moveTo>
                  <a:pt x="3203886" y="1537444"/>
                </a:moveTo>
                <a:lnTo>
                  <a:pt x="3187725" y="1555459"/>
                </a:lnTo>
                <a:lnTo>
                  <a:pt x="3183298" y="1562110"/>
                </a:lnTo>
                <a:lnTo>
                  <a:pt x="3173214" y="1570800"/>
                </a:lnTo>
                <a:lnTo>
                  <a:pt x="3179576" y="1555059"/>
                </a:lnTo>
                <a:close/>
                <a:moveTo>
                  <a:pt x="2608060" y="1537293"/>
                </a:moveTo>
                <a:lnTo>
                  <a:pt x="2610614" y="1539326"/>
                </a:lnTo>
                <a:lnTo>
                  <a:pt x="2610599" y="1539328"/>
                </a:lnTo>
                <a:lnTo>
                  <a:pt x="2608033" y="1537487"/>
                </a:lnTo>
                <a:close/>
                <a:moveTo>
                  <a:pt x="2591509" y="1537184"/>
                </a:moveTo>
                <a:lnTo>
                  <a:pt x="2598218" y="1540582"/>
                </a:lnTo>
                <a:lnTo>
                  <a:pt x="2601874" y="1540211"/>
                </a:lnTo>
                <a:lnTo>
                  <a:pt x="2645083" y="1577788"/>
                </a:lnTo>
                <a:lnTo>
                  <a:pt x="2653288" y="1583261"/>
                </a:lnTo>
                <a:lnTo>
                  <a:pt x="2655861" y="1578699"/>
                </a:lnTo>
                <a:cubicBezTo>
                  <a:pt x="2657462" y="1577888"/>
                  <a:pt x="2659063" y="1577888"/>
                  <a:pt x="2659063" y="1577888"/>
                </a:cubicBezTo>
                <a:cubicBezTo>
                  <a:pt x="2659063" y="1577888"/>
                  <a:pt x="2659063" y="1579510"/>
                  <a:pt x="2658263" y="1581132"/>
                </a:cubicBezTo>
                <a:lnTo>
                  <a:pt x="2653891" y="1583663"/>
                </a:lnTo>
                <a:lnTo>
                  <a:pt x="2663102" y="1589807"/>
                </a:lnTo>
                <a:lnTo>
                  <a:pt x="2697300" y="1612616"/>
                </a:lnTo>
                <a:lnTo>
                  <a:pt x="2700791" y="1617507"/>
                </a:lnTo>
                <a:lnTo>
                  <a:pt x="2698469" y="1615541"/>
                </a:lnTo>
                <a:lnTo>
                  <a:pt x="2653023" y="1590110"/>
                </a:lnTo>
                <a:lnTo>
                  <a:pt x="2652653" y="1589807"/>
                </a:lnTo>
                <a:lnTo>
                  <a:pt x="2613346" y="1561206"/>
                </a:lnTo>
                <a:lnTo>
                  <a:pt x="2609490" y="1557639"/>
                </a:lnTo>
                <a:lnTo>
                  <a:pt x="2613613" y="1557639"/>
                </a:lnTo>
                <a:lnTo>
                  <a:pt x="2609726" y="1554977"/>
                </a:lnTo>
                <a:close/>
                <a:moveTo>
                  <a:pt x="2605406" y="1535602"/>
                </a:moveTo>
                <a:lnTo>
                  <a:pt x="2608033" y="1537487"/>
                </a:lnTo>
                <a:lnTo>
                  <a:pt x="2607825" y="1538960"/>
                </a:lnTo>
                <a:close/>
                <a:moveTo>
                  <a:pt x="2614230" y="1534446"/>
                </a:moveTo>
                <a:lnTo>
                  <a:pt x="2646254" y="1558424"/>
                </a:lnTo>
                <a:cubicBezTo>
                  <a:pt x="2652658" y="1564912"/>
                  <a:pt x="2646254" y="1564912"/>
                  <a:pt x="2646254" y="1564912"/>
                </a:cubicBezTo>
                <a:lnTo>
                  <a:pt x="2610780" y="1539458"/>
                </a:lnTo>
                <a:lnTo>
                  <a:pt x="2610614" y="1539326"/>
                </a:lnTo>
                <a:lnTo>
                  <a:pt x="2614230" y="1538960"/>
                </a:lnTo>
                <a:cubicBezTo>
                  <a:pt x="2614230" y="1538960"/>
                  <a:pt x="2614230" y="1537338"/>
                  <a:pt x="2614230" y="1535716"/>
                </a:cubicBezTo>
                <a:close/>
                <a:moveTo>
                  <a:pt x="3566670" y="1534440"/>
                </a:moveTo>
                <a:lnTo>
                  <a:pt x="3558639" y="1539272"/>
                </a:lnTo>
                <a:lnTo>
                  <a:pt x="3517587" y="1560649"/>
                </a:lnTo>
                <a:lnTo>
                  <a:pt x="3513462" y="1562402"/>
                </a:lnTo>
                <a:lnTo>
                  <a:pt x="3507446" y="1564838"/>
                </a:lnTo>
                <a:lnTo>
                  <a:pt x="3513664" y="1558603"/>
                </a:lnTo>
                <a:cubicBezTo>
                  <a:pt x="3516876" y="1556992"/>
                  <a:pt x="3520089" y="1555381"/>
                  <a:pt x="3520089" y="1552159"/>
                </a:cubicBezTo>
                <a:cubicBezTo>
                  <a:pt x="3532939" y="1552159"/>
                  <a:pt x="3539364" y="1545716"/>
                  <a:pt x="3552214" y="1539272"/>
                </a:cubicBezTo>
                <a:close/>
                <a:moveTo>
                  <a:pt x="2603221" y="1533442"/>
                </a:moveTo>
                <a:lnTo>
                  <a:pt x="2604695" y="1534615"/>
                </a:lnTo>
                <a:lnTo>
                  <a:pt x="2605406" y="1535602"/>
                </a:lnTo>
                <a:lnTo>
                  <a:pt x="2602486" y="1533506"/>
                </a:lnTo>
                <a:close/>
                <a:moveTo>
                  <a:pt x="2611870" y="1532680"/>
                </a:moveTo>
                <a:lnTo>
                  <a:pt x="2612020" y="1532792"/>
                </a:lnTo>
                <a:lnTo>
                  <a:pt x="2608626" y="1533283"/>
                </a:lnTo>
                <a:lnTo>
                  <a:pt x="2608060" y="1537293"/>
                </a:lnTo>
                <a:lnTo>
                  <a:pt x="2604695" y="1534615"/>
                </a:lnTo>
                <a:lnTo>
                  <a:pt x="2603813" y="1533389"/>
                </a:lnTo>
                <a:close/>
                <a:moveTo>
                  <a:pt x="2614230" y="1532472"/>
                </a:moveTo>
                <a:lnTo>
                  <a:pt x="2614230" y="1534446"/>
                </a:lnTo>
                <a:lnTo>
                  <a:pt x="2612020" y="1532792"/>
                </a:lnTo>
                <a:close/>
                <a:moveTo>
                  <a:pt x="2592714" y="1532245"/>
                </a:moveTo>
                <a:lnTo>
                  <a:pt x="2595816" y="1534094"/>
                </a:lnTo>
                <a:lnTo>
                  <a:pt x="2597587" y="1533938"/>
                </a:lnTo>
                <a:lnTo>
                  <a:pt x="2604413" y="1539954"/>
                </a:lnTo>
                <a:lnTo>
                  <a:pt x="2601874" y="1540211"/>
                </a:lnTo>
                <a:close/>
                <a:moveTo>
                  <a:pt x="3458562" y="1531906"/>
                </a:moveTo>
                <a:lnTo>
                  <a:pt x="3457370" y="1542344"/>
                </a:lnTo>
                <a:lnTo>
                  <a:pt x="3449884" y="1558125"/>
                </a:lnTo>
                <a:lnTo>
                  <a:pt x="3448720" y="1559262"/>
                </a:lnTo>
                <a:lnTo>
                  <a:pt x="3449113" y="1558395"/>
                </a:lnTo>
                <a:lnTo>
                  <a:pt x="3450661" y="1552582"/>
                </a:lnTo>
                <a:lnTo>
                  <a:pt x="3455538" y="1545529"/>
                </a:lnTo>
                <a:close/>
                <a:moveTo>
                  <a:pt x="2974584" y="1531876"/>
                </a:moveTo>
                <a:cubicBezTo>
                  <a:pt x="3006746" y="1544725"/>
                  <a:pt x="3032476" y="1564000"/>
                  <a:pt x="3058206" y="1583274"/>
                </a:cubicBezTo>
                <a:cubicBezTo>
                  <a:pt x="3067855" y="1589698"/>
                  <a:pt x="3077503" y="1597729"/>
                  <a:pt x="3086348" y="1606563"/>
                </a:cubicBezTo>
                <a:lnTo>
                  <a:pt x="3092474" y="1613947"/>
                </a:lnTo>
                <a:lnTo>
                  <a:pt x="3108722" y="1603098"/>
                </a:lnTo>
                <a:lnTo>
                  <a:pt x="3111391" y="1601316"/>
                </a:lnTo>
                <a:lnTo>
                  <a:pt x="3111947" y="1602290"/>
                </a:lnTo>
                <a:cubicBezTo>
                  <a:pt x="3113559" y="1603098"/>
                  <a:pt x="3115171" y="1603098"/>
                  <a:pt x="3115171" y="1603098"/>
                </a:cubicBezTo>
                <a:lnTo>
                  <a:pt x="3125879" y="1591641"/>
                </a:lnTo>
                <a:lnTo>
                  <a:pt x="3128070" y="1590179"/>
                </a:lnTo>
                <a:cubicBezTo>
                  <a:pt x="3128070" y="1593408"/>
                  <a:pt x="3126458" y="1598253"/>
                  <a:pt x="3124039" y="1603098"/>
                </a:cubicBezTo>
                <a:lnTo>
                  <a:pt x="3123722" y="1603559"/>
                </a:lnTo>
                <a:lnTo>
                  <a:pt x="3114365" y="1609557"/>
                </a:lnTo>
                <a:lnTo>
                  <a:pt x="3096495" y="1618795"/>
                </a:lnTo>
                <a:lnTo>
                  <a:pt x="3109666" y="1634671"/>
                </a:lnTo>
                <a:cubicBezTo>
                  <a:pt x="3122531" y="1653945"/>
                  <a:pt x="3128963" y="1679644"/>
                  <a:pt x="3122531" y="1698918"/>
                </a:cubicBezTo>
                <a:cubicBezTo>
                  <a:pt x="3116098" y="1724617"/>
                  <a:pt x="3103233" y="1750316"/>
                  <a:pt x="3083936" y="1769590"/>
                </a:cubicBezTo>
                <a:cubicBezTo>
                  <a:pt x="3077504" y="1779227"/>
                  <a:pt x="3069463" y="1788864"/>
                  <a:pt x="3059814" y="1796895"/>
                </a:cubicBezTo>
                <a:lnTo>
                  <a:pt x="3032056" y="1811418"/>
                </a:lnTo>
                <a:lnTo>
                  <a:pt x="3031247" y="1805358"/>
                </a:lnTo>
                <a:lnTo>
                  <a:pt x="3060618" y="1789667"/>
                </a:lnTo>
                <a:cubicBezTo>
                  <a:pt x="3071071" y="1780833"/>
                  <a:pt x="3080720" y="1769590"/>
                  <a:pt x="3090368" y="1756741"/>
                </a:cubicBezTo>
                <a:cubicBezTo>
                  <a:pt x="3103233" y="1737467"/>
                  <a:pt x="3116098" y="1711768"/>
                  <a:pt x="3116098" y="1686069"/>
                </a:cubicBezTo>
                <a:cubicBezTo>
                  <a:pt x="3116098" y="1673220"/>
                  <a:pt x="3114490" y="1660370"/>
                  <a:pt x="3110470" y="1648324"/>
                </a:cubicBezTo>
                <a:lnTo>
                  <a:pt x="3093415" y="1620387"/>
                </a:lnTo>
                <a:lnTo>
                  <a:pt x="3089374" y="1622476"/>
                </a:lnTo>
                <a:cubicBezTo>
                  <a:pt x="3089374" y="1622476"/>
                  <a:pt x="3082925" y="1616017"/>
                  <a:pt x="3089374" y="1616017"/>
                </a:cubicBezTo>
                <a:lnTo>
                  <a:pt x="3090339" y="1615372"/>
                </a:lnTo>
                <a:lnTo>
                  <a:pt x="3063834" y="1592911"/>
                </a:lnTo>
                <a:cubicBezTo>
                  <a:pt x="3053382" y="1584880"/>
                  <a:pt x="3042125" y="1576849"/>
                  <a:pt x="3032476" y="1570424"/>
                </a:cubicBezTo>
                <a:lnTo>
                  <a:pt x="2994054" y="1546759"/>
                </a:lnTo>
                <a:lnTo>
                  <a:pt x="2977425" y="1534920"/>
                </a:lnTo>
                <a:close/>
                <a:moveTo>
                  <a:pt x="3459492" y="1527715"/>
                </a:moveTo>
                <a:lnTo>
                  <a:pt x="3458562" y="1531906"/>
                </a:lnTo>
                <a:lnTo>
                  <a:pt x="3458751" y="1530251"/>
                </a:lnTo>
                <a:lnTo>
                  <a:pt x="3458914" y="1529065"/>
                </a:lnTo>
                <a:close/>
                <a:moveTo>
                  <a:pt x="3243917" y="1525326"/>
                </a:moveTo>
                <a:cubicBezTo>
                  <a:pt x="3243917" y="1531754"/>
                  <a:pt x="3237490" y="1531754"/>
                  <a:pt x="3237490" y="1531754"/>
                </a:cubicBezTo>
                <a:cubicBezTo>
                  <a:pt x="3237490" y="1531754"/>
                  <a:pt x="3237490" y="1525326"/>
                  <a:pt x="3243917" y="1525326"/>
                </a:cubicBezTo>
                <a:close/>
                <a:moveTo>
                  <a:pt x="3194788" y="1517998"/>
                </a:moveTo>
                <a:lnTo>
                  <a:pt x="3180470" y="1536081"/>
                </a:lnTo>
                <a:lnTo>
                  <a:pt x="3179381" y="1538327"/>
                </a:lnTo>
                <a:lnTo>
                  <a:pt x="3150642" y="1565148"/>
                </a:lnTo>
                <a:lnTo>
                  <a:pt x="3125879" y="1591641"/>
                </a:lnTo>
                <a:lnTo>
                  <a:pt x="3120114" y="1595491"/>
                </a:lnTo>
                <a:lnTo>
                  <a:pt x="3135772" y="1571393"/>
                </a:lnTo>
                <a:lnTo>
                  <a:pt x="3138592" y="1568760"/>
                </a:lnTo>
                <a:lnTo>
                  <a:pt x="3147417" y="1564341"/>
                </a:lnTo>
                <a:cubicBezTo>
                  <a:pt x="3160316" y="1551422"/>
                  <a:pt x="3173214" y="1538503"/>
                  <a:pt x="3186113" y="1525584"/>
                </a:cubicBezTo>
                <a:close/>
                <a:moveTo>
                  <a:pt x="3176872" y="1517431"/>
                </a:moveTo>
                <a:lnTo>
                  <a:pt x="3150954" y="1548913"/>
                </a:lnTo>
                <a:lnTo>
                  <a:pt x="3147417" y="1551422"/>
                </a:lnTo>
                <a:lnTo>
                  <a:pt x="3140382" y="1557001"/>
                </a:lnTo>
                <a:lnTo>
                  <a:pt x="3165475" y="1525584"/>
                </a:lnTo>
                <a:lnTo>
                  <a:pt x="3169990" y="1522354"/>
                </a:lnTo>
                <a:close/>
                <a:moveTo>
                  <a:pt x="1051653" y="1514754"/>
                </a:moveTo>
                <a:lnTo>
                  <a:pt x="1063848" y="1523740"/>
                </a:lnTo>
                <a:lnTo>
                  <a:pt x="1123326" y="1586552"/>
                </a:lnTo>
                <a:lnTo>
                  <a:pt x="1153169" y="1620403"/>
                </a:lnTo>
                <a:lnTo>
                  <a:pt x="1188258" y="1672966"/>
                </a:lnTo>
                <a:lnTo>
                  <a:pt x="1182098" y="1666954"/>
                </a:lnTo>
                <a:cubicBezTo>
                  <a:pt x="1143453" y="1615497"/>
                  <a:pt x="1098368" y="1564040"/>
                  <a:pt x="1053283" y="1519015"/>
                </a:cubicBezTo>
                <a:cubicBezTo>
                  <a:pt x="1050063" y="1519015"/>
                  <a:pt x="1050063" y="1517407"/>
                  <a:pt x="1050868" y="1515799"/>
                </a:cubicBezTo>
                <a:close/>
                <a:moveTo>
                  <a:pt x="3461045" y="1513594"/>
                </a:moveTo>
                <a:lnTo>
                  <a:pt x="3458914" y="1529065"/>
                </a:lnTo>
                <a:lnTo>
                  <a:pt x="3458751" y="1529447"/>
                </a:lnTo>
                <a:lnTo>
                  <a:pt x="3453649" y="1541367"/>
                </a:lnTo>
                <a:close/>
                <a:moveTo>
                  <a:pt x="3175251" y="1513345"/>
                </a:moveTo>
                <a:lnTo>
                  <a:pt x="3165475" y="1525584"/>
                </a:lnTo>
                <a:lnTo>
                  <a:pt x="3147417" y="1538503"/>
                </a:lnTo>
                <a:cubicBezTo>
                  <a:pt x="3128070" y="1551422"/>
                  <a:pt x="3115171" y="1564341"/>
                  <a:pt x="3108722" y="1577260"/>
                </a:cubicBezTo>
                <a:cubicBezTo>
                  <a:pt x="3115171" y="1574030"/>
                  <a:pt x="3121621" y="1570800"/>
                  <a:pt x="3128070" y="1566763"/>
                </a:cubicBezTo>
                <a:lnTo>
                  <a:pt x="3140382" y="1557001"/>
                </a:lnTo>
                <a:lnTo>
                  <a:pt x="3125920" y="1575107"/>
                </a:lnTo>
                <a:lnTo>
                  <a:pt x="3108722" y="1583719"/>
                </a:lnTo>
                <a:cubicBezTo>
                  <a:pt x="3102273" y="1583719"/>
                  <a:pt x="3102273" y="1577260"/>
                  <a:pt x="3102273" y="1577260"/>
                </a:cubicBezTo>
                <a:cubicBezTo>
                  <a:pt x="3108722" y="1557881"/>
                  <a:pt x="3128070" y="1544962"/>
                  <a:pt x="3147417" y="1532043"/>
                </a:cubicBezTo>
                <a:cubicBezTo>
                  <a:pt x="3153867" y="1525584"/>
                  <a:pt x="3161928" y="1520739"/>
                  <a:pt x="3170796" y="1515895"/>
                </a:cubicBezTo>
                <a:close/>
                <a:moveTo>
                  <a:pt x="3398166" y="1512938"/>
                </a:moveTo>
                <a:cubicBezTo>
                  <a:pt x="3388550" y="1519288"/>
                  <a:pt x="3377330" y="1525638"/>
                  <a:pt x="3365310" y="1531194"/>
                </a:cubicBezTo>
                <a:lnTo>
                  <a:pt x="3342117" y="1539503"/>
                </a:lnTo>
                <a:lnTo>
                  <a:pt x="3361874" y="1526797"/>
                </a:lnTo>
                <a:lnTo>
                  <a:pt x="3365310" y="1525638"/>
                </a:lnTo>
                <a:cubicBezTo>
                  <a:pt x="3377330" y="1520876"/>
                  <a:pt x="3388550" y="1516113"/>
                  <a:pt x="3398166" y="1512938"/>
                </a:cubicBezTo>
                <a:close/>
                <a:moveTo>
                  <a:pt x="2573206" y="1512497"/>
                </a:moveTo>
                <a:lnTo>
                  <a:pt x="2602486" y="1533506"/>
                </a:lnTo>
                <a:lnTo>
                  <a:pt x="2597587" y="1533938"/>
                </a:lnTo>
                <a:lnTo>
                  <a:pt x="2576602" y="1515441"/>
                </a:lnTo>
                <a:close/>
                <a:moveTo>
                  <a:pt x="3456540" y="1510767"/>
                </a:moveTo>
                <a:lnTo>
                  <a:pt x="3455538" y="1519797"/>
                </a:lnTo>
                <a:cubicBezTo>
                  <a:pt x="3452326" y="1529447"/>
                  <a:pt x="3450720" y="1537488"/>
                  <a:pt x="3449113" y="1544725"/>
                </a:cubicBezTo>
                <a:lnTo>
                  <a:pt x="3445467" y="1556135"/>
                </a:lnTo>
                <a:lnTo>
                  <a:pt x="3438734" y="1563838"/>
                </a:lnTo>
                <a:lnTo>
                  <a:pt x="3449113" y="1532663"/>
                </a:lnTo>
                <a:close/>
                <a:moveTo>
                  <a:pt x="3635177" y="1509258"/>
                </a:moveTo>
                <a:lnTo>
                  <a:pt x="3626625" y="1514172"/>
                </a:lnTo>
                <a:lnTo>
                  <a:pt x="3610793" y="1519681"/>
                </a:lnTo>
                <a:lnTo>
                  <a:pt x="3626190" y="1512091"/>
                </a:lnTo>
                <a:close/>
                <a:moveTo>
                  <a:pt x="3392780" y="1506919"/>
                </a:moveTo>
                <a:lnTo>
                  <a:pt x="3361874" y="1526797"/>
                </a:lnTo>
                <a:lnTo>
                  <a:pt x="3327645" y="1538338"/>
                </a:lnTo>
                <a:lnTo>
                  <a:pt x="3373094" y="1510550"/>
                </a:lnTo>
                <a:lnTo>
                  <a:pt x="3373324" y="1512144"/>
                </a:lnTo>
                <a:lnTo>
                  <a:pt x="3372522" y="1512938"/>
                </a:lnTo>
                <a:lnTo>
                  <a:pt x="3374590" y="1512324"/>
                </a:lnTo>
                <a:lnTo>
                  <a:pt x="3378933" y="1512938"/>
                </a:lnTo>
                <a:lnTo>
                  <a:pt x="3381681" y="1510217"/>
                </a:lnTo>
                <a:close/>
                <a:moveTo>
                  <a:pt x="3237706" y="1506205"/>
                </a:moveTo>
                <a:cubicBezTo>
                  <a:pt x="3205460" y="1538503"/>
                  <a:pt x="3179664" y="1577260"/>
                  <a:pt x="3153867" y="1622476"/>
                </a:cubicBezTo>
                <a:cubicBezTo>
                  <a:pt x="3157091" y="1612787"/>
                  <a:pt x="3163541" y="1603098"/>
                  <a:pt x="3168377" y="1593408"/>
                </a:cubicBezTo>
                <a:lnTo>
                  <a:pt x="3170348" y="1581566"/>
                </a:lnTo>
                <a:lnTo>
                  <a:pt x="3183298" y="1562110"/>
                </a:lnTo>
                <a:lnTo>
                  <a:pt x="3207879" y="1540925"/>
                </a:lnTo>
                <a:cubicBezTo>
                  <a:pt x="3218359" y="1528814"/>
                  <a:pt x="3228032" y="1515895"/>
                  <a:pt x="3237706" y="1506205"/>
                </a:cubicBezTo>
                <a:close/>
                <a:moveTo>
                  <a:pt x="2936828" y="1504222"/>
                </a:moveTo>
                <a:lnTo>
                  <a:pt x="2974584" y="1531876"/>
                </a:lnTo>
                <a:cubicBezTo>
                  <a:pt x="2964935" y="1525451"/>
                  <a:pt x="2955287" y="1519027"/>
                  <a:pt x="2945638" y="1511799"/>
                </a:cubicBezTo>
                <a:close/>
                <a:moveTo>
                  <a:pt x="3381748" y="1503800"/>
                </a:moveTo>
                <a:lnTo>
                  <a:pt x="3377899" y="1507612"/>
                </a:lnTo>
                <a:lnTo>
                  <a:pt x="3373094" y="1510550"/>
                </a:lnTo>
                <a:lnTo>
                  <a:pt x="3372568" y="1506907"/>
                </a:lnTo>
                <a:lnTo>
                  <a:pt x="3374340" y="1506039"/>
                </a:lnTo>
                <a:close/>
                <a:moveTo>
                  <a:pt x="2556169" y="1502091"/>
                </a:moveTo>
                <a:lnTo>
                  <a:pt x="2567795" y="1510575"/>
                </a:lnTo>
                <a:lnTo>
                  <a:pt x="2592714" y="1532245"/>
                </a:lnTo>
                <a:lnTo>
                  <a:pt x="2582206" y="1525984"/>
                </a:lnTo>
                <a:lnTo>
                  <a:pt x="2575193" y="1521247"/>
                </a:lnTo>
                <a:lnTo>
                  <a:pt x="2573400" y="1519496"/>
                </a:lnTo>
                <a:close/>
                <a:moveTo>
                  <a:pt x="3390973" y="1501013"/>
                </a:moveTo>
                <a:lnTo>
                  <a:pt x="3381681" y="1510217"/>
                </a:lnTo>
                <a:lnTo>
                  <a:pt x="3374590" y="1512324"/>
                </a:lnTo>
                <a:lnTo>
                  <a:pt x="3373324" y="1512144"/>
                </a:lnTo>
                <a:lnTo>
                  <a:pt x="3377899" y="1507612"/>
                </a:lnTo>
                <a:lnTo>
                  <a:pt x="3386466" y="1502375"/>
                </a:lnTo>
                <a:close/>
                <a:moveTo>
                  <a:pt x="3237706" y="1499746"/>
                </a:moveTo>
                <a:cubicBezTo>
                  <a:pt x="3228032" y="1512665"/>
                  <a:pt x="3216746" y="1525584"/>
                  <a:pt x="3204654" y="1536888"/>
                </a:cubicBezTo>
                <a:lnTo>
                  <a:pt x="3203886" y="1537444"/>
                </a:lnTo>
                <a:close/>
                <a:moveTo>
                  <a:pt x="3237706" y="1499746"/>
                </a:moveTo>
                <a:cubicBezTo>
                  <a:pt x="3237706" y="1499746"/>
                  <a:pt x="3244156" y="1499746"/>
                  <a:pt x="3237706" y="1506205"/>
                </a:cubicBezTo>
                <a:cubicBezTo>
                  <a:pt x="3237706" y="1499746"/>
                  <a:pt x="3237706" y="1499746"/>
                  <a:pt x="3237706" y="1499746"/>
                </a:cubicBezTo>
                <a:close/>
                <a:moveTo>
                  <a:pt x="3393599" y="1498200"/>
                </a:moveTo>
                <a:lnTo>
                  <a:pt x="3392557" y="1498651"/>
                </a:lnTo>
                <a:lnTo>
                  <a:pt x="3386466" y="1502375"/>
                </a:lnTo>
                <a:lnTo>
                  <a:pt x="3381748" y="1503800"/>
                </a:lnTo>
                <a:lnTo>
                  <a:pt x="3384161" y="1501410"/>
                </a:lnTo>
                <a:close/>
                <a:moveTo>
                  <a:pt x="3393979" y="1498035"/>
                </a:moveTo>
                <a:lnTo>
                  <a:pt x="3393925" y="1498089"/>
                </a:lnTo>
                <a:lnTo>
                  <a:pt x="3393599" y="1498200"/>
                </a:lnTo>
                <a:close/>
                <a:moveTo>
                  <a:pt x="2556476" y="1496235"/>
                </a:moveTo>
                <a:lnTo>
                  <a:pt x="2572150" y="1502940"/>
                </a:lnTo>
                <a:lnTo>
                  <a:pt x="2572599" y="1503276"/>
                </a:lnTo>
                <a:lnTo>
                  <a:pt x="2593267" y="1518751"/>
                </a:lnTo>
                <a:lnTo>
                  <a:pt x="2603813" y="1533389"/>
                </a:lnTo>
                <a:lnTo>
                  <a:pt x="2603221" y="1533442"/>
                </a:lnTo>
                <a:lnTo>
                  <a:pt x="2569397" y="1506520"/>
                </a:lnTo>
                <a:close/>
                <a:moveTo>
                  <a:pt x="3289101" y="1493565"/>
                </a:moveTo>
                <a:lnTo>
                  <a:pt x="3275669" y="1503642"/>
                </a:lnTo>
                <a:lnTo>
                  <a:pt x="3263441" y="1534214"/>
                </a:lnTo>
                <a:lnTo>
                  <a:pt x="3274538" y="1536527"/>
                </a:lnTo>
                <a:lnTo>
                  <a:pt x="3278537" y="1535193"/>
                </a:lnTo>
                <a:lnTo>
                  <a:pt x="3282484" y="1525326"/>
                </a:lnTo>
                <a:close/>
                <a:moveTo>
                  <a:pt x="2550182" y="1491226"/>
                </a:moveTo>
                <a:lnTo>
                  <a:pt x="2556476" y="1496235"/>
                </a:lnTo>
                <a:lnTo>
                  <a:pt x="2552468" y="1494521"/>
                </a:lnTo>
                <a:lnTo>
                  <a:pt x="2550182" y="1492540"/>
                </a:lnTo>
                <a:close/>
                <a:moveTo>
                  <a:pt x="3219838" y="1489849"/>
                </a:moveTo>
                <a:lnTo>
                  <a:pt x="3206622" y="1504328"/>
                </a:lnTo>
                <a:lnTo>
                  <a:pt x="3179664" y="1525584"/>
                </a:lnTo>
                <a:cubicBezTo>
                  <a:pt x="3166765" y="1538503"/>
                  <a:pt x="3155479" y="1551422"/>
                  <a:pt x="3144193" y="1563533"/>
                </a:cubicBezTo>
                <a:lnTo>
                  <a:pt x="3138592" y="1568760"/>
                </a:lnTo>
                <a:lnTo>
                  <a:pt x="3136947" y="1569584"/>
                </a:lnTo>
                <a:lnTo>
                  <a:pt x="3148224" y="1552229"/>
                </a:lnTo>
                <a:lnTo>
                  <a:pt x="3150954" y="1548913"/>
                </a:lnTo>
                <a:lnTo>
                  <a:pt x="3166765" y="1537695"/>
                </a:lnTo>
                <a:cubicBezTo>
                  <a:pt x="3173214" y="1532043"/>
                  <a:pt x="3179663" y="1525584"/>
                  <a:pt x="3186113" y="1519124"/>
                </a:cubicBezTo>
                <a:close/>
                <a:moveTo>
                  <a:pt x="2551767" y="1487678"/>
                </a:moveTo>
                <a:lnTo>
                  <a:pt x="2589411" y="1502465"/>
                </a:lnTo>
                <a:cubicBezTo>
                  <a:pt x="2601420" y="1509764"/>
                  <a:pt x="2611027" y="1519496"/>
                  <a:pt x="2614230" y="1532472"/>
                </a:cubicBezTo>
                <a:lnTo>
                  <a:pt x="2611870" y="1532680"/>
                </a:lnTo>
                <a:lnTo>
                  <a:pt x="2593267" y="1518751"/>
                </a:lnTo>
                <a:lnTo>
                  <a:pt x="2586209" y="1508953"/>
                </a:lnTo>
                <a:lnTo>
                  <a:pt x="2572150" y="1502940"/>
                </a:lnTo>
                <a:close/>
                <a:moveTo>
                  <a:pt x="3443044" y="1487538"/>
                </a:moveTo>
                <a:lnTo>
                  <a:pt x="3435030" y="1495476"/>
                </a:lnTo>
                <a:cubicBezTo>
                  <a:pt x="3423811" y="1503413"/>
                  <a:pt x="3410989" y="1509763"/>
                  <a:pt x="3398166" y="1512938"/>
                </a:cubicBezTo>
                <a:cubicBezTo>
                  <a:pt x="3410989" y="1506588"/>
                  <a:pt x="3422208" y="1500238"/>
                  <a:pt x="3432626" y="1493094"/>
                </a:cubicBezTo>
                <a:lnTo>
                  <a:pt x="3433812" y="1492110"/>
                </a:lnTo>
                <a:close/>
                <a:moveTo>
                  <a:pt x="3313892" y="1485744"/>
                </a:moveTo>
                <a:lnTo>
                  <a:pt x="3300089" y="1521314"/>
                </a:lnTo>
                <a:lnTo>
                  <a:pt x="3285048" y="1536721"/>
                </a:lnTo>
                <a:lnTo>
                  <a:pt x="3298353" y="1529143"/>
                </a:lnTo>
                <a:cubicBezTo>
                  <a:pt x="3304681" y="1522815"/>
                  <a:pt x="3308748" y="1514227"/>
                  <a:pt x="3311234" y="1505414"/>
                </a:cubicBezTo>
                <a:close/>
                <a:moveTo>
                  <a:pt x="3433477" y="1484635"/>
                </a:moveTo>
                <a:lnTo>
                  <a:pt x="3419804" y="1492301"/>
                </a:lnTo>
                <a:lnTo>
                  <a:pt x="3390973" y="1501013"/>
                </a:lnTo>
                <a:lnTo>
                  <a:pt x="3393925" y="1498089"/>
                </a:lnTo>
                <a:close/>
                <a:moveTo>
                  <a:pt x="3226420" y="1484136"/>
                </a:moveTo>
                <a:lnTo>
                  <a:pt x="3219838" y="1489849"/>
                </a:lnTo>
                <a:lnTo>
                  <a:pt x="3224455" y="1484792"/>
                </a:lnTo>
                <a:close/>
                <a:moveTo>
                  <a:pt x="3445406" y="1482489"/>
                </a:moveTo>
                <a:lnTo>
                  <a:pt x="3433812" y="1492110"/>
                </a:lnTo>
                <a:lnTo>
                  <a:pt x="3420605" y="1498651"/>
                </a:lnTo>
                <a:lnTo>
                  <a:pt x="3392780" y="1506919"/>
                </a:lnTo>
                <a:lnTo>
                  <a:pt x="3395762" y="1505001"/>
                </a:lnTo>
                <a:close/>
                <a:moveTo>
                  <a:pt x="3236900" y="1481175"/>
                </a:moveTo>
                <a:lnTo>
                  <a:pt x="3231257" y="1486827"/>
                </a:lnTo>
                <a:cubicBezTo>
                  <a:pt x="3223196" y="1494901"/>
                  <a:pt x="3215134" y="1502976"/>
                  <a:pt x="3205460" y="1512665"/>
                </a:cubicBezTo>
                <a:cubicBezTo>
                  <a:pt x="3199011" y="1519124"/>
                  <a:pt x="3192562" y="1527199"/>
                  <a:pt x="3186919" y="1536888"/>
                </a:cubicBezTo>
                <a:lnTo>
                  <a:pt x="3179576" y="1555059"/>
                </a:lnTo>
                <a:lnTo>
                  <a:pt x="3166765" y="1564341"/>
                </a:lnTo>
                <a:lnTo>
                  <a:pt x="3179381" y="1538327"/>
                </a:lnTo>
                <a:lnTo>
                  <a:pt x="3186113" y="1532043"/>
                </a:lnTo>
                <a:lnTo>
                  <a:pt x="3218333" y="1497410"/>
                </a:lnTo>
                <a:close/>
                <a:moveTo>
                  <a:pt x="3236902" y="1481173"/>
                </a:moveTo>
                <a:lnTo>
                  <a:pt x="3236900" y="1481175"/>
                </a:lnTo>
                <a:lnTo>
                  <a:pt x="3236900" y="1481175"/>
                </a:lnTo>
                <a:close/>
                <a:moveTo>
                  <a:pt x="3235658" y="1481051"/>
                </a:moveTo>
                <a:lnTo>
                  <a:pt x="3219165" y="1496516"/>
                </a:lnTo>
                <a:lnTo>
                  <a:pt x="3218333" y="1497410"/>
                </a:lnTo>
                <a:lnTo>
                  <a:pt x="3194788" y="1517998"/>
                </a:lnTo>
                <a:lnTo>
                  <a:pt x="3199011" y="1512665"/>
                </a:lnTo>
                <a:lnTo>
                  <a:pt x="3206622" y="1504328"/>
                </a:lnTo>
                <a:lnTo>
                  <a:pt x="3217553" y="1495709"/>
                </a:lnTo>
                <a:lnTo>
                  <a:pt x="3229572" y="1483083"/>
                </a:lnTo>
                <a:close/>
                <a:moveTo>
                  <a:pt x="3472342" y="1480704"/>
                </a:moveTo>
                <a:lnTo>
                  <a:pt x="3474813" y="1500498"/>
                </a:lnTo>
                <a:cubicBezTo>
                  <a:pt x="3471601" y="1516581"/>
                  <a:pt x="3468388" y="1532663"/>
                  <a:pt x="3461963" y="1546333"/>
                </a:cubicBezTo>
                <a:lnTo>
                  <a:pt x="3456282" y="1551879"/>
                </a:lnTo>
                <a:lnTo>
                  <a:pt x="3457370" y="1542344"/>
                </a:lnTo>
                <a:lnTo>
                  <a:pt x="3461963" y="1532663"/>
                </a:lnTo>
                <a:lnTo>
                  <a:pt x="3465979" y="1512560"/>
                </a:lnTo>
                <a:lnTo>
                  <a:pt x="3468388" y="1506931"/>
                </a:lnTo>
                <a:lnTo>
                  <a:pt x="3469031" y="1497282"/>
                </a:lnTo>
                <a:close/>
                <a:moveTo>
                  <a:pt x="3237706" y="1480368"/>
                </a:moveTo>
                <a:lnTo>
                  <a:pt x="3237838" y="1480368"/>
                </a:lnTo>
                <a:lnTo>
                  <a:pt x="3236902" y="1481173"/>
                </a:lnTo>
                <a:close/>
                <a:moveTo>
                  <a:pt x="3238908" y="1479446"/>
                </a:moveTo>
                <a:lnTo>
                  <a:pt x="3238828" y="1480368"/>
                </a:lnTo>
                <a:lnTo>
                  <a:pt x="3237838" y="1480368"/>
                </a:lnTo>
                <a:close/>
                <a:moveTo>
                  <a:pt x="3470244" y="1479055"/>
                </a:moveTo>
                <a:lnTo>
                  <a:pt x="3469031" y="1497282"/>
                </a:lnTo>
                <a:lnTo>
                  <a:pt x="3465979" y="1512560"/>
                </a:lnTo>
                <a:lnTo>
                  <a:pt x="3459492" y="1527715"/>
                </a:lnTo>
                <a:lnTo>
                  <a:pt x="3468388" y="1487632"/>
                </a:lnTo>
                <a:lnTo>
                  <a:pt x="3468242" y="1486572"/>
                </a:lnTo>
                <a:close/>
                <a:moveTo>
                  <a:pt x="3410187" y="1478807"/>
                </a:moveTo>
                <a:cubicBezTo>
                  <a:pt x="3410989" y="1479601"/>
                  <a:pt x="3410989" y="1481188"/>
                  <a:pt x="3410989" y="1481188"/>
                </a:cubicBezTo>
                <a:lnTo>
                  <a:pt x="3404856" y="1487262"/>
                </a:lnTo>
                <a:lnTo>
                  <a:pt x="3395286" y="1490391"/>
                </a:lnTo>
                <a:lnTo>
                  <a:pt x="3404577" y="1481188"/>
                </a:lnTo>
                <a:cubicBezTo>
                  <a:pt x="3407783" y="1478013"/>
                  <a:pt x="3409386" y="1478013"/>
                  <a:pt x="3410187" y="1478807"/>
                </a:cubicBezTo>
                <a:close/>
                <a:moveTo>
                  <a:pt x="3452513" y="1478160"/>
                </a:moveTo>
                <a:lnTo>
                  <a:pt x="3450452" y="1480200"/>
                </a:lnTo>
                <a:lnTo>
                  <a:pt x="3445406" y="1482489"/>
                </a:lnTo>
                <a:lnTo>
                  <a:pt x="3449310" y="1479249"/>
                </a:lnTo>
                <a:close/>
                <a:moveTo>
                  <a:pt x="3239044" y="1477876"/>
                </a:moveTo>
                <a:lnTo>
                  <a:pt x="3238935" y="1479137"/>
                </a:lnTo>
                <a:lnTo>
                  <a:pt x="3237706" y="1480368"/>
                </a:lnTo>
                <a:lnTo>
                  <a:pt x="3235658" y="1481051"/>
                </a:lnTo>
                <a:close/>
                <a:moveTo>
                  <a:pt x="3238800" y="1473389"/>
                </a:moveTo>
                <a:lnTo>
                  <a:pt x="3229572" y="1483083"/>
                </a:lnTo>
                <a:lnTo>
                  <a:pt x="3228033" y="1483597"/>
                </a:lnTo>
                <a:lnTo>
                  <a:pt x="3226420" y="1484136"/>
                </a:lnTo>
                <a:lnTo>
                  <a:pt x="3234482" y="1477138"/>
                </a:lnTo>
                <a:close/>
                <a:moveTo>
                  <a:pt x="3245446" y="1472616"/>
                </a:moveTo>
                <a:lnTo>
                  <a:pt x="3246526" y="1472887"/>
                </a:lnTo>
                <a:lnTo>
                  <a:pt x="3238908" y="1479446"/>
                </a:lnTo>
                <a:lnTo>
                  <a:pt x="3238935" y="1479137"/>
                </a:lnTo>
                <a:close/>
                <a:moveTo>
                  <a:pt x="3238320" y="1472139"/>
                </a:moveTo>
                <a:lnTo>
                  <a:pt x="3224808" y="1484405"/>
                </a:lnTo>
                <a:lnTo>
                  <a:pt x="3224455" y="1484792"/>
                </a:lnTo>
                <a:lnTo>
                  <a:pt x="3218359" y="1486827"/>
                </a:lnTo>
                <a:cubicBezTo>
                  <a:pt x="3211910" y="1493286"/>
                  <a:pt x="3199011" y="1499746"/>
                  <a:pt x="3192562" y="1506205"/>
                </a:cubicBezTo>
                <a:lnTo>
                  <a:pt x="3176872" y="1517431"/>
                </a:lnTo>
                <a:lnTo>
                  <a:pt x="3184676" y="1507950"/>
                </a:lnTo>
                <a:lnTo>
                  <a:pt x="3199011" y="1499746"/>
                </a:lnTo>
                <a:cubicBezTo>
                  <a:pt x="3205460" y="1486827"/>
                  <a:pt x="3218359" y="1480368"/>
                  <a:pt x="3231257" y="1473908"/>
                </a:cubicBezTo>
                <a:close/>
                <a:moveTo>
                  <a:pt x="3241796" y="1471702"/>
                </a:moveTo>
                <a:lnTo>
                  <a:pt x="3244821" y="1472460"/>
                </a:lnTo>
                <a:lnTo>
                  <a:pt x="3239044" y="1477876"/>
                </a:lnTo>
                <a:lnTo>
                  <a:pt x="3239319" y="1474716"/>
                </a:lnTo>
                <a:close/>
                <a:moveTo>
                  <a:pt x="3240931" y="1471486"/>
                </a:moveTo>
                <a:lnTo>
                  <a:pt x="3240979" y="1471498"/>
                </a:lnTo>
                <a:lnTo>
                  <a:pt x="3238800" y="1473389"/>
                </a:lnTo>
                <a:lnTo>
                  <a:pt x="3240512" y="1471591"/>
                </a:lnTo>
                <a:close/>
                <a:moveTo>
                  <a:pt x="992455" y="1471132"/>
                </a:moveTo>
                <a:lnTo>
                  <a:pt x="1037094" y="1504025"/>
                </a:lnTo>
                <a:lnTo>
                  <a:pt x="1072605" y="1544744"/>
                </a:lnTo>
                <a:cubicBezTo>
                  <a:pt x="1111250" y="1596201"/>
                  <a:pt x="1137013" y="1654090"/>
                  <a:pt x="1188538" y="1699114"/>
                </a:cubicBezTo>
                <a:cubicBezTo>
                  <a:pt x="1207860" y="1718411"/>
                  <a:pt x="1233623" y="1737707"/>
                  <a:pt x="1259386" y="1750571"/>
                </a:cubicBezTo>
                <a:lnTo>
                  <a:pt x="1270980" y="1757739"/>
                </a:lnTo>
                <a:lnTo>
                  <a:pt x="1285149" y="1769868"/>
                </a:lnTo>
                <a:cubicBezTo>
                  <a:pt x="1288370" y="1773084"/>
                  <a:pt x="1289980" y="1773084"/>
                  <a:pt x="1290785" y="1772280"/>
                </a:cubicBezTo>
                <a:lnTo>
                  <a:pt x="1291420" y="1770376"/>
                </a:lnTo>
                <a:lnTo>
                  <a:pt x="1293200" y="1771476"/>
                </a:lnTo>
                <a:lnTo>
                  <a:pt x="1314927" y="1777101"/>
                </a:lnTo>
                <a:lnTo>
                  <a:pt x="1314964" y="1776964"/>
                </a:lnTo>
                <a:lnTo>
                  <a:pt x="1294005" y="1760220"/>
                </a:lnTo>
                <a:cubicBezTo>
                  <a:pt x="1280318" y="1750571"/>
                  <a:pt x="1265827" y="1740923"/>
                  <a:pt x="1252945" y="1731275"/>
                </a:cubicBezTo>
                <a:lnTo>
                  <a:pt x="1219141" y="1702887"/>
                </a:lnTo>
                <a:lnTo>
                  <a:pt x="1178411" y="1649035"/>
                </a:lnTo>
                <a:lnTo>
                  <a:pt x="1188538" y="1660522"/>
                </a:lnTo>
                <a:cubicBezTo>
                  <a:pt x="1207860" y="1686250"/>
                  <a:pt x="1233623" y="1711979"/>
                  <a:pt x="1259386" y="1731275"/>
                </a:cubicBezTo>
                <a:cubicBezTo>
                  <a:pt x="1272268" y="1740923"/>
                  <a:pt x="1285149" y="1748963"/>
                  <a:pt x="1298031" y="1757004"/>
                </a:cubicBezTo>
                <a:lnTo>
                  <a:pt x="1316969" y="1769612"/>
                </a:lnTo>
                <a:lnTo>
                  <a:pt x="1329104" y="1725103"/>
                </a:lnTo>
                <a:cubicBezTo>
                  <a:pt x="1348429" y="1679999"/>
                  <a:pt x="1367754" y="1641339"/>
                  <a:pt x="1393520" y="1609122"/>
                </a:cubicBezTo>
                <a:cubicBezTo>
                  <a:pt x="1412845" y="1589792"/>
                  <a:pt x="1432170" y="1570462"/>
                  <a:pt x="1457936" y="1557575"/>
                </a:cubicBezTo>
                <a:cubicBezTo>
                  <a:pt x="1470819" y="1551131"/>
                  <a:pt x="1485313" y="1547910"/>
                  <a:pt x="1499806" y="1547910"/>
                </a:cubicBezTo>
                <a:cubicBezTo>
                  <a:pt x="1514300" y="1547910"/>
                  <a:pt x="1528794" y="1551131"/>
                  <a:pt x="1541677" y="1557575"/>
                </a:cubicBezTo>
                <a:lnTo>
                  <a:pt x="1559225" y="1569862"/>
                </a:lnTo>
                <a:lnTo>
                  <a:pt x="1571033" y="1570876"/>
                </a:lnTo>
                <a:cubicBezTo>
                  <a:pt x="1584308" y="1575308"/>
                  <a:pt x="1596377" y="1583365"/>
                  <a:pt x="1606032" y="1596258"/>
                </a:cubicBezTo>
                <a:cubicBezTo>
                  <a:pt x="1614078" y="1607539"/>
                  <a:pt x="1618503" y="1619625"/>
                  <a:pt x="1620816" y="1632216"/>
                </a:cubicBezTo>
                <a:lnTo>
                  <a:pt x="1621598" y="1646651"/>
                </a:lnTo>
                <a:lnTo>
                  <a:pt x="1619911" y="1641381"/>
                </a:lnTo>
                <a:lnTo>
                  <a:pt x="1614448" y="1632714"/>
                </a:lnTo>
                <a:lnTo>
                  <a:pt x="1621721" y="1648917"/>
                </a:lnTo>
                <a:lnTo>
                  <a:pt x="1621598" y="1646651"/>
                </a:lnTo>
                <a:lnTo>
                  <a:pt x="1623823" y="1653602"/>
                </a:lnTo>
                <a:lnTo>
                  <a:pt x="1630249" y="1667918"/>
                </a:lnTo>
                <a:lnTo>
                  <a:pt x="1637371" y="1707098"/>
                </a:lnTo>
                <a:lnTo>
                  <a:pt x="1638055" y="1706280"/>
                </a:lnTo>
                <a:cubicBezTo>
                  <a:pt x="1657306" y="1686995"/>
                  <a:pt x="1676557" y="1667710"/>
                  <a:pt x="1702226" y="1654853"/>
                </a:cubicBezTo>
                <a:cubicBezTo>
                  <a:pt x="1735915" y="1630747"/>
                  <a:pt x="1773215" y="1613872"/>
                  <a:pt x="1814124" y="1609654"/>
                </a:cubicBezTo>
                <a:cubicBezTo>
                  <a:pt x="1827760" y="1608247"/>
                  <a:pt x="1841797" y="1608247"/>
                  <a:pt x="1856236" y="1609855"/>
                </a:cubicBezTo>
                <a:lnTo>
                  <a:pt x="1873736" y="1615991"/>
                </a:lnTo>
                <a:lnTo>
                  <a:pt x="1846610" y="1611462"/>
                </a:lnTo>
                <a:cubicBezTo>
                  <a:pt x="1836985" y="1611462"/>
                  <a:pt x="1827359" y="1613069"/>
                  <a:pt x="1817733" y="1616283"/>
                </a:cubicBezTo>
                <a:lnTo>
                  <a:pt x="1815819" y="1616863"/>
                </a:lnTo>
                <a:lnTo>
                  <a:pt x="1800387" y="1617187"/>
                </a:lnTo>
                <a:cubicBezTo>
                  <a:pt x="1757974" y="1623515"/>
                  <a:pt x="1718269" y="1645211"/>
                  <a:pt x="1689392" y="1674138"/>
                </a:cubicBezTo>
                <a:lnTo>
                  <a:pt x="1636616" y="1723435"/>
                </a:lnTo>
                <a:lnTo>
                  <a:pt x="1633469" y="1744395"/>
                </a:lnTo>
                <a:lnTo>
                  <a:pt x="1638055" y="1738422"/>
                </a:lnTo>
                <a:cubicBezTo>
                  <a:pt x="1670140" y="1699852"/>
                  <a:pt x="1708643" y="1667710"/>
                  <a:pt x="1753562" y="1641996"/>
                </a:cubicBezTo>
                <a:cubicBezTo>
                  <a:pt x="1763188" y="1635568"/>
                  <a:pt x="1772814" y="1630747"/>
                  <a:pt x="1783241" y="1626729"/>
                </a:cubicBezTo>
                <a:lnTo>
                  <a:pt x="1815819" y="1616863"/>
                </a:lnTo>
                <a:lnTo>
                  <a:pt x="1843402" y="1616283"/>
                </a:lnTo>
                <a:lnTo>
                  <a:pt x="1857667" y="1619323"/>
                </a:lnTo>
                <a:lnTo>
                  <a:pt x="1847412" y="1617890"/>
                </a:lnTo>
                <a:cubicBezTo>
                  <a:pt x="1836985" y="1617890"/>
                  <a:pt x="1827359" y="1619497"/>
                  <a:pt x="1817733" y="1622711"/>
                </a:cubicBezTo>
                <a:cubicBezTo>
                  <a:pt x="1792065" y="1629140"/>
                  <a:pt x="1772814" y="1641996"/>
                  <a:pt x="1747145" y="1654853"/>
                </a:cubicBezTo>
                <a:cubicBezTo>
                  <a:pt x="1702226" y="1680567"/>
                  <a:pt x="1670140" y="1712709"/>
                  <a:pt x="1638055" y="1751279"/>
                </a:cubicBezTo>
                <a:lnTo>
                  <a:pt x="1629128" y="1762301"/>
                </a:lnTo>
                <a:lnTo>
                  <a:pt x="1613340" y="1795980"/>
                </a:lnTo>
                <a:lnTo>
                  <a:pt x="1577965" y="1834757"/>
                </a:lnTo>
                <a:lnTo>
                  <a:pt x="1573884" y="1841277"/>
                </a:lnTo>
                <a:cubicBezTo>
                  <a:pt x="1554632" y="1860562"/>
                  <a:pt x="1541798" y="1886276"/>
                  <a:pt x="1528964" y="1911989"/>
                </a:cubicBezTo>
                <a:lnTo>
                  <a:pt x="1527120" y="1921021"/>
                </a:lnTo>
                <a:lnTo>
                  <a:pt x="1525441" y="1924784"/>
                </a:lnTo>
                <a:lnTo>
                  <a:pt x="1526487" y="1924120"/>
                </a:lnTo>
                <a:lnTo>
                  <a:pt x="1527120" y="1921021"/>
                </a:lnTo>
                <a:lnTo>
                  <a:pt x="1539392" y="1893508"/>
                </a:lnTo>
                <a:cubicBezTo>
                  <a:pt x="1546611" y="1881454"/>
                  <a:pt x="1554632" y="1870205"/>
                  <a:pt x="1561049" y="1860562"/>
                </a:cubicBezTo>
                <a:cubicBezTo>
                  <a:pt x="1605970" y="1809135"/>
                  <a:pt x="1644472" y="1757708"/>
                  <a:pt x="1695809" y="1706280"/>
                </a:cubicBezTo>
                <a:cubicBezTo>
                  <a:pt x="1708643" y="1686995"/>
                  <a:pt x="1727894" y="1674138"/>
                  <a:pt x="1747145" y="1661282"/>
                </a:cubicBezTo>
                <a:cubicBezTo>
                  <a:pt x="1766397" y="1648425"/>
                  <a:pt x="1785648" y="1635568"/>
                  <a:pt x="1811316" y="1629140"/>
                </a:cubicBezTo>
                <a:cubicBezTo>
                  <a:pt x="1820942" y="1625925"/>
                  <a:pt x="1832172" y="1624318"/>
                  <a:pt x="1843402" y="1624318"/>
                </a:cubicBezTo>
                <a:cubicBezTo>
                  <a:pt x="1854632" y="1624318"/>
                  <a:pt x="1865862" y="1625925"/>
                  <a:pt x="1875487" y="1629140"/>
                </a:cubicBezTo>
                <a:cubicBezTo>
                  <a:pt x="1901155" y="1641996"/>
                  <a:pt x="1913990" y="1667710"/>
                  <a:pt x="1920407" y="1686995"/>
                </a:cubicBezTo>
                <a:cubicBezTo>
                  <a:pt x="1926824" y="1719137"/>
                  <a:pt x="1920407" y="1744851"/>
                  <a:pt x="1920407" y="1770564"/>
                </a:cubicBezTo>
                <a:lnTo>
                  <a:pt x="1920805" y="1797705"/>
                </a:lnTo>
                <a:lnTo>
                  <a:pt x="1918803" y="1813153"/>
                </a:lnTo>
                <a:lnTo>
                  <a:pt x="1919688" y="1849948"/>
                </a:lnTo>
                <a:lnTo>
                  <a:pt x="1923326" y="1845811"/>
                </a:lnTo>
                <a:lnTo>
                  <a:pt x="1921209" y="1825206"/>
                </a:lnTo>
                <a:lnTo>
                  <a:pt x="1920805" y="1797705"/>
                </a:lnTo>
                <a:lnTo>
                  <a:pt x="1926824" y="1751279"/>
                </a:lnTo>
                <a:cubicBezTo>
                  <a:pt x="1926824" y="1717530"/>
                  <a:pt x="1926824" y="1672933"/>
                  <a:pt x="1907873" y="1644608"/>
                </a:cubicBezTo>
                <a:lnTo>
                  <a:pt x="1888573" y="1628334"/>
                </a:lnTo>
                <a:lnTo>
                  <a:pt x="1903619" y="1636422"/>
                </a:lnTo>
                <a:lnTo>
                  <a:pt x="1921209" y="1664496"/>
                </a:lnTo>
                <a:cubicBezTo>
                  <a:pt x="1930032" y="1685388"/>
                  <a:pt x="1933241" y="1709495"/>
                  <a:pt x="1933241" y="1731994"/>
                </a:cubicBezTo>
                <a:cubicBezTo>
                  <a:pt x="1933241" y="1757708"/>
                  <a:pt x="1926824" y="1783421"/>
                  <a:pt x="1926824" y="1809135"/>
                </a:cubicBezTo>
                <a:cubicBezTo>
                  <a:pt x="1926824" y="1821992"/>
                  <a:pt x="1925220" y="1833241"/>
                  <a:pt x="1924417" y="1844491"/>
                </a:cubicBezTo>
                <a:lnTo>
                  <a:pt x="1924422" y="1844564"/>
                </a:lnTo>
                <a:lnTo>
                  <a:pt x="1925906" y="1842877"/>
                </a:lnTo>
                <a:lnTo>
                  <a:pt x="1924440" y="1844827"/>
                </a:lnTo>
                <a:lnTo>
                  <a:pt x="1925086" y="1854319"/>
                </a:lnTo>
                <a:lnTo>
                  <a:pt x="1938686" y="1838443"/>
                </a:lnTo>
                <a:lnTo>
                  <a:pt x="1954071" y="1827812"/>
                </a:lnTo>
                <a:lnTo>
                  <a:pt x="1927424" y="1853736"/>
                </a:lnTo>
                <a:lnTo>
                  <a:pt x="1925216" y="1856228"/>
                </a:lnTo>
                <a:lnTo>
                  <a:pt x="1925544" y="1861043"/>
                </a:lnTo>
                <a:lnTo>
                  <a:pt x="1926620" y="1859371"/>
                </a:lnTo>
                <a:cubicBezTo>
                  <a:pt x="1941903" y="1840858"/>
                  <a:pt x="1959600" y="1824759"/>
                  <a:pt x="1978905" y="1815100"/>
                </a:cubicBezTo>
                <a:cubicBezTo>
                  <a:pt x="1988557" y="1808660"/>
                  <a:pt x="1998210" y="1803831"/>
                  <a:pt x="2007863" y="1801416"/>
                </a:cubicBezTo>
                <a:cubicBezTo>
                  <a:pt x="2017515" y="1799001"/>
                  <a:pt x="2027168" y="1799001"/>
                  <a:pt x="2036820" y="1802221"/>
                </a:cubicBezTo>
                <a:lnTo>
                  <a:pt x="2039790" y="1802716"/>
                </a:lnTo>
                <a:lnTo>
                  <a:pt x="2015102" y="1806246"/>
                </a:lnTo>
                <a:cubicBezTo>
                  <a:pt x="2006254" y="1808660"/>
                  <a:pt x="1998210" y="1811880"/>
                  <a:pt x="1991775" y="1815100"/>
                </a:cubicBezTo>
                <a:cubicBezTo>
                  <a:pt x="1969252" y="1824759"/>
                  <a:pt x="1949947" y="1839248"/>
                  <a:pt x="1933860" y="1856151"/>
                </a:cubicBezTo>
                <a:lnTo>
                  <a:pt x="1925982" y="1867482"/>
                </a:lnTo>
                <a:lnTo>
                  <a:pt x="1926824" y="1879847"/>
                </a:lnTo>
                <a:lnTo>
                  <a:pt x="1925608" y="1868020"/>
                </a:lnTo>
                <a:lnTo>
                  <a:pt x="1920407" y="1875503"/>
                </a:lnTo>
                <a:lnTo>
                  <a:pt x="1920407" y="1879847"/>
                </a:lnTo>
                <a:lnTo>
                  <a:pt x="1920306" y="1875648"/>
                </a:lnTo>
                <a:lnTo>
                  <a:pt x="1895249" y="1911691"/>
                </a:lnTo>
                <a:cubicBezTo>
                  <a:pt x="1869509" y="1950328"/>
                  <a:pt x="1850204" y="1995404"/>
                  <a:pt x="1837334" y="2034041"/>
                </a:cubicBezTo>
                <a:cubicBezTo>
                  <a:pt x="1827681" y="2053359"/>
                  <a:pt x="1818028" y="2076300"/>
                  <a:pt x="1821950" y="2097429"/>
                </a:cubicBezTo>
                <a:lnTo>
                  <a:pt x="1825368" y="2105192"/>
                </a:lnTo>
                <a:lnTo>
                  <a:pt x="1818028" y="2098435"/>
                </a:lnTo>
                <a:lnTo>
                  <a:pt x="1815349" y="2092601"/>
                </a:lnTo>
                <a:lnTo>
                  <a:pt x="1814811" y="2075092"/>
                </a:lnTo>
                <a:cubicBezTo>
                  <a:pt x="1816420" y="2061408"/>
                  <a:pt x="1821246" y="2046919"/>
                  <a:pt x="1824464" y="2034041"/>
                </a:cubicBezTo>
                <a:cubicBezTo>
                  <a:pt x="1843769" y="1995404"/>
                  <a:pt x="1863074" y="1950328"/>
                  <a:pt x="1888814" y="1918131"/>
                </a:cubicBezTo>
                <a:lnTo>
                  <a:pt x="1920156" y="1869418"/>
                </a:lnTo>
                <a:lnTo>
                  <a:pt x="1919981" y="1862136"/>
                </a:lnTo>
                <a:lnTo>
                  <a:pt x="1904159" y="1879990"/>
                </a:lnTo>
                <a:lnTo>
                  <a:pt x="1914554" y="1866615"/>
                </a:lnTo>
                <a:lnTo>
                  <a:pt x="1919937" y="1860331"/>
                </a:lnTo>
                <a:lnTo>
                  <a:pt x="1919820" y="1855436"/>
                </a:lnTo>
                <a:lnTo>
                  <a:pt x="1920328" y="1859875"/>
                </a:lnTo>
                <a:lnTo>
                  <a:pt x="1924295" y="1855243"/>
                </a:lnTo>
                <a:lnTo>
                  <a:pt x="1923371" y="1846249"/>
                </a:lnTo>
                <a:lnTo>
                  <a:pt x="1919716" y="1851111"/>
                </a:lnTo>
                <a:lnTo>
                  <a:pt x="1919820" y="1855436"/>
                </a:lnTo>
                <a:lnTo>
                  <a:pt x="1919376" y="1851563"/>
                </a:lnTo>
                <a:lnTo>
                  <a:pt x="1861465" y="1928595"/>
                </a:lnTo>
                <a:lnTo>
                  <a:pt x="1810183" y="2012901"/>
                </a:lnTo>
                <a:lnTo>
                  <a:pt x="1811593" y="2008283"/>
                </a:lnTo>
                <a:cubicBezTo>
                  <a:pt x="1824464" y="1982525"/>
                  <a:pt x="1837334" y="1963207"/>
                  <a:pt x="1850204" y="1943889"/>
                </a:cubicBezTo>
                <a:cubicBezTo>
                  <a:pt x="1863074" y="1924570"/>
                  <a:pt x="1869509" y="1911691"/>
                  <a:pt x="1882379" y="1892373"/>
                </a:cubicBezTo>
                <a:lnTo>
                  <a:pt x="1919248" y="1850448"/>
                </a:lnTo>
                <a:lnTo>
                  <a:pt x="1914792" y="1811545"/>
                </a:lnTo>
                <a:cubicBezTo>
                  <a:pt x="1913990" y="1794671"/>
                  <a:pt x="1913990" y="1776993"/>
                  <a:pt x="1913990" y="1757708"/>
                </a:cubicBezTo>
                <a:cubicBezTo>
                  <a:pt x="1920407" y="1731994"/>
                  <a:pt x="1920407" y="1699852"/>
                  <a:pt x="1907572" y="1674138"/>
                </a:cubicBezTo>
                <a:cubicBezTo>
                  <a:pt x="1894738" y="1654853"/>
                  <a:pt x="1875487" y="1635568"/>
                  <a:pt x="1856236" y="1629140"/>
                </a:cubicBezTo>
                <a:cubicBezTo>
                  <a:pt x="1830567" y="1629140"/>
                  <a:pt x="1804899" y="1635568"/>
                  <a:pt x="1785648" y="1648425"/>
                </a:cubicBezTo>
                <a:cubicBezTo>
                  <a:pt x="1759980" y="1654853"/>
                  <a:pt x="1740728" y="1674138"/>
                  <a:pt x="1721477" y="1686995"/>
                </a:cubicBezTo>
                <a:cubicBezTo>
                  <a:pt x="1695809" y="1706280"/>
                  <a:pt x="1682975" y="1731994"/>
                  <a:pt x="1663723" y="1751279"/>
                </a:cubicBezTo>
                <a:cubicBezTo>
                  <a:pt x="1638055" y="1776993"/>
                  <a:pt x="1612387" y="1809135"/>
                  <a:pt x="1593135" y="1841277"/>
                </a:cubicBezTo>
                <a:cubicBezTo>
                  <a:pt x="1573884" y="1860562"/>
                  <a:pt x="1554632" y="1879847"/>
                  <a:pt x="1541798" y="1905561"/>
                </a:cubicBezTo>
                <a:lnTo>
                  <a:pt x="1536257" y="1917539"/>
                </a:lnTo>
                <a:lnTo>
                  <a:pt x="1526558" y="1938506"/>
                </a:lnTo>
                <a:lnTo>
                  <a:pt x="1526506" y="1948059"/>
                </a:lnTo>
                <a:lnTo>
                  <a:pt x="1523307" y="1939692"/>
                </a:lnTo>
                <a:lnTo>
                  <a:pt x="1526456" y="1924272"/>
                </a:lnTo>
                <a:lnTo>
                  <a:pt x="1525349" y="1924991"/>
                </a:lnTo>
                <a:lnTo>
                  <a:pt x="1522547" y="1931274"/>
                </a:lnTo>
                <a:lnTo>
                  <a:pt x="1523094" y="1939135"/>
                </a:lnTo>
                <a:lnTo>
                  <a:pt x="1522547" y="1937703"/>
                </a:lnTo>
                <a:lnTo>
                  <a:pt x="1522323" y="1926958"/>
                </a:lnTo>
                <a:lnTo>
                  <a:pt x="1521108" y="1927748"/>
                </a:lnTo>
                <a:lnTo>
                  <a:pt x="1520140" y="1931274"/>
                </a:lnTo>
                <a:lnTo>
                  <a:pt x="1518195" y="1946862"/>
                </a:lnTo>
                <a:lnTo>
                  <a:pt x="1516130" y="1943327"/>
                </a:lnTo>
                <a:lnTo>
                  <a:pt x="1516130" y="1930985"/>
                </a:lnTo>
                <a:lnTo>
                  <a:pt x="1489368" y="1948382"/>
                </a:lnTo>
                <a:cubicBezTo>
                  <a:pt x="1472472" y="1955634"/>
                  <a:pt x="1454771" y="1960469"/>
                  <a:pt x="1438680" y="1963692"/>
                </a:cubicBezTo>
                <a:lnTo>
                  <a:pt x="1407254" y="1964926"/>
                </a:lnTo>
                <a:lnTo>
                  <a:pt x="1428949" y="1969146"/>
                </a:lnTo>
                <a:cubicBezTo>
                  <a:pt x="1438611" y="1969951"/>
                  <a:pt x="1448274" y="1969951"/>
                  <a:pt x="1457936" y="1969951"/>
                </a:cubicBezTo>
                <a:lnTo>
                  <a:pt x="1517162" y="1955141"/>
                </a:lnTo>
                <a:lnTo>
                  <a:pt x="1518195" y="1946862"/>
                </a:lnTo>
                <a:lnTo>
                  <a:pt x="1522284" y="1953860"/>
                </a:lnTo>
                <a:lnTo>
                  <a:pt x="1523037" y="1953672"/>
                </a:lnTo>
                <a:lnTo>
                  <a:pt x="1521745" y="1947345"/>
                </a:lnTo>
                <a:lnTo>
                  <a:pt x="1523177" y="1940329"/>
                </a:lnTo>
                <a:lnTo>
                  <a:pt x="1524088" y="1953409"/>
                </a:lnTo>
                <a:lnTo>
                  <a:pt x="1526480" y="1952811"/>
                </a:lnTo>
                <a:lnTo>
                  <a:pt x="1526506" y="1948059"/>
                </a:lnTo>
                <a:lnTo>
                  <a:pt x="1528162" y="1952390"/>
                </a:lnTo>
                <a:lnTo>
                  <a:pt x="1535235" y="1950621"/>
                </a:lnTo>
                <a:cubicBezTo>
                  <a:pt x="1541677" y="1944178"/>
                  <a:pt x="1554560" y="1937735"/>
                  <a:pt x="1567444" y="1937735"/>
                </a:cubicBezTo>
                <a:cubicBezTo>
                  <a:pt x="1573885" y="1937735"/>
                  <a:pt x="1580327" y="1931291"/>
                  <a:pt x="1586768" y="1931291"/>
                </a:cubicBezTo>
                <a:cubicBezTo>
                  <a:pt x="1586768" y="1931291"/>
                  <a:pt x="1586768" y="1937735"/>
                  <a:pt x="1586768" y="1937735"/>
                </a:cubicBezTo>
                <a:cubicBezTo>
                  <a:pt x="1580327" y="1937735"/>
                  <a:pt x="1573885" y="1937735"/>
                  <a:pt x="1573885" y="1944178"/>
                </a:cubicBezTo>
                <a:cubicBezTo>
                  <a:pt x="1561002" y="1944178"/>
                  <a:pt x="1554560" y="1944178"/>
                  <a:pt x="1548118" y="1950621"/>
                </a:cubicBezTo>
                <a:lnTo>
                  <a:pt x="1529008" y="1954604"/>
                </a:lnTo>
                <a:lnTo>
                  <a:pt x="1536985" y="1975469"/>
                </a:lnTo>
                <a:lnTo>
                  <a:pt x="1545166" y="1986669"/>
                </a:lnTo>
                <a:lnTo>
                  <a:pt x="1535381" y="1976273"/>
                </a:lnTo>
                <a:cubicBezTo>
                  <a:pt x="1530568" y="1969845"/>
                  <a:pt x="1527761" y="1963416"/>
                  <a:pt x="1526457" y="1957089"/>
                </a:cubicBezTo>
                <a:lnTo>
                  <a:pt x="1526465" y="1955716"/>
                </a:lnTo>
                <a:lnTo>
                  <a:pt x="1524318" y="1956701"/>
                </a:lnTo>
                <a:lnTo>
                  <a:pt x="1524368" y="1957426"/>
                </a:lnTo>
                <a:lnTo>
                  <a:pt x="1524023" y="1956836"/>
                </a:lnTo>
                <a:lnTo>
                  <a:pt x="1523712" y="1956978"/>
                </a:lnTo>
                <a:lnTo>
                  <a:pt x="1524661" y="1961626"/>
                </a:lnTo>
                <a:lnTo>
                  <a:pt x="1524953" y="1965827"/>
                </a:lnTo>
                <a:lnTo>
                  <a:pt x="1525837" y="1967387"/>
                </a:lnTo>
                <a:lnTo>
                  <a:pt x="1528964" y="1982702"/>
                </a:lnTo>
                <a:lnTo>
                  <a:pt x="1541798" y="1995558"/>
                </a:lnTo>
                <a:lnTo>
                  <a:pt x="1559445" y="2013236"/>
                </a:lnTo>
                <a:lnTo>
                  <a:pt x="1566923" y="2017132"/>
                </a:lnTo>
                <a:lnTo>
                  <a:pt x="1586718" y="2034129"/>
                </a:lnTo>
                <a:lnTo>
                  <a:pt x="1591891" y="2037782"/>
                </a:lnTo>
                <a:lnTo>
                  <a:pt x="1589125" y="2036539"/>
                </a:lnTo>
                <a:cubicBezTo>
                  <a:pt x="1580301" y="2032522"/>
                  <a:pt x="1570676" y="2027700"/>
                  <a:pt x="1561049" y="2021272"/>
                </a:cubicBezTo>
                <a:cubicBezTo>
                  <a:pt x="1541798" y="2008415"/>
                  <a:pt x="1522547" y="1995558"/>
                  <a:pt x="1516130" y="1963416"/>
                </a:cubicBezTo>
                <a:lnTo>
                  <a:pt x="1516522" y="1960275"/>
                </a:lnTo>
                <a:lnTo>
                  <a:pt x="1509469" y="1963508"/>
                </a:lnTo>
                <a:cubicBezTo>
                  <a:pt x="1475651" y="1973173"/>
                  <a:pt x="1438209" y="1979214"/>
                  <a:pt x="1405296" y="1970757"/>
                </a:cubicBezTo>
                <a:lnTo>
                  <a:pt x="1388067" y="1963172"/>
                </a:lnTo>
                <a:lnTo>
                  <a:pt x="1361440" y="1957246"/>
                </a:lnTo>
                <a:cubicBezTo>
                  <a:pt x="1342131" y="1944353"/>
                  <a:pt x="1322821" y="1931461"/>
                  <a:pt x="1309948" y="1905676"/>
                </a:cubicBezTo>
                <a:cubicBezTo>
                  <a:pt x="1300293" y="1886337"/>
                  <a:pt x="1297074" y="1863776"/>
                  <a:pt x="1298684" y="1841214"/>
                </a:cubicBezTo>
                <a:lnTo>
                  <a:pt x="1311992" y="1792749"/>
                </a:lnTo>
                <a:lnTo>
                  <a:pt x="1312195" y="1787120"/>
                </a:lnTo>
                <a:lnTo>
                  <a:pt x="1312575" y="1785726"/>
                </a:lnTo>
                <a:lnTo>
                  <a:pt x="1308497" y="1785144"/>
                </a:lnTo>
                <a:cubicBezTo>
                  <a:pt x="1299641" y="1782732"/>
                  <a:pt x="1291590" y="1779516"/>
                  <a:pt x="1285149" y="1776300"/>
                </a:cubicBezTo>
                <a:cubicBezTo>
                  <a:pt x="1265827" y="1763436"/>
                  <a:pt x="1246505" y="1750571"/>
                  <a:pt x="1227183" y="1737707"/>
                </a:cubicBezTo>
                <a:cubicBezTo>
                  <a:pt x="1214301" y="1731275"/>
                  <a:pt x="1194979" y="1718411"/>
                  <a:pt x="1175657" y="1699114"/>
                </a:cubicBezTo>
                <a:cubicBezTo>
                  <a:pt x="1162775" y="1686250"/>
                  <a:pt x="1149894" y="1666954"/>
                  <a:pt x="1137013" y="1654090"/>
                </a:cubicBezTo>
                <a:cubicBezTo>
                  <a:pt x="1117690" y="1621929"/>
                  <a:pt x="1104809" y="1596201"/>
                  <a:pt x="1085487" y="1570472"/>
                </a:cubicBezTo>
                <a:cubicBezTo>
                  <a:pt x="1066165" y="1544744"/>
                  <a:pt x="1040402" y="1519015"/>
                  <a:pt x="1021080" y="1493287"/>
                </a:cubicBezTo>
                <a:close/>
                <a:moveTo>
                  <a:pt x="2514499" y="1470372"/>
                </a:moveTo>
                <a:lnTo>
                  <a:pt x="2549953" y="1495812"/>
                </a:lnTo>
                <a:lnTo>
                  <a:pt x="2556169" y="1502091"/>
                </a:lnTo>
                <a:lnTo>
                  <a:pt x="2519129" y="1475063"/>
                </a:lnTo>
                <a:close/>
                <a:moveTo>
                  <a:pt x="3470902" y="1469172"/>
                </a:moveTo>
                <a:lnTo>
                  <a:pt x="3471532" y="1474219"/>
                </a:lnTo>
                <a:lnTo>
                  <a:pt x="3470244" y="1479055"/>
                </a:lnTo>
                <a:close/>
                <a:moveTo>
                  <a:pt x="3244421" y="1468511"/>
                </a:moveTo>
                <a:lnTo>
                  <a:pt x="3241796" y="1471702"/>
                </a:lnTo>
                <a:lnTo>
                  <a:pt x="3240979" y="1471498"/>
                </a:lnTo>
                <a:close/>
                <a:moveTo>
                  <a:pt x="1663700" y="1468488"/>
                </a:moveTo>
                <a:cubicBezTo>
                  <a:pt x="1670050" y="1468488"/>
                  <a:pt x="1670050" y="1474838"/>
                  <a:pt x="1663700" y="1474838"/>
                </a:cubicBezTo>
                <a:cubicBezTo>
                  <a:pt x="1663700" y="1474838"/>
                  <a:pt x="1663700" y="1468488"/>
                  <a:pt x="1663700" y="1468488"/>
                </a:cubicBezTo>
                <a:close/>
                <a:moveTo>
                  <a:pt x="3289755" y="1468423"/>
                </a:moveTo>
                <a:lnTo>
                  <a:pt x="3278870" y="1495638"/>
                </a:lnTo>
                <a:lnTo>
                  <a:pt x="3289794" y="1488022"/>
                </a:lnTo>
                <a:lnTo>
                  <a:pt x="3290492" y="1486111"/>
                </a:lnTo>
                <a:close/>
                <a:moveTo>
                  <a:pt x="987699" y="1467627"/>
                </a:moveTo>
                <a:lnTo>
                  <a:pt x="988876" y="1468362"/>
                </a:lnTo>
                <a:lnTo>
                  <a:pt x="992455" y="1471132"/>
                </a:lnTo>
                <a:close/>
                <a:moveTo>
                  <a:pt x="3256594" y="1464219"/>
                </a:moveTo>
                <a:lnTo>
                  <a:pt x="3257054" y="1467449"/>
                </a:lnTo>
                <a:lnTo>
                  <a:pt x="3250214" y="1473810"/>
                </a:lnTo>
                <a:lnTo>
                  <a:pt x="3246526" y="1472887"/>
                </a:lnTo>
                <a:close/>
                <a:moveTo>
                  <a:pt x="2882036" y="1464089"/>
                </a:moveTo>
                <a:lnTo>
                  <a:pt x="2916692" y="1486903"/>
                </a:lnTo>
                <a:lnTo>
                  <a:pt x="2936828" y="1504222"/>
                </a:lnTo>
                <a:lnTo>
                  <a:pt x="2926341" y="1496540"/>
                </a:lnTo>
                <a:close/>
                <a:moveTo>
                  <a:pt x="3474309" y="1463792"/>
                </a:moveTo>
                <a:lnTo>
                  <a:pt x="3474813" y="1468333"/>
                </a:lnTo>
                <a:lnTo>
                  <a:pt x="3472342" y="1480704"/>
                </a:lnTo>
                <a:lnTo>
                  <a:pt x="3471601" y="1474766"/>
                </a:lnTo>
                <a:lnTo>
                  <a:pt x="3471532" y="1474219"/>
                </a:lnTo>
                <a:close/>
                <a:moveTo>
                  <a:pt x="980664" y="1463236"/>
                </a:moveTo>
                <a:lnTo>
                  <a:pt x="983241" y="1464342"/>
                </a:lnTo>
                <a:lnTo>
                  <a:pt x="987699" y="1467627"/>
                </a:lnTo>
                <a:close/>
                <a:moveTo>
                  <a:pt x="2880449" y="1462927"/>
                </a:moveTo>
                <a:lnTo>
                  <a:pt x="2882036" y="1464089"/>
                </a:lnTo>
                <a:lnTo>
                  <a:pt x="2881313" y="1463614"/>
                </a:lnTo>
                <a:close/>
                <a:moveTo>
                  <a:pt x="3256200" y="1461790"/>
                </a:moveTo>
                <a:lnTo>
                  <a:pt x="3256248" y="1461797"/>
                </a:lnTo>
                <a:lnTo>
                  <a:pt x="3245446" y="1472616"/>
                </a:lnTo>
                <a:lnTo>
                  <a:pt x="3244821" y="1472460"/>
                </a:lnTo>
                <a:close/>
                <a:moveTo>
                  <a:pt x="3253085" y="1460989"/>
                </a:moveTo>
                <a:lnTo>
                  <a:pt x="3257054" y="1460989"/>
                </a:lnTo>
                <a:lnTo>
                  <a:pt x="3256200" y="1461790"/>
                </a:lnTo>
                <a:lnTo>
                  <a:pt x="3252734" y="1461294"/>
                </a:lnTo>
                <a:close/>
                <a:moveTo>
                  <a:pt x="3250605" y="1460989"/>
                </a:moveTo>
                <a:lnTo>
                  <a:pt x="3240512" y="1471591"/>
                </a:lnTo>
                <a:lnTo>
                  <a:pt x="3238320" y="1472139"/>
                </a:lnTo>
                <a:close/>
                <a:moveTo>
                  <a:pt x="3250605" y="1460989"/>
                </a:moveTo>
                <a:lnTo>
                  <a:pt x="3252734" y="1461294"/>
                </a:lnTo>
                <a:lnTo>
                  <a:pt x="3244421" y="1468511"/>
                </a:lnTo>
                <a:close/>
                <a:moveTo>
                  <a:pt x="2862188" y="1459386"/>
                </a:moveTo>
                <a:lnTo>
                  <a:pt x="2891728" y="1478115"/>
                </a:lnTo>
                <a:lnTo>
                  <a:pt x="2978459" y="1536577"/>
                </a:lnTo>
                <a:lnTo>
                  <a:pt x="2980004" y="1537683"/>
                </a:lnTo>
                <a:lnTo>
                  <a:pt x="3018807" y="1579258"/>
                </a:lnTo>
                <a:cubicBezTo>
                  <a:pt x="3030868" y="1597729"/>
                  <a:pt x="3038909" y="1618610"/>
                  <a:pt x="3038909" y="1641096"/>
                </a:cubicBezTo>
                <a:cubicBezTo>
                  <a:pt x="3038909" y="1647521"/>
                  <a:pt x="3032476" y="1647521"/>
                  <a:pt x="3032476" y="1641096"/>
                </a:cubicBezTo>
                <a:cubicBezTo>
                  <a:pt x="3038909" y="1583274"/>
                  <a:pt x="2974584" y="1538301"/>
                  <a:pt x="2935989" y="1512602"/>
                </a:cubicBezTo>
                <a:cubicBezTo>
                  <a:pt x="2916692" y="1499753"/>
                  <a:pt x="2897394" y="1486903"/>
                  <a:pt x="2878097" y="1474054"/>
                </a:cubicBezTo>
                <a:close/>
                <a:moveTo>
                  <a:pt x="981308" y="1458714"/>
                </a:moveTo>
                <a:lnTo>
                  <a:pt x="1027520" y="1486854"/>
                </a:lnTo>
                <a:cubicBezTo>
                  <a:pt x="1059724" y="1506151"/>
                  <a:pt x="1085487" y="1531879"/>
                  <a:pt x="1104809" y="1551176"/>
                </a:cubicBezTo>
                <a:cubicBezTo>
                  <a:pt x="1130572" y="1576904"/>
                  <a:pt x="1143453" y="1602633"/>
                  <a:pt x="1162775" y="1628361"/>
                </a:cubicBezTo>
                <a:lnTo>
                  <a:pt x="1178411" y="1649035"/>
                </a:lnTo>
                <a:lnTo>
                  <a:pt x="1153169" y="1620403"/>
                </a:lnTo>
                <a:lnTo>
                  <a:pt x="1137013" y="1596201"/>
                </a:lnTo>
                <a:cubicBezTo>
                  <a:pt x="1117690" y="1570472"/>
                  <a:pt x="1091928" y="1544744"/>
                  <a:pt x="1066165" y="1525447"/>
                </a:cubicBezTo>
                <a:lnTo>
                  <a:pt x="1063848" y="1523740"/>
                </a:lnTo>
                <a:lnTo>
                  <a:pt x="1053283" y="1512583"/>
                </a:lnTo>
                <a:lnTo>
                  <a:pt x="1051653" y="1514754"/>
                </a:lnTo>
                <a:lnTo>
                  <a:pt x="1037094" y="1504025"/>
                </a:lnTo>
                <a:lnTo>
                  <a:pt x="1029131" y="1494895"/>
                </a:lnTo>
                <a:close/>
                <a:moveTo>
                  <a:pt x="3253830" y="1458567"/>
                </a:moveTo>
                <a:lnTo>
                  <a:pt x="3254927" y="1459391"/>
                </a:lnTo>
                <a:lnTo>
                  <a:pt x="3253085" y="1460989"/>
                </a:lnTo>
                <a:lnTo>
                  <a:pt x="3250605" y="1460989"/>
                </a:lnTo>
                <a:cubicBezTo>
                  <a:pt x="3250605" y="1457759"/>
                  <a:pt x="3252217" y="1457759"/>
                  <a:pt x="3253830" y="1458567"/>
                </a:cubicBezTo>
                <a:close/>
                <a:moveTo>
                  <a:pt x="3478170" y="1451530"/>
                </a:moveTo>
                <a:lnTo>
                  <a:pt x="3480435" y="1461900"/>
                </a:lnTo>
                <a:cubicBezTo>
                  <a:pt x="3481238" y="1469941"/>
                  <a:pt x="3481238" y="1477983"/>
                  <a:pt x="3481238" y="1487632"/>
                </a:cubicBezTo>
                <a:cubicBezTo>
                  <a:pt x="3484451" y="1500498"/>
                  <a:pt x="3487663" y="1514972"/>
                  <a:pt x="3488466" y="1529447"/>
                </a:cubicBezTo>
                <a:lnTo>
                  <a:pt x="3481908" y="1567386"/>
                </a:lnTo>
                <a:lnTo>
                  <a:pt x="3502420" y="1561019"/>
                </a:lnTo>
                <a:lnTo>
                  <a:pt x="3512058" y="1554898"/>
                </a:lnTo>
                <a:lnTo>
                  <a:pt x="3500814" y="1565046"/>
                </a:lnTo>
                <a:lnTo>
                  <a:pt x="3502574" y="1566811"/>
                </a:lnTo>
                <a:lnTo>
                  <a:pt x="3475113" y="1577933"/>
                </a:lnTo>
                <a:cubicBezTo>
                  <a:pt x="3468688" y="1577933"/>
                  <a:pt x="3468688" y="1571489"/>
                  <a:pt x="3468688" y="1571489"/>
                </a:cubicBezTo>
                <a:lnTo>
                  <a:pt x="3475059" y="1569512"/>
                </a:lnTo>
                <a:lnTo>
                  <a:pt x="3482041" y="1519797"/>
                </a:lnTo>
                <a:cubicBezTo>
                  <a:pt x="3479632" y="1502106"/>
                  <a:pt x="3474813" y="1484416"/>
                  <a:pt x="3474813" y="1468333"/>
                </a:cubicBezTo>
                <a:close/>
                <a:moveTo>
                  <a:pt x="2494869" y="1450487"/>
                </a:moveTo>
                <a:lnTo>
                  <a:pt x="2494941" y="1450560"/>
                </a:lnTo>
                <a:lnTo>
                  <a:pt x="2498944" y="1454615"/>
                </a:lnTo>
                <a:lnTo>
                  <a:pt x="2498944" y="1454615"/>
                </a:lnTo>
                <a:lnTo>
                  <a:pt x="2498945" y="1454616"/>
                </a:lnTo>
                <a:lnTo>
                  <a:pt x="2505349" y="1461103"/>
                </a:lnTo>
                <a:lnTo>
                  <a:pt x="2514499" y="1470372"/>
                </a:lnTo>
                <a:lnTo>
                  <a:pt x="2492540" y="1454615"/>
                </a:lnTo>
                <a:close/>
                <a:moveTo>
                  <a:pt x="2498944" y="1450444"/>
                </a:moveTo>
                <a:lnTo>
                  <a:pt x="2531642" y="1476469"/>
                </a:lnTo>
                <a:lnTo>
                  <a:pt x="2550182" y="1492540"/>
                </a:lnTo>
                <a:lnTo>
                  <a:pt x="2550182" y="1493544"/>
                </a:lnTo>
                <a:lnTo>
                  <a:pt x="2552468" y="1494521"/>
                </a:lnTo>
                <a:lnTo>
                  <a:pt x="2573206" y="1512497"/>
                </a:lnTo>
                <a:lnTo>
                  <a:pt x="2569397" y="1509764"/>
                </a:lnTo>
                <a:lnTo>
                  <a:pt x="2549953" y="1495812"/>
                </a:lnTo>
                <a:lnTo>
                  <a:pt x="2538274" y="1484014"/>
                </a:lnTo>
                <a:lnTo>
                  <a:pt x="2498945" y="1454616"/>
                </a:lnTo>
                <a:lnTo>
                  <a:pt x="2498944" y="1454615"/>
                </a:lnTo>
                <a:close/>
                <a:moveTo>
                  <a:pt x="2498944" y="1448127"/>
                </a:moveTo>
                <a:cubicBezTo>
                  <a:pt x="2498944" y="1448127"/>
                  <a:pt x="2498944" y="1448127"/>
                  <a:pt x="2498944" y="1448938"/>
                </a:cubicBezTo>
                <a:lnTo>
                  <a:pt x="2498944" y="1450444"/>
                </a:lnTo>
                <a:lnTo>
                  <a:pt x="2496736" y="1448686"/>
                </a:lnTo>
                <a:close/>
                <a:moveTo>
                  <a:pt x="2498944" y="1448127"/>
                </a:moveTo>
                <a:lnTo>
                  <a:pt x="2551767" y="1487678"/>
                </a:lnTo>
                <a:lnTo>
                  <a:pt x="2550182" y="1487055"/>
                </a:lnTo>
                <a:cubicBezTo>
                  <a:pt x="2550182" y="1487055"/>
                  <a:pt x="2550182" y="1488677"/>
                  <a:pt x="2550182" y="1490299"/>
                </a:cubicBezTo>
                <a:lnTo>
                  <a:pt x="2550182" y="1491226"/>
                </a:lnTo>
                <a:lnTo>
                  <a:pt x="2531642" y="1476469"/>
                </a:lnTo>
                <a:close/>
                <a:moveTo>
                  <a:pt x="3308656" y="1444527"/>
                </a:moveTo>
                <a:lnTo>
                  <a:pt x="3308273" y="1455068"/>
                </a:lnTo>
                <a:lnTo>
                  <a:pt x="3296632" y="1485636"/>
                </a:lnTo>
                <a:lnTo>
                  <a:pt x="3296947" y="1493186"/>
                </a:lnTo>
                <a:lnTo>
                  <a:pt x="3288948" y="1531583"/>
                </a:lnTo>
                <a:lnTo>
                  <a:pt x="3308122" y="1499624"/>
                </a:lnTo>
                <a:lnTo>
                  <a:pt x="3313797" y="1475374"/>
                </a:lnTo>
                <a:close/>
                <a:moveTo>
                  <a:pt x="3468302" y="1443446"/>
                </a:moveTo>
                <a:lnTo>
                  <a:pt x="3468388" y="1449034"/>
                </a:lnTo>
                <a:lnTo>
                  <a:pt x="3466016" y="1470411"/>
                </a:lnTo>
                <a:lnTo>
                  <a:pt x="3465756" y="1468521"/>
                </a:lnTo>
                <a:close/>
                <a:moveTo>
                  <a:pt x="2473325" y="1441639"/>
                </a:moveTo>
                <a:lnTo>
                  <a:pt x="2519129" y="1475063"/>
                </a:lnTo>
                <a:lnTo>
                  <a:pt x="2543778" y="1500032"/>
                </a:lnTo>
                <a:cubicBezTo>
                  <a:pt x="2550182" y="1503276"/>
                  <a:pt x="2556587" y="1508142"/>
                  <a:pt x="2562992" y="1513008"/>
                </a:cubicBezTo>
                <a:lnTo>
                  <a:pt x="2575193" y="1521247"/>
                </a:lnTo>
                <a:lnTo>
                  <a:pt x="2591509" y="1537184"/>
                </a:lnTo>
                <a:lnTo>
                  <a:pt x="2582206" y="1532472"/>
                </a:lnTo>
                <a:cubicBezTo>
                  <a:pt x="2569397" y="1525984"/>
                  <a:pt x="2556587" y="1519496"/>
                  <a:pt x="2543778" y="1506520"/>
                </a:cubicBezTo>
                <a:cubicBezTo>
                  <a:pt x="2530968" y="1493544"/>
                  <a:pt x="2518159" y="1480567"/>
                  <a:pt x="2505349" y="1467591"/>
                </a:cubicBezTo>
                <a:cubicBezTo>
                  <a:pt x="2492540" y="1461103"/>
                  <a:pt x="2486135" y="1448127"/>
                  <a:pt x="2473325" y="1441639"/>
                </a:cubicBezTo>
                <a:close/>
                <a:moveTo>
                  <a:pt x="2836111" y="1435344"/>
                </a:moveTo>
                <a:lnTo>
                  <a:pt x="2857692" y="1448636"/>
                </a:lnTo>
                <a:lnTo>
                  <a:pt x="2888550" y="1471644"/>
                </a:lnTo>
                <a:lnTo>
                  <a:pt x="2977425" y="1534920"/>
                </a:lnTo>
                <a:lnTo>
                  <a:pt x="2979842" y="1537509"/>
                </a:lnTo>
                <a:lnTo>
                  <a:pt x="2978459" y="1536577"/>
                </a:lnTo>
                <a:lnTo>
                  <a:pt x="2935989" y="1506177"/>
                </a:lnTo>
                <a:lnTo>
                  <a:pt x="2891728" y="1478115"/>
                </a:lnTo>
                <a:lnTo>
                  <a:pt x="2857416" y="1454986"/>
                </a:lnTo>
                <a:close/>
                <a:moveTo>
                  <a:pt x="2479730" y="1435151"/>
                </a:moveTo>
                <a:cubicBezTo>
                  <a:pt x="2479730" y="1441639"/>
                  <a:pt x="2479730" y="1441639"/>
                  <a:pt x="2473325" y="1441639"/>
                </a:cubicBezTo>
                <a:cubicBezTo>
                  <a:pt x="2473325" y="1441639"/>
                  <a:pt x="2479730" y="1435151"/>
                  <a:pt x="2479730" y="1435151"/>
                </a:cubicBezTo>
                <a:close/>
                <a:moveTo>
                  <a:pt x="2479730" y="1435151"/>
                </a:moveTo>
                <a:lnTo>
                  <a:pt x="2496736" y="1448686"/>
                </a:lnTo>
                <a:lnTo>
                  <a:pt x="2495742" y="1448938"/>
                </a:lnTo>
                <a:lnTo>
                  <a:pt x="2494869" y="1450487"/>
                </a:lnTo>
                <a:close/>
                <a:moveTo>
                  <a:pt x="885825" y="1422533"/>
                </a:moveTo>
                <a:lnTo>
                  <a:pt x="903677" y="1423308"/>
                </a:lnTo>
                <a:lnTo>
                  <a:pt x="946368" y="1440543"/>
                </a:lnTo>
                <a:lnTo>
                  <a:pt x="956673" y="1448262"/>
                </a:lnTo>
                <a:lnTo>
                  <a:pt x="980664" y="1463236"/>
                </a:lnTo>
                <a:close/>
                <a:moveTo>
                  <a:pt x="815441" y="1422296"/>
                </a:moveTo>
                <a:lnTo>
                  <a:pt x="819252" y="1424914"/>
                </a:lnTo>
                <a:lnTo>
                  <a:pt x="815441" y="1428723"/>
                </a:lnTo>
                <a:cubicBezTo>
                  <a:pt x="815441" y="1428723"/>
                  <a:pt x="809010" y="1422296"/>
                  <a:pt x="815441" y="1422296"/>
                </a:cubicBezTo>
                <a:close/>
                <a:moveTo>
                  <a:pt x="817031" y="1420274"/>
                </a:moveTo>
                <a:lnTo>
                  <a:pt x="817204" y="1420403"/>
                </a:lnTo>
                <a:lnTo>
                  <a:pt x="815441" y="1422296"/>
                </a:lnTo>
                <a:close/>
                <a:moveTo>
                  <a:pt x="825248" y="1418921"/>
                </a:moveTo>
                <a:lnTo>
                  <a:pt x="828303" y="1422296"/>
                </a:lnTo>
                <a:lnTo>
                  <a:pt x="824092" y="1420077"/>
                </a:lnTo>
                <a:close/>
                <a:moveTo>
                  <a:pt x="819675" y="1417750"/>
                </a:moveTo>
                <a:lnTo>
                  <a:pt x="824092" y="1420077"/>
                </a:lnTo>
                <a:lnTo>
                  <a:pt x="820953" y="1423214"/>
                </a:lnTo>
                <a:lnTo>
                  <a:pt x="817204" y="1420403"/>
                </a:lnTo>
                <a:close/>
                <a:moveTo>
                  <a:pt x="818354" y="1417054"/>
                </a:moveTo>
                <a:lnTo>
                  <a:pt x="819210" y="1417505"/>
                </a:lnTo>
                <a:lnTo>
                  <a:pt x="817031" y="1420274"/>
                </a:lnTo>
                <a:lnTo>
                  <a:pt x="816702" y="1420027"/>
                </a:lnTo>
                <a:close/>
                <a:moveTo>
                  <a:pt x="885825" y="1416101"/>
                </a:moveTo>
                <a:cubicBezTo>
                  <a:pt x="898706" y="1416101"/>
                  <a:pt x="918028" y="1422533"/>
                  <a:pt x="930910" y="1422533"/>
                </a:cubicBezTo>
                <a:cubicBezTo>
                  <a:pt x="950232" y="1435397"/>
                  <a:pt x="963113" y="1441830"/>
                  <a:pt x="975995" y="1454694"/>
                </a:cubicBezTo>
                <a:lnTo>
                  <a:pt x="981308" y="1458714"/>
                </a:lnTo>
                <a:lnTo>
                  <a:pt x="961503" y="1446654"/>
                </a:lnTo>
                <a:lnTo>
                  <a:pt x="946368" y="1440543"/>
                </a:lnTo>
                <a:lnTo>
                  <a:pt x="937351" y="1433789"/>
                </a:lnTo>
                <a:cubicBezTo>
                  <a:pt x="930910" y="1430573"/>
                  <a:pt x="924469" y="1428965"/>
                  <a:pt x="918028" y="1428965"/>
                </a:cubicBezTo>
                <a:cubicBezTo>
                  <a:pt x="914808" y="1425749"/>
                  <a:pt x="909978" y="1424141"/>
                  <a:pt x="904342" y="1423337"/>
                </a:cubicBezTo>
                <a:lnTo>
                  <a:pt x="903677" y="1423308"/>
                </a:lnTo>
                <a:close/>
                <a:moveTo>
                  <a:pt x="828303" y="1415868"/>
                </a:moveTo>
                <a:cubicBezTo>
                  <a:pt x="834734" y="1415868"/>
                  <a:pt x="828303" y="1422296"/>
                  <a:pt x="828303" y="1422296"/>
                </a:cubicBezTo>
                <a:cubicBezTo>
                  <a:pt x="828303" y="1415868"/>
                  <a:pt x="828303" y="1415868"/>
                  <a:pt x="828303" y="1415868"/>
                </a:cubicBezTo>
                <a:close/>
                <a:moveTo>
                  <a:pt x="821422" y="1414694"/>
                </a:moveTo>
                <a:lnTo>
                  <a:pt x="821964" y="1415293"/>
                </a:lnTo>
                <a:lnTo>
                  <a:pt x="819675" y="1417750"/>
                </a:lnTo>
                <a:lnTo>
                  <a:pt x="819210" y="1417505"/>
                </a:lnTo>
                <a:close/>
                <a:moveTo>
                  <a:pt x="823869" y="1413248"/>
                </a:moveTo>
                <a:lnTo>
                  <a:pt x="828303" y="1415868"/>
                </a:lnTo>
                <a:lnTo>
                  <a:pt x="825248" y="1418921"/>
                </a:lnTo>
                <a:lnTo>
                  <a:pt x="821964" y="1415293"/>
                </a:lnTo>
                <a:close/>
                <a:moveTo>
                  <a:pt x="825629" y="1412834"/>
                </a:moveTo>
                <a:lnTo>
                  <a:pt x="829911" y="1414261"/>
                </a:lnTo>
                <a:lnTo>
                  <a:pt x="828303" y="1415868"/>
                </a:lnTo>
                <a:close/>
                <a:moveTo>
                  <a:pt x="3806007" y="1412386"/>
                </a:moveTo>
                <a:lnTo>
                  <a:pt x="3725692" y="1461952"/>
                </a:lnTo>
                <a:cubicBezTo>
                  <a:pt x="3699991" y="1474839"/>
                  <a:pt x="3667866" y="1494169"/>
                  <a:pt x="3642166" y="1507056"/>
                </a:cubicBezTo>
                <a:lnTo>
                  <a:pt x="3635177" y="1509258"/>
                </a:lnTo>
                <a:lnTo>
                  <a:pt x="3661441" y="1494169"/>
                </a:lnTo>
                <a:close/>
                <a:moveTo>
                  <a:pt x="2810964" y="1412160"/>
                </a:moveTo>
                <a:lnTo>
                  <a:pt x="2809973" y="1413057"/>
                </a:lnTo>
                <a:lnTo>
                  <a:pt x="2816379" y="1417833"/>
                </a:lnTo>
                <a:lnTo>
                  <a:pt x="2816669" y="1417419"/>
                </a:lnTo>
                <a:close/>
                <a:moveTo>
                  <a:pt x="823455" y="1412110"/>
                </a:moveTo>
                <a:lnTo>
                  <a:pt x="824580" y="1412485"/>
                </a:lnTo>
                <a:lnTo>
                  <a:pt x="823869" y="1413248"/>
                </a:lnTo>
                <a:lnTo>
                  <a:pt x="822975" y="1412720"/>
                </a:lnTo>
                <a:close/>
                <a:moveTo>
                  <a:pt x="824960" y="1412076"/>
                </a:moveTo>
                <a:lnTo>
                  <a:pt x="825629" y="1412834"/>
                </a:lnTo>
                <a:lnTo>
                  <a:pt x="824580" y="1412485"/>
                </a:lnTo>
                <a:close/>
                <a:moveTo>
                  <a:pt x="821310" y="1411736"/>
                </a:moveTo>
                <a:lnTo>
                  <a:pt x="822975" y="1412720"/>
                </a:lnTo>
                <a:lnTo>
                  <a:pt x="821422" y="1414694"/>
                </a:lnTo>
                <a:lnTo>
                  <a:pt x="820334" y="1413492"/>
                </a:lnTo>
                <a:close/>
                <a:moveTo>
                  <a:pt x="819992" y="1410956"/>
                </a:moveTo>
                <a:lnTo>
                  <a:pt x="821470" y="1411449"/>
                </a:lnTo>
                <a:lnTo>
                  <a:pt x="821310" y="1411736"/>
                </a:lnTo>
                <a:close/>
                <a:moveTo>
                  <a:pt x="3474813" y="1410436"/>
                </a:moveTo>
                <a:lnTo>
                  <a:pt x="3474813" y="1436168"/>
                </a:lnTo>
                <a:lnTo>
                  <a:pt x="3475557" y="1439571"/>
                </a:lnTo>
                <a:lnTo>
                  <a:pt x="3474813" y="1461900"/>
                </a:lnTo>
                <a:lnTo>
                  <a:pt x="3474309" y="1463792"/>
                </a:lnTo>
                <a:lnTo>
                  <a:pt x="3472404" y="1446622"/>
                </a:lnTo>
                <a:close/>
                <a:moveTo>
                  <a:pt x="2864772" y="1409592"/>
                </a:moveTo>
                <a:cubicBezTo>
                  <a:pt x="2864772" y="1409592"/>
                  <a:pt x="2864772" y="1409592"/>
                  <a:pt x="2871224" y="1409592"/>
                </a:cubicBezTo>
                <a:cubicBezTo>
                  <a:pt x="2864772" y="1416022"/>
                  <a:pt x="2858320" y="1409592"/>
                  <a:pt x="2864772" y="1409592"/>
                </a:cubicBezTo>
                <a:close/>
                <a:moveTo>
                  <a:pt x="822616" y="1409416"/>
                </a:moveTo>
                <a:lnTo>
                  <a:pt x="824179" y="1411190"/>
                </a:lnTo>
                <a:lnTo>
                  <a:pt x="823455" y="1412110"/>
                </a:lnTo>
                <a:lnTo>
                  <a:pt x="821470" y="1411449"/>
                </a:lnTo>
                <a:lnTo>
                  <a:pt x="822600" y="1409416"/>
                </a:lnTo>
                <a:close/>
                <a:moveTo>
                  <a:pt x="827590" y="1409253"/>
                </a:moveTo>
                <a:lnTo>
                  <a:pt x="824960" y="1412076"/>
                </a:lnTo>
                <a:lnTo>
                  <a:pt x="824179" y="1411190"/>
                </a:lnTo>
                <a:lnTo>
                  <a:pt x="825653" y="1409317"/>
                </a:lnTo>
                <a:close/>
                <a:moveTo>
                  <a:pt x="815790" y="1408473"/>
                </a:moveTo>
                <a:lnTo>
                  <a:pt x="819992" y="1410956"/>
                </a:lnTo>
                <a:lnTo>
                  <a:pt x="817195" y="1410024"/>
                </a:lnTo>
                <a:close/>
                <a:moveTo>
                  <a:pt x="3467700" y="1404233"/>
                </a:moveTo>
                <a:lnTo>
                  <a:pt x="3468388" y="1410436"/>
                </a:lnTo>
                <a:lnTo>
                  <a:pt x="3472404" y="1446622"/>
                </a:lnTo>
                <a:lnTo>
                  <a:pt x="3470902" y="1469172"/>
                </a:lnTo>
                <a:lnTo>
                  <a:pt x="3468388" y="1449034"/>
                </a:lnTo>
                <a:lnTo>
                  <a:pt x="3468388" y="1442601"/>
                </a:lnTo>
                <a:lnTo>
                  <a:pt x="3468302" y="1443446"/>
                </a:lnTo>
                <a:close/>
                <a:moveTo>
                  <a:pt x="1946363" y="1403545"/>
                </a:moveTo>
                <a:cubicBezTo>
                  <a:pt x="1965678" y="1413287"/>
                  <a:pt x="1983383" y="1423029"/>
                  <a:pt x="2001088" y="1431958"/>
                </a:cubicBezTo>
                <a:lnTo>
                  <a:pt x="2023775" y="1441718"/>
                </a:lnTo>
                <a:lnTo>
                  <a:pt x="2024063" y="1441501"/>
                </a:lnTo>
                <a:lnTo>
                  <a:pt x="2024166" y="1441886"/>
                </a:lnTo>
                <a:lnTo>
                  <a:pt x="2055813" y="1455500"/>
                </a:lnTo>
                <a:cubicBezTo>
                  <a:pt x="2055813" y="1461995"/>
                  <a:pt x="2055813" y="1468489"/>
                  <a:pt x="2049375" y="1461995"/>
                </a:cubicBezTo>
                <a:lnTo>
                  <a:pt x="2026332" y="1450010"/>
                </a:lnTo>
                <a:lnTo>
                  <a:pt x="2026445" y="1450431"/>
                </a:lnTo>
                <a:lnTo>
                  <a:pt x="2024865" y="1449247"/>
                </a:lnTo>
                <a:lnTo>
                  <a:pt x="1997869" y="1435205"/>
                </a:lnTo>
                <a:cubicBezTo>
                  <a:pt x="1980164" y="1426276"/>
                  <a:pt x="1962459" y="1416534"/>
                  <a:pt x="1946363" y="1403545"/>
                </a:cubicBezTo>
                <a:close/>
                <a:moveTo>
                  <a:pt x="2847717" y="1392884"/>
                </a:moveTo>
                <a:lnTo>
                  <a:pt x="2838429" y="1410943"/>
                </a:lnTo>
                <a:lnTo>
                  <a:pt x="2832510" y="1416022"/>
                </a:lnTo>
                <a:lnTo>
                  <a:pt x="2841469" y="1395278"/>
                </a:lnTo>
                <a:close/>
                <a:moveTo>
                  <a:pt x="1484313" y="1390701"/>
                </a:moveTo>
                <a:cubicBezTo>
                  <a:pt x="1490663" y="1390701"/>
                  <a:pt x="1490663" y="1397051"/>
                  <a:pt x="1484313" y="1397051"/>
                </a:cubicBezTo>
                <a:cubicBezTo>
                  <a:pt x="1477963" y="1397051"/>
                  <a:pt x="1484313" y="1390701"/>
                  <a:pt x="1484313" y="1390701"/>
                </a:cubicBezTo>
                <a:close/>
                <a:moveTo>
                  <a:pt x="3466772" y="1388507"/>
                </a:moveTo>
                <a:lnTo>
                  <a:pt x="3468388" y="1397570"/>
                </a:lnTo>
                <a:lnTo>
                  <a:pt x="3466862" y="1389417"/>
                </a:lnTo>
                <a:close/>
                <a:moveTo>
                  <a:pt x="2274292" y="1388320"/>
                </a:moveTo>
                <a:cubicBezTo>
                  <a:pt x="2275285" y="1387526"/>
                  <a:pt x="2277269" y="1387526"/>
                  <a:pt x="2281238" y="1390701"/>
                </a:cubicBezTo>
                <a:cubicBezTo>
                  <a:pt x="2281238" y="1390701"/>
                  <a:pt x="2281238" y="1397051"/>
                  <a:pt x="2273300" y="1390701"/>
                </a:cubicBezTo>
                <a:cubicBezTo>
                  <a:pt x="2273300" y="1390701"/>
                  <a:pt x="2273300" y="1389114"/>
                  <a:pt x="2274292" y="1388320"/>
                </a:cubicBezTo>
                <a:close/>
                <a:moveTo>
                  <a:pt x="1811418" y="1384351"/>
                </a:moveTo>
                <a:cubicBezTo>
                  <a:pt x="1894999" y="1422905"/>
                  <a:pt x="1978581" y="1461459"/>
                  <a:pt x="2055734" y="1512864"/>
                </a:cubicBezTo>
                <a:cubicBezTo>
                  <a:pt x="2062163" y="1512864"/>
                  <a:pt x="2055734" y="1519289"/>
                  <a:pt x="2055734" y="1519289"/>
                </a:cubicBezTo>
                <a:cubicBezTo>
                  <a:pt x="1978581" y="1467884"/>
                  <a:pt x="1888570" y="1429330"/>
                  <a:pt x="1811418" y="1390777"/>
                </a:cubicBezTo>
                <a:cubicBezTo>
                  <a:pt x="1804988" y="1384351"/>
                  <a:pt x="1804988" y="1384351"/>
                  <a:pt x="1811418" y="1384351"/>
                </a:cubicBezTo>
                <a:close/>
                <a:moveTo>
                  <a:pt x="3457653" y="1382988"/>
                </a:moveTo>
                <a:lnTo>
                  <a:pt x="3457948" y="1384704"/>
                </a:lnTo>
                <a:cubicBezTo>
                  <a:pt x="3460357" y="1402395"/>
                  <a:pt x="3461963" y="1420085"/>
                  <a:pt x="3461963" y="1436168"/>
                </a:cubicBezTo>
                <a:cubicBezTo>
                  <a:pt x="3461963" y="1445818"/>
                  <a:pt x="3463570" y="1455467"/>
                  <a:pt x="3465176" y="1464312"/>
                </a:cubicBezTo>
                <a:lnTo>
                  <a:pt x="3465756" y="1468521"/>
                </a:lnTo>
                <a:lnTo>
                  <a:pt x="3465570" y="1470352"/>
                </a:lnTo>
                <a:lnTo>
                  <a:pt x="3465996" y="1470593"/>
                </a:lnTo>
                <a:lnTo>
                  <a:pt x="3466016" y="1470411"/>
                </a:lnTo>
                <a:lnTo>
                  <a:pt x="3466045" y="1470621"/>
                </a:lnTo>
                <a:lnTo>
                  <a:pt x="3467887" y="1471663"/>
                </a:lnTo>
                <a:cubicBezTo>
                  <a:pt x="3468688" y="1473251"/>
                  <a:pt x="3468688" y="1474838"/>
                  <a:pt x="3468688" y="1474838"/>
                </a:cubicBezTo>
                <a:lnTo>
                  <a:pt x="3466757" y="1475794"/>
                </a:lnTo>
                <a:lnTo>
                  <a:pt x="3468242" y="1486572"/>
                </a:lnTo>
                <a:lnTo>
                  <a:pt x="3461045" y="1513594"/>
                </a:lnTo>
                <a:lnTo>
                  <a:pt x="3461963" y="1506931"/>
                </a:lnTo>
                <a:lnTo>
                  <a:pt x="3465341" y="1476496"/>
                </a:lnTo>
                <a:lnTo>
                  <a:pt x="3464925" y="1476702"/>
                </a:lnTo>
                <a:lnTo>
                  <a:pt x="3463570" y="1490044"/>
                </a:lnTo>
                <a:lnTo>
                  <a:pt x="3456540" y="1510767"/>
                </a:lnTo>
                <a:lnTo>
                  <a:pt x="3460053" y="1479115"/>
                </a:lnTo>
                <a:lnTo>
                  <a:pt x="3443044" y="1487538"/>
                </a:lnTo>
                <a:lnTo>
                  <a:pt x="3450452" y="1480200"/>
                </a:lnTo>
                <a:lnTo>
                  <a:pt x="3460435" y="1475674"/>
                </a:lnTo>
                <a:lnTo>
                  <a:pt x="3460459" y="1475457"/>
                </a:lnTo>
                <a:lnTo>
                  <a:pt x="3452513" y="1478160"/>
                </a:lnTo>
                <a:lnTo>
                  <a:pt x="3461103" y="1469651"/>
                </a:lnTo>
                <a:lnTo>
                  <a:pt x="3461126" y="1469443"/>
                </a:lnTo>
                <a:lnTo>
                  <a:pt x="3449310" y="1479249"/>
                </a:lnTo>
                <a:lnTo>
                  <a:pt x="3433477" y="1484635"/>
                </a:lnTo>
                <a:lnTo>
                  <a:pt x="3461163" y="1469113"/>
                </a:lnTo>
                <a:lnTo>
                  <a:pt x="3461179" y="1468963"/>
                </a:lnTo>
                <a:lnTo>
                  <a:pt x="3393979" y="1498035"/>
                </a:lnTo>
                <a:lnTo>
                  <a:pt x="3394961" y="1497063"/>
                </a:lnTo>
                <a:lnTo>
                  <a:pt x="3404856" y="1487262"/>
                </a:lnTo>
                <a:lnTo>
                  <a:pt x="3461193" y="1468843"/>
                </a:lnTo>
                <a:lnTo>
                  <a:pt x="3461963" y="1461900"/>
                </a:lnTo>
                <a:close/>
                <a:moveTo>
                  <a:pt x="2908380" y="1379555"/>
                </a:moveTo>
                <a:lnTo>
                  <a:pt x="2871224" y="1409592"/>
                </a:lnTo>
                <a:cubicBezTo>
                  <a:pt x="2879290" y="1399948"/>
                  <a:pt x="2888565" y="1391912"/>
                  <a:pt x="2898647" y="1384980"/>
                </a:cubicBezTo>
                <a:close/>
                <a:moveTo>
                  <a:pt x="3464884" y="1378856"/>
                </a:moveTo>
                <a:lnTo>
                  <a:pt x="3466862" y="1389417"/>
                </a:lnTo>
                <a:lnTo>
                  <a:pt x="3467585" y="1396766"/>
                </a:lnTo>
                <a:lnTo>
                  <a:pt x="3467700" y="1404233"/>
                </a:lnTo>
                <a:close/>
                <a:moveTo>
                  <a:pt x="3470530" y="1378271"/>
                </a:moveTo>
                <a:lnTo>
                  <a:pt x="3474813" y="1404003"/>
                </a:lnTo>
                <a:lnTo>
                  <a:pt x="3474813" y="1410436"/>
                </a:lnTo>
                <a:close/>
                <a:moveTo>
                  <a:pt x="765078" y="1377738"/>
                </a:moveTo>
                <a:lnTo>
                  <a:pt x="780070" y="1390157"/>
                </a:lnTo>
                <a:lnTo>
                  <a:pt x="796016" y="1403367"/>
                </a:lnTo>
                <a:lnTo>
                  <a:pt x="802579" y="1409440"/>
                </a:lnTo>
                <a:lnTo>
                  <a:pt x="816702" y="1420027"/>
                </a:lnTo>
                <a:lnTo>
                  <a:pt x="815441" y="1422296"/>
                </a:lnTo>
                <a:cubicBezTo>
                  <a:pt x="802579" y="1415868"/>
                  <a:pt x="789717" y="1409440"/>
                  <a:pt x="783286" y="1396585"/>
                </a:cubicBezTo>
                <a:cubicBezTo>
                  <a:pt x="776855" y="1393371"/>
                  <a:pt x="772032" y="1388550"/>
                  <a:pt x="768012" y="1382926"/>
                </a:cubicBezTo>
                <a:close/>
                <a:moveTo>
                  <a:pt x="2884268" y="1375385"/>
                </a:moveTo>
                <a:lnTo>
                  <a:pt x="2873272" y="1382993"/>
                </a:lnTo>
                <a:lnTo>
                  <a:pt x="2871224" y="1383875"/>
                </a:lnTo>
                <a:lnTo>
                  <a:pt x="2847717" y="1392884"/>
                </a:lnTo>
                <a:lnTo>
                  <a:pt x="2852834" y="1382936"/>
                </a:lnTo>
                <a:lnTo>
                  <a:pt x="2864772" y="1377445"/>
                </a:lnTo>
                <a:lnTo>
                  <a:pt x="2868752" y="1376371"/>
                </a:lnTo>
                <a:close/>
                <a:moveTo>
                  <a:pt x="2907299" y="1374651"/>
                </a:moveTo>
                <a:lnTo>
                  <a:pt x="2864772" y="1409592"/>
                </a:lnTo>
                <a:cubicBezTo>
                  <a:pt x="2872838" y="1398341"/>
                  <a:pt x="2882516" y="1389501"/>
                  <a:pt x="2893203" y="1382167"/>
                </a:cubicBezTo>
                <a:close/>
                <a:moveTo>
                  <a:pt x="3463989" y="1374076"/>
                </a:moveTo>
                <a:lnTo>
                  <a:pt x="3464373" y="1375054"/>
                </a:lnTo>
                <a:lnTo>
                  <a:pt x="3464609" y="1376379"/>
                </a:lnTo>
                <a:lnTo>
                  <a:pt x="3464884" y="1378856"/>
                </a:lnTo>
                <a:close/>
                <a:moveTo>
                  <a:pt x="2898970" y="1371936"/>
                </a:moveTo>
                <a:lnTo>
                  <a:pt x="2890582" y="1377445"/>
                </a:lnTo>
                <a:cubicBezTo>
                  <a:pt x="2871224" y="1390304"/>
                  <a:pt x="2851867" y="1403163"/>
                  <a:pt x="2832510" y="1422451"/>
                </a:cubicBezTo>
                <a:lnTo>
                  <a:pt x="2838429" y="1410943"/>
                </a:lnTo>
                <a:lnTo>
                  <a:pt x="2861546" y="1391108"/>
                </a:lnTo>
                <a:lnTo>
                  <a:pt x="2873272" y="1382993"/>
                </a:lnTo>
                <a:close/>
                <a:moveTo>
                  <a:pt x="764936" y="1368249"/>
                </a:moveTo>
                <a:lnTo>
                  <a:pt x="767771" y="1370020"/>
                </a:lnTo>
                <a:lnTo>
                  <a:pt x="768397" y="1370944"/>
                </a:lnTo>
                <a:lnTo>
                  <a:pt x="767474" y="1370390"/>
                </a:lnTo>
                <a:close/>
                <a:moveTo>
                  <a:pt x="716528" y="1366075"/>
                </a:moveTo>
                <a:lnTo>
                  <a:pt x="712307" y="1371149"/>
                </a:lnTo>
                <a:lnTo>
                  <a:pt x="698527" y="1368274"/>
                </a:lnTo>
                <a:close/>
                <a:moveTo>
                  <a:pt x="758848" y="1364446"/>
                </a:moveTo>
                <a:lnTo>
                  <a:pt x="760021" y="1364446"/>
                </a:lnTo>
                <a:lnTo>
                  <a:pt x="761380" y="1365250"/>
                </a:lnTo>
                <a:lnTo>
                  <a:pt x="764936" y="1368249"/>
                </a:lnTo>
                <a:lnTo>
                  <a:pt x="763993" y="1367660"/>
                </a:lnTo>
                <a:close/>
                <a:moveTo>
                  <a:pt x="757562" y="1364446"/>
                </a:moveTo>
                <a:lnTo>
                  <a:pt x="767474" y="1370390"/>
                </a:lnTo>
                <a:lnTo>
                  <a:pt x="768753" y="1371469"/>
                </a:lnTo>
                <a:lnTo>
                  <a:pt x="773875" y="1379026"/>
                </a:lnTo>
                <a:lnTo>
                  <a:pt x="762629" y="1373406"/>
                </a:lnTo>
                <a:close/>
                <a:moveTo>
                  <a:pt x="2911007" y="1364031"/>
                </a:moveTo>
                <a:lnTo>
                  <a:pt x="2909867" y="1364780"/>
                </a:lnTo>
                <a:lnTo>
                  <a:pt x="2889775" y="1375034"/>
                </a:lnTo>
                <a:lnTo>
                  <a:pt x="2884268" y="1375385"/>
                </a:lnTo>
                <a:lnTo>
                  <a:pt x="2890582" y="1371016"/>
                </a:lnTo>
                <a:lnTo>
                  <a:pt x="2892062" y="1370081"/>
                </a:lnTo>
                <a:lnTo>
                  <a:pt x="2903487" y="1366998"/>
                </a:lnTo>
                <a:close/>
                <a:moveTo>
                  <a:pt x="757736" y="1363751"/>
                </a:moveTo>
                <a:lnTo>
                  <a:pt x="758848" y="1364446"/>
                </a:lnTo>
                <a:lnTo>
                  <a:pt x="757562" y="1364446"/>
                </a:lnTo>
                <a:close/>
                <a:moveTo>
                  <a:pt x="2902680" y="1363371"/>
                </a:moveTo>
                <a:lnTo>
                  <a:pt x="2892062" y="1370081"/>
                </a:lnTo>
                <a:lnTo>
                  <a:pt x="2868752" y="1376371"/>
                </a:lnTo>
                <a:lnTo>
                  <a:pt x="2855786" y="1377196"/>
                </a:lnTo>
                <a:lnTo>
                  <a:pt x="2858955" y="1371036"/>
                </a:lnTo>
                <a:lnTo>
                  <a:pt x="2877576" y="1371619"/>
                </a:lnTo>
                <a:cubicBezTo>
                  <a:pt x="2883928" y="1370614"/>
                  <a:pt x="2890178" y="1368605"/>
                  <a:pt x="2896227" y="1366194"/>
                </a:cubicBezTo>
                <a:close/>
                <a:moveTo>
                  <a:pt x="724967" y="1363329"/>
                </a:moveTo>
                <a:lnTo>
                  <a:pt x="723724" y="1365196"/>
                </a:lnTo>
                <a:lnTo>
                  <a:pt x="716528" y="1366075"/>
                </a:lnTo>
                <a:lnTo>
                  <a:pt x="718332" y="1363907"/>
                </a:lnTo>
                <a:close/>
                <a:moveTo>
                  <a:pt x="721398" y="1360221"/>
                </a:moveTo>
                <a:lnTo>
                  <a:pt x="718332" y="1363907"/>
                </a:lnTo>
                <a:lnTo>
                  <a:pt x="706801" y="1364912"/>
                </a:lnTo>
                <a:lnTo>
                  <a:pt x="699254" y="1360926"/>
                </a:lnTo>
                <a:lnTo>
                  <a:pt x="719134" y="1360994"/>
                </a:lnTo>
                <a:close/>
                <a:moveTo>
                  <a:pt x="2937521" y="1359535"/>
                </a:moveTo>
                <a:lnTo>
                  <a:pt x="2927683" y="1363783"/>
                </a:lnTo>
                <a:lnTo>
                  <a:pt x="2907299" y="1374651"/>
                </a:lnTo>
                <a:lnTo>
                  <a:pt x="2910746" y="1371820"/>
                </a:lnTo>
                <a:lnTo>
                  <a:pt x="2923178" y="1363758"/>
                </a:lnTo>
                <a:close/>
                <a:moveTo>
                  <a:pt x="3289944" y="1358851"/>
                </a:moveTo>
                <a:lnTo>
                  <a:pt x="3294259" y="1386469"/>
                </a:lnTo>
                <a:lnTo>
                  <a:pt x="3295270" y="1428929"/>
                </a:lnTo>
                <a:lnTo>
                  <a:pt x="3296052" y="1429599"/>
                </a:lnTo>
                <a:lnTo>
                  <a:pt x="3295277" y="1454389"/>
                </a:lnTo>
                <a:lnTo>
                  <a:pt x="3295340" y="1454617"/>
                </a:lnTo>
                <a:lnTo>
                  <a:pt x="3296022" y="1470991"/>
                </a:lnTo>
                <a:lnTo>
                  <a:pt x="3301846" y="1455068"/>
                </a:lnTo>
                <a:cubicBezTo>
                  <a:pt x="3305059" y="1442208"/>
                  <a:pt x="3305059" y="1429348"/>
                  <a:pt x="3303453" y="1416487"/>
                </a:cubicBezTo>
                <a:lnTo>
                  <a:pt x="3301349" y="1406387"/>
                </a:lnTo>
                <a:lnTo>
                  <a:pt x="3301696" y="1428929"/>
                </a:lnTo>
                <a:cubicBezTo>
                  <a:pt x="3301696" y="1432142"/>
                  <a:pt x="3301696" y="1433749"/>
                  <a:pt x="3300892" y="1433749"/>
                </a:cubicBezTo>
                <a:lnTo>
                  <a:pt x="3296052" y="1429599"/>
                </a:lnTo>
                <a:lnTo>
                  <a:pt x="3296876" y="1403221"/>
                </a:lnTo>
                <a:lnTo>
                  <a:pt x="3294259" y="1386469"/>
                </a:lnTo>
                <a:lnTo>
                  <a:pt x="3293960" y="1373912"/>
                </a:lnTo>
                <a:close/>
                <a:moveTo>
                  <a:pt x="763993" y="1358019"/>
                </a:moveTo>
                <a:cubicBezTo>
                  <a:pt x="776855" y="1364446"/>
                  <a:pt x="788109" y="1372481"/>
                  <a:pt x="798559" y="1382123"/>
                </a:cubicBezTo>
                <a:lnTo>
                  <a:pt x="822606" y="1409405"/>
                </a:lnTo>
                <a:lnTo>
                  <a:pt x="822600" y="1409416"/>
                </a:lnTo>
                <a:lnTo>
                  <a:pt x="821872" y="1409440"/>
                </a:lnTo>
                <a:lnTo>
                  <a:pt x="807824" y="1399673"/>
                </a:lnTo>
                <a:lnTo>
                  <a:pt x="797756" y="1388550"/>
                </a:lnTo>
                <a:lnTo>
                  <a:pt x="789717" y="1383730"/>
                </a:lnTo>
                <a:lnTo>
                  <a:pt x="803383" y="1396585"/>
                </a:lnTo>
                <a:lnTo>
                  <a:pt x="807824" y="1399673"/>
                </a:lnTo>
                <a:lnTo>
                  <a:pt x="815790" y="1408473"/>
                </a:lnTo>
                <a:lnTo>
                  <a:pt x="805191" y="1402209"/>
                </a:lnTo>
                <a:lnTo>
                  <a:pt x="783286" y="1383730"/>
                </a:lnTo>
                <a:lnTo>
                  <a:pt x="799363" y="1398995"/>
                </a:lnTo>
                <a:cubicBezTo>
                  <a:pt x="804187" y="1403013"/>
                  <a:pt x="809010" y="1406226"/>
                  <a:pt x="815441" y="1409440"/>
                </a:cubicBezTo>
                <a:lnTo>
                  <a:pt x="817195" y="1410024"/>
                </a:lnTo>
                <a:lnTo>
                  <a:pt x="820334" y="1413492"/>
                </a:lnTo>
                <a:lnTo>
                  <a:pt x="818354" y="1417054"/>
                </a:lnTo>
                <a:lnTo>
                  <a:pt x="802378" y="1408637"/>
                </a:lnTo>
                <a:lnTo>
                  <a:pt x="796016" y="1403367"/>
                </a:lnTo>
                <a:lnTo>
                  <a:pt x="780874" y="1389354"/>
                </a:lnTo>
                <a:lnTo>
                  <a:pt x="773875" y="1379026"/>
                </a:lnTo>
                <a:lnTo>
                  <a:pt x="783286" y="1383729"/>
                </a:lnTo>
                <a:lnTo>
                  <a:pt x="768753" y="1371469"/>
                </a:lnTo>
                <a:lnTo>
                  <a:pt x="768397" y="1370944"/>
                </a:lnTo>
                <a:lnTo>
                  <a:pt x="789716" y="1383729"/>
                </a:lnTo>
                <a:lnTo>
                  <a:pt x="767771" y="1370020"/>
                </a:lnTo>
                <a:lnTo>
                  <a:pt x="763993" y="1364446"/>
                </a:lnTo>
                <a:lnTo>
                  <a:pt x="760021" y="1364446"/>
                </a:lnTo>
                <a:lnTo>
                  <a:pt x="757878" y="1363180"/>
                </a:lnTo>
                <a:lnTo>
                  <a:pt x="758366" y="1361232"/>
                </a:lnTo>
                <a:cubicBezTo>
                  <a:pt x="759170" y="1359626"/>
                  <a:pt x="760777" y="1358019"/>
                  <a:pt x="763993" y="1358019"/>
                </a:cubicBezTo>
                <a:close/>
                <a:moveTo>
                  <a:pt x="2941580" y="1357782"/>
                </a:moveTo>
                <a:lnTo>
                  <a:pt x="2939893" y="1358837"/>
                </a:lnTo>
                <a:lnTo>
                  <a:pt x="2937521" y="1359535"/>
                </a:lnTo>
                <a:close/>
                <a:moveTo>
                  <a:pt x="2942201" y="1357394"/>
                </a:moveTo>
                <a:lnTo>
                  <a:pt x="2942201" y="1357514"/>
                </a:lnTo>
                <a:lnTo>
                  <a:pt x="2941580" y="1357782"/>
                </a:lnTo>
                <a:close/>
                <a:moveTo>
                  <a:pt x="2119412" y="1352601"/>
                </a:moveTo>
                <a:cubicBezTo>
                  <a:pt x="2151659" y="1378001"/>
                  <a:pt x="2183905" y="1397051"/>
                  <a:pt x="2216151" y="1416101"/>
                </a:cubicBezTo>
                <a:cubicBezTo>
                  <a:pt x="2216151" y="1416101"/>
                  <a:pt x="2216151" y="1422451"/>
                  <a:pt x="2209702" y="1422451"/>
                </a:cubicBezTo>
                <a:cubicBezTo>
                  <a:pt x="2177456" y="1403401"/>
                  <a:pt x="2145209" y="1384351"/>
                  <a:pt x="2119412" y="1358951"/>
                </a:cubicBezTo>
                <a:cubicBezTo>
                  <a:pt x="2112963" y="1358951"/>
                  <a:pt x="2119412" y="1352601"/>
                  <a:pt x="2119412" y="1352601"/>
                </a:cubicBezTo>
                <a:close/>
                <a:moveTo>
                  <a:pt x="2940996" y="1352203"/>
                </a:moveTo>
                <a:lnTo>
                  <a:pt x="2923178" y="1363758"/>
                </a:lnTo>
                <a:lnTo>
                  <a:pt x="2906713" y="1368605"/>
                </a:lnTo>
                <a:lnTo>
                  <a:pt x="2898970" y="1371936"/>
                </a:lnTo>
                <a:lnTo>
                  <a:pt x="2909867" y="1364780"/>
                </a:lnTo>
                <a:lnTo>
                  <a:pt x="2912446" y="1363464"/>
                </a:lnTo>
                <a:close/>
                <a:moveTo>
                  <a:pt x="738269" y="1351591"/>
                </a:moveTo>
                <a:cubicBezTo>
                  <a:pt x="738269" y="1351591"/>
                  <a:pt x="738269" y="1351591"/>
                  <a:pt x="737465" y="1352394"/>
                </a:cubicBezTo>
                <a:lnTo>
                  <a:pt x="733910" y="1355947"/>
                </a:lnTo>
                <a:lnTo>
                  <a:pt x="734352" y="1355797"/>
                </a:lnTo>
                <a:lnTo>
                  <a:pt x="732686" y="1357171"/>
                </a:lnTo>
                <a:lnTo>
                  <a:pt x="731838" y="1358019"/>
                </a:lnTo>
                <a:lnTo>
                  <a:pt x="731862" y="1357851"/>
                </a:lnTo>
                <a:lnTo>
                  <a:pt x="725250" y="1363305"/>
                </a:lnTo>
                <a:lnTo>
                  <a:pt x="724967" y="1363329"/>
                </a:lnTo>
                <a:lnTo>
                  <a:pt x="728694" y="1357729"/>
                </a:lnTo>
                <a:lnTo>
                  <a:pt x="732043" y="1356585"/>
                </a:lnTo>
                <a:lnTo>
                  <a:pt x="732642" y="1352394"/>
                </a:lnTo>
                <a:cubicBezTo>
                  <a:pt x="733446" y="1351591"/>
                  <a:pt x="735053" y="1351591"/>
                  <a:pt x="738269" y="1351591"/>
                </a:cubicBezTo>
                <a:close/>
                <a:moveTo>
                  <a:pt x="2742512" y="1351023"/>
                </a:moveTo>
                <a:lnTo>
                  <a:pt x="2743200" y="1352500"/>
                </a:lnTo>
                <a:lnTo>
                  <a:pt x="2741442" y="1355590"/>
                </a:lnTo>
                <a:lnTo>
                  <a:pt x="2750252" y="1364031"/>
                </a:lnTo>
                <a:lnTo>
                  <a:pt x="2783473" y="1388765"/>
                </a:lnTo>
                <a:lnTo>
                  <a:pt x="2809250" y="1412517"/>
                </a:lnTo>
                <a:lnTo>
                  <a:pt x="2809432" y="1412653"/>
                </a:lnTo>
                <a:lnTo>
                  <a:pt x="2810317" y="1411563"/>
                </a:lnTo>
                <a:lnTo>
                  <a:pt x="2794475" y="1396957"/>
                </a:lnTo>
                <a:lnTo>
                  <a:pt x="2783473" y="1388765"/>
                </a:lnTo>
                <a:close/>
                <a:moveTo>
                  <a:pt x="2945459" y="1349309"/>
                </a:moveTo>
                <a:lnTo>
                  <a:pt x="2944011" y="1350248"/>
                </a:lnTo>
                <a:lnTo>
                  <a:pt x="2922844" y="1358157"/>
                </a:lnTo>
                <a:lnTo>
                  <a:pt x="2912446" y="1363464"/>
                </a:lnTo>
                <a:lnTo>
                  <a:pt x="2911007" y="1364031"/>
                </a:lnTo>
                <a:lnTo>
                  <a:pt x="2926070" y="1354139"/>
                </a:lnTo>
                <a:close/>
                <a:moveTo>
                  <a:pt x="2961558" y="1345298"/>
                </a:moveTo>
                <a:lnTo>
                  <a:pt x="2942201" y="1357394"/>
                </a:lnTo>
                <a:lnTo>
                  <a:pt x="2942201" y="1354942"/>
                </a:lnTo>
                <a:cubicBezTo>
                  <a:pt x="2942201" y="1353335"/>
                  <a:pt x="2942201" y="1351728"/>
                  <a:pt x="2942201" y="1351728"/>
                </a:cubicBezTo>
                <a:lnTo>
                  <a:pt x="2940996" y="1352203"/>
                </a:lnTo>
                <a:lnTo>
                  <a:pt x="2944011" y="1350248"/>
                </a:lnTo>
                <a:lnTo>
                  <a:pt x="2948653" y="1348513"/>
                </a:lnTo>
                <a:close/>
                <a:moveTo>
                  <a:pt x="627872" y="1344366"/>
                </a:moveTo>
                <a:lnTo>
                  <a:pt x="629793" y="1345628"/>
                </a:lnTo>
                <a:lnTo>
                  <a:pt x="671846" y="1356299"/>
                </a:lnTo>
                <a:lnTo>
                  <a:pt x="674714" y="1358484"/>
                </a:lnTo>
                <a:cubicBezTo>
                  <a:pt x="681132" y="1361698"/>
                  <a:pt x="687549" y="1364912"/>
                  <a:pt x="693966" y="1367322"/>
                </a:cubicBezTo>
                <a:lnTo>
                  <a:pt x="698527" y="1368274"/>
                </a:lnTo>
                <a:lnTo>
                  <a:pt x="693164" y="1368929"/>
                </a:lnTo>
                <a:cubicBezTo>
                  <a:pt x="681132" y="1368125"/>
                  <a:pt x="668297" y="1364912"/>
                  <a:pt x="655462" y="1358484"/>
                </a:cubicBezTo>
                <a:lnTo>
                  <a:pt x="629818" y="1346433"/>
                </a:lnTo>
                <a:close/>
                <a:moveTo>
                  <a:pt x="2944669" y="1343882"/>
                </a:moveTo>
                <a:lnTo>
                  <a:pt x="2929296" y="1351728"/>
                </a:lnTo>
                <a:lnTo>
                  <a:pt x="2902680" y="1363371"/>
                </a:lnTo>
                <a:lnTo>
                  <a:pt x="2923650" y="1350120"/>
                </a:lnTo>
                <a:close/>
                <a:moveTo>
                  <a:pt x="2963092" y="1343261"/>
                </a:moveTo>
                <a:lnTo>
                  <a:pt x="2961558" y="1345298"/>
                </a:lnTo>
                <a:lnTo>
                  <a:pt x="2961558" y="1343691"/>
                </a:lnTo>
                <a:close/>
                <a:moveTo>
                  <a:pt x="3460725" y="1341688"/>
                </a:moveTo>
                <a:lnTo>
                  <a:pt x="3462792" y="1348084"/>
                </a:lnTo>
                <a:lnTo>
                  <a:pt x="3466772" y="1388507"/>
                </a:lnTo>
                <a:lnTo>
                  <a:pt x="3464609" y="1376379"/>
                </a:lnTo>
                <a:lnTo>
                  <a:pt x="3461963" y="1352539"/>
                </a:lnTo>
                <a:close/>
                <a:moveTo>
                  <a:pt x="693665" y="1339822"/>
                </a:moveTo>
                <a:cubicBezTo>
                  <a:pt x="700088" y="1339822"/>
                  <a:pt x="693665" y="1346251"/>
                  <a:pt x="693665" y="1346251"/>
                </a:cubicBezTo>
                <a:cubicBezTo>
                  <a:pt x="693665" y="1339822"/>
                  <a:pt x="693665" y="1339822"/>
                  <a:pt x="693665" y="1339822"/>
                </a:cubicBezTo>
                <a:close/>
                <a:moveTo>
                  <a:pt x="2961558" y="1338869"/>
                </a:moveTo>
                <a:cubicBezTo>
                  <a:pt x="2961558" y="1338869"/>
                  <a:pt x="2961558" y="1340476"/>
                  <a:pt x="2961558" y="1342084"/>
                </a:cubicBezTo>
                <a:lnTo>
                  <a:pt x="2961558" y="1343691"/>
                </a:lnTo>
                <a:lnTo>
                  <a:pt x="2948653" y="1348513"/>
                </a:lnTo>
                <a:lnTo>
                  <a:pt x="2945459" y="1349309"/>
                </a:lnTo>
                <a:close/>
                <a:moveTo>
                  <a:pt x="2986384" y="1338436"/>
                </a:moveTo>
                <a:lnTo>
                  <a:pt x="3000273" y="1338869"/>
                </a:lnTo>
                <a:cubicBezTo>
                  <a:pt x="2977689" y="1348513"/>
                  <a:pt x="2953493" y="1356550"/>
                  <a:pt x="2930909" y="1366998"/>
                </a:cubicBezTo>
                <a:lnTo>
                  <a:pt x="2908380" y="1379555"/>
                </a:lnTo>
                <a:lnTo>
                  <a:pt x="2913972" y="1375034"/>
                </a:lnTo>
                <a:lnTo>
                  <a:pt x="2939893" y="1358837"/>
                </a:lnTo>
                <a:lnTo>
                  <a:pt x="2942201" y="1358157"/>
                </a:lnTo>
                <a:lnTo>
                  <a:pt x="2942201" y="1357514"/>
                </a:lnTo>
                <a:close/>
                <a:moveTo>
                  <a:pt x="611432" y="1337793"/>
                </a:moveTo>
                <a:lnTo>
                  <a:pt x="629818" y="1346433"/>
                </a:lnTo>
                <a:lnTo>
                  <a:pt x="643430" y="1360894"/>
                </a:lnTo>
                <a:cubicBezTo>
                  <a:pt x="652254" y="1369732"/>
                  <a:pt x="661880" y="1377767"/>
                  <a:pt x="674714" y="1384195"/>
                </a:cubicBezTo>
                <a:cubicBezTo>
                  <a:pt x="687549" y="1390623"/>
                  <a:pt x="700383" y="1384195"/>
                  <a:pt x="706801" y="1377767"/>
                </a:cubicBezTo>
                <a:lnTo>
                  <a:pt x="712307" y="1371149"/>
                </a:lnTo>
                <a:lnTo>
                  <a:pt x="713218" y="1371339"/>
                </a:lnTo>
                <a:lnTo>
                  <a:pt x="720919" y="1369411"/>
                </a:lnTo>
                <a:lnTo>
                  <a:pt x="719635" y="1371339"/>
                </a:lnTo>
                <a:cubicBezTo>
                  <a:pt x="713218" y="1377767"/>
                  <a:pt x="700383" y="1390623"/>
                  <a:pt x="693966" y="1390623"/>
                </a:cubicBezTo>
                <a:cubicBezTo>
                  <a:pt x="668297" y="1397051"/>
                  <a:pt x="649045" y="1371339"/>
                  <a:pt x="629793" y="1358484"/>
                </a:cubicBezTo>
                <a:close/>
                <a:moveTo>
                  <a:pt x="3000273" y="1332440"/>
                </a:moveTo>
                <a:lnTo>
                  <a:pt x="2986384" y="1338436"/>
                </a:lnTo>
                <a:lnTo>
                  <a:pt x="2980916" y="1338266"/>
                </a:lnTo>
                <a:lnTo>
                  <a:pt x="2963092" y="1343261"/>
                </a:lnTo>
                <a:lnTo>
                  <a:pt x="2963978" y="1342084"/>
                </a:lnTo>
                <a:cubicBezTo>
                  <a:pt x="2963171" y="1340476"/>
                  <a:pt x="2961558" y="1338869"/>
                  <a:pt x="2961558" y="1338869"/>
                </a:cubicBezTo>
                <a:lnTo>
                  <a:pt x="2944669" y="1343882"/>
                </a:lnTo>
                <a:lnTo>
                  <a:pt x="2962365" y="1334851"/>
                </a:lnTo>
                <a:cubicBezTo>
                  <a:pt x="2974463" y="1330832"/>
                  <a:pt x="2987368" y="1329225"/>
                  <a:pt x="3000273" y="1332440"/>
                </a:cubicBezTo>
                <a:close/>
                <a:moveTo>
                  <a:pt x="3000273" y="1332440"/>
                </a:moveTo>
                <a:cubicBezTo>
                  <a:pt x="3000273" y="1338869"/>
                  <a:pt x="3006725" y="1338869"/>
                  <a:pt x="3000273" y="1338869"/>
                </a:cubicBezTo>
                <a:cubicBezTo>
                  <a:pt x="3000273" y="1338869"/>
                  <a:pt x="3000273" y="1338869"/>
                  <a:pt x="3000273" y="1332440"/>
                </a:cubicBezTo>
                <a:close/>
                <a:moveTo>
                  <a:pt x="3448541" y="1330891"/>
                </a:moveTo>
                <a:lnTo>
                  <a:pt x="3454399" y="1349015"/>
                </a:lnTo>
                <a:lnTo>
                  <a:pt x="3456341" y="1358972"/>
                </a:lnTo>
                <a:lnTo>
                  <a:pt x="3457653" y="1382988"/>
                </a:lnTo>
                <a:lnTo>
                  <a:pt x="3449113" y="1333240"/>
                </a:lnTo>
                <a:close/>
                <a:moveTo>
                  <a:pt x="658472" y="1327959"/>
                </a:moveTo>
                <a:lnTo>
                  <a:pt x="693665" y="1346251"/>
                </a:lnTo>
                <a:lnTo>
                  <a:pt x="651848" y="1328374"/>
                </a:lnTo>
                <a:close/>
                <a:moveTo>
                  <a:pt x="669099" y="1327294"/>
                </a:moveTo>
                <a:lnTo>
                  <a:pt x="693665" y="1339822"/>
                </a:lnTo>
                <a:lnTo>
                  <a:pt x="665592" y="1327514"/>
                </a:lnTo>
                <a:close/>
                <a:moveTo>
                  <a:pt x="2100357" y="1327201"/>
                </a:moveTo>
                <a:cubicBezTo>
                  <a:pt x="2171234" y="1352601"/>
                  <a:pt x="2242111" y="1378001"/>
                  <a:pt x="2312988" y="1409751"/>
                </a:cubicBezTo>
                <a:cubicBezTo>
                  <a:pt x="2312988" y="1409751"/>
                  <a:pt x="2312988" y="1416101"/>
                  <a:pt x="2306545" y="1416101"/>
                </a:cubicBezTo>
                <a:cubicBezTo>
                  <a:pt x="2235668" y="1384351"/>
                  <a:pt x="2164790" y="1358951"/>
                  <a:pt x="2100357" y="1333551"/>
                </a:cubicBezTo>
                <a:cubicBezTo>
                  <a:pt x="2093913" y="1333551"/>
                  <a:pt x="2100357" y="1327201"/>
                  <a:pt x="2100357" y="1327201"/>
                </a:cubicBezTo>
                <a:close/>
                <a:moveTo>
                  <a:pt x="667715" y="1326588"/>
                </a:moveTo>
                <a:lnTo>
                  <a:pt x="668134" y="1326802"/>
                </a:lnTo>
                <a:lnTo>
                  <a:pt x="667974" y="1326963"/>
                </a:lnTo>
                <a:close/>
                <a:moveTo>
                  <a:pt x="3253188" y="1324468"/>
                </a:moveTo>
                <a:lnTo>
                  <a:pt x="3269629" y="1371052"/>
                </a:lnTo>
                <a:cubicBezTo>
                  <a:pt x="3269629" y="1396764"/>
                  <a:pt x="3263201" y="1422477"/>
                  <a:pt x="3256773" y="1441761"/>
                </a:cubicBezTo>
                <a:cubicBezTo>
                  <a:pt x="3250345" y="1448189"/>
                  <a:pt x="3250345" y="1448189"/>
                  <a:pt x="3250345" y="1441761"/>
                </a:cubicBezTo>
                <a:cubicBezTo>
                  <a:pt x="3263201" y="1416049"/>
                  <a:pt x="3263201" y="1390336"/>
                  <a:pt x="3256773" y="1364624"/>
                </a:cubicBezTo>
                <a:close/>
                <a:moveTo>
                  <a:pt x="665190" y="1322938"/>
                </a:moveTo>
                <a:lnTo>
                  <a:pt x="667715" y="1326588"/>
                </a:lnTo>
                <a:lnTo>
                  <a:pt x="662125" y="1323738"/>
                </a:lnTo>
                <a:close/>
                <a:moveTo>
                  <a:pt x="674396" y="1320534"/>
                </a:moveTo>
                <a:cubicBezTo>
                  <a:pt x="674396" y="1326963"/>
                  <a:pt x="674396" y="1326963"/>
                  <a:pt x="674396" y="1326963"/>
                </a:cubicBezTo>
                <a:lnTo>
                  <a:pt x="669099" y="1327294"/>
                </a:lnTo>
                <a:lnTo>
                  <a:pt x="668134" y="1326802"/>
                </a:lnTo>
                <a:lnTo>
                  <a:pt x="671185" y="1323748"/>
                </a:lnTo>
                <a:cubicBezTo>
                  <a:pt x="672791" y="1322141"/>
                  <a:pt x="674396" y="1320534"/>
                  <a:pt x="674396" y="1320534"/>
                </a:cubicBezTo>
                <a:close/>
                <a:moveTo>
                  <a:pt x="641651" y="1320402"/>
                </a:moveTo>
                <a:lnTo>
                  <a:pt x="642282" y="1320534"/>
                </a:lnTo>
                <a:cubicBezTo>
                  <a:pt x="645494" y="1323748"/>
                  <a:pt x="650311" y="1325356"/>
                  <a:pt x="655931" y="1325356"/>
                </a:cubicBezTo>
                <a:lnTo>
                  <a:pt x="658901" y="1324580"/>
                </a:lnTo>
                <a:lnTo>
                  <a:pt x="665592" y="1327514"/>
                </a:lnTo>
                <a:lnTo>
                  <a:pt x="658472" y="1327959"/>
                </a:lnTo>
                <a:lnTo>
                  <a:pt x="651917" y="1324552"/>
                </a:lnTo>
                <a:close/>
                <a:moveTo>
                  <a:pt x="1412988" y="1312913"/>
                </a:moveTo>
                <a:cubicBezTo>
                  <a:pt x="1438842" y="1326067"/>
                  <a:pt x="1464696" y="1339221"/>
                  <a:pt x="1490549" y="1352374"/>
                </a:cubicBezTo>
                <a:cubicBezTo>
                  <a:pt x="1497013" y="1352374"/>
                  <a:pt x="1490549" y="1358951"/>
                  <a:pt x="1490549" y="1358951"/>
                </a:cubicBezTo>
                <a:cubicBezTo>
                  <a:pt x="1464696" y="1345797"/>
                  <a:pt x="1432378" y="1332644"/>
                  <a:pt x="1406525" y="1319490"/>
                </a:cubicBezTo>
                <a:cubicBezTo>
                  <a:pt x="1406525" y="1319490"/>
                  <a:pt x="1406525" y="1312913"/>
                  <a:pt x="1412988" y="1312913"/>
                </a:cubicBezTo>
                <a:close/>
                <a:moveTo>
                  <a:pt x="1471613" y="1306695"/>
                </a:moveTo>
                <a:cubicBezTo>
                  <a:pt x="1561523" y="1358554"/>
                  <a:pt x="1657856" y="1403930"/>
                  <a:pt x="1754188" y="1442824"/>
                </a:cubicBezTo>
                <a:cubicBezTo>
                  <a:pt x="1754188" y="1449306"/>
                  <a:pt x="1754188" y="1455788"/>
                  <a:pt x="1747766" y="1449306"/>
                </a:cubicBezTo>
                <a:cubicBezTo>
                  <a:pt x="1651434" y="1410412"/>
                  <a:pt x="1561523" y="1365036"/>
                  <a:pt x="1471613" y="1306695"/>
                </a:cubicBezTo>
                <a:close/>
                <a:moveTo>
                  <a:pt x="614061" y="1304921"/>
                </a:moveTo>
                <a:lnTo>
                  <a:pt x="651114" y="1318123"/>
                </a:lnTo>
                <a:lnTo>
                  <a:pt x="662125" y="1323738"/>
                </a:lnTo>
                <a:lnTo>
                  <a:pt x="658901" y="1324580"/>
                </a:lnTo>
                <a:close/>
                <a:moveTo>
                  <a:pt x="1412952" y="1300213"/>
                </a:moveTo>
                <a:cubicBezTo>
                  <a:pt x="1502936" y="1338815"/>
                  <a:pt x="1580066" y="1377416"/>
                  <a:pt x="1663623" y="1416018"/>
                </a:cubicBezTo>
                <a:cubicBezTo>
                  <a:pt x="1580066" y="1377416"/>
                  <a:pt x="1496509" y="1338815"/>
                  <a:pt x="1412952" y="1306647"/>
                </a:cubicBezTo>
                <a:cubicBezTo>
                  <a:pt x="1406525" y="1306647"/>
                  <a:pt x="1412952" y="1300213"/>
                  <a:pt x="1412952" y="1300213"/>
                </a:cubicBezTo>
                <a:close/>
                <a:moveTo>
                  <a:pt x="2897034" y="1293863"/>
                </a:moveTo>
                <a:cubicBezTo>
                  <a:pt x="2897034" y="1293863"/>
                  <a:pt x="2903487" y="1293863"/>
                  <a:pt x="2903487" y="1293863"/>
                </a:cubicBezTo>
                <a:cubicBezTo>
                  <a:pt x="2890582" y="1316366"/>
                  <a:pt x="2877677" y="1337262"/>
                  <a:pt x="2865579" y="1358157"/>
                </a:cubicBezTo>
                <a:lnTo>
                  <a:pt x="2858955" y="1371036"/>
                </a:lnTo>
                <a:lnTo>
                  <a:pt x="2858320" y="1371016"/>
                </a:lnTo>
                <a:cubicBezTo>
                  <a:pt x="2851867" y="1371016"/>
                  <a:pt x="2851867" y="1377445"/>
                  <a:pt x="2851867" y="1377445"/>
                </a:cubicBezTo>
                <a:lnTo>
                  <a:pt x="2855786" y="1377196"/>
                </a:lnTo>
                <a:lnTo>
                  <a:pt x="2852834" y="1382936"/>
                </a:lnTo>
                <a:lnTo>
                  <a:pt x="2845305" y="1386398"/>
                </a:lnTo>
                <a:lnTo>
                  <a:pt x="2856577" y="1360301"/>
                </a:lnTo>
                <a:lnTo>
                  <a:pt x="2857513" y="1358961"/>
                </a:lnTo>
                <a:cubicBezTo>
                  <a:pt x="2869611" y="1337262"/>
                  <a:pt x="2880903" y="1316366"/>
                  <a:pt x="2897034" y="1300293"/>
                </a:cubicBezTo>
                <a:cubicBezTo>
                  <a:pt x="2897034" y="1293863"/>
                  <a:pt x="2897034" y="1293863"/>
                  <a:pt x="2897034" y="1293863"/>
                </a:cubicBezTo>
                <a:close/>
                <a:moveTo>
                  <a:pt x="3271532" y="1289805"/>
                </a:moveTo>
                <a:lnTo>
                  <a:pt x="3279204" y="1323690"/>
                </a:lnTo>
                <a:lnTo>
                  <a:pt x="3288615" y="1369966"/>
                </a:lnTo>
                <a:lnTo>
                  <a:pt x="3286386" y="1421787"/>
                </a:lnTo>
                <a:lnTo>
                  <a:pt x="3290140" y="1435552"/>
                </a:lnTo>
                <a:lnTo>
                  <a:pt x="3291253" y="1413665"/>
                </a:lnTo>
                <a:cubicBezTo>
                  <a:pt x="3290450" y="1398401"/>
                  <a:pt x="3288843" y="1383941"/>
                  <a:pt x="3288843" y="1371087"/>
                </a:cubicBezTo>
                <a:lnTo>
                  <a:pt x="3288615" y="1369966"/>
                </a:lnTo>
                <a:lnTo>
                  <a:pt x="3288843" y="1364661"/>
                </a:lnTo>
                <a:lnTo>
                  <a:pt x="3284428" y="1338164"/>
                </a:lnTo>
                <a:close/>
                <a:moveTo>
                  <a:pt x="615802" y="1288966"/>
                </a:moveTo>
                <a:lnTo>
                  <a:pt x="629437" y="1294816"/>
                </a:lnTo>
                <a:cubicBezTo>
                  <a:pt x="639071" y="1298031"/>
                  <a:pt x="647100" y="1301245"/>
                  <a:pt x="653522" y="1306067"/>
                </a:cubicBezTo>
                <a:lnTo>
                  <a:pt x="654100" y="1306903"/>
                </a:lnTo>
                <a:lnTo>
                  <a:pt x="648705" y="1307675"/>
                </a:lnTo>
                <a:close/>
                <a:moveTo>
                  <a:pt x="2685123" y="1287737"/>
                </a:moveTo>
                <a:lnTo>
                  <a:pt x="2687866" y="1291705"/>
                </a:lnTo>
                <a:lnTo>
                  <a:pt x="2683391" y="1288726"/>
                </a:lnTo>
                <a:close/>
                <a:moveTo>
                  <a:pt x="564337" y="1287322"/>
                </a:moveTo>
                <a:lnTo>
                  <a:pt x="571044" y="1293646"/>
                </a:lnTo>
                <a:lnTo>
                  <a:pt x="590567" y="1302021"/>
                </a:lnTo>
                <a:lnTo>
                  <a:pt x="589464" y="1301703"/>
                </a:lnTo>
                <a:lnTo>
                  <a:pt x="571399" y="1293980"/>
                </a:lnTo>
                <a:lnTo>
                  <a:pt x="575239" y="1297600"/>
                </a:lnTo>
                <a:lnTo>
                  <a:pt x="589464" y="1301703"/>
                </a:lnTo>
                <a:lnTo>
                  <a:pt x="608024" y="1309638"/>
                </a:lnTo>
                <a:lnTo>
                  <a:pt x="614465" y="1312593"/>
                </a:lnTo>
                <a:lnTo>
                  <a:pt x="613863" y="1312134"/>
                </a:lnTo>
                <a:lnTo>
                  <a:pt x="608024" y="1309638"/>
                </a:lnTo>
                <a:lnTo>
                  <a:pt x="603745" y="1307675"/>
                </a:lnTo>
                <a:lnTo>
                  <a:pt x="590567" y="1302021"/>
                </a:lnTo>
                <a:lnTo>
                  <a:pt x="606692" y="1306672"/>
                </a:lnTo>
                <a:lnTo>
                  <a:pt x="597707" y="1299829"/>
                </a:lnTo>
                <a:lnTo>
                  <a:pt x="596186" y="1298575"/>
                </a:lnTo>
                <a:close/>
                <a:moveTo>
                  <a:pt x="628320" y="1286989"/>
                </a:moveTo>
                <a:lnTo>
                  <a:pt x="650311" y="1296423"/>
                </a:lnTo>
                <a:cubicBezTo>
                  <a:pt x="661551" y="1302853"/>
                  <a:pt x="671185" y="1310890"/>
                  <a:pt x="674396" y="1320534"/>
                </a:cubicBezTo>
                <a:lnTo>
                  <a:pt x="665190" y="1322938"/>
                </a:lnTo>
                <a:lnTo>
                  <a:pt x="654100" y="1306903"/>
                </a:lnTo>
                <a:lnTo>
                  <a:pt x="654325" y="1306871"/>
                </a:lnTo>
                <a:cubicBezTo>
                  <a:pt x="655128" y="1306067"/>
                  <a:pt x="655128" y="1304460"/>
                  <a:pt x="655128" y="1301245"/>
                </a:cubicBezTo>
                <a:close/>
                <a:moveTo>
                  <a:pt x="527117" y="1281349"/>
                </a:moveTo>
                <a:cubicBezTo>
                  <a:pt x="546369" y="1290991"/>
                  <a:pt x="564017" y="1302239"/>
                  <a:pt x="580862" y="1313488"/>
                </a:cubicBezTo>
                <a:lnTo>
                  <a:pt x="593209" y="1321598"/>
                </a:lnTo>
                <a:lnTo>
                  <a:pt x="610542" y="1336789"/>
                </a:lnTo>
                <a:lnTo>
                  <a:pt x="611432" y="1337793"/>
                </a:lnTo>
                <a:lnTo>
                  <a:pt x="590488" y="1327951"/>
                </a:lnTo>
                <a:cubicBezTo>
                  <a:pt x="568829" y="1315095"/>
                  <a:pt x="546369" y="1300632"/>
                  <a:pt x="520700" y="1287777"/>
                </a:cubicBezTo>
                <a:cubicBezTo>
                  <a:pt x="520700" y="1281349"/>
                  <a:pt x="520700" y="1281349"/>
                  <a:pt x="527117" y="1281349"/>
                </a:cubicBezTo>
                <a:close/>
                <a:moveTo>
                  <a:pt x="3441157" y="1281130"/>
                </a:moveTo>
                <a:lnTo>
                  <a:pt x="3454062" y="1321069"/>
                </a:lnTo>
                <a:lnTo>
                  <a:pt x="3458751" y="1346106"/>
                </a:lnTo>
                <a:lnTo>
                  <a:pt x="3463989" y="1374076"/>
                </a:lnTo>
                <a:lnTo>
                  <a:pt x="3455538" y="1352539"/>
                </a:lnTo>
                <a:lnTo>
                  <a:pt x="3454399" y="1349015"/>
                </a:lnTo>
                <a:close/>
                <a:moveTo>
                  <a:pt x="3967186" y="1279197"/>
                </a:moveTo>
                <a:lnTo>
                  <a:pt x="3905594" y="1320197"/>
                </a:lnTo>
                <a:lnTo>
                  <a:pt x="3898814" y="1324617"/>
                </a:lnTo>
                <a:lnTo>
                  <a:pt x="3900277" y="1330979"/>
                </a:lnTo>
                <a:lnTo>
                  <a:pt x="3913187" y="1322541"/>
                </a:lnTo>
                <a:lnTo>
                  <a:pt x="3900527" y="1332063"/>
                </a:lnTo>
                <a:lnTo>
                  <a:pt x="3904434" y="1349052"/>
                </a:lnTo>
                <a:lnTo>
                  <a:pt x="3973737" y="1300214"/>
                </a:lnTo>
                <a:lnTo>
                  <a:pt x="3970263" y="1300214"/>
                </a:lnTo>
                <a:lnTo>
                  <a:pt x="3968044" y="1285055"/>
                </a:lnTo>
                <a:lnTo>
                  <a:pt x="3937720" y="1306505"/>
                </a:lnTo>
                <a:lnTo>
                  <a:pt x="3913187" y="1322541"/>
                </a:lnTo>
                <a:lnTo>
                  <a:pt x="3967546" y="1281656"/>
                </a:lnTo>
                <a:close/>
                <a:moveTo>
                  <a:pt x="2633663" y="1274888"/>
                </a:moveTo>
                <a:lnTo>
                  <a:pt x="2650356" y="1282916"/>
                </a:lnTo>
                <a:lnTo>
                  <a:pt x="2671454" y="1312633"/>
                </a:lnTo>
                <a:cubicBezTo>
                  <a:pt x="2685123" y="1326285"/>
                  <a:pt x="2701204" y="1339135"/>
                  <a:pt x="2717285" y="1351984"/>
                </a:cubicBezTo>
                <a:cubicBezTo>
                  <a:pt x="2726934" y="1358409"/>
                  <a:pt x="2738191" y="1366440"/>
                  <a:pt x="2749448" y="1374471"/>
                </a:cubicBezTo>
                <a:lnTo>
                  <a:pt x="2774249" y="1391810"/>
                </a:lnTo>
                <a:lnTo>
                  <a:pt x="2817793" y="1428278"/>
                </a:lnTo>
                <a:lnTo>
                  <a:pt x="2857416" y="1454986"/>
                </a:lnTo>
                <a:lnTo>
                  <a:pt x="2862188" y="1459386"/>
                </a:lnTo>
                <a:lnTo>
                  <a:pt x="2843523" y="1447552"/>
                </a:lnTo>
                <a:cubicBezTo>
                  <a:pt x="2813772" y="1427475"/>
                  <a:pt x="2784826" y="1406594"/>
                  <a:pt x="2755880" y="1384108"/>
                </a:cubicBezTo>
                <a:cubicBezTo>
                  <a:pt x="2730150" y="1371258"/>
                  <a:pt x="2704420" y="1351984"/>
                  <a:pt x="2685123" y="1332710"/>
                </a:cubicBezTo>
                <a:cubicBezTo>
                  <a:pt x="2665826" y="1319861"/>
                  <a:pt x="2646528" y="1294162"/>
                  <a:pt x="2633663" y="1274888"/>
                </a:cubicBezTo>
                <a:close/>
                <a:moveTo>
                  <a:pt x="1290724" y="1274813"/>
                </a:moveTo>
                <a:cubicBezTo>
                  <a:pt x="1335778" y="1294121"/>
                  <a:pt x="1387268" y="1319864"/>
                  <a:pt x="1438759" y="1339171"/>
                </a:cubicBezTo>
                <a:cubicBezTo>
                  <a:pt x="1509558" y="1364914"/>
                  <a:pt x="1586794" y="1397094"/>
                  <a:pt x="1657593" y="1422837"/>
                </a:cubicBezTo>
                <a:cubicBezTo>
                  <a:pt x="1728392" y="1455016"/>
                  <a:pt x="1799191" y="1487195"/>
                  <a:pt x="1876426" y="1506502"/>
                </a:cubicBezTo>
                <a:cubicBezTo>
                  <a:pt x="1876426" y="1506502"/>
                  <a:pt x="1876426" y="1512938"/>
                  <a:pt x="1869990" y="1506502"/>
                </a:cubicBezTo>
                <a:cubicBezTo>
                  <a:pt x="1818500" y="1493631"/>
                  <a:pt x="1767009" y="1480759"/>
                  <a:pt x="1721955" y="1455016"/>
                </a:cubicBezTo>
                <a:cubicBezTo>
                  <a:pt x="1644720" y="1429273"/>
                  <a:pt x="1573921" y="1397094"/>
                  <a:pt x="1503121" y="1371350"/>
                </a:cubicBezTo>
                <a:cubicBezTo>
                  <a:pt x="1432322" y="1339171"/>
                  <a:pt x="1361523" y="1313428"/>
                  <a:pt x="1284288" y="1281249"/>
                </a:cubicBezTo>
                <a:cubicBezTo>
                  <a:pt x="1284288" y="1281249"/>
                  <a:pt x="1284288" y="1274813"/>
                  <a:pt x="1290724" y="1274813"/>
                </a:cubicBezTo>
                <a:close/>
                <a:moveTo>
                  <a:pt x="3445363" y="1272546"/>
                </a:moveTo>
                <a:lnTo>
                  <a:pt x="3449113" y="1281776"/>
                </a:lnTo>
                <a:lnTo>
                  <a:pt x="3457541" y="1299356"/>
                </a:lnTo>
                <a:lnTo>
                  <a:pt x="3461963" y="1313941"/>
                </a:lnTo>
                <a:lnTo>
                  <a:pt x="3470530" y="1378271"/>
                </a:lnTo>
                <a:lnTo>
                  <a:pt x="3468388" y="1365405"/>
                </a:lnTo>
                <a:lnTo>
                  <a:pt x="3462792" y="1348084"/>
                </a:lnTo>
                <a:lnTo>
                  <a:pt x="3461963" y="1339673"/>
                </a:lnTo>
                <a:lnTo>
                  <a:pt x="3459236" y="1328643"/>
                </a:lnTo>
                <a:lnTo>
                  <a:pt x="3458751" y="1324395"/>
                </a:lnTo>
                <a:cubicBezTo>
                  <a:pt x="3457145" y="1315549"/>
                  <a:pt x="3455538" y="1307508"/>
                  <a:pt x="3455538" y="1301075"/>
                </a:cubicBezTo>
                <a:lnTo>
                  <a:pt x="3447921" y="1282887"/>
                </a:lnTo>
                <a:close/>
                <a:moveTo>
                  <a:pt x="518820" y="1271241"/>
                </a:moveTo>
                <a:lnTo>
                  <a:pt x="526384" y="1273914"/>
                </a:lnTo>
                <a:lnTo>
                  <a:pt x="535761" y="1278509"/>
                </a:lnTo>
                <a:close/>
                <a:moveTo>
                  <a:pt x="3440936" y="1270664"/>
                </a:moveTo>
                <a:lnTo>
                  <a:pt x="3445098" y="1276147"/>
                </a:lnTo>
                <a:lnTo>
                  <a:pt x="3447921" y="1282887"/>
                </a:lnTo>
                <a:lnTo>
                  <a:pt x="3459236" y="1328643"/>
                </a:lnTo>
                <a:lnTo>
                  <a:pt x="3460725" y="1341688"/>
                </a:lnTo>
                <a:lnTo>
                  <a:pt x="3454062" y="1321069"/>
                </a:lnTo>
                <a:lnTo>
                  <a:pt x="3449113" y="1294642"/>
                </a:lnTo>
                <a:close/>
                <a:moveTo>
                  <a:pt x="2641525" y="1270477"/>
                </a:moveTo>
                <a:lnTo>
                  <a:pt x="2665022" y="1276494"/>
                </a:lnTo>
                <a:lnTo>
                  <a:pt x="2683391" y="1288726"/>
                </a:lnTo>
                <a:lnTo>
                  <a:pt x="2679495" y="1290949"/>
                </a:lnTo>
                <a:cubicBezTo>
                  <a:pt x="2678691" y="1292556"/>
                  <a:pt x="2678691" y="1294162"/>
                  <a:pt x="2678691" y="1294162"/>
                </a:cubicBezTo>
                <a:lnTo>
                  <a:pt x="2693450" y="1310559"/>
                </a:lnTo>
                <a:lnTo>
                  <a:pt x="2677082" y="1295768"/>
                </a:lnTo>
                <a:lnTo>
                  <a:pt x="2650356" y="1282916"/>
                </a:lnTo>
                <a:close/>
                <a:moveTo>
                  <a:pt x="2640096" y="1268463"/>
                </a:moveTo>
                <a:lnTo>
                  <a:pt x="2641525" y="1270477"/>
                </a:lnTo>
                <a:lnTo>
                  <a:pt x="2638783" y="1269774"/>
                </a:lnTo>
                <a:close/>
                <a:moveTo>
                  <a:pt x="2633663" y="1268463"/>
                </a:moveTo>
                <a:lnTo>
                  <a:pt x="2638783" y="1269774"/>
                </a:lnTo>
                <a:lnTo>
                  <a:pt x="2636879" y="1271676"/>
                </a:lnTo>
                <a:cubicBezTo>
                  <a:pt x="2635271" y="1273282"/>
                  <a:pt x="2633663" y="1274888"/>
                  <a:pt x="2633663" y="1274888"/>
                </a:cubicBezTo>
                <a:cubicBezTo>
                  <a:pt x="2633663" y="1268463"/>
                  <a:pt x="2633663" y="1268463"/>
                  <a:pt x="2633663" y="1268463"/>
                </a:cubicBezTo>
                <a:close/>
                <a:moveTo>
                  <a:pt x="3435432" y="1263413"/>
                </a:moveTo>
                <a:lnTo>
                  <a:pt x="3438486" y="1267436"/>
                </a:lnTo>
                <a:lnTo>
                  <a:pt x="3441157" y="1281130"/>
                </a:lnTo>
                <a:close/>
                <a:moveTo>
                  <a:pt x="3436682" y="1258191"/>
                </a:moveTo>
                <a:lnTo>
                  <a:pt x="3440936" y="1270664"/>
                </a:lnTo>
                <a:lnTo>
                  <a:pt x="3438486" y="1267436"/>
                </a:lnTo>
                <a:close/>
                <a:moveTo>
                  <a:pt x="1664032" y="1255976"/>
                </a:moveTo>
                <a:lnTo>
                  <a:pt x="1682503" y="1262019"/>
                </a:lnTo>
                <a:lnTo>
                  <a:pt x="1701062" y="1264525"/>
                </a:lnTo>
                <a:lnTo>
                  <a:pt x="1676078" y="1262019"/>
                </a:lnTo>
                <a:close/>
                <a:moveTo>
                  <a:pt x="535261" y="1251725"/>
                </a:moveTo>
                <a:lnTo>
                  <a:pt x="551182" y="1274921"/>
                </a:lnTo>
                <a:lnTo>
                  <a:pt x="556004" y="1279467"/>
                </a:lnTo>
                <a:lnTo>
                  <a:pt x="592322" y="1295390"/>
                </a:lnTo>
                <a:lnTo>
                  <a:pt x="545153" y="1256509"/>
                </a:lnTo>
                <a:lnTo>
                  <a:pt x="545105" y="1256486"/>
                </a:lnTo>
                <a:lnTo>
                  <a:pt x="542958" y="1258098"/>
                </a:lnTo>
                <a:cubicBezTo>
                  <a:pt x="541354" y="1257295"/>
                  <a:pt x="539750" y="1255689"/>
                  <a:pt x="539750" y="1255689"/>
                </a:cubicBezTo>
                <a:lnTo>
                  <a:pt x="540561" y="1254288"/>
                </a:lnTo>
                <a:close/>
                <a:moveTo>
                  <a:pt x="3434121" y="1250682"/>
                </a:moveTo>
                <a:lnTo>
                  <a:pt x="3436263" y="1256044"/>
                </a:lnTo>
                <a:lnTo>
                  <a:pt x="3436682" y="1258191"/>
                </a:lnTo>
                <a:close/>
                <a:moveTo>
                  <a:pt x="1843113" y="1249128"/>
                </a:moveTo>
                <a:cubicBezTo>
                  <a:pt x="1817416" y="1262019"/>
                  <a:pt x="1791718" y="1268464"/>
                  <a:pt x="1766020" y="1268464"/>
                </a:cubicBezTo>
                <a:cubicBezTo>
                  <a:pt x="1753172" y="1268464"/>
                  <a:pt x="1738717" y="1268464"/>
                  <a:pt x="1724262" y="1267658"/>
                </a:cubicBezTo>
                <a:lnTo>
                  <a:pt x="1701062" y="1264525"/>
                </a:lnTo>
                <a:lnTo>
                  <a:pt x="1724262" y="1266853"/>
                </a:lnTo>
                <a:cubicBezTo>
                  <a:pt x="1740323" y="1266853"/>
                  <a:pt x="1756384" y="1265241"/>
                  <a:pt x="1772445" y="1262019"/>
                </a:cubicBezTo>
                <a:lnTo>
                  <a:pt x="1778569" y="1260189"/>
                </a:lnTo>
                <a:lnTo>
                  <a:pt x="1801355" y="1257991"/>
                </a:lnTo>
                <a:cubicBezTo>
                  <a:pt x="1815810" y="1255574"/>
                  <a:pt x="1830264" y="1252351"/>
                  <a:pt x="1843113" y="1249128"/>
                </a:cubicBezTo>
                <a:close/>
                <a:moveTo>
                  <a:pt x="454949" y="1248836"/>
                </a:moveTo>
                <a:lnTo>
                  <a:pt x="520249" y="1275528"/>
                </a:lnTo>
                <a:lnTo>
                  <a:pt x="559835" y="1292724"/>
                </a:lnTo>
                <a:lnTo>
                  <a:pt x="480516" y="1261846"/>
                </a:lnTo>
                <a:close/>
                <a:moveTo>
                  <a:pt x="1638737" y="1243288"/>
                </a:moveTo>
                <a:lnTo>
                  <a:pt x="1664032" y="1255976"/>
                </a:lnTo>
                <a:lnTo>
                  <a:pt x="1645562" y="1249934"/>
                </a:lnTo>
                <a:close/>
                <a:moveTo>
                  <a:pt x="1836013" y="1243022"/>
                </a:moveTo>
                <a:lnTo>
                  <a:pt x="1817416" y="1249128"/>
                </a:lnTo>
                <a:lnTo>
                  <a:pt x="1814005" y="1249599"/>
                </a:lnTo>
                <a:close/>
                <a:moveTo>
                  <a:pt x="1641979" y="1241444"/>
                </a:moveTo>
                <a:lnTo>
                  <a:pt x="1672866" y="1250740"/>
                </a:lnTo>
                <a:cubicBezTo>
                  <a:pt x="1688927" y="1253962"/>
                  <a:pt x="1704988" y="1255574"/>
                  <a:pt x="1721049" y="1255574"/>
                </a:cubicBezTo>
                <a:cubicBezTo>
                  <a:pt x="1735504" y="1257185"/>
                  <a:pt x="1749558" y="1257185"/>
                  <a:pt x="1763310" y="1255775"/>
                </a:cubicBezTo>
                <a:lnTo>
                  <a:pt x="1763394" y="1255758"/>
                </a:lnTo>
                <a:lnTo>
                  <a:pt x="1768530" y="1255876"/>
                </a:lnTo>
                <a:lnTo>
                  <a:pt x="1814005" y="1249599"/>
                </a:lnTo>
                <a:lnTo>
                  <a:pt x="1778569" y="1260189"/>
                </a:lnTo>
                <a:lnTo>
                  <a:pt x="1759596" y="1262019"/>
                </a:lnTo>
                <a:cubicBezTo>
                  <a:pt x="1733898" y="1268464"/>
                  <a:pt x="1701776" y="1262019"/>
                  <a:pt x="1676078" y="1255574"/>
                </a:cubicBezTo>
                <a:close/>
                <a:moveTo>
                  <a:pt x="1849074" y="1238734"/>
                </a:moveTo>
                <a:lnTo>
                  <a:pt x="1847932" y="1239460"/>
                </a:lnTo>
                <a:lnTo>
                  <a:pt x="1836013" y="1243022"/>
                </a:lnTo>
                <a:close/>
                <a:moveTo>
                  <a:pt x="3263044" y="1232523"/>
                </a:moveTo>
                <a:lnTo>
                  <a:pt x="3266762" y="1244265"/>
                </a:lnTo>
                <a:lnTo>
                  <a:pt x="3268677" y="1248993"/>
                </a:lnTo>
                <a:lnTo>
                  <a:pt x="3264745" y="1236124"/>
                </a:lnTo>
                <a:close/>
                <a:moveTo>
                  <a:pt x="2478551" y="1227187"/>
                </a:moveTo>
                <a:lnTo>
                  <a:pt x="2483194" y="1228838"/>
                </a:lnTo>
                <a:lnTo>
                  <a:pt x="2483035" y="1229118"/>
                </a:lnTo>
                <a:cubicBezTo>
                  <a:pt x="2481429" y="1229924"/>
                  <a:pt x="2479823" y="1229924"/>
                  <a:pt x="2479823" y="1229924"/>
                </a:cubicBezTo>
                <a:close/>
                <a:moveTo>
                  <a:pt x="2484481" y="1226576"/>
                </a:moveTo>
                <a:lnTo>
                  <a:pt x="2486247" y="1229924"/>
                </a:lnTo>
                <a:lnTo>
                  <a:pt x="2483194" y="1228838"/>
                </a:lnTo>
                <a:close/>
                <a:moveTo>
                  <a:pt x="2482040" y="1221945"/>
                </a:moveTo>
                <a:lnTo>
                  <a:pt x="2486247" y="1223473"/>
                </a:lnTo>
                <a:lnTo>
                  <a:pt x="2484481" y="1226576"/>
                </a:lnTo>
                <a:close/>
                <a:moveTo>
                  <a:pt x="2540652" y="1213104"/>
                </a:moveTo>
                <a:lnTo>
                  <a:pt x="2621147" y="1236376"/>
                </a:lnTo>
                <a:cubicBezTo>
                  <a:pt x="2633995" y="1242827"/>
                  <a:pt x="2646843" y="1242827"/>
                  <a:pt x="2659690" y="1255730"/>
                </a:cubicBezTo>
                <a:cubicBezTo>
                  <a:pt x="2672538" y="1262181"/>
                  <a:pt x="2685386" y="1268632"/>
                  <a:pt x="2698233" y="1281535"/>
                </a:cubicBezTo>
                <a:cubicBezTo>
                  <a:pt x="2707869" y="1291212"/>
                  <a:pt x="2717505" y="1302502"/>
                  <a:pt x="2725535" y="1314598"/>
                </a:cubicBezTo>
                <a:lnTo>
                  <a:pt x="2737242" y="1339715"/>
                </a:lnTo>
                <a:lnTo>
                  <a:pt x="2813839" y="1407220"/>
                </a:lnTo>
                <a:lnTo>
                  <a:pt x="2854287" y="1357353"/>
                </a:lnTo>
                <a:cubicBezTo>
                  <a:pt x="2867998" y="1335654"/>
                  <a:pt x="2880903" y="1313151"/>
                  <a:pt x="2897034" y="1293863"/>
                </a:cubicBezTo>
                <a:cubicBezTo>
                  <a:pt x="2884129" y="1313151"/>
                  <a:pt x="2871224" y="1332440"/>
                  <a:pt x="2859933" y="1352531"/>
                </a:cubicBezTo>
                <a:lnTo>
                  <a:pt x="2856577" y="1360301"/>
                </a:lnTo>
                <a:lnTo>
                  <a:pt x="2835047" y="1391116"/>
                </a:lnTo>
                <a:lnTo>
                  <a:pt x="2833317" y="1391911"/>
                </a:lnTo>
                <a:lnTo>
                  <a:pt x="2815146" y="1408371"/>
                </a:lnTo>
                <a:lnTo>
                  <a:pt x="2820001" y="1412650"/>
                </a:lnTo>
                <a:lnTo>
                  <a:pt x="2835047" y="1391116"/>
                </a:lnTo>
                <a:lnTo>
                  <a:pt x="2845305" y="1386398"/>
                </a:lnTo>
                <a:lnTo>
                  <a:pt x="2841469" y="1395278"/>
                </a:lnTo>
                <a:lnTo>
                  <a:pt x="2839769" y="1395930"/>
                </a:lnTo>
                <a:lnTo>
                  <a:pt x="2821586" y="1414048"/>
                </a:lnTo>
                <a:lnTo>
                  <a:pt x="2830123" y="1421571"/>
                </a:lnTo>
                <a:lnTo>
                  <a:pt x="2832510" y="1416022"/>
                </a:lnTo>
                <a:cubicBezTo>
                  <a:pt x="2832510" y="1416022"/>
                  <a:pt x="2832510" y="1416022"/>
                  <a:pt x="2832510" y="1422451"/>
                </a:cubicBezTo>
                <a:lnTo>
                  <a:pt x="2830283" y="1421711"/>
                </a:lnTo>
                <a:lnTo>
                  <a:pt x="2845935" y="1435505"/>
                </a:lnTo>
                <a:lnTo>
                  <a:pt x="2880449" y="1462927"/>
                </a:lnTo>
                <a:lnTo>
                  <a:pt x="2878097" y="1461204"/>
                </a:lnTo>
                <a:lnTo>
                  <a:pt x="2857692" y="1448636"/>
                </a:lnTo>
                <a:lnTo>
                  <a:pt x="2820240" y="1420712"/>
                </a:lnTo>
                <a:lnTo>
                  <a:pt x="2817465" y="1418154"/>
                </a:lnTo>
                <a:lnTo>
                  <a:pt x="2817185" y="1418434"/>
                </a:lnTo>
                <a:lnTo>
                  <a:pt x="2820240" y="1420712"/>
                </a:lnTo>
                <a:lnTo>
                  <a:pt x="2836111" y="1435344"/>
                </a:lnTo>
                <a:lnTo>
                  <a:pt x="2829854" y="1431490"/>
                </a:lnTo>
                <a:lnTo>
                  <a:pt x="2814856" y="1420754"/>
                </a:lnTo>
                <a:lnTo>
                  <a:pt x="2813153" y="1422451"/>
                </a:lnTo>
                <a:lnTo>
                  <a:pt x="2814511" y="1420508"/>
                </a:lnTo>
                <a:lnTo>
                  <a:pt x="2812687" y="1419202"/>
                </a:lnTo>
                <a:lnTo>
                  <a:pt x="2813153" y="1422451"/>
                </a:lnTo>
                <a:cubicBezTo>
                  <a:pt x="2813153" y="1422451"/>
                  <a:pt x="2806700" y="1422451"/>
                  <a:pt x="2806700" y="1416022"/>
                </a:cubicBezTo>
                <a:lnTo>
                  <a:pt x="2808627" y="1416296"/>
                </a:lnTo>
                <a:lnTo>
                  <a:pt x="2807382" y="1415404"/>
                </a:lnTo>
                <a:lnTo>
                  <a:pt x="2806700" y="1416022"/>
                </a:lnTo>
                <a:lnTo>
                  <a:pt x="2807267" y="1415323"/>
                </a:lnTo>
                <a:lnTo>
                  <a:pt x="2781610" y="1396957"/>
                </a:lnTo>
                <a:lnTo>
                  <a:pt x="2774249" y="1391810"/>
                </a:lnTo>
                <a:lnTo>
                  <a:pt x="2743116" y="1365737"/>
                </a:lnTo>
                <a:lnTo>
                  <a:pt x="2736965" y="1358904"/>
                </a:lnTo>
                <a:lnTo>
                  <a:pt x="2736776" y="1358951"/>
                </a:lnTo>
                <a:lnTo>
                  <a:pt x="2736522" y="1358412"/>
                </a:lnTo>
                <a:lnTo>
                  <a:pt x="2693450" y="1310559"/>
                </a:lnTo>
                <a:lnTo>
                  <a:pt x="2710853" y="1326285"/>
                </a:lnTo>
                <a:lnTo>
                  <a:pt x="2730063" y="1344689"/>
                </a:lnTo>
                <a:lnTo>
                  <a:pt x="2726349" y="1336798"/>
                </a:lnTo>
                <a:lnTo>
                  <a:pt x="2708441" y="1321467"/>
                </a:lnTo>
                <a:lnTo>
                  <a:pt x="2687866" y="1291705"/>
                </a:lnTo>
                <a:lnTo>
                  <a:pt x="2691555" y="1294162"/>
                </a:lnTo>
                <a:cubicBezTo>
                  <a:pt x="2697988" y="1300587"/>
                  <a:pt x="2704420" y="1308617"/>
                  <a:pt x="2711657" y="1316648"/>
                </a:cubicBezTo>
                <a:lnTo>
                  <a:pt x="2720707" y="1324813"/>
                </a:lnTo>
                <a:lnTo>
                  <a:pt x="2715899" y="1314598"/>
                </a:lnTo>
                <a:cubicBezTo>
                  <a:pt x="2706263" y="1300889"/>
                  <a:pt x="2695022" y="1287986"/>
                  <a:pt x="2685386" y="1275084"/>
                </a:cubicBezTo>
                <a:cubicBezTo>
                  <a:pt x="2672538" y="1268632"/>
                  <a:pt x="2659690" y="1255730"/>
                  <a:pt x="2640419" y="1249278"/>
                </a:cubicBezTo>
                <a:cubicBezTo>
                  <a:pt x="2627571" y="1249278"/>
                  <a:pt x="2608300" y="1242827"/>
                  <a:pt x="2595452" y="1236376"/>
                </a:cubicBezTo>
                <a:lnTo>
                  <a:pt x="2549993" y="1220572"/>
                </a:lnTo>
                <a:close/>
                <a:moveTo>
                  <a:pt x="2525431" y="1212034"/>
                </a:moveTo>
                <a:lnTo>
                  <a:pt x="2549993" y="1220572"/>
                </a:lnTo>
                <a:lnTo>
                  <a:pt x="2569757" y="1236376"/>
                </a:lnTo>
                <a:cubicBezTo>
                  <a:pt x="2569757" y="1236376"/>
                  <a:pt x="2569757" y="1242827"/>
                  <a:pt x="2563333" y="1242827"/>
                </a:cubicBezTo>
                <a:cubicBezTo>
                  <a:pt x="2563333" y="1236376"/>
                  <a:pt x="2563333" y="1236376"/>
                  <a:pt x="2563333" y="1236376"/>
                </a:cubicBezTo>
                <a:lnTo>
                  <a:pt x="2555512" y="1234973"/>
                </a:lnTo>
                <a:lnTo>
                  <a:pt x="2544061" y="1223473"/>
                </a:lnTo>
                <a:close/>
                <a:moveTo>
                  <a:pt x="2470257" y="1209337"/>
                </a:moveTo>
                <a:lnTo>
                  <a:pt x="2473399" y="1210570"/>
                </a:lnTo>
                <a:lnTo>
                  <a:pt x="2476820" y="1212043"/>
                </a:lnTo>
                <a:lnTo>
                  <a:pt x="2482040" y="1221945"/>
                </a:lnTo>
                <a:lnTo>
                  <a:pt x="2474912" y="1219355"/>
                </a:lnTo>
                <a:close/>
                <a:moveTo>
                  <a:pt x="3416519" y="1204883"/>
                </a:moveTo>
                <a:lnTo>
                  <a:pt x="3424581" y="1222709"/>
                </a:lnTo>
                <a:lnTo>
                  <a:pt x="3434121" y="1250682"/>
                </a:lnTo>
                <a:lnTo>
                  <a:pt x="3419459" y="1213982"/>
                </a:lnTo>
                <a:close/>
                <a:moveTo>
                  <a:pt x="3418122" y="1203769"/>
                </a:moveTo>
                <a:lnTo>
                  <a:pt x="3429004" y="1222447"/>
                </a:lnTo>
                <a:lnTo>
                  <a:pt x="3438673" y="1245490"/>
                </a:lnTo>
                <a:lnTo>
                  <a:pt x="3445363" y="1272546"/>
                </a:lnTo>
                <a:lnTo>
                  <a:pt x="3429838" y="1234332"/>
                </a:lnTo>
                <a:lnTo>
                  <a:pt x="3424581" y="1222709"/>
                </a:lnTo>
                <a:close/>
                <a:moveTo>
                  <a:pt x="2472446" y="1203745"/>
                </a:moveTo>
                <a:lnTo>
                  <a:pt x="2473399" y="1204119"/>
                </a:lnTo>
                <a:cubicBezTo>
                  <a:pt x="2486247" y="1210570"/>
                  <a:pt x="2505518" y="1217022"/>
                  <a:pt x="2518366" y="1223473"/>
                </a:cubicBezTo>
                <a:cubicBezTo>
                  <a:pt x="2524790" y="1226699"/>
                  <a:pt x="2532820" y="1229924"/>
                  <a:pt x="2540849" y="1232344"/>
                </a:cubicBezTo>
                <a:lnTo>
                  <a:pt x="2555512" y="1234973"/>
                </a:lnTo>
                <a:lnTo>
                  <a:pt x="2563333" y="1242827"/>
                </a:lnTo>
                <a:cubicBezTo>
                  <a:pt x="2550485" y="1242827"/>
                  <a:pt x="2537637" y="1236376"/>
                  <a:pt x="2518366" y="1229924"/>
                </a:cubicBezTo>
                <a:lnTo>
                  <a:pt x="2476820" y="1212043"/>
                </a:lnTo>
                <a:close/>
                <a:moveTo>
                  <a:pt x="363116" y="1202862"/>
                </a:moveTo>
                <a:lnTo>
                  <a:pt x="393479" y="1216677"/>
                </a:lnTo>
                <a:lnTo>
                  <a:pt x="411061" y="1226504"/>
                </a:lnTo>
                <a:lnTo>
                  <a:pt x="454949" y="1248836"/>
                </a:lnTo>
                <a:lnTo>
                  <a:pt x="450182" y="1246888"/>
                </a:lnTo>
                <a:lnTo>
                  <a:pt x="391792" y="1217663"/>
                </a:lnTo>
                <a:close/>
                <a:moveTo>
                  <a:pt x="342695" y="1198888"/>
                </a:moveTo>
                <a:lnTo>
                  <a:pt x="423906" y="1236148"/>
                </a:lnTo>
                <a:lnTo>
                  <a:pt x="450182" y="1246888"/>
                </a:lnTo>
                <a:lnTo>
                  <a:pt x="478500" y="1261062"/>
                </a:lnTo>
                <a:lnTo>
                  <a:pt x="480516" y="1261846"/>
                </a:lnTo>
                <a:lnTo>
                  <a:pt x="507403" y="1275528"/>
                </a:lnTo>
                <a:cubicBezTo>
                  <a:pt x="513826" y="1275528"/>
                  <a:pt x="507403" y="1281957"/>
                  <a:pt x="507403" y="1281957"/>
                </a:cubicBezTo>
                <a:cubicBezTo>
                  <a:pt x="488135" y="1269099"/>
                  <a:pt x="462443" y="1256240"/>
                  <a:pt x="443175" y="1249810"/>
                </a:cubicBezTo>
                <a:cubicBezTo>
                  <a:pt x="411061" y="1233737"/>
                  <a:pt x="377341" y="1217663"/>
                  <a:pt x="344424" y="1199983"/>
                </a:cubicBezTo>
                <a:close/>
                <a:moveTo>
                  <a:pt x="1913782" y="1197567"/>
                </a:moveTo>
                <a:lnTo>
                  <a:pt x="1911727" y="1199628"/>
                </a:lnTo>
                <a:lnTo>
                  <a:pt x="1872560" y="1227884"/>
                </a:lnTo>
                <a:lnTo>
                  <a:pt x="1861584" y="1234627"/>
                </a:lnTo>
                <a:lnTo>
                  <a:pt x="1849074" y="1238734"/>
                </a:lnTo>
                <a:close/>
                <a:moveTo>
                  <a:pt x="3404917" y="1195937"/>
                </a:moveTo>
                <a:lnTo>
                  <a:pt x="3410563" y="1211013"/>
                </a:lnTo>
                <a:cubicBezTo>
                  <a:pt x="3416988" y="1223879"/>
                  <a:pt x="3423413" y="1236745"/>
                  <a:pt x="3429838" y="1256044"/>
                </a:cubicBezTo>
                <a:lnTo>
                  <a:pt x="3430509" y="1256927"/>
                </a:lnTo>
                <a:lnTo>
                  <a:pt x="3448541" y="1330891"/>
                </a:lnTo>
                <a:close/>
                <a:moveTo>
                  <a:pt x="1909650" y="1194131"/>
                </a:moveTo>
                <a:lnTo>
                  <a:pt x="1890493" y="1212068"/>
                </a:lnTo>
                <a:cubicBezTo>
                  <a:pt x="1876842" y="1221736"/>
                  <a:pt x="1862387" y="1229793"/>
                  <a:pt x="1849538" y="1236238"/>
                </a:cubicBezTo>
                <a:lnTo>
                  <a:pt x="1814927" y="1242206"/>
                </a:lnTo>
                <a:lnTo>
                  <a:pt x="1881660" y="1210457"/>
                </a:lnTo>
                <a:close/>
                <a:moveTo>
                  <a:pt x="1917939" y="1193396"/>
                </a:moveTo>
                <a:lnTo>
                  <a:pt x="1916080" y="1195707"/>
                </a:lnTo>
                <a:lnTo>
                  <a:pt x="1913782" y="1197566"/>
                </a:lnTo>
                <a:lnTo>
                  <a:pt x="1916994" y="1194344"/>
                </a:lnTo>
                <a:close/>
                <a:moveTo>
                  <a:pt x="2517908" y="1190676"/>
                </a:moveTo>
                <a:cubicBezTo>
                  <a:pt x="2537355" y="1190676"/>
                  <a:pt x="2563284" y="1190676"/>
                  <a:pt x="2582731" y="1190676"/>
                </a:cubicBezTo>
                <a:cubicBezTo>
                  <a:pt x="2589213" y="1190676"/>
                  <a:pt x="2589213" y="1198614"/>
                  <a:pt x="2589213" y="1198614"/>
                </a:cubicBezTo>
                <a:cubicBezTo>
                  <a:pt x="2563284" y="1198614"/>
                  <a:pt x="2543837" y="1198614"/>
                  <a:pt x="2517908" y="1198614"/>
                </a:cubicBezTo>
                <a:cubicBezTo>
                  <a:pt x="2511425" y="1198614"/>
                  <a:pt x="2511425" y="1190676"/>
                  <a:pt x="2517908" y="1190676"/>
                </a:cubicBezTo>
                <a:close/>
                <a:moveTo>
                  <a:pt x="3409395" y="1188789"/>
                </a:moveTo>
                <a:lnTo>
                  <a:pt x="3413715" y="1196205"/>
                </a:lnTo>
                <a:lnTo>
                  <a:pt x="3416519" y="1204883"/>
                </a:lnTo>
                <a:lnTo>
                  <a:pt x="3410563" y="1191714"/>
                </a:lnTo>
                <a:close/>
                <a:moveTo>
                  <a:pt x="4092230" y="1182825"/>
                </a:moveTo>
                <a:lnTo>
                  <a:pt x="4053371" y="1217103"/>
                </a:lnTo>
                <a:lnTo>
                  <a:pt x="3998760" y="1258178"/>
                </a:lnTo>
                <a:lnTo>
                  <a:pt x="3998756" y="1258181"/>
                </a:lnTo>
                <a:lnTo>
                  <a:pt x="3972557" y="1275621"/>
                </a:lnTo>
                <a:lnTo>
                  <a:pt x="3972895" y="1277632"/>
                </a:lnTo>
                <a:lnTo>
                  <a:pt x="3998756" y="1258181"/>
                </a:lnTo>
                <a:lnTo>
                  <a:pt x="3998758" y="1258180"/>
                </a:lnTo>
                <a:lnTo>
                  <a:pt x="3998760" y="1258178"/>
                </a:lnTo>
                <a:lnTo>
                  <a:pt x="4091922" y="1191330"/>
                </a:lnTo>
                <a:lnTo>
                  <a:pt x="4095332" y="1188521"/>
                </a:lnTo>
                <a:lnTo>
                  <a:pt x="4092473" y="1184250"/>
                </a:lnTo>
                <a:close/>
                <a:moveTo>
                  <a:pt x="3409299" y="1182539"/>
                </a:moveTo>
                <a:lnTo>
                  <a:pt x="3415382" y="1195734"/>
                </a:lnTo>
                <a:lnTo>
                  <a:pt x="3418122" y="1203769"/>
                </a:lnTo>
                <a:lnTo>
                  <a:pt x="3413715" y="1196205"/>
                </a:lnTo>
                <a:close/>
                <a:moveTo>
                  <a:pt x="2429030" y="1178521"/>
                </a:moveTo>
                <a:lnTo>
                  <a:pt x="2448342" y="1185235"/>
                </a:lnTo>
                <a:lnTo>
                  <a:pt x="2471793" y="1202506"/>
                </a:lnTo>
                <a:lnTo>
                  <a:pt x="2472446" y="1203745"/>
                </a:lnTo>
                <a:lnTo>
                  <a:pt x="2457019" y="1197693"/>
                </a:lnTo>
                <a:lnTo>
                  <a:pt x="2447704" y="1191216"/>
                </a:lnTo>
                <a:close/>
                <a:moveTo>
                  <a:pt x="2437426" y="1176163"/>
                </a:moveTo>
                <a:lnTo>
                  <a:pt x="2515154" y="1205732"/>
                </a:lnTo>
                <a:lnTo>
                  <a:pt x="2515179" y="1205739"/>
                </a:lnTo>
                <a:lnTo>
                  <a:pt x="2525431" y="1212034"/>
                </a:lnTo>
                <a:lnTo>
                  <a:pt x="2448342" y="1185235"/>
                </a:lnTo>
                <a:lnTo>
                  <a:pt x="2447704" y="1184765"/>
                </a:lnTo>
                <a:close/>
                <a:moveTo>
                  <a:pt x="3401881" y="1175892"/>
                </a:moveTo>
                <a:lnTo>
                  <a:pt x="3408067" y="1186510"/>
                </a:lnTo>
                <a:lnTo>
                  <a:pt x="3410563" y="1191714"/>
                </a:lnTo>
                <a:lnTo>
                  <a:pt x="3419459" y="1213982"/>
                </a:lnTo>
                <a:lnTo>
                  <a:pt x="3435432" y="1263413"/>
                </a:lnTo>
                <a:lnTo>
                  <a:pt x="3430509" y="1256927"/>
                </a:lnTo>
                <a:lnTo>
                  <a:pt x="3424216" y="1231116"/>
                </a:lnTo>
                <a:close/>
                <a:moveTo>
                  <a:pt x="1934848" y="1174633"/>
                </a:moveTo>
                <a:lnTo>
                  <a:pt x="1933055" y="1178230"/>
                </a:lnTo>
                <a:lnTo>
                  <a:pt x="1917939" y="1193396"/>
                </a:lnTo>
                <a:lnTo>
                  <a:pt x="1929231" y="1179355"/>
                </a:lnTo>
                <a:close/>
                <a:moveTo>
                  <a:pt x="2871217" y="1165202"/>
                </a:moveTo>
                <a:cubicBezTo>
                  <a:pt x="2871217" y="1165202"/>
                  <a:pt x="2871217" y="1165202"/>
                  <a:pt x="2877639" y="1165202"/>
                </a:cubicBezTo>
                <a:cubicBezTo>
                  <a:pt x="2877639" y="1165202"/>
                  <a:pt x="2871217" y="1171626"/>
                  <a:pt x="2871217" y="1165202"/>
                </a:cubicBezTo>
                <a:close/>
                <a:moveTo>
                  <a:pt x="3404112" y="1163121"/>
                </a:moveTo>
                <a:lnTo>
                  <a:pt x="3411366" y="1174827"/>
                </a:lnTo>
                <a:cubicBezTo>
                  <a:pt x="3441082" y="1228703"/>
                  <a:pt x="3465176" y="1284992"/>
                  <a:pt x="3474813" y="1346106"/>
                </a:cubicBezTo>
                <a:cubicBezTo>
                  <a:pt x="3481238" y="1378271"/>
                  <a:pt x="3481238" y="1410436"/>
                  <a:pt x="3481238" y="1436168"/>
                </a:cubicBezTo>
                <a:lnTo>
                  <a:pt x="3478170" y="1451530"/>
                </a:lnTo>
                <a:lnTo>
                  <a:pt x="3475557" y="1439571"/>
                </a:lnTo>
                <a:lnTo>
                  <a:pt x="3476419" y="1413652"/>
                </a:lnTo>
                <a:lnTo>
                  <a:pt x="3474813" y="1404003"/>
                </a:lnTo>
                <a:lnTo>
                  <a:pt x="3474813" y="1378271"/>
                </a:lnTo>
                <a:cubicBezTo>
                  <a:pt x="3468388" y="1358972"/>
                  <a:pt x="3468388" y="1346106"/>
                  <a:pt x="3468388" y="1326807"/>
                </a:cubicBezTo>
                <a:cubicBezTo>
                  <a:pt x="3465176" y="1317157"/>
                  <a:pt x="3461963" y="1309116"/>
                  <a:pt x="3458751" y="1301879"/>
                </a:cubicBezTo>
                <a:lnTo>
                  <a:pt x="3457541" y="1299356"/>
                </a:lnTo>
                <a:lnTo>
                  <a:pt x="3448310" y="1268910"/>
                </a:lnTo>
                <a:cubicBezTo>
                  <a:pt x="3442688" y="1254435"/>
                  <a:pt x="3436263" y="1239961"/>
                  <a:pt x="3429838" y="1223879"/>
                </a:cubicBezTo>
                <a:lnTo>
                  <a:pt x="3429004" y="1222447"/>
                </a:lnTo>
                <a:close/>
                <a:moveTo>
                  <a:pt x="1612135" y="1162061"/>
                </a:moveTo>
                <a:lnTo>
                  <a:pt x="1612628" y="1167261"/>
                </a:lnTo>
                <a:lnTo>
                  <a:pt x="1611031" y="1171785"/>
                </a:lnTo>
                <a:cubicBezTo>
                  <a:pt x="1608622" y="1184676"/>
                  <a:pt x="1608622" y="1197566"/>
                  <a:pt x="1611834" y="1210457"/>
                </a:cubicBezTo>
                <a:cubicBezTo>
                  <a:pt x="1618259" y="1223347"/>
                  <a:pt x="1627895" y="1233015"/>
                  <a:pt x="1639138" y="1240266"/>
                </a:cubicBezTo>
                <a:lnTo>
                  <a:pt x="1641979" y="1241444"/>
                </a:lnTo>
                <a:lnTo>
                  <a:pt x="1634545" y="1239206"/>
                </a:lnTo>
                <a:lnTo>
                  <a:pt x="1618259" y="1223347"/>
                </a:lnTo>
                <a:cubicBezTo>
                  <a:pt x="1608622" y="1213679"/>
                  <a:pt x="1603804" y="1203206"/>
                  <a:pt x="1602499" y="1192329"/>
                </a:cubicBezTo>
                <a:lnTo>
                  <a:pt x="1605499" y="1173472"/>
                </a:lnTo>
                <a:close/>
                <a:moveTo>
                  <a:pt x="2496283" y="1160392"/>
                </a:moveTo>
                <a:lnTo>
                  <a:pt x="2476500" y="1163689"/>
                </a:lnTo>
                <a:lnTo>
                  <a:pt x="2473325" y="1163159"/>
                </a:lnTo>
                <a:lnTo>
                  <a:pt x="2456540" y="1168755"/>
                </a:lnTo>
                <a:lnTo>
                  <a:pt x="2469133" y="1174067"/>
                </a:lnTo>
                <a:lnTo>
                  <a:pt x="2471478" y="1175274"/>
                </a:lnTo>
                <a:close/>
                <a:moveTo>
                  <a:pt x="2346658" y="1157390"/>
                </a:moveTo>
                <a:lnTo>
                  <a:pt x="2365111" y="1163568"/>
                </a:lnTo>
                <a:lnTo>
                  <a:pt x="2415585" y="1191216"/>
                </a:lnTo>
                <a:cubicBezTo>
                  <a:pt x="2425220" y="1197668"/>
                  <a:pt x="2436462" y="1204119"/>
                  <a:pt x="2448507" y="1209764"/>
                </a:cubicBezTo>
                <a:lnTo>
                  <a:pt x="2474912" y="1219355"/>
                </a:lnTo>
                <a:lnTo>
                  <a:pt x="2478551" y="1227187"/>
                </a:lnTo>
                <a:lnTo>
                  <a:pt x="2447704" y="1216215"/>
                </a:lnTo>
                <a:cubicBezTo>
                  <a:pt x="2434856" y="1210570"/>
                  <a:pt x="2422009" y="1204119"/>
                  <a:pt x="2409161" y="1197668"/>
                </a:cubicBezTo>
                <a:cubicBezTo>
                  <a:pt x="2399525" y="1191216"/>
                  <a:pt x="2388283" y="1183152"/>
                  <a:pt x="2376239" y="1175088"/>
                </a:cubicBezTo>
                <a:close/>
                <a:moveTo>
                  <a:pt x="276551" y="1157010"/>
                </a:moveTo>
                <a:lnTo>
                  <a:pt x="289027" y="1164621"/>
                </a:lnTo>
                <a:lnTo>
                  <a:pt x="363116" y="1202862"/>
                </a:lnTo>
                <a:lnTo>
                  <a:pt x="312839" y="1179986"/>
                </a:lnTo>
                <a:close/>
                <a:moveTo>
                  <a:pt x="1609720" y="1155472"/>
                </a:moveTo>
                <a:lnTo>
                  <a:pt x="1607819" y="1158895"/>
                </a:lnTo>
                <a:lnTo>
                  <a:pt x="1605499" y="1173472"/>
                </a:lnTo>
                <a:lnTo>
                  <a:pt x="1598985" y="1184676"/>
                </a:lnTo>
                <a:cubicBezTo>
                  <a:pt x="1592561" y="1191121"/>
                  <a:pt x="1592561" y="1204012"/>
                  <a:pt x="1598985" y="1210457"/>
                </a:cubicBezTo>
                <a:cubicBezTo>
                  <a:pt x="1605410" y="1223347"/>
                  <a:pt x="1618259" y="1229793"/>
                  <a:pt x="1624683" y="1236238"/>
                </a:cubicBezTo>
                <a:lnTo>
                  <a:pt x="1634545" y="1239206"/>
                </a:lnTo>
                <a:lnTo>
                  <a:pt x="1638737" y="1243288"/>
                </a:lnTo>
                <a:lnTo>
                  <a:pt x="1637532" y="1242683"/>
                </a:lnTo>
                <a:cubicBezTo>
                  <a:pt x="1624683" y="1242683"/>
                  <a:pt x="1611834" y="1236238"/>
                  <a:pt x="1598985" y="1223347"/>
                </a:cubicBezTo>
                <a:cubicBezTo>
                  <a:pt x="1582924" y="1204012"/>
                  <a:pt x="1587743" y="1184676"/>
                  <a:pt x="1599788" y="1166951"/>
                </a:cubicBezTo>
                <a:close/>
                <a:moveTo>
                  <a:pt x="1976263" y="1148694"/>
                </a:moveTo>
                <a:lnTo>
                  <a:pt x="1985823" y="1151154"/>
                </a:lnTo>
                <a:lnTo>
                  <a:pt x="1992970" y="1150486"/>
                </a:lnTo>
                <a:lnTo>
                  <a:pt x="1985468" y="1152757"/>
                </a:lnTo>
                <a:lnTo>
                  <a:pt x="1965435" y="1152364"/>
                </a:lnTo>
                <a:close/>
                <a:moveTo>
                  <a:pt x="2337956" y="1147738"/>
                </a:moveTo>
                <a:lnTo>
                  <a:pt x="2370618" y="1158960"/>
                </a:lnTo>
                <a:cubicBezTo>
                  <a:pt x="2386677" y="1168637"/>
                  <a:pt x="2404343" y="1176701"/>
                  <a:pt x="2422008" y="1183959"/>
                </a:cubicBezTo>
                <a:lnTo>
                  <a:pt x="2457019" y="1197693"/>
                </a:lnTo>
                <a:lnTo>
                  <a:pt x="2468581" y="1205732"/>
                </a:lnTo>
                <a:lnTo>
                  <a:pt x="2470257" y="1209337"/>
                </a:lnTo>
                <a:lnTo>
                  <a:pt x="2422008" y="1190410"/>
                </a:lnTo>
                <a:cubicBezTo>
                  <a:pt x="2404343" y="1183152"/>
                  <a:pt x="2386677" y="1175088"/>
                  <a:pt x="2370618" y="1165411"/>
                </a:cubicBezTo>
                <a:lnTo>
                  <a:pt x="2365111" y="1163568"/>
                </a:lnTo>
                <a:lnTo>
                  <a:pt x="2344922" y="1152508"/>
                </a:lnTo>
                <a:close/>
                <a:moveTo>
                  <a:pt x="1965435" y="1145909"/>
                </a:moveTo>
                <a:cubicBezTo>
                  <a:pt x="1965435" y="1152364"/>
                  <a:pt x="1965435" y="1152364"/>
                  <a:pt x="1965435" y="1152364"/>
                </a:cubicBezTo>
                <a:cubicBezTo>
                  <a:pt x="1958975" y="1152364"/>
                  <a:pt x="1958975" y="1152364"/>
                  <a:pt x="1965435" y="1145909"/>
                </a:cubicBezTo>
                <a:close/>
                <a:moveTo>
                  <a:pt x="1670283" y="1145231"/>
                </a:moveTo>
                <a:lnTo>
                  <a:pt x="1670283" y="1145431"/>
                </a:lnTo>
                <a:lnTo>
                  <a:pt x="1657428" y="1146045"/>
                </a:lnTo>
                <a:close/>
                <a:moveTo>
                  <a:pt x="2027764" y="1145186"/>
                </a:moveTo>
                <a:lnTo>
                  <a:pt x="2013073" y="1151557"/>
                </a:lnTo>
                <a:cubicBezTo>
                  <a:pt x="1997732" y="1157206"/>
                  <a:pt x="1981584" y="1162048"/>
                  <a:pt x="1965435" y="1165276"/>
                </a:cubicBezTo>
                <a:cubicBezTo>
                  <a:pt x="1958975" y="1165276"/>
                  <a:pt x="1958975" y="1158820"/>
                  <a:pt x="1965435" y="1158820"/>
                </a:cubicBezTo>
                <a:lnTo>
                  <a:pt x="1985468" y="1152757"/>
                </a:lnTo>
                <a:lnTo>
                  <a:pt x="2006614" y="1153171"/>
                </a:lnTo>
                <a:close/>
                <a:moveTo>
                  <a:pt x="269381" y="1144671"/>
                </a:moveTo>
                <a:lnTo>
                  <a:pt x="308295" y="1166228"/>
                </a:lnTo>
                <a:cubicBezTo>
                  <a:pt x="372524" y="1204805"/>
                  <a:pt x="443175" y="1236952"/>
                  <a:pt x="513826" y="1269099"/>
                </a:cubicBezTo>
                <a:lnTo>
                  <a:pt x="518820" y="1271241"/>
                </a:lnTo>
                <a:lnTo>
                  <a:pt x="494557" y="1262669"/>
                </a:lnTo>
                <a:lnTo>
                  <a:pt x="393479" y="1216677"/>
                </a:lnTo>
                <a:lnTo>
                  <a:pt x="314718" y="1172658"/>
                </a:lnTo>
                <a:close/>
                <a:moveTo>
                  <a:pt x="3389181" y="1144492"/>
                </a:moveTo>
                <a:lnTo>
                  <a:pt x="3399319" y="1163569"/>
                </a:lnTo>
                <a:lnTo>
                  <a:pt x="3409395" y="1188789"/>
                </a:lnTo>
                <a:lnTo>
                  <a:pt x="3408067" y="1186510"/>
                </a:lnTo>
                <a:lnTo>
                  <a:pt x="3396010" y="1161377"/>
                </a:lnTo>
                <a:close/>
                <a:moveTo>
                  <a:pt x="3393928" y="1143606"/>
                </a:moveTo>
                <a:lnTo>
                  <a:pt x="3400926" y="1155528"/>
                </a:lnTo>
                <a:lnTo>
                  <a:pt x="3404112" y="1163121"/>
                </a:lnTo>
                <a:lnTo>
                  <a:pt x="3397798" y="1152933"/>
                </a:lnTo>
                <a:close/>
                <a:moveTo>
                  <a:pt x="1625260" y="1143084"/>
                </a:moveTo>
                <a:lnTo>
                  <a:pt x="1622575" y="1147112"/>
                </a:lnTo>
                <a:cubicBezTo>
                  <a:pt x="1619865" y="1152852"/>
                  <a:pt x="1618259" y="1158895"/>
                  <a:pt x="1618259" y="1165340"/>
                </a:cubicBezTo>
                <a:cubicBezTo>
                  <a:pt x="1611834" y="1191121"/>
                  <a:pt x="1631107" y="1210457"/>
                  <a:pt x="1656805" y="1223347"/>
                </a:cubicBezTo>
                <a:cubicBezTo>
                  <a:pt x="1682503" y="1242683"/>
                  <a:pt x="1714625" y="1249128"/>
                  <a:pt x="1746747" y="1249128"/>
                </a:cubicBezTo>
                <a:cubicBezTo>
                  <a:pt x="1762808" y="1249128"/>
                  <a:pt x="1780475" y="1247517"/>
                  <a:pt x="1798143" y="1245100"/>
                </a:cubicBezTo>
                <a:lnTo>
                  <a:pt x="1814927" y="1242206"/>
                </a:lnTo>
                <a:lnTo>
                  <a:pt x="1803764" y="1247517"/>
                </a:lnTo>
                <a:lnTo>
                  <a:pt x="1763394" y="1255758"/>
                </a:lnTo>
                <a:lnTo>
                  <a:pt x="1720246" y="1254768"/>
                </a:lnTo>
                <a:cubicBezTo>
                  <a:pt x="1688927" y="1250740"/>
                  <a:pt x="1660017" y="1239460"/>
                  <a:pt x="1637532" y="1216902"/>
                </a:cubicBezTo>
                <a:cubicBezTo>
                  <a:pt x="1627895" y="1210457"/>
                  <a:pt x="1619865" y="1202400"/>
                  <a:pt x="1615046" y="1192732"/>
                </a:cubicBezTo>
                <a:lnTo>
                  <a:pt x="1612628" y="1167261"/>
                </a:lnTo>
                <a:lnTo>
                  <a:pt x="1617498" y="1153467"/>
                </a:lnTo>
                <a:close/>
                <a:moveTo>
                  <a:pt x="1738859" y="1142159"/>
                </a:moveTo>
                <a:lnTo>
                  <a:pt x="1745232" y="1142614"/>
                </a:lnTo>
                <a:lnTo>
                  <a:pt x="1740985" y="1143629"/>
                </a:lnTo>
                <a:cubicBezTo>
                  <a:pt x="1716882" y="1146045"/>
                  <a:pt x="1692779" y="1146045"/>
                  <a:pt x="1670283" y="1146045"/>
                </a:cubicBezTo>
                <a:lnTo>
                  <a:pt x="1670283" y="1145431"/>
                </a:lnTo>
                <a:lnTo>
                  <a:pt x="1724916" y="1142824"/>
                </a:lnTo>
                <a:close/>
                <a:moveTo>
                  <a:pt x="1621654" y="1141695"/>
                </a:moveTo>
                <a:lnTo>
                  <a:pt x="1617498" y="1153467"/>
                </a:lnTo>
                <a:lnTo>
                  <a:pt x="1615850" y="1155672"/>
                </a:lnTo>
                <a:lnTo>
                  <a:pt x="1612135" y="1162061"/>
                </a:lnTo>
                <a:lnTo>
                  <a:pt x="1611834" y="1158895"/>
                </a:lnTo>
                <a:lnTo>
                  <a:pt x="1620127" y="1143443"/>
                </a:lnTo>
                <a:lnTo>
                  <a:pt x="1621571" y="1141774"/>
                </a:lnTo>
                <a:close/>
                <a:moveTo>
                  <a:pt x="1729444" y="1141487"/>
                </a:moveTo>
                <a:lnTo>
                  <a:pt x="1731434" y="1141629"/>
                </a:lnTo>
                <a:lnTo>
                  <a:pt x="1727728" y="1142422"/>
                </a:lnTo>
                <a:lnTo>
                  <a:pt x="1725026" y="1141766"/>
                </a:lnTo>
                <a:close/>
                <a:moveTo>
                  <a:pt x="1778832" y="1140252"/>
                </a:moveTo>
                <a:lnTo>
                  <a:pt x="1759463" y="1143629"/>
                </a:lnTo>
                <a:lnTo>
                  <a:pt x="1745232" y="1142614"/>
                </a:lnTo>
                <a:lnTo>
                  <a:pt x="1749197" y="1141666"/>
                </a:lnTo>
                <a:close/>
                <a:moveTo>
                  <a:pt x="3380977" y="1140012"/>
                </a:moveTo>
                <a:lnTo>
                  <a:pt x="3394146" y="1162615"/>
                </a:lnTo>
                <a:lnTo>
                  <a:pt x="3404917" y="1195937"/>
                </a:lnTo>
                <a:lnTo>
                  <a:pt x="3400926" y="1185281"/>
                </a:lnTo>
                <a:cubicBezTo>
                  <a:pt x="3397713" y="1177239"/>
                  <a:pt x="3394501" y="1169198"/>
                  <a:pt x="3391288" y="1159549"/>
                </a:cubicBezTo>
                <a:close/>
                <a:moveTo>
                  <a:pt x="1657428" y="1139604"/>
                </a:moveTo>
                <a:cubicBezTo>
                  <a:pt x="1657428" y="1139604"/>
                  <a:pt x="1657428" y="1139604"/>
                  <a:pt x="1657428" y="1146045"/>
                </a:cubicBezTo>
                <a:cubicBezTo>
                  <a:pt x="1651000" y="1146045"/>
                  <a:pt x="1651000" y="1139604"/>
                  <a:pt x="1657428" y="1139604"/>
                </a:cubicBezTo>
                <a:close/>
                <a:moveTo>
                  <a:pt x="1715710" y="1139506"/>
                </a:moveTo>
                <a:lnTo>
                  <a:pt x="1725026" y="1141766"/>
                </a:lnTo>
                <a:lnTo>
                  <a:pt x="1670283" y="1145231"/>
                </a:lnTo>
                <a:lnTo>
                  <a:pt x="1670283" y="1142824"/>
                </a:lnTo>
                <a:cubicBezTo>
                  <a:pt x="1670283" y="1141214"/>
                  <a:pt x="1670283" y="1139604"/>
                  <a:pt x="1670283" y="1139604"/>
                </a:cubicBezTo>
                <a:lnTo>
                  <a:pt x="1676710" y="1139604"/>
                </a:lnTo>
                <a:close/>
                <a:moveTo>
                  <a:pt x="3389423" y="1139420"/>
                </a:moveTo>
                <a:lnTo>
                  <a:pt x="3397798" y="1152933"/>
                </a:lnTo>
                <a:lnTo>
                  <a:pt x="3406548" y="1174023"/>
                </a:lnTo>
                <a:lnTo>
                  <a:pt x="3409299" y="1182539"/>
                </a:lnTo>
                <a:close/>
                <a:moveTo>
                  <a:pt x="1714736" y="1138939"/>
                </a:moveTo>
                <a:lnTo>
                  <a:pt x="1717029" y="1139465"/>
                </a:lnTo>
                <a:lnTo>
                  <a:pt x="1716882" y="1139503"/>
                </a:lnTo>
                <a:lnTo>
                  <a:pt x="1715710" y="1139506"/>
                </a:lnTo>
                <a:lnTo>
                  <a:pt x="1713451" y="1138958"/>
                </a:lnTo>
                <a:close/>
                <a:moveTo>
                  <a:pt x="1706836" y="1137353"/>
                </a:moveTo>
                <a:lnTo>
                  <a:pt x="1713451" y="1138958"/>
                </a:lnTo>
                <a:lnTo>
                  <a:pt x="1670283" y="1139604"/>
                </a:lnTo>
                <a:lnTo>
                  <a:pt x="1657428" y="1139604"/>
                </a:lnTo>
                <a:close/>
                <a:moveTo>
                  <a:pt x="1743600" y="1136558"/>
                </a:moveTo>
                <a:lnTo>
                  <a:pt x="1734068" y="1141066"/>
                </a:lnTo>
                <a:lnTo>
                  <a:pt x="1733214" y="1141248"/>
                </a:lnTo>
                <a:lnTo>
                  <a:pt x="1729444" y="1141487"/>
                </a:lnTo>
                <a:lnTo>
                  <a:pt x="1724213" y="1141114"/>
                </a:lnTo>
                <a:lnTo>
                  <a:pt x="1717029" y="1139465"/>
                </a:lnTo>
                <a:lnTo>
                  <a:pt x="1719335" y="1138870"/>
                </a:lnTo>
                <a:lnTo>
                  <a:pt x="1724112" y="1138799"/>
                </a:lnTo>
                <a:close/>
                <a:moveTo>
                  <a:pt x="1729153" y="1136337"/>
                </a:moveTo>
                <a:lnTo>
                  <a:pt x="1719335" y="1138870"/>
                </a:lnTo>
                <a:lnTo>
                  <a:pt x="1714736" y="1138939"/>
                </a:lnTo>
                <a:lnTo>
                  <a:pt x="1707662" y="1137316"/>
                </a:lnTo>
                <a:lnTo>
                  <a:pt x="1713989" y="1137028"/>
                </a:lnTo>
                <a:lnTo>
                  <a:pt x="1718488" y="1137994"/>
                </a:lnTo>
                <a:lnTo>
                  <a:pt x="1725410" y="1136508"/>
                </a:lnTo>
                <a:lnTo>
                  <a:pt x="1728130" y="1136384"/>
                </a:lnTo>
                <a:close/>
                <a:moveTo>
                  <a:pt x="1964358" y="1135676"/>
                </a:moveTo>
                <a:lnTo>
                  <a:pt x="1963571" y="1138753"/>
                </a:lnTo>
                <a:cubicBezTo>
                  <a:pt x="1958753" y="1149227"/>
                  <a:pt x="1952329" y="1158895"/>
                  <a:pt x="1945904" y="1165340"/>
                </a:cubicBezTo>
                <a:lnTo>
                  <a:pt x="1934848" y="1174633"/>
                </a:lnTo>
                <a:lnTo>
                  <a:pt x="1937814" y="1168682"/>
                </a:lnTo>
                <a:close/>
                <a:moveTo>
                  <a:pt x="1750755" y="1135353"/>
                </a:moveTo>
                <a:lnTo>
                  <a:pt x="1753290" y="1135444"/>
                </a:lnTo>
                <a:lnTo>
                  <a:pt x="1743600" y="1136558"/>
                </a:lnTo>
                <a:lnTo>
                  <a:pt x="1745657" y="1135585"/>
                </a:lnTo>
                <a:close/>
                <a:moveTo>
                  <a:pt x="1760473" y="1134910"/>
                </a:moveTo>
                <a:lnTo>
                  <a:pt x="1757053" y="1135578"/>
                </a:lnTo>
                <a:lnTo>
                  <a:pt x="1753290" y="1135444"/>
                </a:lnTo>
                <a:lnTo>
                  <a:pt x="1756258" y="1135102"/>
                </a:lnTo>
                <a:close/>
                <a:moveTo>
                  <a:pt x="1735132" y="1134794"/>
                </a:moveTo>
                <a:lnTo>
                  <a:pt x="1746472" y="1135200"/>
                </a:lnTo>
                <a:lnTo>
                  <a:pt x="1745657" y="1135585"/>
                </a:lnTo>
                <a:lnTo>
                  <a:pt x="1729153" y="1136337"/>
                </a:lnTo>
                <a:close/>
                <a:moveTo>
                  <a:pt x="1764440" y="1134162"/>
                </a:moveTo>
                <a:lnTo>
                  <a:pt x="1763480" y="1134774"/>
                </a:lnTo>
                <a:lnTo>
                  <a:pt x="1760473" y="1134910"/>
                </a:lnTo>
                <a:lnTo>
                  <a:pt x="1764116" y="1134199"/>
                </a:lnTo>
                <a:close/>
                <a:moveTo>
                  <a:pt x="1781439" y="1133956"/>
                </a:moveTo>
                <a:lnTo>
                  <a:pt x="1749197" y="1141666"/>
                </a:lnTo>
                <a:lnTo>
                  <a:pt x="1738859" y="1142159"/>
                </a:lnTo>
                <a:lnTo>
                  <a:pt x="1731434" y="1141629"/>
                </a:lnTo>
                <a:lnTo>
                  <a:pt x="1733214" y="1141248"/>
                </a:lnTo>
                <a:lnTo>
                  <a:pt x="1733754" y="1141214"/>
                </a:lnTo>
                <a:lnTo>
                  <a:pt x="1734068" y="1141066"/>
                </a:lnTo>
                <a:lnTo>
                  <a:pt x="1763480" y="1134774"/>
                </a:lnTo>
                <a:close/>
                <a:moveTo>
                  <a:pt x="1781696" y="1133894"/>
                </a:moveTo>
                <a:lnTo>
                  <a:pt x="1782438" y="1133910"/>
                </a:lnTo>
                <a:lnTo>
                  <a:pt x="1781439" y="1133956"/>
                </a:lnTo>
                <a:close/>
                <a:moveTo>
                  <a:pt x="1785668" y="1133763"/>
                </a:moveTo>
                <a:lnTo>
                  <a:pt x="1785173" y="1133968"/>
                </a:lnTo>
                <a:lnTo>
                  <a:pt x="1782438" y="1133910"/>
                </a:lnTo>
                <a:close/>
                <a:moveTo>
                  <a:pt x="1767253" y="1133586"/>
                </a:moveTo>
                <a:lnTo>
                  <a:pt x="1769101" y="1133626"/>
                </a:lnTo>
                <a:lnTo>
                  <a:pt x="1764440" y="1134162"/>
                </a:lnTo>
                <a:lnTo>
                  <a:pt x="1764498" y="1134124"/>
                </a:lnTo>
                <a:close/>
                <a:moveTo>
                  <a:pt x="2479675" y="1133526"/>
                </a:moveTo>
                <a:cubicBezTo>
                  <a:pt x="2486025" y="1133526"/>
                  <a:pt x="2486025" y="1139876"/>
                  <a:pt x="2479675" y="1139876"/>
                </a:cubicBezTo>
                <a:cubicBezTo>
                  <a:pt x="2460625" y="1146226"/>
                  <a:pt x="2447925" y="1146226"/>
                  <a:pt x="2422525" y="1152576"/>
                </a:cubicBezTo>
                <a:cubicBezTo>
                  <a:pt x="2422525" y="1152576"/>
                  <a:pt x="2422525" y="1146226"/>
                  <a:pt x="2422525" y="1146226"/>
                </a:cubicBezTo>
                <a:cubicBezTo>
                  <a:pt x="2441575" y="1139876"/>
                  <a:pt x="2460625" y="1139876"/>
                  <a:pt x="2479675" y="1133526"/>
                </a:cubicBezTo>
                <a:close/>
                <a:moveTo>
                  <a:pt x="1697278" y="1133439"/>
                </a:moveTo>
                <a:lnTo>
                  <a:pt x="1733639" y="1134741"/>
                </a:lnTo>
                <a:lnTo>
                  <a:pt x="1725410" y="1136508"/>
                </a:lnTo>
                <a:lnTo>
                  <a:pt x="1713989" y="1137028"/>
                </a:lnTo>
                <a:close/>
                <a:moveTo>
                  <a:pt x="1750633" y="1133232"/>
                </a:moveTo>
                <a:lnTo>
                  <a:pt x="1765404" y="1133547"/>
                </a:lnTo>
                <a:lnTo>
                  <a:pt x="1764498" y="1134124"/>
                </a:lnTo>
                <a:lnTo>
                  <a:pt x="1764116" y="1134199"/>
                </a:lnTo>
                <a:lnTo>
                  <a:pt x="1756258" y="1135102"/>
                </a:lnTo>
                <a:lnTo>
                  <a:pt x="1750755" y="1135353"/>
                </a:lnTo>
                <a:lnTo>
                  <a:pt x="1746472" y="1135200"/>
                </a:lnTo>
                <a:close/>
                <a:moveTo>
                  <a:pt x="1689565" y="1133163"/>
                </a:moveTo>
                <a:lnTo>
                  <a:pt x="1707662" y="1137316"/>
                </a:lnTo>
                <a:lnTo>
                  <a:pt x="1706836" y="1137353"/>
                </a:lnTo>
                <a:close/>
                <a:moveTo>
                  <a:pt x="1741410" y="1132996"/>
                </a:moveTo>
                <a:lnTo>
                  <a:pt x="1742032" y="1133014"/>
                </a:lnTo>
                <a:lnTo>
                  <a:pt x="1735132" y="1134794"/>
                </a:lnTo>
                <a:lnTo>
                  <a:pt x="1733639" y="1134741"/>
                </a:lnTo>
                <a:lnTo>
                  <a:pt x="1740984" y="1133163"/>
                </a:lnTo>
                <a:close/>
                <a:moveTo>
                  <a:pt x="1724273" y="1132519"/>
                </a:moveTo>
                <a:lnTo>
                  <a:pt x="1733120" y="1132766"/>
                </a:lnTo>
                <a:lnTo>
                  <a:pt x="1728130" y="1133163"/>
                </a:lnTo>
                <a:close/>
                <a:moveTo>
                  <a:pt x="1744264" y="1131877"/>
                </a:moveTo>
                <a:lnTo>
                  <a:pt x="1741410" y="1132996"/>
                </a:lnTo>
                <a:lnTo>
                  <a:pt x="1733120" y="1132766"/>
                </a:lnTo>
                <a:close/>
                <a:moveTo>
                  <a:pt x="1755370" y="1130992"/>
                </a:moveTo>
                <a:lnTo>
                  <a:pt x="1750633" y="1133232"/>
                </a:lnTo>
                <a:lnTo>
                  <a:pt x="1747412" y="1133163"/>
                </a:lnTo>
                <a:lnTo>
                  <a:pt x="1742032" y="1133014"/>
                </a:lnTo>
                <a:lnTo>
                  <a:pt x="1747407" y="1131627"/>
                </a:lnTo>
                <a:close/>
                <a:moveTo>
                  <a:pt x="1690368" y="1130748"/>
                </a:moveTo>
                <a:cubicBezTo>
                  <a:pt x="1691172" y="1129943"/>
                  <a:pt x="1692779" y="1129943"/>
                  <a:pt x="1695992" y="1133163"/>
                </a:cubicBezTo>
                <a:lnTo>
                  <a:pt x="1697278" y="1133439"/>
                </a:lnTo>
                <a:lnTo>
                  <a:pt x="1689565" y="1133163"/>
                </a:lnTo>
                <a:cubicBezTo>
                  <a:pt x="1689565" y="1133163"/>
                  <a:pt x="1689565" y="1131553"/>
                  <a:pt x="1690368" y="1130748"/>
                </a:cubicBezTo>
                <a:close/>
                <a:moveTo>
                  <a:pt x="1689565" y="1126723"/>
                </a:moveTo>
                <a:cubicBezTo>
                  <a:pt x="1689565" y="1126723"/>
                  <a:pt x="1689565" y="1126723"/>
                  <a:pt x="1689565" y="1133163"/>
                </a:cubicBezTo>
                <a:cubicBezTo>
                  <a:pt x="1683137" y="1133163"/>
                  <a:pt x="1683137" y="1126723"/>
                  <a:pt x="1689565" y="1126723"/>
                </a:cubicBezTo>
                <a:close/>
                <a:moveTo>
                  <a:pt x="1689565" y="1126723"/>
                </a:moveTo>
                <a:cubicBezTo>
                  <a:pt x="1695992" y="1126723"/>
                  <a:pt x="1702420" y="1128333"/>
                  <a:pt x="1708847" y="1129943"/>
                </a:cubicBezTo>
                <a:lnTo>
                  <a:pt x="1724273" y="1132519"/>
                </a:lnTo>
                <a:lnTo>
                  <a:pt x="1718488" y="1132358"/>
                </a:lnTo>
                <a:cubicBezTo>
                  <a:pt x="1708847" y="1131553"/>
                  <a:pt x="1699206" y="1129943"/>
                  <a:pt x="1689565" y="1126723"/>
                </a:cubicBezTo>
                <a:close/>
                <a:moveTo>
                  <a:pt x="1637531" y="1126669"/>
                </a:moveTo>
                <a:lnTo>
                  <a:pt x="1625260" y="1143084"/>
                </a:lnTo>
                <a:lnTo>
                  <a:pt x="1633517" y="1130697"/>
                </a:lnTo>
                <a:close/>
                <a:moveTo>
                  <a:pt x="1973896" y="1126668"/>
                </a:moveTo>
                <a:lnTo>
                  <a:pt x="1974814" y="1126668"/>
                </a:lnTo>
                <a:cubicBezTo>
                  <a:pt x="1976420" y="1126668"/>
                  <a:pt x="1978026" y="1126668"/>
                  <a:pt x="1978026" y="1126668"/>
                </a:cubicBezTo>
                <a:cubicBezTo>
                  <a:pt x="1958753" y="1158895"/>
                  <a:pt x="1939480" y="1178230"/>
                  <a:pt x="1920206" y="1204012"/>
                </a:cubicBezTo>
                <a:cubicBezTo>
                  <a:pt x="1894509" y="1223347"/>
                  <a:pt x="1868811" y="1242683"/>
                  <a:pt x="1843113" y="1249128"/>
                </a:cubicBezTo>
                <a:lnTo>
                  <a:pt x="1872560" y="1227884"/>
                </a:lnTo>
                <a:lnTo>
                  <a:pt x="1900933" y="1210457"/>
                </a:lnTo>
                <a:lnTo>
                  <a:pt x="1911727" y="1199628"/>
                </a:lnTo>
                <a:lnTo>
                  <a:pt x="1914585" y="1197566"/>
                </a:lnTo>
                <a:lnTo>
                  <a:pt x="1916080" y="1195707"/>
                </a:lnTo>
                <a:lnTo>
                  <a:pt x="1938677" y="1177425"/>
                </a:lnTo>
                <a:cubicBezTo>
                  <a:pt x="1945904" y="1170174"/>
                  <a:pt x="1952329" y="1162117"/>
                  <a:pt x="1958753" y="1152449"/>
                </a:cubicBezTo>
                <a:cubicBezTo>
                  <a:pt x="1965177" y="1146004"/>
                  <a:pt x="1969996" y="1137948"/>
                  <a:pt x="1973208" y="1129891"/>
                </a:cubicBezTo>
                <a:close/>
                <a:moveTo>
                  <a:pt x="1637537" y="1126663"/>
                </a:moveTo>
                <a:lnTo>
                  <a:pt x="1637531" y="1126669"/>
                </a:lnTo>
                <a:lnTo>
                  <a:pt x="1637532" y="1126668"/>
                </a:lnTo>
                <a:close/>
                <a:moveTo>
                  <a:pt x="1767963" y="1122585"/>
                </a:moveTo>
                <a:lnTo>
                  <a:pt x="1757053" y="1129138"/>
                </a:lnTo>
                <a:lnTo>
                  <a:pt x="1747407" y="1131627"/>
                </a:lnTo>
                <a:lnTo>
                  <a:pt x="1744264" y="1131877"/>
                </a:lnTo>
                <a:close/>
                <a:moveTo>
                  <a:pt x="1824614" y="1120199"/>
                </a:moveTo>
                <a:lnTo>
                  <a:pt x="1824541" y="1120282"/>
                </a:lnTo>
                <a:lnTo>
                  <a:pt x="1805385" y="1131029"/>
                </a:lnTo>
                <a:lnTo>
                  <a:pt x="1798831" y="1133163"/>
                </a:lnTo>
                <a:lnTo>
                  <a:pt x="1785668" y="1133763"/>
                </a:lnTo>
                <a:lnTo>
                  <a:pt x="1790309" y="1131835"/>
                </a:lnTo>
                <a:lnTo>
                  <a:pt x="1811686" y="1126723"/>
                </a:lnTo>
                <a:close/>
                <a:moveTo>
                  <a:pt x="3375688" y="1119103"/>
                </a:moveTo>
                <a:lnTo>
                  <a:pt x="3376126" y="1119928"/>
                </a:lnTo>
                <a:lnTo>
                  <a:pt x="3396010" y="1161377"/>
                </a:lnTo>
                <a:lnTo>
                  <a:pt x="3401881" y="1175892"/>
                </a:lnTo>
                <a:lnTo>
                  <a:pt x="3394146" y="1162615"/>
                </a:lnTo>
                <a:lnTo>
                  <a:pt x="3392895" y="1158745"/>
                </a:lnTo>
                <a:close/>
                <a:moveTo>
                  <a:pt x="2071942" y="1118921"/>
                </a:moveTo>
                <a:lnTo>
                  <a:pt x="2049408" y="1132997"/>
                </a:lnTo>
                <a:cubicBezTo>
                  <a:pt x="2036489" y="1139453"/>
                  <a:pt x="2021955" y="1145909"/>
                  <a:pt x="2007421" y="1149137"/>
                </a:cubicBezTo>
                <a:lnTo>
                  <a:pt x="1992970" y="1150486"/>
                </a:lnTo>
                <a:lnTo>
                  <a:pt x="2011761" y="1144799"/>
                </a:lnTo>
                <a:lnTo>
                  <a:pt x="2051482" y="1125829"/>
                </a:lnTo>
                <a:lnTo>
                  <a:pt x="2060712" y="1123313"/>
                </a:lnTo>
                <a:close/>
                <a:moveTo>
                  <a:pt x="3374747" y="1116935"/>
                </a:moveTo>
                <a:lnTo>
                  <a:pt x="3384863" y="1133817"/>
                </a:lnTo>
                <a:lnTo>
                  <a:pt x="3389181" y="1144492"/>
                </a:lnTo>
                <a:lnTo>
                  <a:pt x="3376126" y="1119928"/>
                </a:lnTo>
                <a:lnTo>
                  <a:pt x="3375282" y="1118168"/>
                </a:lnTo>
                <a:close/>
                <a:moveTo>
                  <a:pt x="1823872" y="1114151"/>
                </a:moveTo>
                <a:lnTo>
                  <a:pt x="1818114" y="1120282"/>
                </a:lnTo>
                <a:lnTo>
                  <a:pt x="1790309" y="1131835"/>
                </a:lnTo>
                <a:lnTo>
                  <a:pt x="1781696" y="1133894"/>
                </a:lnTo>
                <a:lnTo>
                  <a:pt x="1769101" y="1133626"/>
                </a:lnTo>
                <a:lnTo>
                  <a:pt x="1773122" y="1133163"/>
                </a:lnTo>
                <a:lnTo>
                  <a:pt x="1778647" y="1131361"/>
                </a:lnTo>
                <a:lnTo>
                  <a:pt x="1792605" y="1128635"/>
                </a:lnTo>
                <a:lnTo>
                  <a:pt x="1805950" y="1122453"/>
                </a:lnTo>
                <a:lnTo>
                  <a:pt x="1807669" y="1121892"/>
                </a:lnTo>
                <a:lnTo>
                  <a:pt x="1808646" y="1121204"/>
                </a:lnTo>
                <a:close/>
                <a:moveTo>
                  <a:pt x="3372881" y="1113822"/>
                </a:moveTo>
                <a:lnTo>
                  <a:pt x="3374465" y="1116464"/>
                </a:lnTo>
                <a:lnTo>
                  <a:pt x="3375282" y="1118168"/>
                </a:lnTo>
                <a:lnTo>
                  <a:pt x="3375688" y="1119103"/>
                </a:lnTo>
                <a:close/>
                <a:moveTo>
                  <a:pt x="1785283" y="1112181"/>
                </a:moveTo>
                <a:lnTo>
                  <a:pt x="1777942" y="1118672"/>
                </a:lnTo>
                <a:lnTo>
                  <a:pt x="1767963" y="1122585"/>
                </a:lnTo>
                <a:close/>
                <a:moveTo>
                  <a:pt x="3371958" y="1111238"/>
                </a:moveTo>
                <a:lnTo>
                  <a:pt x="3373014" y="1112942"/>
                </a:lnTo>
                <a:lnTo>
                  <a:pt x="3374747" y="1116935"/>
                </a:lnTo>
                <a:lnTo>
                  <a:pt x="3374465" y="1116464"/>
                </a:lnTo>
                <a:close/>
                <a:moveTo>
                  <a:pt x="1798201" y="1110738"/>
                </a:moveTo>
                <a:lnTo>
                  <a:pt x="1794412" y="1115049"/>
                </a:lnTo>
                <a:lnTo>
                  <a:pt x="1776024" y="1126775"/>
                </a:lnTo>
                <a:lnTo>
                  <a:pt x="1763481" y="1130346"/>
                </a:lnTo>
                <a:lnTo>
                  <a:pt x="1755370" y="1130992"/>
                </a:lnTo>
                <a:close/>
                <a:moveTo>
                  <a:pt x="2081160" y="1108965"/>
                </a:moveTo>
                <a:lnTo>
                  <a:pt x="2055060" y="1124120"/>
                </a:lnTo>
                <a:lnTo>
                  <a:pt x="2051482" y="1125829"/>
                </a:lnTo>
                <a:lnTo>
                  <a:pt x="2011862" y="1136628"/>
                </a:lnTo>
                <a:lnTo>
                  <a:pt x="1976263" y="1148694"/>
                </a:lnTo>
                <a:lnTo>
                  <a:pt x="1965435" y="1145909"/>
                </a:lnTo>
                <a:cubicBezTo>
                  <a:pt x="1994503" y="1132997"/>
                  <a:pt x="2026800" y="1126541"/>
                  <a:pt x="2057482" y="1117664"/>
                </a:cubicBezTo>
                <a:close/>
                <a:moveTo>
                  <a:pt x="1978026" y="1107333"/>
                </a:moveTo>
                <a:lnTo>
                  <a:pt x="1973896" y="1126668"/>
                </a:lnTo>
                <a:lnTo>
                  <a:pt x="1971602" y="1126668"/>
                </a:lnTo>
                <a:lnTo>
                  <a:pt x="1964358" y="1135676"/>
                </a:lnTo>
                <a:lnTo>
                  <a:pt x="1969689" y="1114816"/>
                </a:lnTo>
                <a:close/>
                <a:moveTo>
                  <a:pt x="2104063" y="1106359"/>
                </a:moveTo>
                <a:lnTo>
                  <a:pt x="2086550" y="1119278"/>
                </a:lnTo>
                <a:cubicBezTo>
                  <a:pt x="2073631" y="1126541"/>
                  <a:pt x="2059097" y="1132997"/>
                  <a:pt x="2042949" y="1139453"/>
                </a:cubicBezTo>
                <a:lnTo>
                  <a:pt x="2027764" y="1145186"/>
                </a:lnTo>
                <a:lnTo>
                  <a:pt x="2055867" y="1132997"/>
                </a:lnTo>
                <a:lnTo>
                  <a:pt x="2089216" y="1112165"/>
                </a:lnTo>
                <a:close/>
                <a:moveTo>
                  <a:pt x="1835064" y="1102602"/>
                </a:moveTo>
                <a:lnTo>
                  <a:pt x="1824541" y="1113841"/>
                </a:lnTo>
                <a:lnTo>
                  <a:pt x="1823872" y="1114151"/>
                </a:lnTo>
                <a:lnTo>
                  <a:pt x="1830969" y="1106595"/>
                </a:lnTo>
                <a:lnTo>
                  <a:pt x="1832476" y="1104424"/>
                </a:lnTo>
                <a:close/>
                <a:moveTo>
                  <a:pt x="2016640" y="1101578"/>
                </a:moveTo>
                <a:cubicBezTo>
                  <a:pt x="2016640" y="1101578"/>
                  <a:pt x="2016640" y="1101578"/>
                  <a:pt x="2016640" y="1108027"/>
                </a:cubicBezTo>
                <a:cubicBezTo>
                  <a:pt x="2010204" y="1108027"/>
                  <a:pt x="2010204" y="1101578"/>
                  <a:pt x="2016640" y="1101578"/>
                </a:cubicBezTo>
                <a:close/>
                <a:moveTo>
                  <a:pt x="1997333" y="1101578"/>
                </a:moveTo>
                <a:cubicBezTo>
                  <a:pt x="1997333" y="1101578"/>
                  <a:pt x="1997333" y="1101578"/>
                  <a:pt x="1997333" y="1108027"/>
                </a:cubicBezTo>
                <a:cubicBezTo>
                  <a:pt x="1997333" y="1108027"/>
                  <a:pt x="1990897" y="1101578"/>
                  <a:pt x="1997333" y="1101578"/>
                </a:cubicBezTo>
                <a:close/>
                <a:moveTo>
                  <a:pt x="1797607" y="1101284"/>
                </a:moveTo>
                <a:lnTo>
                  <a:pt x="1792404" y="1107904"/>
                </a:lnTo>
                <a:lnTo>
                  <a:pt x="1785283" y="1112181"/>
                </a:lnTo>
                <a:close/>
                <a:moveTo>
                  <a:pt x="2319232" y="1100901"/>
                </a:moveTo>
                <a:lnTo>
                  <a:pt x="2358573" y="1125896"/>
                </a:lnTo>
                <a:lnTo>
                  <a:pt x="2389195" y="1139875"/>
                </a:lnTo>
                <a:lnTo>
                  <a:pt x="2442395" y="1131939"/>
                </a:lnTo>
                <a:cubicBezTo>
                  <a:pt x="2458518" y="1127176"/>
                  <a:pt x="2473029" y="1120826"/>
                  <a:pt x="2485927" y="1114476"/>
                </a:cubicBezTo>
                <a:cubicBezTo>
                  <a:pt x="2492376" y="1114476"/>
                  <a:pt x="2492376" y="1120826"/>
                  <a:pt x="2492376" y="1120826"/>
                </a:cubicBezTo>
                <a:cubicBezTo>
                  <a:pt x="2476253" y="1127176"/>
                  <a:pt x="2460130" y="1133526"/>
                  <a:pt x="2443201" y="1138289"/>
                </a:cubicBezTo>
                <a:lnTo>
                  <a:pt x="2399718" y="1144679"/>
                </a:lnTo>
                <a:lnTo>
                  <a:pt x="2402737" y="1146057"/>
                </a:lnTo>
                <a:lnTo>
                  <a:pt x="2448147" y="1165214"/>
                </a:lnTo>
                <a:lnTo>
                  <a:pt x="2462102" y="1161289"/>
                </a:lnTo>
                <a:lnTo>
                  <a:pt x="2447925" y="1158926"/>
                </a:lnTo>
                <a:cubicBezTo>
                  <a:pt x="2441575" y="1158926"/>
                  <a:pt x="2441575" y="1152576"/>
                  <a:pt x="2447925" y="1152576"/>
                </a:cubicBezTo>
                <a:lnTo>
                  <a:pt x="2474256" y="1157696"/>
                </a:lnTo>
                <a:lnTo>
                  <a:pt x="2498725" y="1146226"/>
                </a:lnTo>
                <a:cubicBezTo>
                  <a:pt x="2505075" y="1146226"/>
                  <a:pt x="2505075" y="1152576"/>
                  <a:pt x="2505075" y="1152576"/>
                </a:cubicBezTo>
                <a:lnTo>
                  <a:pt x="2487491" y="1158438"/>
                </a:lnTo>
                <a:lnTo>
                  <a:pt x="2505075" y="1158926"/>
                </a:lnTo>
                <a:lnTo>
                  <a:pt x="2500159" y="1159746"/>
                </a:lnTo>
                <a:lnTo>
                  <a:pt x="2504282" y="1162101"/>
                </a:lnTo>
                <a:cubicBezTo>
                  <a:pt x="2505075" y="1163689"/>
                  <a:pt x="2505075" y="1165276"/>
                  <a:pt x="2505075" y="1165276"/>
                </a:cubicBezTo>
                <a:lnTo>
                  <a:pt x="2480594" y="1179965"/>
                </a:lnTo>
                <a:lnTo>
                  <a:pt x="2532820" y="1206841"/>
                </a:lnTo>
                <a:lnTo>
                  <a:pt x="2540652" y="1213104"/>
                </a:lnTo>
                <a:lnTo>
                  <a:pt x="2515179" y="1205739"/>
                </a:lnTo>
                <a:lnTo>
                  <a:pt x="2503511" y="1198575"/>
                </a:lnTo>
                <a:lnTo>
                  <a:pt x="2472542" y="1184550"/>
                </a:lnTo>
                <a:lnTo>
                  <a:pt x="2467769" y="1185914"/>
                </a:lnTo>
                <a:lnTo>
                  <a:pt x="2467400" y="1182221"/>
                </a:lnTo>
                <a:lnTo>
                  <a:pt x="2460552" y="1179120"/>
                </a:lnTo>
                <a:lnTo>
                  <a:pt x="2390596" y="1146019"/>
                </a:lnTo>
                <a:lnTo>
                  <a:pt x="2389991" y="1146108"/>
                </a:lnTo>
                <a:lnTo>
                  <a:pt x="2418797" y="1160572"/>
                </a:lnTo>
                <a:lnTo>
                  <a:pt x="2437426" y="1176163"/>
                </a:lnTo>
                <a:lnTo>
                  <a:pt x="2410487" y="1165915"/>
                </a:lnTo>
                <a:lnTo>
                  <a:pt x="2395510" y="1155734"/>
                </a:lnTo>
                <a:cubicBezTo>
                  <a:pt x="2377042" y="1144444"/>
                  <a:pt x="2357770" y="1133154"/>
                  <a:pt x="2338498" y="1120252"/>
                </a:cubicBezTo>
                <a:lnTo>
                  <a:pt x="2338497" y="1120251"/>
                </a:lnTo>
                <a:lnTo>
                  <a:pt x="2377042" y="1139606"/>
                </a:lnTo>
                <a:lnTo>
                  <a:pt x="2387480" y="1144545"/>
                </a:lnTo>
                <a:lnTo>
                  <a:pt x="2389188" y="1145617"/>
                </a:lnTo>
                <a:lnTo>
                  <a:pt x="2389188" y="1145353"/>
                </a:lnTo>
                <a:lnTo>
                  <a:pt x="2387480" y="1144545"/>
                </a:lnTo>
                <a:lnTo>
                  <a:pt x="2364194" y="1129929"/>
                </a:lnTo>
                <a:cubicBezTo>
                  <a:pt x="2356164" y="1125090"/>
                  <a:pt x="2348134" y="1120251"/>
                  <a:pt x="2338498" y="1113800"/>
                </a:cubicBezTo>
                <a:close/>
                <a:moveTo>
                  <a:pt x="1663230" y="1100887"/>
                </a:moveTo>
                <a:cubicBezTo>
                  <a:pt x="1663230" y="1100887"/>
                  <a:pt x="1663230" y="1100887"/>
                  <a:pt x="1664033" y="1100887"/>
                </a:cubicBezTo>
                <a:lnTo>
                  <a:pt x="1664372" y="1100887"/>
                </a:lnTo>
                <a:lnTo>
                  <a:pt x="1637537" y="1126663"/>
                </a:lnTo>
                <a:lnTo>
                  <a:pt x="1643956" y="1120223"/>
                </a:lnTo>
                <a:close/>
                <a:moveTo>
                  <a:pt x="2061856" y="1100384"/>
                </a:moveTo>
                <a:lnTo>
                  <a:pt x="2029512" y="1114476"/>
                </a:lnTo>
                <a:cubicBezTo>
                  <a:pt x="2023076" y="1114476"/>
                  <a:pt x="2023076" y="1114476"/>
                  <a:pt x="2023076" y="1108027"/>
                </a:cubicBezTo>
                <a:lnTo>
                  <a:pt x="2027556" y="1106182"/>
                </a:lnTo>
                <a:close/>
                <a:moveTo>
                  <a:pt x="1666006" y="1099317"/>
                </a:moveTo>
                <a:lnTo>
                  <a:pt x="1666442" y="1100082"/>
                </a:lnTo>
                <a:cubicBezTo>
                  <a:pt x="1668048" y="1100887"/>
                  <a:pt x="1669654" y="1100887"/>
                  <a:pt x="1669654" y="1100887"/>
                </a:cubicBezTo>
                <a:lnTo>
                  <a:pt x="1664372" y="1100887"/>
                </a:lnTo>
                <a:close/>
                <a:moveTo>
                  <a:pt x="1665330" y="1098130"/>
                </a:moveTo>
                <a:lnTo>
                  <a:pt x="1665656" y="1098702"/>
                </a:lnTo>
                <a:lnTo>
                  <a:pt x="1663230" y="1100887"/>
                </a:lnTo>
                <a:close/>
                <a:moveTo>
                  <a:pt x="2049176" y="1097278"/>
                </a:moveTo>
                <a:lnTo>
                  <a:pt x="2027556" y="1106182"/>
                </a:lnTo>
                <a:lnTo>
                  <a:pt x="2016640" y="1108027"/>
                </a:lnTo>
                <a:close/>
                <a:moveTo>
                  <a:pt x="2103223" y="1096155"/>
                </a:moveTo>
                <a:lnTo>
                  <a:pt x="2091669" y="1105105"/>
                </a:lnTo>
                <a:lnTo>
                  <a:pt x="2081160" y="1108965"/>
                </a:lnTo>
                <a:close/>
                <a:moveTo>
                  <a:pt x="2422367" y="1095426"/>
                </a:moveTo>
                <a:cubicBezTo>
                  <a:pt x="2428876" y="1095426"/>
                  <a:pt x="2428876" y="1101776"/>
                  <a:pt x="2422367" y="1101776"/>
                </a:cubicBezTo>
                <a:lnTo>
                  <a:pt x="2411457" y="1104141"/>
                </a:lnTo>
                <a:lnTo>
                  <a:pt x="2412083" y="1104951"/>
                </a:lnTo>
                <a:cubicBezTo>
                  <a:pt x="2412902" y="1106539"/>
                  <a:pt x="2412902" y="1108126"/>
                  <a:pt x="2409628" y="1108126"/>
                </a:cubicBezTo>
                <a:cubicBezTo>
                  <a:pt x="2403079" y="1111301"/>
                  <a:pt x="2396531" y="1112889"/>
                  <a:pt x="2389164" y="1114476"/>
                </a:cubicBezTo>
                <a:lnTo>
                  <a:pt x="2428717" y="1114476"/>
                </a:lnTo>
                <a:cubicBezTo>
                  <a:pt x="2409191" y="1120826"/>
                  <a:pt x="2396173" y="1120826"/>
                  <a:pt x="2376647" y="1120826"/>
                </a:cubicBezTo>
                <a:lnTo>
                  <a:pt x="2373074" y="1118502"/>
                </a:lnTo>
                <a:lnTo>
                  <a:pt x="2363788" y="1120826"/>
                </a:lnTo>
                <a:cubicBezTo>
                  <a:pt x="2363788" y="1120826"/>
                  <a:pt x="2363788" y="1114476"/>
                  <a:pt x="2363788" y="1114476"/>
                </a:cubicBezTo>
                <a:cubicBezTo>
                  <a:pt x="2363788" y="1114476"/>
                  <a:pt x="2363788" y="1108126"/>
                  <a:pt x="2363788" y="1108126"/>
                </a:cubicBezTo>
                <a:cubicBezTo>
                  <a:pt x="2383315" y="1101776"/>
                  <a:pt x="2402841" y="1101776"/>
                  <a:pt x="2422367" y="1095426"/>
                </a:cubicBezTo>
                <a:close/>
                <a:moveTo>
                  <a:pt x="2056616" y="1094821"/>
                </a:moveTo>
                <a:lnTo>
                  <a:pt x="2049176" y="1097278"/>
                </a:lnTo>
                <a:lnTo>
                  <a:pt x="2054120" y="1095243"/>
                </a:lnTo>
                <a:close/>
                <a:moveTo>
                  <a:pt x="2121002" y="1094443"/>
                </a:moveTo>
                <a:lnTo>
                  <a:pt x="2107140" y="1105156"/>
                </a:lnTo>
                <a:lnTo>
                  <a:pt x="2104063" y="1106359"/>
                </a:lnTo>
                <a:lnTo>
                  <a:pt x="2118367" y="1095807"/>
                </a:lnTo>
                <a:close/>
                <a:moveTo>
                  <a:pt x="2248536" y="1093888"/>
                </a:moveTo>
                <a:lnTo>
                  <a:pt x="2288312" y="1118437"/>
                </a:lnTo>
                <a:lnTo>
                  <a:pt x="2309296" y="1128114"/>
                </a:lnTo>
                <a:lnTo>
                  <a:pt x="2337956" y="1147738"/>
                </a:lnTo>
                <a:lnTo>
                  <a:pt x="2322697" y="1142495"/>
                </a:lnTo>
                <a:lnTo>
                  <a:pt x="2271048" y="1109768"/>
                </a:lnTo>
                <a:close/>
                <a:moveTo>
                  <a:pt x="3364735" y="1093868"/>
                </a:moveTo>
                <a:lnTo>
                  <a:pt x="3381929" y="1123163"/>
                </a:lnTo>
                <a:lnTo>
                  <a:pt x="3389423" y="1139420"/>
                </a:lnTo>
                <a:lnTo>
                  <a:pt x="3373014" y="1112942"/>
                </a:lnTo>
                <a:close/>
                <a:moveTo>
                  <a:pt x="1676356" y="1089065"/>
                </a:moveTo>
                <a:lnTo>
                  <a:pt x="1675275" y="1090414"/>
                </a:lnTo>
                <a:lnTo>
                  <a:pt x="1666006" y="1099317"/>
                </a:lnTo>
                <a:lnTo>
                  <a:pt x="1665656" y="1098702"/>
                </a:lnTo>
                <a:close/>
                <a:moveTo>
                  <a:pt x="2119696" y="1088902"/>
                </a:moveTo>
                <a:lnTo>
                  <a:pt x="2120462" y="1094262"/>
                </a:lnTo>
                <a:lnTo>
                  <a:pt x="2118367" y="1095807"/>
                </a:lnTo>
                <a:lnTo>
                  <a:pt x="2101084" y="1104752"/>
                </a:lnTo>
                <a:lnTo>
                  <a:pt x="2089216" y="1112165"/>
                </a:lnTo>
                <a:lnTo>
                  <a:pt x="2071942" y="1118921"/>
                </a:lnTo>
                <a:lnTo>
                  <a:pt x="2081705" y="1112822"/>
                </a:lnTo>
                <a:lnTo>
                  <a:pt x="2091669" y="1105105"/>
                </a:lnTo>
                <a:lnTo>
                  <a:pt x="2101689" y="1101424"/>
                </a:lnTo>
                <a:close/>
                <a:moveTo>
                  <a:pt x="2114003" y="1087806"/>
                </a:moveTo>
                <a:lnTo>
                  <a:pt x="2116893" y="1088218"/>
                </a:lnTo>
                <a:lnTo>
                  <a:pt x="2103223" y="1096155"/>
                </a:lnTo>
                <a:close/>
                <a:moveTo>
                  <a:pt x="1673364" y="1087587"/>
                </a:moveTo>
                <a:lnTo>
                  <a:pt x="1665330" y="1098130"/>
                </a:lnTo>
                <a:lnTo>
                  <a:pt x="1663805" y="1095453"/>
                </a:lnTo>
                <a:lnTo>
                  <a:pt x="1666255" y="1092396"/>
                </a:lnTo>
                <a:close/>
                <a:moveTo>
                  <a:pt x="2261593" y="1087317"/>
                </a:moveTo>
                <a:lnTo>
                  <a:pt x="2254356" y="1089076"/>
                </a:lnTo>
                <a:lnTo>
                  <a:pt x="2254298" y="1089056"/>
                </a:lnTo>
                <a:lnTo>
                  <a:pt x="2275929" y="1099394"/>
                </a:lnTo>
                <a:lnTo>
                  <a:pt x="2290558" y="1111718"/>
                </a:lnTo>
                <a:lnTo>
                  <a:pt x="2293832" y="1113681"/>
                </a:lnTo>
                <a:lnTo>
                  <a:pt x="2293832" y="1111213"/>
                </a:lnTo>
                <a:cubicBezTo>
                  <a:pt x="2293832" y="1109581"/>
                  <a:pt x="2293832" y="1107950"/>
                  <a:pt x="2293832" y="1107950"/>
                </a:cubicBezTo>
                <a:lnTo>
                  <a:pt x="2275929" y="1099394"/>
                </a:lnTo>
                <a:lnTo>
                  <a:pt x="2274465" y="1098160"/>
                </a:lnTo>
                <a:close/>
                <a:moveTo>
                  <a:pt x="2074036" y="1087041"/>
                </a:moveTo>
                <a:lnTo>
                  <a:pt x="2054120" y="1095243"/>
                </a:lnTo>
                <a:lnTo>
                  <a:pt x="2016640" y="1101578"/>
                </a:lnTo>
                <a:close/>
                <a:moveTo>
                  <a:pt x="1096241" y="1085161"/>
                </a:moveTo>
                <a:lnTo>
                  <a:pt x="1041330" y="1174829"/>
                </a:lnTo>
                <a:cubicBezTo>
                  <a:pt x="1022841" y="1205360"/>
                  <a:pt x="1005155" y="1235892"/>
                  <a:pt x="989078" y="1268031"/>
                </a:cubicBezTo>
                <a:cubicBezTo>
                  <a:pt x="956923" y="1319452"/>
                  <a:pt x="924768" y="1377302"/>
                  <a:pt x="879751" y="1415868"/>
                </a:cubicBezTo>
                <a:cubicBezTo>
                  <a:pt x="866889" y="1422296"/>
                  <a:pt x="854027" y="1428723"/>
                  <a:pt x="841165" y="1435151"/>
                </a:cubicBezTo>
                <a:cubicBezTo>
                  <a:pt x="837949" y="1435151"/>
                  <a:pt x="833126" y="1433544"/>
                  <a:pt x="828303" y="1431134"/>
                </a:cubicBezTo>
                <a:lnTo>
                  <a:pt x="819252" y="1424914"/>
                </a:lnTo>
                <a:lnTo>
                  <a:pt x="820953" y="1423214"/>
                </a:lnTo>
                <a:lnTo>
                  <a:pt x="828303" y="1428723"/>
                </a:lnTo>
                <a:cubicBezTo>
                  <a:pt x="834734" y="1428723"/>
                  <a:pt x="841165" y="1428723"/>
                  <a:pt x="847596" y="1422296"/>
                </a:cubicBezTo>
                <a:cubicBezTo>
                  <a:pt x="866889" y="1415868"/>
                  <a:pt x="886182" y="1396585"/>
                  <a:pt x="899044" y="1383729"/>
                </a:cubicBezTo>
                <a:cubicBezTo>
                  <a:pt x="918337" y="1370874"/>
                  <a:pt x="931199" y="1351591"/>
                  <a:pt x="944061" y="1332308"/>
                </a:cubicBezTo>
                <a:cubicBezTo>
                  <a:pt x="956923" y="1306597"/>
                  <a:pt x="976216" y="1280886"/>
                  <a:pt x="989078" y="1255175"/>
                </a:cubicBezTo>
                <a:cubicBezTo>
                  <a:pt x="1008371" y="1223037"/>
                  <a:pt x="1027664" y="1190898"/>
                  <a:pt x="1046957" y="1165187"/>
                </a:cubicBezTo>
                <a:lnTo>
                  <a:pt x="1089401" y="1094482"/>
                </a:lnTo>
                <a:close/>
                <a:moveTo>
                  <a:pt x="1851868" y="1084652"/>
                </a:moveTo>
                <a:lnTo>
                  <a:pt x="1851012" y="1086845"/>
                </a:lnTo>
                <a:lnTo>
                  <a:pt x="1837396" y="1100960"/>
                </a:lnTo>
                <a:lnTo>
                  <a:pt x="1835064" y="1102602"/>
                </a:lnTo>
                <a:close/>
                <a:moveTo>
                  <a:pt x="2325688" y="1082726"/>
                </a:moveTo>
                <a:cubicBezTo>
                  <a:pt x="2351088" y="1082726"/>
                  <a:pt x="2370138" y="1089076"/>
                  <a:pt x="2395538" y="1082726"/>
                </a:cubicBezTo>
                <a:cubicBezTo>
                  <a:pt x="2395538" y="1082726"/>
                  <a:pt x="2401888" y="1089076"/>
                  <a:pt x="2395538" y="1089076"/>
                </a:cubicBezTo>
                <a:cubicBezTo>
                  <a:pt x="2370138" y="1095426"/>
                  <a:pt x="2351088" y="1089076"/>
                  <a:pt x="2325688" y="1089076"/>
                </a:cubicBezTo>
                <a:cubicBezTo>
                  <a:pt x="2319338" y="1089076"/>
                  <a:pt x="2319338" y="1082726"/>
                  <a:pt x="2325688" y="1082726"/>
                </a:cubicBezTo>
                <a:close/>
                <a:moveTo>
                  <a:pt x="1674229" y="1082445"/>
                </a:moveTo>
                <a:lnTo>
                  <a:pt x="1666255" y="1092396"/>
                </a:lnTo>
                <a:lnTo>
                  <a:pt x="1663230" y="1094442"/>
                </a:lnTo>
                <a:lnTo>
                  <a:pt x="1663805" y="1095453"/>
                </a:lnTo>
                <a:lnTo>
                  <a:pt x="1643956" y="1120223"/>
                </a:lnTo>
                <a:lnTo>
                  <a:pt x="1621654" y="1141695"/>
                </a:lnTo>
                <a:lnTo>
                  <a:pt x="1622784" y="1138493"/>
                </a:lnTo>
                <a:lnTo>
                  <a:pt x="1627664" y="1129402"/>
                </a:lnTo>
                <a:lnTo>
                  <a:pt x="1647972" y="1104110"/>
                </a:lnTo>
                <a:lnTo>
                  <a:pt x="1653229" y="1098685"/>
                </a:lnTo>
                <a:close/>
                <a:moveTo>
                  <a:pt x="2093889" y="1081083"/>
                </a:moveTo>
                <a:lnTo>
                  <a:pt x="2089848" y="1083036"/>
                </a:lnTo>
                <a:lnTo>
                  <a:pt x="2074036" y="1087041"/>
                </a:lnTo>
                <a:lnTo>
                  <a:pt x="2081803" y="1083842"/>
                </a:lnTo>
                <a:close/>
                <a:moveTo>
                  <a:pt x="3353060" y="1080745"/>
                </a:moveTo>
                <a:lnTo>
                  <a:pt x="3368802" y="1106147"/>
                </a:lnTo>
                <a:lnTo>
                  <a:pt x="3372881" y="1113822"/>
                </a:lnTo>
                <a:close/>
                <a:moveTo>
                  <a:pt x="1853469" y="1080552"/>
                </a:moveTo>
                <a:lnTo>
                  <a:pt x="1851958" y="1084556"/>
                </a:lnTo>
                <a:lnTo>
                  <a:pt x="1851868" y="1084652"/>
                </a:lnTo>
                <a:close/>
                <a:moveTo>
                  <a:pt x="1686718" y="1078553"/>
                </a:moveTo>
                <a:lnTo>
                  <a:pt x="1683827" y="1082337"/>
                </a:lnTo>
                <a:lnTo>
                  <a:pt x="1676356" y="1089065"/>
                </a:lnTo>
                <a:lnTo>
                  <a:pt x="1682486" y="1081416"/>
                </a:lnTo>
                <a:close/>
                <a:moveTo>
                  <a:pt x="2142657" y="1077709"/>
                </a:moveTo>
                <a:lnTo>
                  <a:pt x="2146300" y="1081350"/>
                </a:lnTo>
                <a:lnTo>
                  <a:pt x="2121002" y="1094443"/>
                </a:lnTo>
                <a:close/>
                <a:moveTo>
                  <a:pt x="2219833" y="1076174"/>
                </a:moveTo>
                <a:lnTo>
                  <a:pt x="2225702" y="1079796"/>
                </a:lnTo>
                <a:lnTo>
                  <a:pt x="2248565" y="1107349"/>
                </a:lnTo>
                <a:cubicBezTo>
                  <a:pt x="2267836" y="1120251"/>
                  <a:pt x="2288714" y="1129929"/>
                  <a:pt x="2309591" y="1137993"/>
                </a:cubicBezTo>
                <a:lnTo>
                  <a:pt x="2322697" y="1142495"/>
                </a:lnTo>
                <a:lnTo>
                  <a:pt x="2338498" y="1152508"/>
                </a:lnTo>
                <a:lnTo>
                  <a:pt x="2346658" y="1157390"/>
                </a:lnTo>
                <a:lnTo>
                  <a:pt x="2312803" y="1146057"/>
                </a:lnTo>
                <a:cubicBezTo>
                  <a:pt x="2293532" y="1133154"/>
                  <a:pt x="2267836" y="1126703"/>
                  <a:pt x="2248565" y="1113800"/>
                </a:cubicBezTo>
                <a:cubicBezTo>
                  <a:pt x="2242141" y="1107349"/>
                  <a:pt x="2234111" y="1100898"/>
                  <a:pt x="2227687" y="1093640"/>
                </a:cubicBezTo>
                <a:close/>
                <a:moveTo>
                  <a:pt x="2221671" y="1074938"/>
                </a:moveTo>
                <a:lnTo>
                  <a:pt x="2248536" y="1093888"/>
                </a:lnTo>
                <a:lnTo>
                  <a:pt x="2225702" y="1079796"/>
                </a:lnTo>
                <a:close/>
                <a:moveTo>
                  <a:pt x="2022827" y="1074407"/>
                </a:moveTo>
                <a:lnTo>
                  <a:pt x="1984461" y="1095128"/>
                </a:lnTo>
                <a:lnTo>
                  <a:pt x="1982429" y="1093092"/>
                </a:lnTo>
                <a:close/>
                <a:moveTo>
                  <a:pt x="2218957" y="1074224"/>
                </a:moveTo>
                <a:lnTo>
                  <a:pt x="2219833" y="1076174"/>
                </a:lnTo>
                <a:lnTo>
                  <a:pt x="2217494" y="1074730"/>
                </a:lnTo>
                <a:close/>
                <a:moveTo>
                  <a:pt x="2216446" y="1074083"/>
                </a:moveTo>
                <a:lnTo>
                  <a:pt x="2217494" y="1074730"/>
                </a:lnTo>
                <a:lnTo>
                  <a:pt x="2216446" y="1075092"/>
                </a:lnTo>
                <a:close/>
                <a:moveTo>
                  <a:pt x="2220606" y="1073654"/>
                </a:moveTo>
                <a:lnTo>
                  <a:pt x="2221671" y="1074938"/>
                </a:lnTo>
                <a:lnTo>
                  <a:pt x="2220099" y="1073829"/>
                </a:lnTo>
                <a:close/>
                <a:moveTo>
                  <a:pt x="1829880" y="1073035"/>
                </a:moveTo>
                <a:lnTo>
                  <a:pt x="1829362" y="1074392"/>
                </a:lnTo>
                <a:cubicBezTo>
                  <a:pt x="1822934" y="1086468"/>
                  <a:pt x="1814900" y="1097739"/>
                  <a:pt x="1805259" y="1107400"/>
                </a:cubicBezTo>
                <a:lnTo>
                  <a:pt x="1798201" y="1110738"/>
                </a:lnTo>
                <a:lnTo>
                  <a:pt x="1818114" y="1088078"/>
                </a:lnTo>
                <a:close/>
                <a:moveTo>
                  <a:pt x="2218166" y="1072465"/>
                </a:moveTo>
                <a:lnTo>
                  <a:pt x="2220099" y="1073829"/>
                </a:lnTo>
                <a:lnTo>
                  <a:pt x="2218957" y="1074224"/>
                </a:lnTo>
                <a:close/>
                <a:moveTo>
                  <a:pt x="2224616" y="1070130"/>
                </a:moveTo>
                <a:lnTo>
                  <a:pt x="2227983" y="1071105"/>
                </a:lnTo>
                <a:lnTo>
                  <a:pt x="2226691" y="1071551"/>
                </a:lnTo>
                <a:close/>
                <a:moveTo>
                  <a:pt x="2145356" y="1069332"/>
                </a:moveTo>
                <a:cubicBezTo>
                  <a:pt x="2126049" y="1079005"/>
                  <a:pt x="2105132" y="1085455"/>
                  <a:pt x="2083412" y="1090291"/>
                </a:cubicBezTo>
                <a:lnTo>
                  <a:pt x="2056616" y="1094821"/>
                </a:lnTo>
                <a:lnTo>
                  <a:pt x="2089848" y="1083842"/>
                </a:lnTo>
                <a:lnTo>
                  <a:pt x="2096731" y="1080434"/>
                </a:lnTo>
                <a:close/>
                <a:moveTo>
                  <a:pt x="2145356" y="1069332"/>
                </a:moveTo>
                <a:cubicBezTo>
                  <a:pt x="2145356" y="1069332"/>
                  <a:pt x="2146965" y="1069332"/>
                  <a:pt x="2147770" y="1070138"/>
                </a:cubicBezTo>
                <a:lnTo>
                  <a:pt x="2146053" y="1074152"/>
                </a:lnTo>
                <a:lnTo>
                  <a:pt x="2146300" y="1074894"/>
                </a:lnTo>
                <a:lnTo>
                  <a:pt x="2145457" y="1075546"/>
                </a:lnTo>
                <a:lnTo>
                  <a:pt x="2145356" y="1075781"/>
                </a:lnTo>
                <a:lnTo>
                  <a:pt x="2145356" y="1075623"/>
                </a:lnTo>
                <a:lnTo>
                  <a:pt x="2145060" y="1075852"/>
                </a:lnTo>
                <a:lnTo>
                  <a:pt x="2145356" y="1075781"/>
                </a:lnTo>
                <a:lnTo>
                  <a:pt x="2144994" y="1075904"/>
                </a:lnTo>
                <a:lnTo>
                  <a:pt x="2142657" y="1077709"/>
                </a:lnTo>
                <a:lnTo>
                  <a:pt x="2141899" y="1076951"/>
                </a:lnTo>
                <a:lnTo>
                  <a:pt x="2132129" y="1080256"/>
                </a:lnTo>
                <a:lnTo>
                  <a:pt x="2119696" y="1088902"/>
                </a:lnTo>
                <a:lnTo>
                  <a:pt x="2119655" y="1088613"/>
                </a:lnTo>
                <a:lnTo>
                  <a:pt x="2116893" y="1088218"/>
                </a:lnTo>
                <a:lnTo>
                  <a:pt x="2128476" y="1081493"/>
                </a:lnTo>
                <a:lnTo>
                  <a:pt x="2083412" y="1096741"/>
                </a:lnTo>
                <a:lnTo>
                  <a:pt x="2061856" y="1100384"/>
                </a:lnTo>
                <a:lnTo>
                  <a:pt x="2085021" y="1090292"/>
                </a:lnTo>
                <a:lnTo>
                  <a:pt x="2133333" y="1078672"/>
                </a:lnTo>
                <a:lnTo>
                  <a:pt x="2139841" y="1074894"/>
                </a:lnTo>
                <a:lnTo>
                  <a:pt x="2134975" y="1078278"/>
                </a:lnTo>
                <a:lnTo>
                  <a:pt x="2141626" y="1076678"/>
                </a:lnTo>
                <a:lnTo>
                  <a:pt x="2140648" y="1075701"/>
                </a:lnTo>
                <a:cubicBezTo>
                  <a:pt x="2139841" y="1074894"/>
                  <a:pt x="2139841" y="1074894"/>
                  <a:pt x="2139841" y="1074894"/>
                </a:cubicBezTo>
                <a:lnTo>
                  <a:pt x="2145356" y="1072531"/>
                </a:lnTo>
                <a:lnTo>
                  <a:pt x="2145356" y="1070138"/>
                </a:lnTo>
                <a:cubicBezTo>
                  <a:pt x="2145356" y="1069332"/>
                  <a:pt x="2145356" y="1069332"/>
                  <a:pt x="2145356" y="1069332"/>
                </a:cubicBezTo>
                <a:close/>
                <a:moveTo>
                  <a:pt x="1850251" y="1068756"/>
                </a:moveTo>
                <a:lnTo>
                  <a:pt x="1843823" y="1088078"/>
                </a:lnTo>
                <a:lnTo>
                  <a:pt x="1832476" y="1104424"/>
                </a:lnTo>
                <a:lnTo>
                  <a:pt x="1808646" y="1121204"/>
                </a:lnTo>
                <a:lnTo>
                  <a:pt x="1805950" y="1122453"/>
                </a:lnTo>
                <a:lnTo>
                  <a:pt x="1778647" y="1131361"/>
                </a:lnTo>
                <a:lnTo>
                  <a:pt x="1767253" y="1133586"/>
                </a:lnTo>
                <a:lnTo>
                  <a:pt x="1765404" y="1133547"/>
                </a:lnTo>
                <a:lnTo>
                  <a:pt x="1776024" y="1126775"/>
                </a:lnTo>
                <a:lnTo>
                  <a:pt x="1798832" y="1120282"/>
                </a:lnTo>
                <a:cubicBezTo>
                  <a:pt x="1810080" y="1115451"/>
                  <a:pt x="1820524" y="1109011"/>
                  <a:pt x="1829362" y="1100557"/>
                </a:cubicBezTo>
                <a:close/>
                <a:moveTo>
                  <a:pt x="168763" y="1068297"/>
                </a:moveTo>
                <a:lnTo>
                  <a:pt x="179839" y="1076217"/>
                </a:lnTo>
                <a:lnTo>
                  <a:pt x="203046" y="1089215"/>
                </a:lnTo>
                <a:lnTo>
                  <a:pt x="289027" y="1143725"/>
                </a:lnTo>
                <a:lnTo>
                  <a:pt x="296702" y="1148591"/>
                </a:lnTo>
                <a:lnTo>
                  <a:pt x="231222" y="1114793"/>
                </a:lnTo>
                <a:lnTo>
                  <a:pt x="192684" y="1088086"/>
                </a:lnTo>
                <a:lnTo>
                  <a:pt x="176628" y="1075413"/>
                </a:lnTo>
                <a:close/>
                <a:moveTo>
                  <a:pt x="164486" y="1065239"/>
                </a:moveTo>
                <a:lnTo>
                  <a:pt x="167309" y="1066982"/>
                </a:lnTo>
                <a:lnTo>
                  <a:pt x="168763" y="1068297"/>
                </a:lnTo>
                <a:close/>
                <a:moveTo>
                  <a:pt x="1695512" y="1065160"/>
                </a:moveTo>
                <a:lnTo>
                  <a:pt x="1682486" y="1081416"/>
                </a:lnTo>
                <a:lnTo>
                  <a:pt x="1673364" y="1087587"/>
                </a:lnTo>
                <a:lnTo>
                  <a:pt x="1681660" y="1076698"/>
                </a:lnTo>
                <a:lnTo>
                  <a:pt x="1688927" y="1071078"/>
                </a:lnTo>
                <a:close/>
                <a:moveTo>
                  <a:pt x="2044577" y="1064348"/>
                </a:moveTo>
                <a:lnTo>
                  <a:pt x="2022827" y="1074407"/>
                </a:lnTo>
                <a:lnTo>
                  <a:pt x="2030920" y="1070037"/>
                </a:lnTo>
                <a:close/>
                <a:moveTo>
                  <a:pt x="2140750" y="1058638"/>
                </a:moveTo>
                <a:lnTo>
                  <a:pt x="2096731" y="1080434"/>
                </a:lnTo>
                <a:lnTo>
                  <a:pt x="2093889" y="1081083"/>
                </a:lnTo>
                <a:lnTo>
                  <a:pt x="2140173" y="1058711"/>
                </a:lnTo>
                <a:close/>
                <a:moveTo>
                  <a:pt x="3344264" y="1058292"/>
                </a:moveTo>
                <a:lnTo>
                  <a:pt x="3359892" y="1082712"/>
                </a:lnTo>
                <a:lnTo>
                  <a:pt x="3364735" y="1093868"/>
                </a:lnTo>
                <a:lnTo>
                  <a:pt x="3350960" y="1070399"/>
                </a:lnTo>
                <a:close/>
                <a:moveTo>
                  <a:pt x="2206076" y="1057842"/>
                </a:moveTo>
                <a:lnTo>
                  <a:pt x="2212049" y="1062627"/>
                </a:lnTo>
                <a:lnTo>
                  <a:pt x="2208410" y="1062474"/>
                </a:lnTo>
                <a:lnTo>
                  <a:pt x="2217587" y="1067974"/>
                </a:lnTo>
                <a:lnTo>
                  <a:pt x="2218532" y="1067920"/>
                </a:lnTo>
                <a:lnTo>
                  <a:pt x="2218619" y="1067890"/>
                </a:lnTo>
                <a:lnTo>
                  <a:pt x="2212049" y="1062627"/>
                </a:lnTo>
                <a:lnTo>
                  <a:pt x="2213764" y="1062699"/>
                </a:lnTo>
                <a:lnTo>
                  <a:pt x="2206983" y="1058056"/>
                </a:lnTo>
                <a:lnTo>
                  <a:pt x="2208155" y="1058333"/>
                </a:lnTo>
                <a:lnTo>
                  <a:pt x="2206953" y="1058035"/>
                </a:lnTo>
                <a:lnTo>
                  <a:pt x="2206983" y="1058056"/>
                </a:lnTo>
                <a:close/>
                <a:moveTo>
                  <a:pt x="2197174" y="1055738"/>
                </a:moveTo>
                <a:cubicBezTo>
                  <a:pt x="2197174" y="1055738"/>
                  <a:pt x="2197174" y="1062189"/>
                  <a:pt x="2197174" y="1062189"/>
                </a:cubicBezTo>
                <a:cubicBezTo>
                  <a:pt x="2190750" y="1062189"/>
                  <a:pt x="2190750" y="1055738"/>
                  <a:pt x="2197174" y="1055738"/>
                </a:cubicBezTo>
                <a:close/>
                <a:moveTo>
                  <a:pt x="2197174" y="1055738"/>
                </a:moveTo>
                <a:lnTo>
                  <a:pt x="2201256" y="1056703"/>
                </a:lnTo>
                <a:lnTo>
                  <a:pt x="2202107" y="1058695"/>
                </a:lnTo>
                <a:close/>
                <a:moveTo>
                  <a:pt x="1863005" y="1055284"/>
                </a:moveTo>
                <a:lnTo>
                  <a:pt x="1863106" y="1055875"/>
                </a:lnTo>
                <a:lnTo>
                  <a:pt x="1853469" y="1080552"/>
                </a:lnTo>
                <a:close/>
                <a:moveTo>
                  <a:pt x="2069301" y="1054050"/>
                </a:moveTo>
                <a:lnTo>
                  <a:pt x="2044577" y="1064348"/>
                </a:lnTo>
                <a:lnTo>
                  <a:pt x="2061691" y="1056433"/>
                </a:lnTo>
                <a:close/>
                <a:moveTo>
                  <a:pt x="151671" y="1052834"/>
                </a:moveTo>
                <a:lnTo>
                  <a:pt x="218376" y="1092291"/>
                </a:lnTo>
                <a:cubicBezTo>
                  <a:pt x="242462" y="1106757"/>
                  <a:pt x="266547" y="1121223"/>
                  <a:pt x="289027" y="1134081"/>
                </a:cubicBezTo>
                <a:lnTo>
                  <a:pt x="292309" y="1135991"/>
                </a:lnTo>
                <a:lnTo>
                  <a:pt x="247279" y="1113990"/>
                </a:lnTo>
                <a:lnTo>
                  <a:pt x="203046" y="1089215"/>
                </a:lnTo>
                <a:lnTo>
                  <a:pt x="192685" y="1082646"/>
                </a:lnTo>
                <a:lnTo>
                  <a:pt x="167309" y="1066982"/>
                </a:lnTo>
                <a:close/>
                <a:moveTo>
                  <a:pt x="2186990" y="1051860"/>
                </a:moveTo>
                <a:lnTo>
                  <a:pt x="2189655" y="1052960"/>
                </a:lnTo>
                <a:lnTo>
                  <a:pt x="2178431" y="1055738"/>
                </a:lnTo>
                <a:close/>
                <a:moveTo>
                  <a:pt x="139283" y="1051535"/>
                </a:moveTo>
                <a:lnTo>
                  <a:pt x="147725" y="1056929"/>
                </a:lnTo>
                <a:lnTo>
                  <a:pt x="192684" y="1088086"/>
                </a:lnTo>
                <a:lnTo>
                  <a:pt x="218376" y="1108364"/>
                </a:lnTo>
                <a:cubicBezTo>
                  <a:pt x="234433" y="1121223"/>
                  <a:pt x="250490" y="1132474"/>
                  <a:pt x="266547" y="1142922"/>
                </a:cubicBezTo>
                <a:lnTo>
                  <a:pt x="269381" y="1144671"/>
                </a:lnTo>
                <a:lnTo>
                  <a:pt x="225602" y="1120419"/>
                </a:lnTo>
                <a:lnTo>
                  <a:pt x="222089" y="1118136"/>
                </a:lnTo>
                <a:lnTo>
                  <a:pt x="163782" y="1072199"/>
                </a:lnTo>
                <a:close/>
                <a:moveTo>
                  <a:pt x="2211922" y="1050797"/>
                </a:moveTo>
                <a:lnTo>
                  <a:pt x="2208276" y="1052013"/>
                </a:lnTo>
                <a:lnTo>
                  <a:pt x="2214774" y="1053621"/>
                </a:lnTo>
                <a:lnTo>
                  <a:pt x="2216767" y="1055595"/>
                </a:lnTo>
                <a:lnTo>
                  <a:pt x="2219489" y="1054788"/>
                </a:lnTo>
                <a:lnTo>
                  <a:pt x="2214774" y="1053621"/>
                </a:lnTo>
                <a:lnTo>
                  <a:pt x="2213706" y="1052563"/>
                </a:lnTo>
                <a:close/>
                <a:moveTo>
                  <a:pt x="1116412" y="1049488"/>
                </a:moveTo>
                <a:lnTo>
                  <a:pt x="1089401" y="1094482"/>
                </a:lnTo>
                <a:lnTo>
                  <a:pt x="1046957" y="1152332"/>
                </a:lnTo>
                <a:cubicBezTo>
                  <a:pt x="1027664" y="1178043"/>
                  <a:pt x="1001940" y="1210181"/>
                  <a:pt x="982647" y="1242320"/>
                </a:cubicBezTo>
                <a:cubicBezTo>
                  <a:pt x="963354" y="1268031"/>
                  <a:pt x="944061" y="1300169"/>
                  <a:pt x="924768" y="1332308"/>
                </a:cubicBezTo>
                <a:cubicBezTo>
                  <a:pt x="911906" y="1345163"/>
                  <a:pt x="905475" y="1351591"/>
                  <a:pt x="899044" y="1364446"/>
                </a:cubicBezTo>
                <a:cubicBezTo>
                  <a:pt x="892613" y="1377302"/>
                  <a:pt x="879751" y="1383729"/>
                  <a:pt x="873320" y="1390157"/>
                </a:cubicBezTo>
                <a:cubicBezTo>
                  <a:pt x="863673" y="1404619"/>
                  <a:pt x="846792" y="1415466"/>
                  <a:pt x="830815" y="1414562"/>
                </a:cubicBezTo>
                <a:lnTo>
                  <a:pt x="829911" y="1414261"/>
                </a:lnTo>
                <a:lnTo>
                  <a:pt x="831518" y="1412654"/>
                </a:lnTo>
                <a:lnTo>
                  <a:pt x="835168" y="1409006"/>
                </a:lnTo>
                <a:lnTo>
                  <a:pt x="837246" y="1408938"/>
                </a:lnTo>
                <a:cubicBezTo>
                  <a:pt x="853223" y="1403816"/>
                  <a:pt x="870104" y="1386943"/>
                  <a:pt x="879751" y="1377302"/>
                </a:cubicBezTo>
                <a:cubicBezTo>
                  <a:pt x="924768" y="1325880"/>
                  <a:pt x="956923" y="1268031"/>
                  <a:pt x="995509" y="1216609"/>
                </a:cubicBezTo>
                <a:cubicBezTo>
                  <a:pt x="1014802" y="1184470"/>
                  <a:pt x="1040526" y="1152332"/>
                  <a:pt x="1059819" y="1126621"/>
                </a:cubicBezTo>
                <a:close/>
                <a:moveTo>
                  <a:pt x="2178431" y="1049388"/>
                </a:moveTo>
                <a:cubicBezTo>
                  <a:pt x="2178431" y="1049388"/>
                  <a:pt x="2178431" y="1055738"/>
                  <a:pt x="2178431" y="1055738"/>
                </a:cubicBezTo>
                <a:cubicBezTo>
                  <a:pt x="2172018" y="1055738"/>
                  <a:pt x="2172018" y="1049388"/>
                  <a:pt x="2178431" y="1049388"/>
                </a:cubicBezTo>
                <a:close/>
                <a:moveTo>
                  <a:pt x="2179746" y="1048872"/>
                </a:moveTo>
                <a:lnTo>
                  <a:pt x="2180035" y="1048991"/>
                </a:lnTo>
                <a:lnTo>
                  <a:pt x="2178431" y="1049388"/>
                </a:lnTo>
                <a:close/>
                <a:moveTo>
                  <a:pt x="2189655" y="1046610"/>
                </a:moveTo>
                <a:lnTo>
                  <a:pt x="2194325" y="1048537"/>
                </a:lnTo>
                <a:lnTo>
                  <a:pt x="2186990" y="1051860"/>
                </a:lnTo>
                <a:lnTo>
                  <a:pt x="2180035" y="1048991"/>
                </a:lnTo>
                <a:close/>
                <a:moveTo>
                  <a:pt x="3163272" y="1046172"/>
                </a:moveTo>
                <a:lnTo>
                  <a:pt x="3172354" y="1059280"/>
                </a:lnTo>
                <a:lnTo>
                  <a:pt x="3171563" y="1057780"/>
                </a:lnTo>
                <a:close/>
                <a:moveTo>
                  <a:pt x="2108887" y="1045684"/>
                </a:moveTo>
                <a:lnTo>
                  <a:pt x="2113177" y="1046759"/>
                </a:lnTo>
                <a:lnTo>
                  <a:pt x="2114809" y="1047168"/>
                </a:lnTo>
                <a:lnTo>
                  <a:pt x="2112272" y="1049077"/>
                </a:lnTo>
                <a:cubicBezTo>
                  <a:pt x="2100104" y="1056232"/>
                  <a:pt x="2087032" y="1062479"/>
                  <a:pt x="2073758" y="1068525"/>
                </a:cubicBezTo>
                <a:lnTo>
                  <a:pt x="2066453" y="1072301"/>
                </a:lnTo>
                <a:lnTo>
                  <a:pt x="1997333" y="1101578"/>
                </a:lnTo>
                <a:cubicBezTo>
                  <a:pt x="2019858" y="1085455"/>
                  <a:pt x="2045601" y="1075781"/>
                  <a:pt x="2071345" y="1064495"/>
                </a:cubicBezTo>
                <a:close/>
                <a:moveTo>
                  <a:pt x="1726046" y="1044313"/>
                </a:moveTo>
                <a:lnTo>
                  <a:pt x="1669654" y="1100887"/>
                </a:lnTo>
                <a:lnTo>
                  <a:pt x="1683827" y="1082337"/>
                </a:lnTo>
                <a:lnTo>
                  <a:pt x="1691982" y="1074992"/>
                </a:lnTo>
                <a:lnTo>
                  <a:pt x="1698363" y="1070675"/>
                </a:lnTo>
                <a:lnTo>
                  <a:pt x="1707039" y="1061431"/>
                </a:lnTo>
                <a:close/>
                <a:moveTo>
                  <a:pt x="2096711" y="1044202"/>
                </a:moveTo>
                <a:lnTo>
                  <a:pt x="2090652" y="1047364"/>
                </a:lnTo>
                <a:lnTo>
                  <a:pt x="2069301" y="1054050"/>
                </a:lnTo>
                <a:lnTo>
                  <a:pt x="2080998" y="1049178"/>
                </a:lnTo>
                <a:lnTo>
                  <a:pt x="2089074" y="1045619"/>
                </a:lnTo>
                <a:close/>
                <a:moveTo>
                  <a:pt x="1855166" y="1044130"/>
                </a:moveTo>
                <a:lnTo>
                  <a:pt x="1856678" y="1049434"/>
                </a:lnTo>
                <a:lnTo>
                  <a:pt x="1850251" y="1068756"/>
                </a:lnTo>
                <a:close/>
                <a:moveTo>
                  <a:pt x="2183171" y="1043935"/>
                </a:moveTo>
                <a:lnTo>
                  <a:pt x="2187636" y="1045777"/>
                </a:lnTo>
                <a:lnTo>
                  <a:pt x="2179746" y="1048872"/>
                </a:lnTo>
                <a:lnTo>
                  <a:pt x="2174438" y="1046682"/>
                </a:lnTo>
                <a:lnTo>
                  <a:pt x="2181137" y="1044923"/>
                </a:lnTo>
                <a:close/>
                <a:moveTo>
                  <a:pt x="2216912" y="1043038"/>
                </a:moveTo>
                <a:lnTo>
                  <a:pt x="2216377" y="1043341"/>
                </a:lnTo>
                <a:lnTo>
                  <a:pt x="2217019" y="1044196"/>
                </a:lnTo>
                <a:close/>
                <a:moveTo>
                  <a:pt x="2165604" y="1042652"/>
                </a:moveTo>
                <a:lnTo>
                  <a:pt x="2165604" y="1043038"/>
                </a:lnTo>
                <a:lnTo>
                  <a:pt x="2165186" y="1042762"/>
                </a:lnTo>
                <a:close/>
                <a:moveTo>
                  <a:pt x="3328568" y="1041225"/>
                </a:moveTo>
                <a:lnTo>
                  <a:pt x="3331857" y="1045363"/>
                </a:lnTo>
                <a:lnTo>
                  <a:pt x="3353060" y="1080745"/>
                </a:lnTo>
                <a:close/>
                <a:moveTo>
                  <a:pt x="2106680" y="1038999"/>
                </a:moveTo>
                <a:lnTo>
                  <a:pt x="2114317" y="1041677"/>
                </a:lnTo>
                <a:lnTo>
                  <a:pt x="2109557" y="1045349"/>
                </a:lnTo>
                <a:lnTo>
                  <a:pt x="2108887" y="1045684"/>
                </a:lnTo>
                <a:lnTo>
                  <a:pt x="2100306" y="1043535"/>
                </a:lnTo>
                <a:lnTo>
                  <a:pt x="2096711" y="1044202"/>
                </a:lnTo>
                <a:close/>
                <a:moveTo>
                  <a:pt x="2193883" y="1038729"/>
                </a:moveTo>
                <a:lnTo>
                  <a:pt x="2183171" y="1043935"/>
                </a:lnTo>
                <a:lnTo>
                  <a:pt x="2180248" y="1042729"/>
                </a:lnTo>
                <a:lnTo>
                  <a:pt x="2185647" y="1040657"/>
                </a:lnTo>
                <a:close/>
                <a:moveTo>
                  <a:pt x="2183279" y="1038266"/>
                </a:moveTo>
                <a:lnTo>
                  <a:pt x="2177741" y="1039761"/>
                </a:lnTo>
                <a:lnTo>
                  <a:pt x="2176711" y="1041270"/>
                </a:lnTo>
                <a:lnTo>
                  <a:pt x="2179241" y="1042314"/>
                </a:lnTo>
                <a:lnTo>
                  <a:pt x="2183167" y="1039504"/>
                </a:lnTo>
                <a:close/>
                <a:moveTo>
                  <a:pt x="2097161" y="1037573"/>
                </a:moveTo>
                <a:lnTo>
                  <a:pt x="2103524" y="1037892"/>
                </a:lnTo>
                <a:lnTo>
                  <a:pt x="2105242" y="1038494"/>
                </a:lnTo>
                <a:lnTo>
                  <a:pt x="2089074" y="1045619"/>
                </a:lnTo>
                <a:lnTo>
                  <a:pt x="2078585" y="1047565"/>
                </a:lnTo>
                <a:cubicBezTo>
                  <a:pt x="2071345" y="1049984"/>
                  <a:pt x="2064909" y="1053209"/>
                  <a:pt x="2061691" y="1056433"/>
                </a:cubicBezTo>
                <a:close/>
                <a:moveTo>
                  <a:pt x="2093006" y="1037365"/>
                </a:moveTo>
                <a:lnTo>
                  <a:pt x="2096355" y="1037533"/>
                </a:lnTo>
                <a:lnTo>
                  <a:pt x="2061691" y="1056433"/>
                </a:lnTo>
                <a:cubicBezTo>
                  <a:pt x="2055255" y="1062882"/>
                  <a:pt x="2055255" y="1056433"/>
                  <a:pt x="2055255" y="1056433"/>
                </a:cubicBezTo>
                <a:lnTo>
                  <a:pt x="2065981" y="1049984"/>
                </a:lnTo>
                <a:lnTo>
                  <a:pt x="2076976" y="1045147"/>
                </a:lnTo>
                <a:close/>
                <a:moveTo>
                  <a:pt x="822242" y="1036791"/>
                </a:moveTo>
                <a:cubicBezTo>
                  <a:pt x="777207" y="1094862"/>
                  <a:pt x="745039" y="1165839"/>
                  <a:pt x="712871" y="1230363"/>
                </a:cubicBezTo>
                <a:cubicBezTo>
                  <a:pt x="706438" y="1230363"/>
                  <a:pt x="706438" y="1230363"/>
                  <a:pt x="706438" y="1223911"/>
                </a:cubicBezTo>
                <a:cubicBezTo>
                  <a:pt x="745039" y="1159387"/>
                  <a:pt x="777207" y="1094862"/>
                  <a:pt x="822242" y="1036791"/>
                </a:cubicBezTo>
                <a:close/>
                <a:moveTo>
                  <a:pt x="4292246" y="1035419"/>
                </a:moveTo>
                <a:lnTo>
                  <a:pt x="4262187" y="1064878"/>
                </a:lnTo>
                <a:cubicBezTo>
                  <a:pt x="4250943" y="1075349"/>
                  <a:pt x="4239699" y="1085014"/>
                  <a:pt x="4226849" y="1094679"/>
                </a:cubicBezTo>
                <a:lnTo>
                  <a:pt x="4194242" y="1123835"/>
                </a:lnTo>
                <a:lnTo>
                  <a:pt x="4175448" y="1139783"/>
                </a:lnTo>
                <a:cubicBezTo>
                  <a:pt x="4148141" y="1163945"/>
                  <a:pt x="4120835" y="1188108"/>
                  <a:pt x="4091922" y="1210660"/>
                </a:cubicBezTo>
                <a:lnTo>
                  <a:pt x="4068946" y="1228097"/>
                </a:lnTo>
                <a:lnTo>
                  <a:pt x="4114409" y="1190524"/>
                </a:lnTo>
                <a:cubicBezTo>
                  <a:pt x="4143322" y="1165556"/>
                  <a:pt x="4172235" y="1139783"/>
                  <a:pt x="4201148" y="1114009"/>
                </a:cubicBezTo>
                <a:lnTo>
                  <a:pt x="4233426" y="1084337"/>
                </a:lnTo>
                <a:lnTo>
                  <a:pt x="4266202" y="1056019"/>
                </a:lnTo>
                <a:close/>
                <a:moveTo>
                  <a:pt x="2183625" y="1034450"/>
                </a:moveTo>
                <a:lnTo>
                  <a:pt x="2180679" y="1035457"/>
                </a:lnTo>
                <a:lnTo>
                  <a:pt x="2177987" y="1039400"/>
                </a:lnTo>
                <a:lnTo>
                  <a:pt x="2181137" y="1038573"/>
                </a:lnTo>
                <a:lnTo>
                  <a:pt x="2183349" y="1037499"/>
                </a:lnTo>
                <a:close/>
                <a:moveTo>
                  <a:pt x="789772" y="1034369"/>
                </a:moveTo>
                <a:cubicBezTo>
                  <a:pt x="790576" y="1035175"/>
                  <a:pt x="790576" y="1036787"/>
                  <a:pt x="790576" y="1036787"/>
                </a:cubicBezTo>
                <a:cubicBezTo>
                  <a:pt x="745541" y="1101280"/>
                  <a:pt x="713373" y="1165772"/>
                  <a:pt x="674771" y="1230264"/>
                </a:cubicBezTo>
                <a:cubicBezTo>
                  <a:pt x="674771" y="1236713"/>
                  <a:pt x="668338" y="1230264"/>
                  <a:pt x="668338" y="1230264"/>
                </a:cubicBezTo>
                <a:cubicBezTo>
                  <a:pt x="706939" y="1165772"/>
                  <a:pt x="745541" y="1101280"/>
                  <a:pt x="784142" y="1036787"/>
                </a:cubicBezTo>
                <a:cubicBezTo>
                  <a:pt x="787359" y="1033563"/>
                  <a:pt x="788967" y="1033563"/>
                  <a:pt x="789772" y="1034369"/>
                </a:cubicBezTo>
                <a:close/>
                <a:moveTo>
                  <a:pt x="2120221" y="1031893"/>
                </a:moveTo>
                <a:lnTo>
                  <a:pt x="2119613" y="1032249"/>
                </a:lnTo>
                <a:lnTo>
                  <a:pt x="2106680" y="1038999"/>
                </a:lnTo>
                <a:lnTo>
                  <a:pt x="2105242" y="1038494"/>
                </a:lnTo>
                <a:close/>
                <a:moveTo>
                  <a:pt x="2127197" y="1028819"/>
                </a:moveTo>
                <a:lnTo>
                  <a:pt x="2120221" y="1031893"/>
                </a:lnTo>
                <a:lnTo>
                  <a:pt x="2124151" y="1029596"/>
                </a:lnTo>
                <a:close/>
                <a:moveTo>
                  <a:pt x="1734904" y="1027412"/>
                </a:moveTo>
                <a:lnTo>
                  <a:pt x="1727474" y="1039657"/>
                </a:lnTo>
                <a:lnTo>
                  <a:pt x="1707039" y="1061431"/>
                </a:lnTo>
                <a:lnTo>
                  <a:pt x="1691982" y="1074992"/>
                </a:lnTo>
                <a:lnTo>
                  <a:pt x="1686718" y="1078553"/>
                </a:lnTo>
                <a:lnTo>
                  <a:pt x="1697661" y="1064230"/>
                </a:lnTo>
                <a:lnTo>
                  <a:pt x="1703768" y="1057740"/>
                </a:lnTo>
                <a:lnTo>
                  <a:pt x="1727474" y="1036435"/>
                </a:lnTo>
                <a:close/>
                <a:moveTo>
                  <a:pt x="2249544" y="1024965"/>
                </a:moveTo>
                <a:lnTo>
                  <a:pt x="2242567" y="1030338"/>
                </a:lnTo>
                <a:lnTo>
                  <a:pt x="2217048" y="1044235"/>
                </a:lnTo>
                <a:lnTo>
                  <a:pt x="2218531" y="1046213"/>
                </a:lnTo>
                <a:lnTo>
                  <a:pt x="2217349" y="1047790"/>
                </a:lnTo>
                <a:lnTo>
                  <a:pt x="2217714" y="1051769"/>
                </a:lnTo>
                <a:lnTo>
                  <a:pt x="2221247" y="1054268"/>
                </a:lnTo>
                <a:lnTo>
                  <a:pt x="2251125" y="1045419"/>
                </a:lnTo>
                <a:lnTo>
                  <a:pt x="2255859" y="1043038"/>
                </a:lnTo>
                <a:lnTo>
                  <a:pt x="2241672" y="1043038"/>
                </a:lnTo>
                <a:cubicBezTo>
                  <a:pt x="2235200" y="1043038"/>
                  <a:pt x="2235200" y="1036688"/>
                  <a:pt x="2241672" y="1036688"/>
                </a:cubicBezTo>
                <a:lnTo>
                  <a:pt x="2268482" y="1036688"/>
                </a:lnTo>
                <a:lnTo>
                  <a:pt x="2281106" y="1030338"/>
                </a:lnTo>
                <a:cubicBezTo>
                  <a:pt x="2281106" y="1030338"/>
                  <a:pt x="2287588" y="1030338"/>
                  <a:pt x="2281106" y="1036688"/>
                </a:cubicBezTo>
                <a:lnTo>
                  <a:pt x="2319338" y="1036688"/>
                </a:lnTo>
                <a:cubicBezTo>
                  <a:pt x="2319338" y="1036688"/>
                  <a:pt x="2319338" y="1043038"/>
                  <a:pt x="2319338" y="1043038"/>
                </a:cubicBezTo>
                <a:lnTo>
                  <a:pt x="2268482" y="1043038"/>
                </a:lnTo>
                <a:lnTo>
                  <a:pt x="2251125" y="1051769"/>
                </a:lnTo>
                <a:lnTo>
                  <a:pt x="2228907" y="1058349"/>
                </a:lnTo>
                <a:lnTo>
                  <a:pt x="2242185" y="1062265"/>
                </a:lnTo>
                <a:lnTo>
                  <a:pt x="2242952" y="1064848"/>
                </a:lnTo>
                <a:lnTo>
                  <a:pt x="2256971" y="1066814"/>
                </a:lnTo>
                <a:cubicBezTo>
                  <a:pt x="2265327" y="1069346"/>
                  <a:pt x="2273457" y="1072673"/>
                  <a:pt x="2280684" y="1075092"/>
                </a:cubicBezTo>
                <a:lnTo>
                  <a:pt x="2280797" y="1075168"/>
                </a:lnTo>
                <a:lnTo>
                  <a:pt x="2296319" y="1070886"/>
                </a:lnTo>
                <a:lnTo>
                  <a:pt x="2313492" y="1062088"/>
                </a:lnTo>
                <a:lnTo>
                  <a:pt x="2281238" y="1062088"/>
                </a:lnTo>
                <a:cubicBezTo>
                  <a:pt x="2290763" y="1058913"/>
                  <a:pt x="2300288" y="1057326"/>
                  <a:pt x="2309020" y="1056532"/>
                </a:cubicBezTo>
                <a:lnTo>
                  <a:pt x="2325443" y="1055966"/>
                </a:lnTo>
                <a:lnTo>
                  <a:pt x="2338282" y="1049388"/>
                </a:lnTo>
                <a:cubicBezTo>
                  <a:pt x="2338282" y="1049388"/>
                  <a:pt x="2344738" y="1056003"/>
                  <a:pt x="2344738" y="1056003"/>
                </a:cubicBezTo>
                <a:cubicBezTo>
                  <a:pt x="2331827" y="1065925"/>
                  <a:pt x="2317301" y="1072540"/>
                  <a:pt x="2301968" y="1077500"/>
                </a:cubicBezTo>
                <a:lnTo>
                  <a:pt x="2288993" y="1080655"/>
                </a:lnTo>
                <a:lnTo>
                  <a:pt x="2293319" y="1083552"/>
                </a:lnTo>
                <a:lnTo>
                  <a:pt x="2293938" y="1082726"/>
                </a:lnTo>
                <a:cubicBezTo>
                  <a:pt x="2297113" y="1082726"/>
                  <a:pt x="2298701" y="1084314"/>
                  <a:pt x="2298701" y="1085901"/>
                </a:cubicBezTo>
                <a:lnTo>
                  <a:pt x="2297763" y="1086527"/>
                </a:lnTo>
                <a:lnTo>
                  <a:pt x="2319232" y="1100901"/>
                </a:lnTo>
                <a:lnTo>
                  <a:pt x="2319227" y="1100898"/>
                </a:lnTo>
                <a:lnTo>
                  <a:pt x="2292247" y="1089285"/>
                </a:lnTo>
                <a:lnTo>
                  <a:pt x="2281924" y="1082374"/>
                </a:lnTo>
                <a:lnTo>
                  <a:pt x="2278259" y="1083265"/>
                </a:lnTo>
                <a:lnTo>
                  <a:pt x="2292247" y="1089285"/>
                </a:lnTo>
                <a:lnTo>
                  <a:pt x="2338497" y="1120251"/>
                </a:lnTo>
                <a:lnTo>
                  <a:pt x="2332075" y="1117026"/>
                </a:lnTo>
                <a:cubicBezTo>
                  <a:pt x="2317621" y="1108962"/>
                  <a:pt x="2303167" y="1100897"/>
                  <a:pt x="2287108" y="1094446"/>
                </a:cubicBezTo>
                <a:lnTo>
                  <a:pt x="2268982" y="1086547"/>
                </a:lnTo>
                <a:lnTo>
                  <a:pt x="2275272" y="1091634"/>
                </a:lnTo>
                <a:cubicBezTo>
                  <a:pt x="2282535" y="1096528"/>
                  <a:pt x="2290605" y="1101423"/>
                  <a:pt x="2300288" y="1107950"/>
                </a:cubicBezTo>
                <a:cubicBezTo>
                  <a:pt x="2300288" y="1111213"/>
                  <a:pt x="2300288" y="1112845"/>
                  <a:pt x="2299481" y="1113660"/>
                </a:cubicBezTo>
                <a:lnTo>
                  <a:pt x="2294902" y="1114322"/>
                </a:lnTo>
                <a:lnTo>
                  <a:pt x="2300758" y="1117832"/>
                </a:lnTo>
                <a:cubicBezTo>
                  <a:pt x="2336892" y="1136380"/>
                  <a:pt x="2373830" y="1152508"/>
                  <a:pt x="2409161" y="1165411"/>
                </a:cubicBezTo>
                <a:lnTo>
                  <a:pt x="2410487" y="1165915"/>
                </a:lnTo>
                <a:lnTo>
                  <a:pt x="2429030" y="1178521"/>
                </a:lnTo>
                <a:lnTo>
                  <a:pt x="2386677" y="1163798"/>
                </a:lnTo>
                <a:lnTo>
                  <a:pt x="2309296" y="1128114"/>
                </a:lnTo>
                <a:lnTo>
                  <a:pt x="2275971" y="1105295"/>
                </a:lnTo>
                <a:lnTo>
                  <a:pt x="2246220" y="1090002"/>
                </a:lnTo>
                <a:lnTo>
                  <a:pt x="2225525" y="1073423"/>
                </a:lnTo>
                <a:lnTo>
                  <a:pt x="2229274" y="1075317"/>
                </a:lnTo>
                <a:lnTo>
                  <a:pt x="2230443" y="1075681"/>
                </a:lnTo>
                <a:lnTo>
                  <a:pt x="2224701" y="1072239"/>
                </a:lnTo>
                <a:lnTo>
                  <a:pt x="2226691" y="1071551"/>
                </a:lnTo>
                <a:lnTo>
                  <a:pt x="2234621" y="1076981"/>
                </a:lnTo>
                <a:lnTo>
                  <a:pt x="2238568" y="1078208"/>
                </a:lnTo>
                <a:lnTo>
                  <a:pt x="2249448" y="1086739"/>
                </a:lnTo>
                <a:lnTo>
                  <a:pt x="2252048" y="1087981"/>
                </a:lnTo>
                <a:lnTo>
                  <a:pt x="2254356" y="1082461"/>
                </a:lnTo>
                <a:lnTo>
                  <a:pt x="2255467" y="1082155"/>
                </a:lnTo>
                <a:lnTo>
                  <a:pt x="2255097" y="1081844"/>
                </a:lnTo>
                <a:cubicBezTo>
                  <a:pt x="2248641" y="1081844"/>
                  <a:pt x="2243799" y="1080212"/>
                  <a:pt x="2239764" y="1078581"/>
                </a:cubicBezTo>
                <a:lnTo>
                  <a:pt x="2238568" y="1078208"/>
                </a:lnTo>
                <a:lnTo>
                  <a:pt x="2230398" y="1071804"/>
                </a:lnTo>
                <a:lnTo>
                  <a:pt x="2227983" y="1071105"/>
                </a:lnTo>
                <a:lnTo>
                  <a:pt x="2229040" y="1070739"/>
                </a:lnTo>
                <a:lnTo>
                  <a:pt x="2224970" y="1067548"/>
                </a:lnTo>
                <a:lnTo>
                  <a:pt x="2231695" y="1067159"/>
                </a:lnTo>
                <a:lnTo>
                  <a:pt x="2241229" y="1070483"/>
                </a:lnTo>
                <a:lnTo>
                  <a:pt x="2248565" y="1071060"/>
                </a:lnTo>
                <a:lnTo>
                  <a:pt x="2254102" y="1072867"/>
                </a:lnTo>
                <a:lnTo>
                  <a:pt x="2267786" y="1078757"/>
                </a:lnTo>
                <a:lnTo>
                  <a:pt x="2270149" y="1078105"/>
                </a:lnTo>
                <a:lnTo>
                  <a:pt x="2254102" y="1072867"/>
                </a:lnTo>
                <a:lnTo>
                  <a:pt x="2244047" y="1068540"/>
                </a:lnTo>
                <a:lnTo>
                  <a:pt x="2244606" y="1070423"/>
                </a:lnTo>
                <a:cubicBezTo>
                  <a:pt x="2243799" y="1072054"/>
                  <a:pt x="2242185" y="1072054"/>
                  <a:pt x="2242185" y="1068791"/>
                </a:cubicBezTo>
                <a:lnTo>
                  <a:pt x="2228061" y="1064626"/>
                </a:lnTo>
                <a:lnTo>
                  <a:pt x="2223329" y="1066262"/>
                </a:lnTo>
                <a:lnTo>
                  <a:pt x="2224970" y="1067548"/>
                </a:lnTo>
                <a:lnTo>
                  <a:pt x="2221166" y="1067768"/>
                </a:lnTo>
                <a:lnTo>
                  <a:pt x="2224616" y="1070130"/>
                </a:lnTo>
                <a:lnTo>
                  <a:pt x="2219605" y="1068680"/>
                </a:lnTo>
                <a:lnTo>
                  <a:pt x="2222106" y="1070683"/>
                </a:lnTo>
                <a:lnTo>
                  <a:pt x="2224701" y="1072239"/>
                </a:lnTo>
                <a:lnTo>
                  <a:pt x="2224244" y="1072397"/>
                </a:lnTo>
                <a:lnTo>
                  <a:pt x="2225525" y="1073423"/>
                </a:lnTo>
                <a:lnTo>
                  <a:pt x="2223799" y="1072550"/>
                </a:lnTo>
                <a:lnTo>
                  <a:pt x="2220606" y="1073654"/>
                </a:lnTo>
                <a:lnTo>
                  <a:pt x="2218416" y="1071016"/>
                </a:lnTo>
                <a:lnTo>
                  <a:pt x="2217681" y="1071388"/>
                </a:lnTo>
                <a:lnTo>
                  <a:pt x="2218166" y="1072465"/>
                </a:lnTo>
                <a:lnTo>
                  <a:pt x="2217073" y="1071695"/>
                </a:lnTo>
                <a:lnTo>
                  <a:pt x="2216446" y="1072012"/>
                </a:lnTo>
                <a:lnTo>
                  <a:pt x="2216446" y="1074083"/>
                </a:lnTo>
                <a:lnTo>
                  <a:pt x="2214601" y="1072944"/>
                </a:lnTo>
                <a:lnTo>
                  <a:pt x="2209906" y="1075317"/>
                </a:lnTo>
                <a:cubicBezTo>
                  <a:pt x="2203450" y="1075317"/>
                  <a:pt x="2203450" y="1068791"/>
                  <a:pt x="2203450" y="1068791"/>
                </a:cubicBezTo>
                <a:lnTo>
                  <a:pt x="2207493" y="1068558"/>
                </a:lnTo>
                <a:lnTo>
                  <a:pt x="2197174" y="1062189"/>
                </a:lnTo>
                <a:lnTo>
                  <a:pt x="2208066" y="1065341"/>
                </a:lnTo>
                <a:lnTo>
                  <a:pt x="2212237" y="1068284"/>
                </a:lnTo>
                <a:lnTo>
                  <a:pt x="2217236" y="1067995"/>
                </a:lnTo>
                <a:lnTo>
                  <a:pt x="2208066" y="1065341"/>
                </a:lnTo>
                <a:lnTo>
                  <a:pt x="2203721" y="1062276"/>
                </a:lnTo>
                <a:lnTo>
                  <a:pt x="2203450" y="1062265"/>
                </a:lnTo>
                <a:lnTo>
                  <a:pt x="2203495" y="1061948"/>
                </a:lnTo>
                <a:lnTo>
                  <a:pt x="2202107" y="1058695"/>
                </a:lnTo>
                <a:lnTo>
                  <a:pt x="2203810" y="1059716"/>
                </a:lnTo>
                <a:lnTo>
                  <a:pt x="2204140" y="1057384"/>
                </a:lnTo>
                <a:lnTo>
                  <a:pt x="2201256" y="1056703"/>
                </a:lnTo>
                <a:lnTo>
                  <a:pt x="2201219" y="1056616"/>
                </a:lnTo>
                <a:lnTo>
                  <a:pt x="2197344" y="1055657"/>
                </a:lnTo>
                <a:lnTo>
                  <a:pt x="2197100" y="1055738"/>
                </a:lnTo>
                <a:lnTo>
                  <a:pt x="2197100" y="1055597"/>
                </a:lnTo>
                <a:lnTo>
                  <a:pt x="2194465" y="1054944"/>
                </a:lnTo>
                <a:lnTo>
                  <a:pt x="2189655" y="1052960"/>
                </a:lnTo>
                <a:lnTo>
                  <a:pt x="2197100" y="1051117"/>
                </a:lnTo>
                <a:lnTo>
                  <a:pt x="2197100" y="1049388"/>
                </a:lnTo>
                <a:lnTo>
                  <a:pt x="2197528" y="1049353"/>
                </a:lnTo>
                <a:lnTo>
                  <a:pt x="2194465" y="1048594"/>
                </a:lnTo>
                <a:lnTo>
                  <a:pt x="2194325" y="1048537"/>
                </a:lnTo>
                <a:lnTo>
                  <a:pt x="2209321" y="1041742"/>
                </a:lnTo>
                <a:lnTo>
                  <a:pt x="2210499" y="1041451"/>
                </a:lnTo>
                <a:lnTo>
                  <a:pt x="2213147" y="1040009"/>
                </a:lnTo>
                <a:lnTo>
                  <a:pt x="2225731" y="1034307"/>
                </a:lnTo>
                <a:close/>
                <a:moveTo>
                  <a:pt x="2145356" y="1024187"/>
                </a:moveTo>
                <a:lnTo>
                  <a:pt x="2119633" y="1043539"/>
                </a:lnTo>
                <a:lnTo>
                  <a:pt x="2119613" y="1043535"/>
                </a:lnTo>
                <a:lnTo>
                  <a:pt x="2114317" y="1041677"/>
                </a:lnTo>
                <a:lnTo>
                  <a:pt x="2132862" y="1027374"/>
                </a:lnTo>
                <a:close/>
                <a:moveTo>
                  <a:pt x="2120923" y="1023736"/>
                </a:moveTo>
                <a:lnTo>
                  <a:pt x="2120416" y="1024058"/>
                </a:lnTo>
                <a:lnTo>
                  <a:pt x="2093006" y="1037365"/>
                </a:lnTo>
                <a:lnTo>
                  <a:pt x="2087434" y="1037086"/>
                </a:lnTo>
                <a:lnTo>
                  <a:pt x="2065981" y="1049984"/>
                </a:lnTo>
                <a:lnTo>
                  <a:pt x="1979745" y="1087923"/>
                </a:lnTo>
                <a:lnTo>
                  <a:pt x="1979004" y="1089660"/>
                </a:lnTo>
                <a:lnTo>
                  <a:pt x="1982429" y="1093092"/>
                </a:lnTo>
                <a:lnTo>
                  <a:pt x="1978025" y="1095128"/>
                </a:lnTo>
                <a:lnTo>
                  <a:pt x="1978025" y="1091953"/>
                </a:lnTo>
                <a:lnTo>
                  <a:pt x="1973961" y="1101479"/>
                </a:lnTo>
                <a:lnTo>
                  <a:pt x="1974814" y="1101693"/>
                </a:lnTo>
                <a:cubicBezTo>
                  <a:pt x="1976420" y="1102499"/>
                  <a:pt x="1978026" y="1104110"/>
                  <a:pt x="1978026" y="1107333"/>
                </a:cubicBezTo>
                <a:cubicBezTo>
                  <a:pt x="1971602" y="1107333"/>
                  <a:pt x="1971602" y="1107333"/>
                  <a:pt x="1971602" y="1107333"/>
                </a:cubicBezTo>
                <a:lnTo>
                  <a:pt x="1969689" y="1114816"/>
                </a:lnTo>
                <a:lnTo>
                  <a:pt x="1964561" y="1119420"/>
                </a:lnTo>
                <a:lnTo>
                  <a:pt x="1955383" y="1134138"/>
                </a:lnTo>
                <a:lnTo>
                  <a:pt x="1952329" y="1139559"/>
                </a:lnTo>
                <a:lnTo>
                  <a:pt x="1937814" y="1168682"/>
                </a:lnTo>
                <a:lnTo>
                  <a:pt x="1929231" y="1179355"/>
                </a:lnTo>
                <a:lnTo>
                  <a:pt x="1916191" y="1190315"/>
                </a:lnTo>
                <a:lnTo>
                  <a:pt x="1909650" y="1194131"/>
                </a:lnTo>
                <a:lnTo>
                  <a:pt x="1926631" y="1178230"/>
                </a:lnTo>
                <a:lnTo>
                  <a:pt x="1935929" y="1156607"/>
                </a:lnTo>
                <a:lnTo>
                  <a:pt x="1934369" y="1155702"/>
                </a:lnTo>
                <a:cubicBezTo>
                  <a:pt x="1933575" y="1154089"/>
                  <a:pt x="1933575" y="1152477"/>
                  <a:pt x="1933575" y="1152477"/>
                </a:cubicBezTo>
                <a:lnTo>
                  <a:pt x="1943732" y="1138458"/>
                </a:lnTo>
                <a:lnTo>
                  <a:pt x="1944298" y="1137142"/>
                </a:lnTo>
                <a:lnTo>
                  <a:pt x="1954513" y="1123578"/>
                </a:lnTo>
                <a:lnTo>
                  <a:pt x="1964531" y="1109751"/>
                </a:lnTo>
                <a:cubicBezTo>
                  <a:pt x="1973263" y="1094434"/>
                  <a:pt x="1981200" y="1078311"/>
                  <a:pt x="1990725" y="1062187"/>
                </a:cubicBezTo>
                <a:lnTo>
                  <a:pt x="1979746" y="1087919"/>
                </a:lnTo>
                <a:lnTo>
                  <a:pt x="2019556" y="1070339"/>
                </a:lnTo>
                <a:cubicBezTo>
                  <a:pt x="2046305" y="1056232"/>
                  <a:pt x="2071847" y="1039706"/>
                  <a:pt x="2100205" y="1028822"/>
                </a:cubicBezTo>
                <a:close/>
                <a:moveTo>
                  <a:pt x="2244094" y="1022779"/>
                </a:moveTo>
                <a:lnTo>
                  <a:pt x="2242567" y="1023988"/>
                </a:lnTo>
                <a:lnTo>
                  <a:pt x="2213147" y="1040009"/>
                </a:lnTo>
                <a:lnTo>
                  <a:pt x="2209321" y="1041742"/>
                </a:lnTo>
                <a:lnTo>
                  <a:pt x="2189655" y="1046610"/>
                </a:lnTo>
                <a:lnTo>
                  <a:pt x="2187636" y="1045777"/>
                </a:lnTo>
                <a:lnTo>
                  <a:pt x="2220921" y="1032719"/>
                </a:lnTo>
                <a:lnTo>
                  <a:pt x="2222370" y="1032063"/>
                </a:lnTo>
                <a:lnTo>
                  <a:pt x="2229740" y="1030338"/>
                </a:lnTo>
                <a:close/>
                <a:moveTo>
                  <a:pt x="2170403" y="1020950"/>
                </a:moveTo>
                <a:lnTo>
                  <a:pt x="2167077" y="1036279"/>
                </a:lnTo>
                <a:lnTo>
                  <a:pt x="2166986" y="1036421"/>
                </a:lnTo>
                <a:lnTo>
                  <a:pt x="2179488" y="1034006"/>
                </a:lnTo>
                <a:lnTo>
                  <a:pt x="2183971" y="1030636"/>
                </a:lnTo>
                <a:lnTo>
                  <a:pt x="2182002" y="1033520"/>
                </a:lnTo>
                <a:lnTo>
                  <a:pt x="2183740" y="1033184"/>
                </a:lnTo>
                <a:lnTo>
                  <a:pt x="2183971" y="1030636"/>
                </a:lnTo>
                <a:cubicBezTo>
                  <a:pt x="2183971" y="1030636"/>
                  <a:pt x="2185580" y="1030636"/>
                  <a:pt x="2186385" y="1031443"/>
                </a:cubicBezTo>
                <a:lnTo>
                  <a:pt x="2185811" y="1032784"/>
                </a:lnTo>
                <a:lnTo>
                  <a:pt x="2197826" y="1030463"/>
                </a:lnTo>
                <a:lnTo>
                  <a:pt x="2196826" y="1030949"/>
                </a:lnTo>
                <a:lnTo>
                  <a:pt x="2185301" y="1033976"/>
                </a:lnTo>
                <a:lnTo>
                  <a:pt x="2183971" y="1037086"/>
                </a:lnTo>
                <a:lnTo>
                  <a:pt x="2183940" y="1037211"/>
                </a:lnTo>
                <a:lnTo>
                  <a:pt x="2196826" y="1030949"/>
                </a:lnTo>
                <a:lnTo>
                  <a:pt x="2200366" y="1030019"/>
                </a:lnTo>
                <a:lnTo>
                  <a:pt x="2217881" y="1027067"/>
                </a:lnTo>
                <a:lnTo>
                  <a:pt x="2209292" y="1031241"/>
                </a:lnTo>
                <a:lnTo>
                  <a:pt x="2183706" y="1038150"/>
                </a:lnTo>
                <a:lnTo>
                  <a:pt x="2183167" y="1040310"/>
                </a:lnTo>
                <a:lnTo>
                  <a:pt x="2179489" y="1042416"/>
                </a:lnTo>
                <a:lnTo>
                  <a:pt x="2180248" y="1042729"/>
                </a:lnTo>
                <a:lnTo>
                  <a:pt x="2176893" y="1044018"/>
                </a:lnTo>
                <a:lnTo>
                  <a:pt x="2174318" y="1045953"/>
                </a:lnTo>
                <a:lnTo>
                  <a:pt x="2173786" y="1045554"/>
                </a:lnTo>
                <a:lnTo>
                  <a:pt x="2174103" y="1045088"/>
                </a:lnTo>
                <a:lnTo>
                  <a:pt x="2173484" y="1045326"/>
                </a:lnTo>
                <a:lnTo>
                  <a:pt x="2173786" y="1045554"/>
                </a:lnTo>
                <a:lnTo>
                  <a:pt x="2173513" y="1045953"/>
                </a:lnTo>
                <a:lnTo>
                  <a:pt x="2173197" y="1046170"/>
                </a:lnTo>
                <a:lnTo>
                  <a:pt x="2174438" y="1046682"/>
                </a:lnTo>
                <a:lnTo>
                  <a:pt x="2171216" y="1047528"/>
                </a:lnTo>
                <a:lnTo>
                  <a:pt x="2158228" y="1056433"/>
                </a:lnTo>
                <a:lnTo>
                  <a:pt x="2158228" y="1051183"/>
                </a:lnTo>
                <a:lnTo>
                  <a:pt x="2156968" y="1051667"/>
                </a:lnTo>
                <a:lnTo>
                  <a:pt x="2155814" y="1053209"/>
                </a:lnTo>
                <a:cubicBezTo>
                  <a:pt x="2156619" y="1054821"/>
                  <a:pt x="2158228" y="1056433"/>
                  <a:pt x="2158228" y="1056433"/>
                </a:cubicBezTo>
                <a:lnTo>
                  <a:pt x="2140750" y="1058638"/>
                </a:lnTo>
                <a:lnTo>
                  <a:pt x="2147445" y="1055323"/>
                </a:lnTo>
                <a:lnTo>
                  <a:pt x="2146364" y="1055738"/>
                </a:lnTo>
                <a:lnTo>
                  <a:pt x="2146350" y="1055725"/>
                </a:lnTo>
                <a:lnTo>
                  <a:pt x="2140173" y="1058711"/>
                </a:lnTo>
                <a:lnTo>
                  <a:pt x="2115892" y="1061774"/>
                </a:lnTo>
                <a:cubicBezTo>
                  <a:pt x="2074563" y="1071750"/>
                  <a:pt x="2035948" y="1093516"/>
                  <a:pt x="1997333" y="1108027"/>
                </a:cubicBezTo>
                <a:lnTo>
                  <a:pt x="2066453" y="1072301"/>
                </a:lnTo>
                <a:lnTo>
                  <a:pt x="2075367" y="1068525"/>
                </a:lnTo>
                <a:cubicBezTo>
                  <a:pt x="2088641" y="1063285"/>
                  <a:pt x="2102116" y="1058650"/>
                  <a:pt x="2115892" y="1055325"/>
                </a:cubicBezTo>
                <a:lnTo>
                  <a:pt x="2139950" y="1052290"/>
                </a:lnTo>
                <a:lnTo>
                  <a:pt x="2139950" y="1049388"/>
                </a:lnTo>
                <a:cubicBezTo>
                  <a:pt x="2139950" y="1049388"/>
                  <a:pt x="2139950" y="1049388"/>
                  <a:pt x="2140752" y="1050182"/>
                </a:cubicBezTo>
                <a:lnTo>
                  <a:pt x="2142550" y="1051962"/>
                </a:lnTo>
                <a:lnTo>
                  <a:pt x="2158228" y="1049984"/>
                </a:lnTo>
                <a:lnTo>
                  <a:pt x="2153903" y="1052075"/>
                </a:lnTo>
                <a:lnTo>
                  <a:pt x="2154122" y="1052017"/>
                </a:lnTo>
                <a:lnTo>
                  <a:pt x="2158228" y="1049984"/>
                </a:lnTo>
                <a:lnTo>
                  <a:pt x="2157338" y="1051172"/>
                </a:lnTo>
                <a:lnTo>
                  <a:pt x="2158228" y="1050939"/>
                </a:lnTo>
                <a:lnTo>
                  <a:pt x="2158228" y="1050790"/>
                </a:lnTo>
                <a:cubicBezTo>
                  <a:pt x="2158228" y="1049984"/>
                  <a:pt x="2158228" y="1049984"/>
                  <a:pt x="2158228" y="1049984"/>
                </a:cubicBezTo>
                <a:lnTo>
                  <a:pt x="2166809" y="1043535"/>
                </a:lnTo>
                <a:lnTo>
                  <a:pt x="2165604" y="1043038"/>
                </a:lnTo>
                <a:lnTo>
                  <a:pt x="2168516" y="1042252"/>
                </a:lnTo>
                <a:lnTo>
                  <a:pt x="2169261" y="1041692"/>
                </a:lnTo>
                <a:lnTo>
                  <a:pt x="2165604" y="1042652"/>
                </a:lnTo>
                <a:lnTo>
                  <a:pt x="2165604" y="1042244"/>
                </a:lnTo>
                <a:lnTo>
                  <a:pt x="2165604" y="1040614"/>
                </a:lnTo>
                <a:lnTo>
                  <a:pt x="2170806" y="1038834"/>
                </a:lnTo>
                <a:lnTo>
                  <a:pt x="2172263" y="1039435"/>
                </a:lnTo>
                <a:lnTo>
                  <a:pt x="2174948" y="1037418"/>
                </a:lnTo>
                <a:lnTo>
                  <a:pt x="2170806" y="1038834"/>
                </a:lnTo>
                <a:lnTo>
                  <a:pt x="2166559" y="1037082"/>
                </a:lnTo>
                <a:lnTo>
                  <a:pt x="2165604" y="1038561"/>
                </a:lnTo>
                <a:lnTo>
                  <a:pt x="2165604" y="1040614"/>
                </a:lnTo>
                <a:lnTo>
                  <a:pt x="2163903" y="1041196"/>
                </a:lnTo>
                <a:lnTo>
                  <a:pt x="2163577" y="1041700"/>
                </a:lnTo>
                <a:lnTo>
                  <a:pt x="2165186" y="1042762"/>
                </a:lnTo>
                <a:lnTo>
                  <a:pt x="2162423" y="1043487"/>
                </a:lnTo>
                <a:lnTo>
                  <a:pt x="2158228" y="1049984"/>
                </a:lnTo>
                <a:lnTo>
                  <a:pt x="2159166" y="1044342"/>
                </a:lnTo>
                <a:lnTo>
                  <a:pt x="2139950" y="1049388"/>
                </a:lnTo>
                <a:lnTo>
                  <a:pt x="2159435" y="1042724"/>
                </a:lnTo>
                <a:lnTo>
                  <a:pt x="2160927" y="1033757"/>
                </a:lnTo>
                <a:lnTo>
                  <a:pt x="2164664" y="1030636"/>
                </a:lnTo>
                <a:close/>
                <a:moveTo>
                  <a:pt x="2141801" y="1020480"/>
                </a:moveTo>
                <a:lnTo>
                  <a:pt x="2132862" y="1027374"/>
                </a:lnTo>
                <a:lnTo>
                  <a:pt x="2127197" y="1028819"/>
                </a:lnTo>
                <a:lnTo>
                  <a:pt x="2131077" y="1027109"/>
                </a:lnTo>
                <a:close/>
                <a:moveTo>
                  <a:pt x="2247148" y="1020360"/>
                </a:moveTo>
                <a:lnTo>
                  <a:pt x="2245742" y="1021473"/>
                </a:lnTo>
                <a:lnTo>
                  <a:pt x="2222370" y="1032063"/>
                </a:lnTo>
                <a:lnTo>
                  <a:pt x="2193883" y="1038729"/>
                </a:lnTo>
                <a:lnTo>
                  <a:pt x="2209292" y="1031241"/>
                </a:lnTo>
                <a:lnTo>
                  <a:pt x="2236153" y="1023988"/>
                </a:lnTo>
                <a:close/>
                <a:moveTo>
                  <a:pt x="761957" y="1019251"/>
                </a:moveTo>
                <a:cubicBezTo>
                  <a:pt x="763566" y="1019251"/>
                  <a:pt x="765176" y="1020864"/>
                  <a:pt x="765176" y="1024091"/>
                </a:cubicBezTo>
                <a:cubicBezTo>
                  <a:pt x="758738" y="1043448"/>
                  <a:pt x="745861" y="1056353"/>
                  <a:pt x="739423" y="1069257"/>
                </a:cubicBezTo>
                <a:cubicBezTo>
                  <a:pt x="726546" y="1082162"/>
                  <a:pt x="720108" y="1101520"/>
                  <a:pt x="707232" y="1114424"/>
                </a:cubicBezTo>
                <a:cubicBezTo>
                  <a:pt x="694355" y="1146687"/>
                  <a:pt x="675041" y="1178949"/>
                  <a:pt x="655726" y="1211211"/>
                </a:cubicBezTo>
                <a:cubicBezTo>
                  <a:pt x="655726" y="1217663"/>
                  <a:pt x="649288" y="1211211"/>
                  <a:pt x="649288" y="1211211"/>
                </a:cubicBezTo>
                <a:cubicBezTo>
                  <a:pt x="668602" y="1178949"/>
                  <a:pt x="687917" y="1146687"/>
                  <a:pt x="700794" y="1114424"/>
                </a:cubicBezTo>
                <a:cubicBezTo>
                  <a:pt x="713670" y="1101520"/>
                  <a:pt x="720108" y="1082162"/>
                  <a:pt x="732985" y="1069257"/>
                </a:cubicBezTo>
                <a:cubicBezTo>
                  <a:pt x="739423" y="1049900"/>
                  <a:pt x="752299" y="1036995"/>
                  <a:pt x="758738" y="1024091"/>
                </a:cubicBezTo>
                <a:cubicBezTo>
                  <a:pt x="758738" y="1020864"/>
                  <a:pt x="760347" y="1019251"/>
                  <a:pt x="761957" y="1019251"/>
                </a:cubicBezTo>
                <a:close/>
                <a:moveTo>
                  <a:pt x="850870" y="1019243"/>
                </a:moveTo>
                <a:cubicBezTo>
                  <a:pt x="852473" y="1019243"/>
                  <a:pt x="854076" y="1020847"/>
                  <a:pt x="854076" y="1024056"/>
                </a:cubicBezTo>
                <a:cubicBezTo>
                  <a:pt x="815609" y="1133154"/>
                  <a:pt x="757910" y="1229417"/>
                  <a:pt x="693799" y="1312846"/>
                </a:cubicBezTo>
                <a:cubicBezTo>
                  <a:pt x="687388" y="1319263"/>
                  <a:pt x="687388" y="1312846"/>
                  <a:pt x="687388" y="1312846"/>
                </a:cubicBezTo>
                <a:cubicBezTo>
                  <a:pt x="751499" y="1223000"/>
                  <a:pt x="815609" y="1126737"/>
                  <a:pt x="847665" y="1024056"/>
                </a:cubicBezTo>
                <a:cubicBezTo>
                  <a:pt x="847665" y="1020847"/>
                  <a:pt x="849268" y="1019243"/>
                  <a:pt x="850870" y="1019243"/>
                </a:cubicBezTo>
                <a:close/>
                <a:moveTo>
                  <a:pt x="2251271" y="1018999"/>
                </a:moveTo>
                <a:lnTo>
                  <a:pt x="2244094" y="1022779"/>
                </a:lnTo>
                <a:lnTo>
                  <a:pt x="2245742" y="1021473"/>
                </a:lnTo>
                <a:lnTo>
                  <a:pt x="2251021" y="1019081"/>
                </a:lnTo>
                <a:close/>
                <a:moveTo>
                  <a:pt x="2143771" y="1018127"/>
                </a:moveTo>
                <a:lnTo>
                  <a:pt x="2124151" y="1029596"/>
                </a:lnTo>
                <a:lnTo>
                  <a:pt x="2101110" y="1035473"/>
                </a:lnTo>
                <a:lnTo>
                  <a:pt x="2097161" y="1037573"/>
                </a:lnTo>
                <a:lnTo>
                  <a:pt x="2096355" y="1037533"/>
                </a:lnTo>
                <a:lnTo>
                  <a:pt x="2116395" y="1026605"/>
                </a:lnTo>
                <a:lnTo>
                  <a:pt x="2120416" y="1024058"/>
                </a:lnTo>
                <a:lnTo>
                  <a:pt x="2121237" y="1023659"/>
                </a:lnTo>
                <a:close/>
                <a:moveTo>
                  <a:pt x="2145635" y="1018110"/>
                </a:moveTo>
                <a:lnTo>
                  <a:pt x="2147770" y="1020962"/>
                </a:lnTo>
                <a:cubicBezTo>
                  <a:pt x="2148574" y="1022575"/>
                  <a:pt x="2148574" y="1024187"/>
                  <a:pt x="2145356" y="1024187"/>
                </a:cubicBezTo>
                <a:cubicBezTo>
                  <a:pt x="2145356" y="1024187"/>
                  <a:pt x="2145356" y="1024187"/>
                  <a:pt x="2145356" y="1023381"/>
                </a:cubicBezTo>
                <a:lnTo>
                  <a:pt x="2145356" y="1018282"/>
                </a:lnTo>
                <a:close/>
                <a:moveTo>
                  <a:pt x="2145356" y="1017738"/>
                </a:moveTo>
                <a:lnTo>
                  <a:pt x="2145356" y="1018282"/>
                </a:lnTo>
                <a:lnTo>
                  <a:pt x="2141801" y="1020480"/>
                </a:lnTo>
                <a:close/>
                <a:moveTo>
                  <a:pt x="95183" y="1017634"/>
                </a:moveTo>
                <a:lnTo>
                  <a:pt x="96342" y="1018353"/>
                </a:lnTo>
                <a:lnTo>
                  <a:pt x="120429" y="1035632"/>
                </a:lnTo>
                <a:lnTo>
                  <a:pt x="139283" y="1051535"/>
                </a:lnTo>
                <a:lnTo>
                  <a:pt x="109991" y="1032819"/>
                </a:lnTo>
                <a:close/>
                <a:moveTo>
                  <a:pt x="2163824" y="1016336"/>
                </a:moveTo>
                <a:lnTo>
                  <a:pt x="2160927" y="1033757"/>
                </a:lnTo>
                <a:lnTo>
                  <a:pt x="2150183" y="1042729"/>
                </a:lnTo>
                <a:cubicBezTo>
                  <a:pt x="2143747" y="1046759"/>
                  <a:pt x="2135703" y="1049984"/>
                  <a:pt x="2126049" y="1049984"/>
                </a:cubicBezTo>
                <a:lnTo>
                  <a:pt x="2114809" y="1047168"/>
                </a:lnTo>
                <a:lnTo>
                  <a:pt x="2119633" y="1043539"/>
                </a:lnTo>
                <a:lnTo>
                  <a:pt x="2130071" y="1045953"/>
                </a:lnTo>
                <a:cubicBezTo>
                  <a:pt x="2134094" y="1045147"/>
                  <a:pt x="2138921" y="1043535"/>
                  <a:pt x="2145356" y="1043535"/>
                </a:cubicBezTo>
                <a:cubicBezTo>
                  <a:pt x="2151792" y="1037086"/>
                  <a:pt x="2158228" y="1030636"/>
                  <a:pt x="2158228" y="1024187"/>
                </a:cubicBezTo>
                <a:close/>
                <a:moveTo>
                  <a:pt x="1843123" y="1013963"/>
                </a:moveTo>
                <a:lnTo>
                  <a:pt x="1848644" y="1021256"/>
                </a:lnTo>
                <a:lnTo>
                  <a:pt x="1849817" y="1025370"/>
                </a:lnTo>
                <a:lnTo>
                  <a:pt x="1841413" y="1058290"/>
                </a:lnTo>
                <a:lnTo>
                  <a:pt x="1829880" y="1073035"/>
                </a:lnTo>
                <a:lnTo>
                  <a:pt x="1843823" y="1036553"/>
                </a:lnTo>
                <a:lnTo>
                  <a:pt x="1843168" y="1031863"/>
                </a:lnTo>
                <a:lnTo>
                  <a:pt x="1843823" y="1030112"/>
                </a:lnTo>
                <a:close/>
                <a:moveTo>
                  <a:pt x="3306470" y="1013427"/>
                </a:moveTo>
                <a:lnTo>
                  <a:pt x="3323304" y="1034604"/>
                </a:lnTo>
                <a:lnTo>
                  <a:pt x="3339085" y="1060641"/>
                </a:lnTo>
                <a:lnTo>
                  <a:pt x="3380977" y="1140012"/>
                </a:lnTo>
                <a:lnTo>
                  <a:pt x="3339888" y="1069487"/>
                </a:lnTo>
                <a:cubicBezTo>
                  <a:pt x="3330251" y="1053404"/>
                  <a:pt x="3322220" y="1038930"/>
                  <a:pt x="3314188" y="1025260"/>
                </a:cubicBezTo>
                <a:close/>
                <a:moveTo>
                  <a:pt x="2270359" y="1012699"/>
                </a:moveTo>
                <a:lnTo>
                  <a:pt x="2268221" y="1017638"/>
                </a:lnTo>
                <a:lnTo>
                  <a:pt x="2249544" y="1024965"/>
                </a:lnTo>
                <a:lnTo>
                  <a:pt x="2261807" y="1015521"/>
                </a:lnTo>
                <a:close/>
                <a:moveTo>
                  <a:pt x="2265995" y="1012297"/>
                </a:moveTo>
                <a:lnTo>
                  <a:pt x="2261807" y="1015521"/>
                </a:lnTo>
                <a:lnTo>
                  <a:pt x="2251271" y="1018999"/>
                </a:lnTo>
                <a:lnTo>
                  <a:pt x="2251689" y="1018778"/>
                </a:lnTo>
                <a:close/>
                <a:moveTo>
                  <a:pt x="2164511" y="1012210"/>
                </a:moveTo>
                <a:lnTo>
                  <a:pt x="2164595" y="1015255"/>
                </a:lnTo>
                <a:lnTo>
                  <a:pt x="2163824" y="1016336"/>
                </a:lnTo>
                <a:close/>
                <a:moveTo>
                  <a:pt x="3648790" y="1011169"/>
                </a:moveTo>
                <a:cubicBezTo>
                  <a:pt x="3674508" y="1075469"/>
                  <a:pt x="3693796" y="1139769"/>
                  <a:pt x="3700225" y="1204070"/>
                </a:cubicBezTo>
                <a:cubicBezTo>
                  <a:pt x="3713084" y="1268370"/>
                  <a:pt x="3719513" y="1332671"/>
                  <a:pt x="3719513" y="1403401"/>
                </a:cubicBezTo>
                <a:cubicBezTo>
                  <a:pt x="3719513" y="1403401"/>
                  <a:pt x="3713084" y="1403401"/>
                  <a:pt x="3713084" y="1403401"/>
                </a:cubicBezTo>
                <a:cubicBezTo>
                  <a:pt x="3713084" y="1332671"/>
                  <a:pt x="3706654" y="1268370"/>
                  <a:pt x="3693796" y="1204070"/>
                </a:cubicBezTo>
                <a:cubicBezTo>
                  <a:pt x="3687366" y="1139769"/>
                  <a:pt x="3668078" y="1075469"/>
                  <a:pt x="3648790" y="1011169"/>
                </a:cubicBezTo>
                <a:close/>
                <a:moveTo>
                  <a:pt x="1847082" y="1009610"/>
                </a:moveTo>
                <a:lnTo>
                  <a:pt x="1858285" y="1027697"/>
                </a:lnTo>
                <a:lnTo>
                  <a:pt x="1858359" y="1028130"/>
                </a:lnTo>
                <a:lnTo>
                  <a:pt x="1855166" y="1044130"/>
                </a:lnTo>
                <a:lnTo>
                  <a:pt x="1849817" y="1025370"/>
                </a:lnTo>
                <a:lnTo>
                  <a:pt x="1850251" y="1023671"/>
                </a:lnTo>
                <a:close/>
                <a:moveTo>
                  <a:pt x="3311495" y="1009473"/>
                </a:moveTo>
                <a:lnTo>
                  <a:pt x="3319007" y="1018827"/>
                </a:lnTo>
                <a:lnTo>
                  <a:pt x="3339309" y="1050549"/>
                </a:lnTo>
                <a:lnTo>
                  <a:pt x="3350960" y="1070399"/>
                </a:lnTo>
                <a:lnTo>
                  <a:pt x="3361573" y="1089590"/>
                </a:lnTo>
                <a:lnTo>
                  <a:pt x="3371958" y="1111238"/>
                </a:lnTo>
                <a:lnTo>
                  <a:pt x="3368802" y="1106147"/>
                </a:lnTo>
                <a:lnTo>
                  <a:pt x="3352738" y="1075920"/>
                </a:lnTo>
                <a:cubicBezTo>
                  <a:pt x="3343101" y="1059837"/>
                  <a:pt x="3333463" y="1045363"/>
                  <a:pt x="3324629" y="1031693"/>
                </a:cubicBezTo>
                <a:close/>
                <a:moveTo>
                  <a:pt x="88779" y="1008937"/>
                </a:moveTo>
                <a:lnTo>
                  <a:pt x="109866" y="1022682"/>
                </a:lnTo>
                <a:lnTo>
                  <a:pt x="129259" y="1040052"/>
                </a:lnTo>
                <a:lnTo>
                  <a:pt x="164486" y="1065239"/>
                </a:lnTo>
                <a:lnTo>
                  <a:pt x="144514" y="1052911"/>
                </a:lnTo>
                <a:lnTo>
                  <a:pt x="120429" y="1035632"/>
                </a:lnTo>
                <a:close/>
                <a:moveTo>
                  <a:pt x="4289357" y="1006923"/>
                </a:moveTo>
                <a:lnTo>
                  <a:pt x="4284674" y="1010915"/>
                </a:lnTo>
                <a:cubicBezTo>
                  <a:pt x="4265399" y="1030245"/>
                  <a:pt x="4246124" y="1049575"/>
                  <a:pt x="4226849" y="1068906"/>
                </a:cubicBezTo>
                <a:cubicBezTo>
                  <a:pt x="4197936" y="1091457"/>
                  <a:pt x="4169023" y="1115620"/>
                  <a:pt x="4140110" y="1140588"/>
                </a:cubicBezTo>
                <a:lnTo>
                  <a:pt x="4097648" y="1178045"/>
                </a:lnTo>
                <a:lnTo>
                  <a:pt x="4098925" y="1184250"/>
                </a:lnTo>
                <a:lnTo>
                  <a:pt x="4096969" y="1187172"/>
                </a:lnTo>
                <a:lnTo>
                  <a:pt x="4181873" y="1117231"/>
                </a:lnTo>
                <a:cubicBezTo>
                  <a:pt x="4212392" y="1093068"/>
                  <a:pt x="4242911" y="1068906"/>
                  <a:pt x="4271824" y="1043132"/>
                </a:cubicBezTo>
                <a:lnTo>
                  <a:pt x="4295053" y="1023543"/>
                </a:lnTo>
                <a:close/>
                <a:moveTo>
                  <a:pt x="2164341" y="1006103"/>
                </a:moveTo>
                <a:lnTo>
                  <a:pt x="2164353" y="1006539"/>
                </a:lnTo>
                <a:lnTo>
                  <a:pt x="2145635" y="1018110"/>
                </a:lnTo>
                <a:lnTo>
                  <a:pt x="2145356" y="1017738"/>
                </a:lnTo>
                <a:lnTo>
                  <a:pt x="2143771" y="1018127"/>
                </a:lnTo>
                <a:close/>
                <a:moveTo>
                  <a:pt x="2169361" y="1003443"/>
                </a:moveTo>
                <a:lnTo>
                  <a:pt x="2164664" y="1011289"/>
                </a:lnTo>
                <a:lnTo>
                  <a:pt x="2164511" y="1012210"/>
                </a:lnTo>
                <a:lnTo>
                  <a:pt x="2164353" y="1006539"/>
                </a:lnTo>
                <a:close/>
                <a:moveTo>
                  <a:pt x="2169902" y="1002852"/>
                </a:moveTo>
                <a:lnTo>
                  <a:pt x="2169644" y="1003268"/>
                </a:lnTo>
                <a:lnTo>
                  <a:pt x="2169361" y="1003443"/>
                </a:lnTo>
                <a:lnTo>
                  <a:pt x="2169614" y="1003020"/>
                </a:lnTo>
                <a:close/>
                <a:moveTo>
                  <a:pt x="2171678" y="1002011"/>
                </a:moveTo>
                <a:lnTo>
                  <a:pt x="2171452" y="1005634"/>
                </a:lnTo>
                <a:lnTo>
                  <a:pt x="2167422" y="1011289"/>
                </a:lnTo>
                <a:lnTo>
                  <a:pt x="2164664" y="1011289"/>
                </a:lnTo>
                <a:lnTo>
                  <a:pt x="2169644" y="1003268"/>
                </a:lnTo>
                <a:close/>
                <a:moveTo>
                  <a:pt x="2771290" y="1001895"/>
                </a:moveTo>
                <a:lnTo>
                  <a:pt x="2777305" y="1005394"/>
                </a:lnTo>
                <a:cubicBezTo>
                  <a:pt x="2787740" y="1012622"/>
                  <a:pt x="2797372" y="1020652"/>
                  <a:pt x="2807004" y="1030289"/>
                </a:cubicBezTo>
                <a:cubicBezTo>
                  <a:pt x="2845532" y="1062411"/>
                  <a:pt x="2877639" y="1113806"/>
                  <a:pt x="2877639" y="1165202"/>
                </a:cubicBezTo>
                <a:lnTo>
                  <a:pt x="2868075" y="1148226"/>
                </a:lnTo>
                <a:lnTo>
                  <a:pt x="2861184" y="1110996"/>
                </a:lnTo>
                <a:cubicBezTo>
                  <a:pt x="2848341" y="1077267"/>
                  <a:pt x="2824261" y="1048358"/>
                  <a:pt x="2795365" y="1024266"/>
                </a:cubicBezTo>
                <a:lnTo>
                  <a:pt x="2780004" y="1013441"/>
                </a:lnTo>
                <a:close/>
                <a:moveTo>
                  <a:pt x="1838954" y="1001701"/>
                </a:moveTo>
                <a:lnTo>
                  <a:pt x="1843020" y="1011595"/>
                </a:lnTo>
                <a:lnTo>
                  <a:pt x="1843123" y="1013963"/>
                </a:lnTo>
                <a:lnTo>
                  <a:pt x="1840112" y="1009985"/>
                </a:lnTo>
                <a:close/>
                <a:moveTo>
                  <a:pt x="2271715" y="1000722"/>
                </a:moveTo>
                <a:lnTo>
                  <a:pt x="2270626" y="1001763"/>
                </a:lnTo>
                <a:lnTo>
                  <a:pt x="2251877" y="1016614"/>
                </a:lnTo>
                <a:lnTo>
                  <a:pt x="2236153" y="1023988"/>
                </a:lnTo>
                <a:lnTo>
                  <a:pt x="2217881" y="1027067"/>
                </a:lnTo>
                <a:lnTo>
                  <a:pt x="2219318" y="1026369"/>
                </a:lnTo>
                <a:lnTo>
                  <a:pt x="2256287" y="1006630"/>
                </a:lnTo>
                <a:lnTo>
                  <a:pt x="2256296" y="1006625"/>
                </a:lnTo>
                <a:close/>
                <a:moveTo>
                  <a:pt x="1838270" y="1000036"/>
                </a:moveTo>
                <a:lnTo>
                  <a:pt x="1838777" y="1000430"/>
                </a:lnTo>
                <a:lnTo>
                  <a:pt x="1838954" y="1001701"/>
                </a:lnTo>
                <a:close/>
                <a:moveTo>
                  <a:pt x="2171818" y="999766"/>
                </a:moveTo>
                <a:lnTo>
                  <a:pt x="2171691" y="1001806"/>
                </a:lnTo>
                <a:lnTo>
                  <a:pt x="2169902" y="1002852"/>
                </a:lnTo>
                <a:close/>
                <a:moveTo>
                  <a:pt x="2282651" y="999470"/>
                </a:moveTo>
                <a:lnTo>
                  <a:pt x="2272229" y="1012082"/>
                </a:lnTo>
                <a:lnTo>
                  <a:pt x="2270359" y="1012699"/>
                </a:lnTo>
                <a:lnTo>
                  <a:pt x="2270626" y="1012082"/>
                </a:lnTo>
                <a:cubicBezTo>
                  <a:pt x="2269824" y="1011288"/>
                  <a:pt x="2268221" y="1011288"/>
                  <a:pt x="2268221" y="1011288"/>
                </a:cubicBezTo>
                <a:lnTo>
                  <a:pt x="2265995" y="1012297"/>
                </a:lnTo>
                <a:lnTo>
                  <a:pt x="2271428" y="1008113"/>
                </a:lnTo>
                <a:close/>
                <a:moveTo>
                  <a:pt x="2175960" y="999311"/>
                </a:moveTo>
                <a:lnTo>
                  <a:pt x="2175892" y="999406"/>
                </a:lnTo>
                <a:lnTo>
                  <a:pt x="2171678" y="1002011"/>
                </a:lnTo>
                <a:lnTo>
                  <a:pt x="2171691" y="1001806"/>
                </a:lnTo>
                <a:close/>
                <a:moveTo>
                  <a:pt x="1832021" y="999298"/>
                </a:moveTo>
                <a:lnTo>
                  <a:pt x="1840112" y="1009985"/>
                </a:lnTo>
                <a:lnTo>
                  <a:pt x="1843168" y="1031863"/>
                </a:lnTo>
                <a:lnTo>
                  <a:pt x="1831772" y="1062315"/>
                </a:lnTo>
                <a:cubicBezTo>
                  <a:pt x="1824541" y="1073587"/>
                  <a:pt x="1814900" y="1084858"/>
                  <a:pt x="1805259" y="1094519"/>
                </a:cubicBezTo>
                <a:lnTo>
                  <a:pt x="1797607" y="1101284"/>
                </a:lnTo>
                <a:lnTo>
                  <a:pt x="1818114" y="1075197"/>
                </a:lnTo>
                <a:cubicBezTo>
                  <a:pt x="1827755" y="1062315"/>
                  <a:pt x="1834182" y="1047824"/>
                  <a:pt x="1836592" y="1033332"/>
                </a:cubicBezTo>
                <a:close/>
                <a:moveTo>
                  <a:pt x="83497" y="999064"/>
                </a:moveTo>
                <a:cubicBezTo>
                  <a:pt x="102765" y="1011923"/>
                  <a:pt x="115611" y="1024782"/>
                  <a:pt x="134879" y="1037641"/>
                </a:cubicBezTo>
                <a:lnTo>
                  <a:pt x="151671" y="1052834"/>
                </a:lnTo>
                <a:lnTo>
                  <a:pt x="147725" y="1050499"/>
                </a:lnTo>
                <a:cubicBezTo>
                  <a:pt x="138091" y="1044070"/>
                  <a:pt x="128456" y="1036033"/>
                  <a:pt x="118019" y="1027997"/>
                </a:cubicBezTo>
                <a:lnTo>
                  <a:pt x="109866" y="1022682"/>
                </a:lnTo>
                <a:close/>
                <a:moveTo>
                  <a:pt x="77074" y="999064"/>
                </a:moveTo>
                <a:lnTo>
                  <a:pt x="88779" y="1008937"/>
                </a:lnTo>
                <a:lnTo>
                  <a:pt x="83497" y="1005494"/>
                </a:lnTo>
                <a:lnTo>
                  <a:pt x="83059" y="1005202"/>
                </a:lnTo>
                <a:close/>
                <a:moveTo>
                  <a:pt x="1758353" y="998561"/>
                </a:moveTo>
                <a:lnTo>
                  <a:pt x="1757990" y="999374"/>
                </a:lnTo>
                <a:lnTo>
                  <a:pt x="1734904" y="1027412"/>
                </a:lnTo>
                <a:lnTo>
                  <a:pt x="1740350" y="1018435"/>
                </a:lnTo>
                <a:close/>
                <a:moveTo>
                  <a:pt x="3301382" y="998432"/>
                </a:moveTo>
                <a:lnTo>
                  <a:pt x="3314188" y="1018023"/>
                </a:lnTo>
                <a:lnTo>
                  <a:pt x="3328568" y="1041225"/>
                </a:lnTo>
                <a:lnTo>
                  <a:pt x="3323304" y="1034604"/>
                </a:lnTo>
                <a:close/>
                <a:moveTo>
                  <a:pt x="1848899" y="998144"/>
                </a:moveTo>
                <a:lnTo>
                  <a:pt x="1860695" y="1011595"/>
                </a:lnTo>
                <a:lnTo>
                  <a:pt x="1864100" y="1023689"/>
                </a:lnTo>
                <a:lnTo>
                  <a:pt x="1865516" y="1048629"/>
                </a:lnTo>
                <a:lnTo>
                  <a:pt x="1863005" y="1055284"/>
                </a:lnTo>
                <a:lnTo>
                  <a:pt x="1858359" y="1028130"/>
                </a:lnTo>
                <a:lnTo>
                  <a:pt x="1859089" y="1024476"/>
                </a:lnTo>
                <a:close/>
                <a:moveTo>
                  <a:pt x="2176999" y="997853"/>
                </a:moveTo>
                <a:lnTo>
                  <a:pt x="2177535" y="998390"/>
                </a:lnTo>
                <a:lnTo>
                  <a:pt x="2175960" y="999311"/>
                </a:lnTo>
                <a:close/>
                <a:moveTo>
                  <a:pt x="2183025" y="997252"/>
                </a:moveTo>
                <a:lnTo>
                  <a:pt x="2179949" y="1004839"/>
                </a:lnTo>
                <a:lnTo>
                  <a:pt x="2170403" y="1020950"/>
                </a:lnTo>
                <a:lnTo>
                  <a:pt x="2171100" y="1017738"/>
                </a:lnTo>
                <a:close/>
                <a:moveTo>
                  <a:pt x="80285" y="996653"/>
                </a:moveTo>
                <a:cubicBezTo>
                  <a:pt x="81891" y="995850"/>
                  <a:pt x="83497" y="995850"/>
                  <a:pt x="83497" y="999064"/>
                </a:cubicBezTo>
                <a:cubicBezTo>
                  <a:pt x="83497" y="999064"/>
                  <a:pt x="83497" y="999064"/>
                  <a:pt x="77074" y="999064"/>
                </a:cubicBezTo>
                <a:cubicBezTo>
                  <a:pt x="77074" y="999064"/>
                  <a:pt x="78680" y="997457"/>
                  <a:pt x="80285" y="996653"/>
                </a:cubicBezTo>
                <a:close/>
                <a:moveTo>
                  <a:pt x="2164072" y="996394"/>
                </a:moveTo>
                <a:lnTo>
                  <a:pt x="2164075" y="996509"/>
                </a:lnTo>
                <a:lnTo>
                  <a:pt x="2125546" y="1021567"/>
                </a:lnTo>
                <a:lnTo>
                  <a:pt x="2121237" y="1023659"/>
                </a:lnTo>
                <a:lnTo>
                  <a:pt x="2120923" y="1023736"/>
                </a:lnTo>
                <a:close/>
                <a:moveTo>
                  <a:pt x="2286199" y="995177"/>
                </a:moveTo>
                <a:lnTo>
                  <a:pt x="2283471" y="998477"/>
                </a:lnTo>
                <a:lnTo>
                  <a:pt x="2267419" y="1010494"/>
                </a:lnTo>
                <a:lnTo>
                  <a:pt x="2251689" y="1018778"/>
                </a:lnTo>
                <a:lnTo>
                  <a:pt x="2251021" y="1019081"/>
                </a:lnTo>
                <a:lnTo>
                  <a:pt x="2247148" y="1020360"/>
                </a:lnTo>
                <a:lnTo>
                  <a:pt x="2251877" y="1016614"/>
                </a:lnTo>
                <a:lnTo>
                  <a:pt x="2266617" y="1009701"/>
                </a:lnTo>
                <a:lnTo>
                  <a:pt x="2275869" y="999131"/>
                </a:lnTo>
                <a:close/>
                <a:moveTo>
                  <a:pt x="2174318" y="995166"/>
                </a:moveTo>
                <a:lnTo>
                  <a:pt x="2174538" y="995386"/>
                </a:lnTo>
                <a:lnTo>
                  <a:pt x="2171818" y="999766"/>
                </a:lnTo>
                <a:lnTo>
                  <a:pt x="2171848" y="999290"/>
                </a:lnTo>
                <a:close/>
                <a:moveTo>
                  <a:pt x="2175214" y="994297"/>
                </a:moveTo>
                <a:lnTo>
                  <a:pt x="2176731" y="995165"/>
                </a:lnTo>
                <a:lnTo>
                  <a:pt x="2177297" y="997435"/>
                </a:lnTo>
                <a:lnTo>
                  <a:pt x="2176999" y="997853"/>
                </a:lnTo>
                <a:lnTo>
                  <a:pt x="2174538" y="995386"/>
                </a:lnTo>
                <a:close/>
                <a:moveTo>
                  <a:pt x="2290231" y="993633"/>
                </a:moveTo>
                <a:lnTo>
                  <a:pt x="2282651" y="999470"/>
                </a:lnTo>
                <a:lnTo>
                  <a:pt x="2283471" y="998477"/>
                </a:lnTo>
                <a:lnTo>
                  <a:pt x="2289641" y="993859"/>
                </a:lnTo>
                <a:close/>
                <a:moveTo>
                  <a:pt x="2172265" y="992608"/>
                </a:moveTo>
                <a:lnTo>
                  <a:pt x="2174934" y="994136"/>
                </a:lnTo>
                <a:lnTo>
                  <a:pt x="2174318" y="995166"/>
                </a:lnTo>
                <a:lnTo>
                  <a:pt x="2174318" y="995165"/>
                </a:lnTo>
                <a:lnTo>
                  <a:pt x="2172235" y="993079"/>
                </a:lnTo>
                <a:close/>
                <a:moveTo>
                  <a:pt x="2276514" y="992534"/>
                </a:moveTo>
                <a:lnTo>
                  <a:pt x="2261006" y="1004144"/>
                </a:lnTo>
                <a:lnTo>
                  <a:pt x="2256296" y="1006625"/>
                </a:lnTo>
                <a:lnTo>
                  <a:pt x="2256296" y="1006625"/>
                </a:lnTo>
                <a:lnTo>
                  <a:pt x="2256287" y="1006630"/>
                </a:lnTo>
                <a:lnTo>
                  <a:pt x="2223326" y="1023988"/>
                </a:lnTo>
                <a:lnTo>
                  <a:pt x="2200366" y="1030019"/>
                </a:lnTo>
                <a:lnTo>
                  <a:pt x="2198473" y="1030338"/>
                </a:lnTo>
                <a:lnTo>
                  <a:pt x="2197826" y="1030463"/>
                </a:lnTo>
                <a:lnTo>
                  <a:pt x="2219318" y="1020019"/>
                </a:lnTo>
                <a:cubicBezTo>
                  <a:pt x="2231744" y="1013273"/>
                  <a:pt x="2243970" y="1006327"/>
                  <a:pt x="2256296" y="1000275"/>
                </a:cubicBezTo>
                <a:close/>
                <a:moveTo>
                  <a:pt x="526952" y="992307"/>
                </a:moveTo>
                <a:cubicBezTo>
                  <a:pt x="494705" y="1037240"/>
                  <a:pt x="468908" y="1088593"/>
                  <a:pt x="436662" y="1133526"/>
                </a:cubicBezTo>
                <a:cubicBezTo>
                  <a:pt x="436662" y="1133526"/>
                  <a:pt x="430213" y="1133526"/>
                  <a:pt x="430213" y="1127107"/>
                </a:cubicBezTo>
                <a:cubicBezTo>
                  <a:pt x="462459" y="1082174"/>
                  <a:pt x="488256" y="1037240"/>
                  <a:pt x="526952" y="992307"/>
                </a:cubicBezTo>
                <a:close/>
                <a:moveTo>
                  <a:pt x="565075" y="992238"/>
                </a:moveTo>
                <a:cubicBezTo>
                  <a:pt x="565075" y="992238"/>
                  <a:pt x="571501" y="992238"/>
                  <a:pt x="565075" y="998639"/>
                </a:cubicBezTo>
                <a:cubicBezTo>
                  <a:pt x="532947" y="1069053"/>
                  <a:pt x="487968" y="1126664"/>
                  <a:pt x="442988" y="1184275"/>
                </a:cubicBezTo>
                <a:cubicBezTo>
                  <a:pt x="481542" y="1120263"/>
                  <a:pt x="532947" y="1062652"/>
                  <a:pt x="565075" y="992238"/>
                </a:cubicBezTo>
                <a:close/>
                <a:moveTo>
                  <a:pt x="2171100" y="991941"/>
                </a:moveTo>
                <a:lnTo>
                  <a:pt x="2172235" y="993079"/>
                </a:lnTo>
                <a:lnTo>
                  <a:pt x="2171848" y="999290"/>
                </a:lnTo>
                <a:lnTo>
                  <a:pt x="2169614" y="1003020"/>
                </a:lnTo>
                <a:lnTo>
                  <a:pt x="2164341" y="1006103"/>
                </a:lnTo>
                <a:lnTo>
                  <a:pt x="2164075" y="996509"/>
                </a:lnTo>
                <a:close/>
                <a:moveTo>
                  <a:pt x="1830969" y="991468"/>
                </a:moveTo>
                <a:lnTo>
                  <a:pt x="1837396" y="997908"/>
                </a:lnTo>
                <a:lnTo>
                  <a:pt x="1838270" y="1000036"/>
                </a:lnTo>
                <a:lnTo>
                  <a:pt x="1831403" y="994704"/>
                </a:lnTo>
                <a:close/>
                <a:moveTo>
                  <a:pt x="2293692" y="990968"/>
                </a:moveTo>
                <a:lnTo>
                  <a:pt x="2293875" y="992238"/>
                </a:lnTo>
                <a:lnTo>
                  <a:pt x="2290231" y="993633"/>
                </a:lnTo>
                <a:close/>
                <a:moveTo>
                  <a:pt x="3295928" y="990089"/>
                </a:moveTo>
                <a:lnTo>
                  <a:pt x="3297548" y="992107"/>
                </a:lnTo>
                <a:lnTo>
                  <a:pt x="3301382" y="998432"/>
                </a:lnTo>
                <a:close/>
                <a:moveTo>
                  <a:pt x="2182684" y="989878"/>
                </a:moveTo>
                <a:lnTo>
                  <a:pt x="2179949" y="999196"/>
                </a:lnTo>
                <a:cubicBezTo>
                  <a:pt x="2177535" y="1004839"/>
                  <a:pt x="2174318" y="1011289"/>
                  <a:pt x="2171100" y="1017738"/>
                </a:cubicBezTo>
                <a:cubicBezTo>
                  <a:pt x="2171100" y="1017738"/>
                  <a:pt x="2164664" y="1017738"/>
                  <a:pt x="2164664" y="1017738"/>
                </a:cubicBezTo>
                <a:lnTo>
                  <a:pt x="2164595" y="1015255"/>
                </a:lnTo>
                <a:lnTo>
                  <a:pt x="2167422" y="1011289"/>
                </a:lnTo>
                <a:lnTo>
                  <a:pt x="2171100" y="1011289"/>
                </a:lnTo>
                <a:lnTo>
                  <a:pt x="2171452" y="1005634"/>
                </a:lnTo>
                <a:lnTo>
                  <a:pt x="2174318" y="1001615"/>
                </a:lnTo>
                <a:lnTo>
                  <a:pt x="2175892" y="999406"/>
                </a:lnTo>
                <a:lnTo>
                  <a:pt x="2177535" y="998390"/>
                </a:lnTo>
                <a:lnTo>
                  <a:pt x="2177297" y="997435"/>
                </a:lnTo>
                <a:close/>
                <a:moveTo>
                  <a:pt x="2284229" y="989581"/>
                </a:moveTo>
                <a:lnTo>
                  <a:pt x="2275869" y="999131"/>
                </a:lnTo>
                <a:lnTo>
                  <a:pt x="2271715" y="1000722"/>
                </a:lnTo>
                <a:lnTo>
                  <a:pt x="2282795" y="990130"/>
                </a:lnTo>
                <a:close/>
                <a:moveTo>
                  <a:pt x="8404" y="989360"/>
                </a:moveTo>
                <a:lnTo>
                  <a:pt x="38537" y="1000672"/>
                </a:lnTo>
                <a:cubicBezTo>
                  <a:pt x="51382" y="1007101"/>
                  <a:pt x="64228" y="1015138"/>
                  <a:pt x="77074" y="1024782"/>
                </a:cubicBezTo>
                <a:cubicBezTo>
                  <a:pt x="96342" y="1044070"/>
                  <a:pt x="122034" y="1056929"/>
                  <a:pt x="147725" y="1069788"/>
                </a:cubicBezTo>
                <a:lnTo>
                  <a:pt x="222089" y="1118136"/>
                </a:lnTo>
                <a:lnTo>
                  <a:pt x="250490" y="1140511"/>
                </a:lnTo>
                <a:lnTo>
                  <a:pt x="276551" y="1157010"/>
                </a:lnTo>
                <a:lnTo>
                  <a:pt x="186262" y="1101935"/>
                </a:lnTo>
                <a:cubicBezTo>
                  <a:pt x="154148" y="1082646"/>
                  <a:pt x="122034" y="1063358"/>
                  <a:pt x="89919" y="1044070"/>
                </a:cubicBezTo>
                <a:cubicBezTo>
                  <a:pt x="77074" y="1034426"/>
                  <a:pt x="62622" y="1023175"/>
                  <a:pt x="47368" y="1012727"/>
                </a:cubicBezTo>
                <a:lnTo>
                  <a:pt x="9905" y="991751"/>
                </a:lnTo>
                <a:close/>
                <a:moveTo>
                  <a:pt x="1850009" y="988980"/>
                </a:moveTo>
                <a:lnTo>
                  <a:pt x="1858285" y="996298"/>
                </a:lnTo>
                <a:cubicBezTo>
                  <a:pt x="1866320" y="1005959"/>
                  <a:pt x="1872747" y="1017230"/>
                  <a:pt x="1875961" y="1030112"/>
                </a:cubicBezTo>
                <a:cubicBezTo>
                  <a:pt x="1885602" y="1063926"/>
                  <a:pt x="1866319" y="1094116"/>
                  <a:pt x="1839806" y="1112533"/>
                </a:cubicBezTo>
                <a:lnTo>
                  <a:pt x="1824614" y="1120199"/>
                </a:lnTo>
                <a:lnTo>
                  <a:pt x="1848644" y="1092909"/>
                </a:lnTo>
                <a:lnTo>
                  <a:pt x="1851012" y="1086845"/>
                </a:lnTo>
                <a:lnTo>
                  <a:pt x="1860695" y="1076807"/>
                </a:lnTo>
                <a:cubicBezTo>
                  <a:pt x="1866320" y="1067146"/>
                  <a:pt x="1869533" y="1055875"/>
                  <a:pt x="1869533" y="1042993"/>
                </a:cubicBezTo>
                <a:lnTo>
                  <a:pt x="1864100" y="1023689"/>
                </a:lnTo>
                <a:lnTo>
                  <a:pt x="1863407" y="1011494"/>
                </a:lnTo>
                <a:close/>
                <a:moveTo>
                  <a:pt x="2293095" y="986832"/>
                </a:moveTo>
                <a:lnTo>
                  <a:pt x="2293673" y="990840"/>
                </a:lnTo>
                <a:lnTo>
                  <a:pt x="2289641" y="993859"/>
                </a:lnTo>
                <a:lnTo>
                  <a:pt x="2286199" y="995177"/>
                </a:lnTo>
                <a:close/>
                <a:moveTo>
                  <a:pt x="0" y="986206"/>
                </a:moveTo>
                <a:lnTo>
                  <a:pt x="9905" y="991751"/>
                </a:lnTo>
                <a:lnTo>
                  <a:pt x="24086" y="1014334"/>
                </a:lnTo>
                <a:cubicBezTo>
                  <a:pt x="32114" y="1023175"/>
                  <a:pt x="41748" y="1031211"/>
                  <a:pt x="51382" y="1037641"/>
                </a:cubicBezTo>
                <a:cubicBezTo>
                  <a:pt x="77074" y="1050499"/>
                  <a:pt x="96342" y="1063358"/>
                  <a:pt x="115611" y="1076217"/>
                </a:cubicBezTo>
                <a:cubicBezTo>
                  <a:pt x="166993" y="1108364"/>
                  <a:pt x="224799" y="1140511"/>
                  <a:pt x="282604" y="1166228"/>
                </a:cubicBezTo>
                <a:lnTo>
                  <a:pt x="312839" y="1179986"/>
                </a:lnTo>
                <a:lnTo>
                  <a:pt x="342695" y="1198888"/>
                </a:lnTo>
                <a:lnTo>
                  <a:pt x="327564" y="1191946"/>
                </a:lnTo>
                <a:cubicBezTo>
                  <a:pt x="263336" y="1166228"/>
                  <a:pt x="192685" y="1134081"/>
                  <a:pt x="128456" y="1095505"/>
                </a:cubicBezTo>
                <a:cubicBezTo>
                  <a:pt x="102765" y="1076217"/>
                  <a:pt x="77074" y="1063358"/>
                  <a:pt x="57805" y="1044070"/>
                </a:cubicBezTo>
                <a:cubicBezTo>
                  <a:pt x="32114" y="1031211"/>
                  <a:pt x="12846" y="1011923"/>
                  <a:pt x="0" y="986206"/>
                </a:cubicBezTo>
                <a:close/>
                <a:moveTo>
                  <a:pt x="0" y="986206"/>
                </a:moveTo>
                <a:cubicBezTo>
                  <a:pt x="0" y="986206"/>
                  <a:pt x="0" y="986206"/>
                  <a:pt x="6423" y="986206"/>
                </a:cubicBezTo>
                <a:lnTo>
                  <a:pt x="8404" y="989360"/>
                </a:lnTo>
                <a:close/>
                <a:moveTo>
                  <a:pt x="2300288" y="985888"/>
                </a:moveTo>
                <a:lnTo>
                  <a:pt x="2293692" y="990968"/>
                </a:lnTo>
                <a:lnTo>
                  <a:pt x="2293673" y="990840"/>
                </a:lnTo>
                <a:close/>
                <a:moveTo>
                  <a:pt x="2293875" y="985888"/>
                </a:moveTo>
                <a:lnTo>
                  <a:pt x="2293095" y="986832"/>
                </a:lnTo>
                <a:lnTo>
                  <a:pt x="2293073" y="986682"/>
                </a:lnTo>
                <a:lnTo>
                  <a:pt x="2292144" y="986551"/>
                </a:lnTo>
                <a:close/>
                <a:moveTo>
                  <a:pt x="2287461" y="985888"/>
                </a:moveTo>
                <a:lnTo>
                  <a:pt x="2292144" y="986551"/>
                </a:lnTo>
                <a:lnTo>
                  <a:pt x="2284229" y="989581"/>
                </a:lnTo>
                <a:close/>
                <a:moveTo>
                  <a:pt x="649216" y="985888"/>
                </a:moveTo>
                <a:cubicBezTo>
                  <a:pt x="649216" y="985888"/>
                  <a:pt x="655638" y="985888"/>
                  <a:pt x="655638" y="992326"/>
                </a:cubicBezTo>
                <a:cubicBezTo>
                  <a:pt x="617105" y="1069585"/>
                  <a:pt x="565727" y="1140405"/>
                  <a:pt x="520772" y="1217663"/>
                </a:cubicBezTo>
                <a:cubicBezTo>
                  <a:pt x="514350" y="1217663"/>
                  <a:pt x="514350" y="1217663"/>
                  <a:pt x="514350" y="1211225"/>
                </a:cubicBezTo>
                <a:cubicBezTo>
                  <a:pt x="559305" y="1140405"/>
                  <a:pt x="617105" y="1069585"/>
                  <a:pt x="649216" y="985888"/>
                </a:cubicBezTo>
                <a:close/>
                <a:moveTo>
                  <a:pt x="3896497" y="985470"/>
                </a:moveTo>
                <a:lnTo>
                  <a:pt x="3899581" y="991642"/>
                </a:lnTo>
                <a:lnTo>
                  <a:pt x="3902580" y="1001101"/>
                </a:lnTo>
                <a:close/>
                <a:moveTo>
                  <a:pt x="1156285" y="985210"/>
                </a:moveTo>
                <a:lnTo>
                  <a:pt x="1123486" y="1039847"/>
                </a:lnTo>
                <a:lnTo>
                  <a:pt x="1116412" y="1049488"/>
                </a:lnTo>
                <a:lnTo>
                  <a:pt x="1149210" y="994852"/>
                </a:lnTo>
                <a:lnTo>
                  <a:pt x="1156284" y="985211"/>
                </a:lnTo>
                <a:close/>
                <a:moveTo>
                  <a:pt x="1830474" y="984531"/>
                </a:moveTo>
                <a:lnTo>
                  <a:pt x="1844627" y="998713"/>
                </a:lnTo>
                <a:lnTo>
                  <a:pt x="1847082" y="1009610"/>
                </a:lnTo>
                <a:lnTo>
                  <a:pt x="1843823" y="1004349"/>
                </a:lnTo>
                <a:lnTo>
                  <a:pt x="1838777" y="1000430"/>
                </a:lnTo>
                <a:lnTo>
                  <a:pt x="1838199" y="996298"/>
                </a:lnTo>
                <a:close/>
                <a:moveTo>
                  <a:pt x="1744131" y="981965"/>
                </a:moveTo>
                <a:lnTo>
                  <a:pt x="1709807" y="1038046"/>
                </a:lnTo>
                <a:lnTo>
                  <a:pt x="1696637" y="1054481"/>
                </a:lnTo>
                <a:lnTo>
                  <a:pt x="1676078" y="1075106"/>
                </a:lnTo>
                <a:lnTo>
                  <a:pt x="1653229" y="1098685"/>
                </a:lnTo>
                <a:lnTo>
                  <a:pt x="1650381" y="1100887"/>
                </a:lnTo>
                <a:cubicBezTo>
                  <a:pt x="1643956" y="1110555"/>
                  <a:pt x="1635926" y="1118612"/>
                  <a:pt x="1628698" y="1127474"/>
                </a:cubicBezTo>
                <a:lnTo>
                  <a:pt x="1627664" y="1129402"/>
                </a:lnTo>
                <a:lnTo>
                  <a:pt x="1624683" y="1133114"/>
                </a:lnTo>
                <a:lnTo>
                  <a:pt x="1622784" y="1138493"/>
                </a:lnTo>
                <a:lnTo>
                  <a:pt x="1620127" y="1143443"/>
                </a:lnTo>
                <a:lnTo>
                  <a:pt x="1609720" y="1155472"/>
                </a:lnTo>
                <a:lnTo>
                  <a:pt x="1626390" y="1125460"/>
                </a:lnTo>
                <a:cubicBezTo>
                  <a:pt x="1633918" y="1114584"/>
                  <a:pt x="1642350" y="1104110"/>
                  <a:pt x="1650381" y="1094442"/>
                </a:cubicBezTo>
                <a:cubicBezTo>
                  <a:pt x="1669654" y="1068661"/>
                  <a:pt x="1688927" y="1049325"/>
                  <a:pt x="1714625" y="1023544"/>
                </a:cubicBezTo>
                <a:cubicBezTo>
                  <a:pt x="1717837" y="1017099"/>
                  <a:pt x="1722655" y="1010654"/>
                  <a:pt x="1728277" y="1003403"/>
                </a:cubicBezTo>
                <a:close/>
                <a:moveTo>
                  <a:pt x="2293875" y="979538"/>
                </a:moveTo>
                <a:lnTo>
                  <a:pt x="2282795" y="990130"/>
                </a:lnTo>
                <a:lnTo>
                  <a:pt x="2276514" y="992534"/>
                </a:lnTo>
                <a:close/>
                <a:moveTo>
                  <a:pt x="980560" y="978129"/>
                </a:moveTo>
                <a:lnTo>
                  <a:pt x="976326" y="984861"/>
                </a:lnTo>
                <a:cubicBezTo>
                  <a:pt x="955470" y="1017804"/>
                  <a:pt x="934614" y="1049944"/>
                  <a:pt x="912153" y="1082083"/>
                </a:cubicBezTo>
                <a:cubicBezTo>
                  <a:pt x="873650" y="1146363"/>
                  <a:pt x="828729" y="1210642"/>
                  <a:pt x="790225" y="1281349"/>
                </a:cubicBezTo>
                <a:cubicBezTo>
                  <a:pt x="777391" y="1294205"/>
                  <a:pt x="770973" y="1313488"/>
                  <a:pt x="764556" y="1326344"/>
                </a:cubicBezTo>
                <a:lnTo>
                  <a:pt x="756964" y="1340920"/>
                </a:lnTo>
                <a:lnTo>
                  <a:pt x="745304" y="1352056"/>
                </a:lnTo>
                <a:lnTo>
                  <a:pt x="741344" y="1353408"/>
                </a:lnTo>
                <a:lnTo>
                  <a:pt x="743803" y="1354862"/>
                </a:lnTo>
                <a:lnTo>
                  <a:pt x="750547" y="1351044"/>
                </a:lnTo>
                <a:lnTo>
                  <a:pt x="746665" y="1356553"/>
                </a:lnTo>
                <a:lnTo>
                  <a:pt x="757878" y="1363180"/>
                </a:lnTo>
                <a:lnTo>
                  <a:pt x="757736" y="1363751"/>
                </a:lnTo>
                <a:lnTo>
                  <a:pt x="746527" y="1356749"/>
                </a:lnTo>
                <a:lnTo>
                  <a:pt x="745304" y="1358484"/>
                </a:lnTo>
                <a:lnTo>
                  <a:pt x="739342" y="1361769"/>
                </a:lnTo>
                <a:lnTo>
                  <a:pt x="757562" y="1370874"/>
                </a:lnTo>
                <a:lnTo>
                  <a:pt x="762629" y="1373406"/>
                </a:lnTo>
                <a:lnTo>
                  <a:pt x="765078" y="1377738"/>
                </a:lnTo>
                <a:lnTo>
                  <a:pt x="757763" y="1371678"/>
                </a:lnTo>
                <a:lnTo>
                  <a:pt x="739153" y="1361873"/>
                </a:lnTo>
                <a:lnTo>
                  <a:pt x="729261" y="1367322"/>
                </a:lnTo>
                <a:lnTo>
                  <a:pt x="720919" y="1369411"/>
                </a:lnTo>
                <a:lnTo>
                  <a:pt x="723724" y="1365196"/>
                </a:lnTo>
                <a:lnTo>
                  <a:pt x="726052" y="1364912"/>
                </a:lnTo>
                <a:lnTo>
                  <a:pt x="735147" y="1359762"/>
                </a:lnTo>
                <a:lnTo>
                  <a:pt x="731838" y="1358019"/>
                </a:lnTo>
                <a:lnTo>
                  <a:pt x="735232" y="1359715"/>
                </a:lnTo>
                <a:lnTo>
                  <a:pt x="743647" y="1354950"/>
                </a:lnTo>
                <a:lnTo>
                  <a:pt x="741237" y="1353445"/>
                </a:lnTo>
                <a:lnTo>
                  <a:pt x="734352" y="1355797"/>
                </a:lnTo>
                <a:lnTo>
                  <a:pt x="738887" y="1352056"/>
                </a:lnTo>
                <a:lnTo>
                  <a:pt x="738921" y="1351998"/>
                </a:lnTo>
                <a:lnTo>
                  <a:pt x="738269" y="1351591"/>
                </a:lnTo>
                <a:lnTo>
                  <a:pt x="738931" y="1351982"/>
                </a:lnTo>
                <a:lnTo>
                  <a:pt x="748513" y="1335986"/>
                </a:lnTo>
                <a:cubicBezTo>
                  <a:pt x="751722" y="1331165"/>
                  <a:pt x="754930" y="1326344"/>
                  <a:pt x="758139" y="1319916"/>
                </a:cubicBezTo>
                <a:cubicBezTo>
                  <a:pt x="777391" y="1287777"/>
                  <a:pt x="796642" y="1249209"/>
                  <a:pt x="822312" y="1217070"/>
                </a:cubicBezTo>
                <a:lnTo>
                  <a:pt x="927983" y="1049944"/>
                </a:lnTo>
                <a:close/>
                <a:moveTo>
                  <a:pt x="2299487" y="977951"/>
                </a:moveTo>
                <a:cubicBezTo>
                  <a:pt x="2300288" y="979538"/>
                  <a:pt x="2300288" y="982713"/>
                  <a:pt x="2300288" y="985888"/>
                </a:cubicBezTo>
                <a:cubicBezTo>
                  <a:pt x="2300288" y="979538"/>
                  <a:pt x="2293875" y="979538"/>
                  <a:pt x="2293875" y="979538"/>
                </a:cubicBezTo>
                <a:cubicBezTo>
                  <a:pt x="2297082" y="976363"/>
                  <a:pt x="2298685" y="976363"/>
                  <a:pt x="2299487" y="977951"/>
                </a:cubicBezTo>
                <a:close/>
                <a:moveTo>
                  <a:pt x="46002" y="976383"/>
                </a:moveTo>
                <a:lnTo>
                  <a:pt x="53794" y="979552"/>
                </a:lnTo>
                <a:lnTo>
                  <a:pt x="61820" y="991028"/>
                </a:lnTo>
                <a:lnTo>
                  <a:pt x="83059" y="1005202"/>
                </a:lnTo>
                <a:lnTo>
                  <a:pt x="95183" y="1017634"/>
                </a:lnTo>
                <a:lnTo>
                  <a:pt x="62623" y="997457"/>
                </a:lnTo>
                <a:close/>
                <a:moveTo>
                  <a:pt x="1747984" y="975669"/>
                </a:moveTo>
                <a:lnTo>
                  <a:pt x="1746747" y="978427"/>
                </a:lnTo>
                <a:lnTo>
                  <a:pt x="1744131" y="981965"/>
                </a:lnTo>
                <a:close/>
                <a:moveTo>
                  <a:pt x="1748980" y="974756"/>
                </a:moveTo>
                <a:lnTo>
                  <a:pt x="1749524" y="975572"/>
                </a:lnTo>
                <a:lnTo>
                  <a:pt x="1747838" y="979466"/>
                </a:lnTo>
                <a:close/>
                <a:moveTo>
                  <a:pt x="974968" y="974752"/>
                </a:moveTo>
                <a:lnTo>
                  <a:pt x="944240" y="1024232"/>
                </a:lnTo>
                <a:lnTo>
                  <a:pt x="927983" y="1049944"/>
                </a:lnTo>
                <a:lnTo>
                  <a:pt x="918571" y="1062800"/>
                </a:lnTo>
                <a:cubicBezTo>
                  <a:pt x="899319" y="1094939"/>
                  <a:pt x="873650" y="1127079"/>
                  <a:pt x="854398" y="1159218"/>
                </a:cubicBezTo>
                <a:cubicBezTo>
                  <a:pt x="835146" y="1191358"/>
                  <a:pt x="809477" y="1217070"/>
                  <a:pt x="790225" y="1249209"/>
                </a:cubicBezTo>
                <a:cubicBezTo>
                  <a:pt x="777391" y="1281349"/>
                  <a:pt x="764556" y="1307060"/>
                  <a:pt x="745304" y="1332772"/>
                </a:cubicBezTo>
                <a:lnTo>
                  <a:pt x="728694" y="1357729"/>
                </a:lnTo>
                <a:lnTo>
                  <a:pt x="721398" y="1360221"/>
                </a:lnTo>
                <a:lnTo>
                  <a:pt x="738887" y="1339200"/>
                </a:lnTo>
                <a:cubicBezTo>
                  <a:pt x="751722" y="1313488"/>
                  <a:pt x="770973" y="1281349"/>
                  <a:pt x="783808" y="1255637"/>
                </a:cubicBezTo>
                <a:cubicBezTo>
                  <a:pt x="803060" y="1223497"/>
                  <a:pt x="822312" y="1197786"/>
                  <a:pt x="841563" y="1165646"/>
                </a:cubicBezTo>
                <a:close/>
                <a:moveTo>
                  <a:pt x="1817892" y="972590"/>
                </a:moveTo>
                <a:lnTo>
                  <a:pt x="1826049" y="977791"/>
                </a:lnTo>
                <a:lnTo>
                  <a:pt x="1830474" y="984531"/>
                </a:lnTo>
                <a:lnTo>
                  <a:pt x="1824541" y="978586"/>
                </a:lnTo>
                <a:lnTo>
                  <a:pt x="1820898" y="975943"/>
                </a:lnTo>
                <a:lnTo>
                  <a:pt x="1820524" y="975366"/>
                </a:lnTo>
                <a:close/>
                <a:moveTo>
                  <a:pt x="1778496" y="972501"/>
                </a:moveTo>
                <a:lnTo>
                  <a:pt x="1764414" y="1000281"/>
                </a:lnTo>
                <a:cubicBezTo>
                  <a:pt x="1755581" y="1013272"/>
                  <a:pt x="1745141" y="1025558"/>
                  <a:pt x="1733898" y="1037240"/>
                </a:cubicBezTo>
                <a:lnTo>
                  <a:pt x="1726046" y="1044313"/>
                </a:lnTo>
                <a:lnTo>
                  <a:pt x="1729080" y="1041269"/>
                </a:lnTo>
                <a:close/>
                <a:moveTo>
                  <a:pt x="1778811" y="971880"/>
                </a:moveTo>
                <a:lnTo>
                  <a:pt x="1778869" y="971982"/>
                </a:lnTo>
                <a:lnTo>
                  <a:pt x="1778496" y="972501"/>
                </a:lnTo>
                <a:close/>
                <a:moveTo>
                  <a:pt x="40666" y="969617"/>
                </a:moveTo>
                <a:lnTo>
                  <a:pt x="46002" y="976383"/>
                </a:lnTo>
                <a:lnTo>
                  <a:pt x="38537" y="973347"/>
                </a:lnTo>
                <a:close/>
                <a:moveTo>
                  <a:pt x="1797140" y="967061"/>
                </a:moveTo>
                <a:lnTo>
                  <a:pt x="1810027" y="968054"/>
                </a:lnTo>
                <a:lnTo>
                  <a:pt x="1820898" y="975943"/>
                </a:lnTo>
                <a:lnTo>
                  <a:pt x="1830969" y="991468"/>
                </a:lnTo>
                <a:lnTo>
                  <a:pt x="1830969" y="991468"/>
                </a:lnTo>
                <a:lnTo>
                  <a:pt x="1818114" y="978586"/>
                </a:lnTo>
                <a:close/>
                <a:moveTo>
                  <a:pt x="1822005" y="967055"/>
                </a:moveTo>
                <a:lnTo>
                  <a:pt x="1828330" y="967256"/>
                </a:lnTo>
                <a:lnTo>
                  <a:pt x="1843823" y="978586"/>
                </a:lnTo>
                <a:lnTo>
                  <a:pt x="1850009" y="988980"/>
                </a:lnTo>
                <a:lnTo>
                  <a:pt x="1830969" y="972145"/>
                </a:lnTo>
                <a:close/>
                <a:moveTo>
                  <a:pt x="1818936" y="966958"/>
                </a:moveTo>
                <a:lnTo>
                  <a:pt x="1819967" y="966990"/>
                </a:lnTo>
                <a:lnTo>
                  <a:pt x="1828558" y="972950"/>
                </a:lnTo>
                <a:cubicBezTo>
                  <a:pt x="1832576" y="976976"/>
                  <a:pt x="1837396" y="981807"/>
                  <a:pt x="1843823" y="985027"/>
                </a:cubicBezTo>
                <a:lnTo>
                  <a:pt x="1848899" y="998144"/>
                </a:lnTo>
                <a:lnTo>
                  <a:pt x="1837396" y="985027"/>
                </a:lnTo>
                <a:lnTo>
                  <a:pt x="1826049" y="977791"/>
                </a:lnTo>
                <a:close/>
                <a:moveTo>
                  <a:pt x="44960" y="966918"/>
                </a:moveTo>
                <a:lnTo>
                  <a:pt x="47216" y="970145"/>
                </a:lnTo>
                <a:lnTo>
                  <a:pt x="41564" y="968043"/>
                </a:lnTo>
                <a:lnTo>
                  <a:pt x="41748" y="967721"/>
                </a:lnTo>
                <a:cubicBezTo>
                  <a:pt x="43354" y="966918"/>
                  <a:pt x="44960" y="966918"/>
                  <a:pt x="44960" y="966918"/>
                </a:cubicBezTo>
                <a:close/>
                <a:moveTo>
                  <a:pt x="38537" y="966918"/>
                </a:moveTo>
                <a:lnTo>
                  <a:pt x="41564" y="968043"/>
                </a:lnTo>
                <a:lnTo>
                  <a:pt x="40666" y="969617"/>
                </a:lnTo>
                <a:close/>
                <a:moveTo>
                  <a:pt x="1808038" y="966611"/>
                </a:moveTo>
                <a:lnTo>
                  <a:pt x="1812354" y="966748"/>
                </a:lnTo>
                <a:lnTo>
                  <a:pt x="1817892" y="972590"/>
                </a:lnTo>
                <a:lnTo>
                  <a:pt x="1810883" y="968120"/>
                </a:lnTo>
                <a:lnTo>
                  <a:pt x="1810027" y="968054"/>
                </a:lnTo>
                <a:close/>
                <a:moveTo>
                  <a:pt x="1790383" y="966049"/>
                </a:moveTo>
                <a:lnTo>
                  <a:pt x="1795602" y="966215"/>
                </a:lnTo>
                <a:lnTo>
                  <a:pt x="1797140" y="967061"/>
                </a:lnTo>
                <a:lnTo>
                  <a:pt x="1791277" y="966609"/>
                </a:lnTo>
                <a:close/>
                <a:moveTo>
                  <a:pt x="1779549" y="965705"/>
                </a:moveTo>
                <a:lnTo>
                  <a:pt x="1780828" y="965803"/>
                </a:lnTo>
                <a:lnTo>
                  <a:pt x="1780865" y="965747"/>
                </a:lnTo>
                <a:close/>
                <a:moveTo>
                  <a:pt x="1816136" y="963723"/>
                </a:moveTo>
                <a:lnTo>
                  <a:pt x="1822005" y="967055"/>
                </a:lnTo>
                <a:lnTo>
                  <a:pt x="1819967" y="966990"/>
                </a:lnTo>
                <a:lnTo>
                  <a:pt x="1818114" y="965705"/>
                </a:lnTo>
                <a:close/>
                <a:moveTo>
                  <a:pt x="1807372" y="961493"/>
                </a:moveTo>
                <a:lnTo>
                  <a:pt x="1818114" y="965705"/>
                </a:lnTo>
                <a:lnTo>
                  <a:pt x="1818936" y="966958"/>
                </a:lnTo>
                <a:lnTo>
                  <a:pt x="1812354" y="966748"/>
                </a:lnTo>
                <a:close/>
                <a:moveTo>
                  <a:pt x="1812129" y="961448"/>
                </a:moveTo>
                <a:lnTo>
                  <a:pt x="1814024" y="961606"/>
                </a:lnTo>
                <a:lnTo>
                  <a:pt x="1816136" y="963723"/>
                </a:lnTo>
                <a:close/>
                <a:moveTo>
                  <a:pt x="1805939" y="960931"/>
                </a:moveTo>
                <a:lnTo>
                  <a:pt x="1806917" y="961013"/>
                </a:lnTo>
                <a:lnTo>
                  <a:pt x="1807372" y="961493"/>
                </a:lnTo>
                <a:close/>
                <a:moveTo>
                  <a:pt x="1796466" y="960140"/>
                </a:moveTo>
                <a:lnTo>
                  <a:pt x="1799587" y="960400"/>
                </a:lnTo>
                <a:lnTo>
                  <a:pt x="1801242" y="961679"/>
                </a:lnTo>
                <a:lnTo>
                  <a:pt x="1808038" y="966611"/>
                </a:lnTo>
                <a:lnTo>
                  <a:pt x="1795602" y="966215"/>
                </a:lnTo>
                <a:lnTo>
                  <a:pt x="1793207" y="964900"/>
                </a:lnTo>
                <a:lnTo>
                  <a:pt x="1791120" y="962976"/>
                </a:lnTo>
                <a:close/>
                <a:moveTo>
                  <a:pt x="2195998" y="959744"/>
                </a:moveTo>
                <a:lnTo>
                  <a:pt x="2190407" y="979043"/>
                </a:lnTo>
                <a:lnTo>
                  <a:pt x="2182684" y="989878"/>
                </a:lnTo>
                <a:lnTo>
                  <a:pt x="2183971" y="985492"/>
                </a:lnTo>
                <a:close/>
                <a:moveTo>
                  <a:pt x="4348925" y="959368"/>
                </a:moveTo>
                <a:cubicBezTo>
                  <a:pt x="4355350" y="959368"/>
                  <a:pt x="4355350" y="959368"/>
                  <a:pt x="4355350" y="965811"/>
                </a:cubicBezTo>
                <a:lnTo>
                  <a:pt x="4347023" y="975090"/>
                </a:lnTo>
                <a:lnTo>
                  <a:pt x="4342500" y="978698"/>
                </a:lnTo>
                <a:cubicBezTo>
                  <a:pt x="4329650" y="991585"/>
                  <a:pt x="4318406" y="1002861"/>
                  <a:pt x="4307162" y="1013331"/>
                </a:cubicBezTo>
                <a:lnTo>
                  <a:pt x="4305044" y="1015118"/>
                </a:lnTo>
                <a:lnTo>
                  <a:pt x="4315997" y="1003666"/>
                </a:lnTo>
                <a:lnTo>
                  <a:pt x="4340807" y="970289"/>
                </a:lnTo>
                <a:lnTo>
                  <a:pt x="4348925" y="965811"/>
                </a:lnTo>
                <a:cubicBezTo>
                  <a:pt x="4348925" y="965811"/>
                  <a:pt x="4348925" y="959368"/>
                  <a:pt x="4348925" y="959368"/>
                </a:cubicBezTo>
                <a:close/>
                <a:moveTo>
                  <a:pt x="1843823" y="959264"/>
                </a:moveTo>
                <a:cubicBezTo>
                  <a:pt x="1863106" y="965705"/>
                  <a:pt x="1882388" y="965705"/>
                  <a:pt x="1895243" y="978586"/>
                </a:cubicBezTo>
                <a:cubicBezTo>
                  <a:pt x="1914525" y="1004349"/>
                  <a:pt x="1914525" y="1036553"/>
                  <a:pt x="1901670" y="1062315"/>
                </a:cubicBezTo>
                <a:cubicBezTo>
                  <a:pt x="1888815" y="1081638"/>
                  <a:pt x="1875961" y="1100960"/>
                  <a:pt x="1856678" y="1120282"/>
                </a:cubicBezTo>
                <a:cubicBezTo>
                  <a:pt x="1837396" y="1133163"/>
                  <a:pt x="1818114" y="1139604"/>
                  <a:pt x="1792404" y="1139604"/>
                </a:cubicBezTo>
                <a:lnTo>
                  <a:pt x="1778832" y="1140252"/>
                </a:lnTo>
                <a:lnTo>
                  <a:pt x="1793509" y="1137692"/>
                </a:lnTo>
                <a:lnTo>
                  <a:pt x="1805385" y="1131029"/>
                </a:lnTo>
                <a:lnTo>
                  <a:pt x="1830969" y="1122697"/>
                </a:lnTo>
                <a:cubicBezTo>
                  <a:pt x="1842217" y="1118672"/>
                  <a:pt x="1853465" y="1113841"/>
                  <a:pt x="1863106" y="1107400"/>
                </a:cubicBezTo>
                <a:cubicBezTo>
                  <a:pt x="1882388" y="1088078"/>
                  <a:pt x="1895243" y="1068756"/>
                  <a:pt x="1901670" y="1042993"/>
                </a:cubicBezTo>
                <a:cubicBezTo>
                  <a:pt x="1908098" y="1017230"/>
                  <a:pt x="1901670" y="991468"/>
                  <a:pt x="1875961" y="978586"/>
                </a:cubicBezTo>
                <a:cubicBezTo>
                  <a:pt x="1863106" y="968925"/>
                  <a:pt x="1847037" y="967315"/>
                  <a:pt x="1830165" y="967315"/>
                </a:cubicBezTo>
                <a:lnTo>
                  <a:pt x="1828330" y="967256"/>
                </a:lnTo>
                <a:lnTo>
                  <a:pt x="1820108" y="961244"/>
                </a:lnTo>
                <a:close/>
                <a:moveTo>
                  <a:pt x="1785976" y="959264"/>
                </a:moveTo>
                <a:lnTo>
                  <a:pt x="1787206" y="959367"/>
                </a:lnTo>
                <a:lnTo>
                  <a:pt x="1791120" y="962976"/>
                </a:lnTo>
                <a:lnTo>
                  <a:pt x="1788064" y="964597"/>
                </a:lnTo>
                <a:lnTo>
                  <a:pt x="1785976" y="963289"/>
                </a:lnTo>
                <a:lnTo>
                  <a:pt x="1785976" y="960069"/>
                </a:lnTo>
                <a:cubicBezTo>
                  <a:pt x="1785976" y="959264"/>
                  <a:pt x="1785976" y="959264"/>
                  <a:pt x="1785976" y="959264"/>
                </a:cubicBezTo>
                <a:close/>
                <a:moveTo>
                  <a:pt x="1797369" y="958685"/>
                </a:moveTo>
                <a:lnTo>
                  <a:pt x="1798117" y="959264"/>
                </a:lnTo>
                <a:lnTo>
                  <a:pt x="1796466" y="960140"/>
                </a:lnTo>
                <a:lnTo>
                  <a:pt x="1787206" y="959367"/>
                </a:lnTo>
                <a:lnTo>
                  <a:pt x="1786742" y="958939"/>
                </a:lnTo>
                <a:close/>
                <a:moveTo>
                  <a:pt x="1800049" y="958621"/>
                </a:moveTo>
                <a:lnTo>
                  <a:pt x="1805939" y="960931"/>
                </a:lnTo>
                <a:lnTo>
                  <a:pt x="1799587" y="960400"/>
                </a:lnTo>
                <a:lnTo>
                  <a:pt x="1798117" y="959264"/>
                </a:lnTo>
                <a:lnTo>
                  <a:pt x="1799294" y="958640"/>
                </a:lnTo>
                <a:close/>
                <a:moveTo>
                  <a:pt x="1806866" y="958459"/>
                </a:moveTo>
                <a:lnTo>
                  <a:pt x="1812129" y="961448"/>
                </a:lnTo>
                <a:lnTo>
                  <a:pt x="1806917" y="961013"/>
                </a:lnTo>
                <a:lnTo>
                  <a:pt x="1805259" y="959264"/>
                </a:lnTo>
                <a:lnTo>
                  <a:pt x="1804118" y="958524"/>
                </a:lnTo>
                <a:close/>
                <a:moveTo>
                  <a:pt x="498423" y="958152"/>
                </a:moveTo>
                <a:cubicBezTo>
                  <a:pt x="500037" y="958955"/>
                  <a:pt x="501651" y="960560"/>
                  <a:pt x="501651" y="960560"/>
                </a:cubicBezTo>
                <a:cubicBezTo>
                  <a:pt x="475827" y="1005516"/>
                  <a:pt x="443548" y="1050471"/>
                  <a:pt x="411269" y="1095426"/>
                </a:cubicBezTo>
                <a:cubicBezTo>
                  <a:pt x="411269" y="1095426"/>
                  <a:pt x="404813" y="1095426"/>
                  <a:pt x="404813" y="1089004"/>
                </a:cubicBezTo>
                <a:cubicBezTo>
                  <a:pt x="437092" y="1044049"/>
                  <a:pt x="469371" y="1005516"/>
                  <a:pt x="495195" y="960560"/>
                </a:cubicBezTo>
                <a:cubicBezTo>
                  <a:pt x="495195" y="957349"/>
                  <a:pt x="496809" y="957349"/>
                  <a:pt x="498423" y="958152"/>
                </a:cubicBezTo>
                <a:close/>
                <a:moveTo>
                  <a:pt x="1807681" y="955250"/>
                </a:moveTo>
                <a:lnTo>
                  <a:pt x="1814097" y="956849"/>
                </a:lnTo>
                <a:lnTo>
                  <a:pt x="1820108" y="961244"/>
                </a:lnTo>
                <a:lnTo>
                  <a:pt x="1814900" y="961679"/>
                </a:lnTo>
                <a:lnTo>
                  <a:pt x="1814024" y="961606"/>
                </a:lnTo>
                <a:close/>
                <a:moveTo>
                  <a:pt x="3031787" y="955046"/>
                </a:moveTo>
                <a:lnTo>
                  <a:pt x="3070348" y="998332"/>
                </a:lnTo>
                <a:cubicBezTo>
                  <a:pt x="3115332" y="1043320"/>
                  <a:pt x="3160317" y="1094734"/>
                  <a:pt x="3198875" y="1152576"/>
                </a:cubicBezTo>
                <a:lnTo>
                  <a:pt x="3213070" y="1174434"/>
                </a:lnTo>
                <a:lnTo>
                  <a:pt x="3192495" y="1121964"/>
                </a:lnTo>
                <a:cubicBezTo>
                  <a:pt x="3178032" y="1096252"/>
                  <a:pt x="3160356" y="1072147"/>
                  <a:pt x="3141072" y="1049648"/>
                </a:cubicBezTo>
                <a:cubicBezTo>
                  <a:pt x="3118575" y="1027150"/>
                  <a:pt x="3094470" y="1004652"/>
                  <a:pt x="3068759" y="982957"/>
                </a:cubicBezTo>
                <a:close/>
                <a:moveTo>
                  <a:pt x="2198568" y="954244"/>
                </a:moveTo>
                <a:lnTo>
                  <a:pt x="2195998" y="959744"/>
                </a:lnTo>
                <a:lnTo>
                  <a:pt x="2196497" y="958023"/>
                </a:lnTo>
                <a:close/>
                <a:moveTo>
                  <a:pt x="1795091" y="952671"/>
                </a:moveTo>
                <a:lnTo>
                  <a:pt x="1804118" y="958524"/>
                </a:lnTo>
                <a:lnTo>
                  <a:pt x="1800049" y="958621"/>
                </a:lnTo>
                <a:lnTo>
                  <a:pt x="1799635" y="958459"/>
                </a:lnTo>
                <a:lnTo>
                  <a:pt x="1799294" y="958640"/>
                </a:lnTo>
                <a:lnTo>
                  <a:pt x="1797369" y="958685"/>
                </a:lnTo>
                <a:lnTo>
                  <a:pt x="1791538" y="954178"/>
                </a:lnTo>
                <a:close/>
                <a:moveTo>
                  <a:pt x="1778869" y="952646"/>
                </a:moveTo>
                <a:lnTo>
                  <a:pt x="1775942" y="959197"/>
                </a:lnTo>
                <a:lnTo>
                  <a:pt x="1779932" y="959101"/>
                </a:lnTo>
                <a:lnTo>
                  <a:pt x="1779549" y="959264"/>
                </a:lnTo>
                <a:lnTo>
                  <a:pt x="1783523" y="961753"/>
                </a:lnTo>
                <a:lnTo>
                  <a:pt x="1785294" y="959092"/>
                </a:lnTo>
                <a:lnTo>
                  <a:pt x="1783843" y="961953"/>
                </a:lnTo>
                <a:lnTo>
                  <a:pt x="1785976" y="963289"/>
                </a:lnTo>
                <a:lnTo>
                  <a:pt x="1785976" y="965705"/>
                </a:lnTo>
                <a:lnTo>
                  <a:pt x="1788064" y="964597"/>
                </a:lnTo>
                <a:lnTo>
                  <a:pt x="1790383" y="966049"/>
                </a:lnTo>
                <a:lnTo>
                  <a:pt x="1781904" y="965780"/>
                </a:lnTo>
                <a:lnTo>
                  <a:pt x="1781852" y="965882"/>
                </a:lnTo>
                <a:lnTo>
                  <a:pt x="1791277" y="966609"/>
                </a:lnTo>
                <a:lnTo>
                  <a:pt x="1811686" y="979391"/>
                </a:lnTo>
                <a:lnTo>
                  <a:pt x="1831403" y="994704"/>
                </a:lnTo>
                <a:lnTo>
                  <a:pt x="1832021" y="999298"/>
                </a:lnTo>
                <a:lnTo>
                  <a:pt x="1830969" y="997908"/>
                </a:lnTo>
                <a:cubicBezTo>
                  <a:pt x="1821328" y="991468"/>
                  <a:pt x="1811686" y="985027"/>
                  <a:pt x="1802045" y="979391"/>
                </a:cubicBezTo>
                <a:lnTo>
                  <a:pt x="1780235" y="969071"/>
                </a:lnTo>
                <a:lnTo>
                  <a:pt x="1778811" y="971880"/>
                </a:lnTo>
                <a:lnTo>
                  <a:pt x="1777876" y="970239"/>
                </a:lnTo>
                <a:lnTo>
                  <a:pt x="1779032" y="968501"/>
                </a:lnTo>
                <a:lnTo>
                  <a:pt x="1776095" y="967112"/>
                </a:lnTo>
                <a:lnTo>
                  <a:pt x="1777876" y="970239"/>
                </a:lnTo>
                <a:lnTo>
                  <a:pt x="1760901" y="995749"/>
                </a:lnTo>
                <a:lnTo>
                  <a:pt x="1758353" y="998561"/>
                </a:lnTo>
                <a:lnTo>
                  <a:pt x="1773042" y="965687"/>
                </a:lnTo>
                <a:lnTo>
                  <a:pt x="1773132" y="965709"/>
                </a:lnTo>
                <a:lnTo>
                  <a:pt x="1773122" y="965705"/>
                </a:lnTo>
                <a:lnTo>
                  <a:pt x="1773122" y="965509"/>
                </a:lnTo>
                <a:lnTo>
                  <a:pt x="1773042" y="965687"/>
                </a:lnTo>
                <a:lnTo>
                  <a:pt x="1772445" y="965537"/>
                </a:lnTo>
                <a:lnTo>
                  <a:pt x="1740350" y="1018435"/>
                </a:lnTo>
                <a:lnTo>
                  <a:pt x="1729883" y="1029990"/>
                </a:lnTo>
                <a:lnTo>
                  <a:pt x="1703768" y="1057740"/>
                </a:lnTo>
                <a:lnTo>
                  <a:pt x="1695512" y="1065160"/>
                </a:lnTo>
                <a:lnTo>
                  <a:pt x="1708201" y="1049325"/>
                </a:lnTo>
                <a:lnTo>
                  <a:pt x="1719598" y="1033371"/>
                </a:lnTo>
                <a:lnTo>
                  <a:pt x="1723459" y="1029184"/>
                </a:lnTo>
                <a:cubicBezTo>
                  <a:pt x="1734300" y="1017502"/>
                  <a:pt x="1744940" y="1005618"/>
                  <a:pt x="1754476" y="993030"/>
                </a:cubicBezTo>
                <a:lnTo>
                  <a:pt x="1773122" y="962162"/>
                </a:lnTo>
                <a:lnTo>
                  <a:pt x="1773122" y="960069"/>
                </a:lnTo>
                <a:cubicBezTo>
                  <a:pt x="1773122" y="959264"/>
                  <a:pt x="1773122" y="959264"/>
                  <a:pt x="1773122" y="959264"/>
                </a:cubicBezTo>
                <a:lnTo>
                  <a:pt x="1774898" y="959222"/>
                </a:lnTo>
                <a:close/>
                <a:moveTo>
                  <a:pt x="1772445" y="952646"/>
                </a:moveTo>
                <a:cubicBezTo>
                  <a:pt x="1762808" y="968760"/>
                  <a:pt x="1753171" y="984873"/>
                  <a:pt x="1742732" y="1000986"/>
                </a:cubicBezTo>
                <a:lnTo>
                  <a:pt x="1719598" y="1033371"/>
                </a:lnTo>
                <a:lnTo>
                  <a:pt x="1691236" y="1064129"/>
                </a:lnTo>
                <a:lnTo>
                  <a:pt x="1681660" y="1076698"/>
                </a:lnTo>
                <a:lnTo>
                  <a:pt x="1674229" y="1082445"/>
                </a:lnTo>
                <a:lnTo>
                  <a:pt x="1696637" y="1054481"/>
                </a:lnTo>
                <a:lnTo>
                  <a:pt x="1714625" y="1036435"/>
                </a:lnTo>
                <a:cubicBezTo>
                  <a:pt x="1721049" y="1023544"/>
                  <a:pt x="1733898" y="1004208"/>
                  <a:pt x="1746747" y="991318"/>
                </a:cubicBezTo>
                <a:lnTo>
                  <a:pt x="1752435" y="979466"/>
                </a:lnTo>
                <a:lnTo>
                  <a:pt x="1748641" y="979466"/>
                </a:lnTo>
                <a:cubicBezTo>
                  <a:pt x="1747838" y="979466"/>
                  <a:pt x="1747838" y="979466"/>
                  <a:pt x="1747838" y="979466"/>
                </a:cubicBezTo>
                <a:lnTo>
                  <a:pt x="1750051" y="976361"/>
                </a:lnTo>
                <a:lnTo>
                  <a:pt x="1751051" y="977860"/>
                </a:lnTo>
                <a:cubicBezTo>
                  <a:pt x="1752657" y="977860"/>
                  <a:pt x="1754263" y="976255"/>
                  <a:pt x="1754263" y="973044"/>
                </a:cubicBezTo>
                <a:lnTo>
                  <a:pt x="1755397" y="968857"/>
                </a:lnTo>
                <a:lnTo>
                  <a:pt x="1757018" y="966583"/>
                </a:lnTo>
                <a:lnTo>
                  <a:pt x="1755732" y="972597"/>
                </a:lnTo>
                <a:lnTo>
                  <a:pt x="1757187" y="969565"/>
                </a:lnTo>
                <a:cubicBezTo>
                  <a:pt x="1761202" y="962314"/>
                  <a:pt x="1766020" y="955869"/>
                  <a:pt x="1772445" y="952646"/>
                </a:cubicBezTo>
                <a:close/>
                <a:moveTo>
                  <a:pt x="2680855" y="950709"/>
                </a:moveTo>
                <a:lnTo>
                  <a:pt x="2701052" y="960423"/>
                </a:lnTo>
                <a:cubicBezTo>
                  <a:pt x="2715500" y="967651"/>
                  <a:pt x="2729948" y="975681"/>
                  <a:pt x="2742790" y="985318"/>
                </a:cubicBezTo>
                <a:lnTo>
                  <a:pt x="2750448" y="992614"/>
                </a:lnTo>
                <a:lnTo>
                  <a:pt x="2749212" y="991742"/>
                </a:lnTo>
                <a:lnTo>
                  <a:pt x="2726651" y="980022"/>
                </a:lnTo>
                <a:lnTo>
                  <a:pt x="2723526" y="977287"/>
                </a:lnTo>
                <a:cubicBezTo>
                  <a:pt x="2710684" y="967651"/>
                  <a:pt x="2697841" y="959620"/>
                  <a:pt x="2684998" y="953196"/>
                </a:cubicBezTo>
                <a:close/>
                <a:moveTo>
                  <a:pt x="1011738" y="950384"/>
                </a:moveTo>
                <a:lnTo>
                  <a:pt x="1014413" y="954139"/>
                </a:lnTo>
                <a:cubicBezTo>
                  <a:pt x="1014413" y="954139"/>
                  <a:pt x="1014413" y="954139"/>
                  <a:pt x="1007994" y="954139"/>
                </a:cubicBezTo>
                <a:cubicBezTo>
                  <a:pt x="1007994" y="954139"/>
                  <a:pt x="1007994" y="954139"/>
                  <a:pt x="1008796" y="953334"/>
                </a:cubicBezTo>
                <a:close/>
                <a:moveTo>
                  <a:pt x="1760779" y="948992"/>
                </a:moveTo>
                <a:lnTo>
                  <a:pt x="1760531" y="950151"/>
                </a:lnTo>
                <a:lnTo>
                  <a:pt x="1760355" y="950559"/>
                </a:lnTo>
                <a:close/>
                <a:moveTo>
                  <a:pt x="1174031" y="948808"/>
                </a:moveTo>
                <a:lnTo>
                  <a:pt x="1162715" y="972356"/>
                </a:lnTo>
                <a:lnTo>
                  <a:pt x="1149210" y="994852"/>
                </a:lnTo>
                <a:lnTo>
                  <a:pt x="1085543" y="1081627"/>
                </a:lnTo>
                <a:cubicBezTo>
                  <a:pt x="1040526" y="1139476"/>
                  <a:pt x="995509" y="1203753"/>
                  <a:pt x="950492" y="1268031"/>
                </a:cubicBezTo>
                <a:cubicBezTo>
                  <a:pt x="924768" y="1293741"/>
                  <a:pt x="899044" y="1325880"/>
                  <a:pt x="873320" y="1351591"/>
                </a:cubicBezTo>
                <a:cubicBezTo>
                  <a:pt x="866889" y="1364446"/>
                  <a:pt x="854027" y="1377302"/>
                  <a:pt x="847596" y="1396585"/>
                </a:cubicBezTo>
                <a:lnTo>
                  <a:pt x="835168" y="1409006"/>
                </a:lnTo>
                <a:lnTo>
                  <a:pt x="827590" y="1409253"/>
                </a:lnTo>
                <a:lnTo>
                  <a:pt x="837145" y="1398995"/>
                </a:lnTo>
                <a:lnTo>
                  <a:pt x="847998" y="1380917"/>
                </a:lnTo>
                <a:lnTo>
                  <a:pt x="880555" y="1339539"/>
                </a:lnTo>
                <a:cubicBezTo>
                  <a:pt x="903867" y="1313025"/>
                  <a:pt x="927983" y="1287314"/>
                  <a:pt x="950492" y="1261603"/>
                </a:cubicBezTo>
                <a:lnTo>
                  <a:pt x="1000805" y="1182202"/>
                </a:lnTo>
                <a:lnTo>
                  <a:pt x="1040526" y="1126621"/>
                </a:lnTo>
                <a:cubicBezTo>
                  <a:pt x="1066250" y="1100910"/>
                  <a:pt x="1085543" y="1068771"/>
                  <a:pt x="1111267" y="1036633"/>
                </a:cubicBezTo>
                <a:cubicBezTo>
                  <a:pt x="1120913" y="1020564"/>
                  <a:pt x="1132168" y="1006101"/>
                  <a:pt x="1143422" y="991639"/>
                </a:cubicBezTo>
                <a:close/>
                <a:moveTo>
                  <a:pt x="1773122" y="946383"/>
                </a:moveTo>
                <a:lnTo>
                  <a:pt x="1784723" y="948910"/>
                </a:lnTo>
                <a:lnTo>
                  <a:pt x="1791538" y="954178"/>
                </a:lnTo>
                <a:lnTo>
                  <a:pt x="1784990" y="956956"/>
                </a:lnTo>
                <a:lnTo>
                  <a:pt x="1785050" y="957379"/>
                </a:lnTo>
                <a:lnTo>
                  <a:pt x="1786742" y="958939"/>
                </a:lnTo>
                <a:lnTo>
                  <a:pt x="1785277" y="958974"/>
                </a:lnTo>
                <a:lnTo>
                  <a:pt x="1785294" y="959092"/>
                </a:lnTo>
                <a:lnTo>
                  <a:pt x="1785265" y="958974"/>
                </a:lnTo>
                <a:lnTo>
                  <a:pt x="1779932" y="959101"/>
                </a:lnTo>
                <a:lnTo>
                  <a:pt x="1784717" y="957072"/>
                </a:lnTo>
                <a:lnTo>
                  <a:pt x="1784813" y="957160"/>
                </a:lnTo>
                <a:lnTo>
                  <a:pt x="1784783" y="957044"/>
                </a:lnTo>
                <a:lnTo>
                  <a:pt x="1784717" y="957072"/>
                </a:lnTo>
                <a:lnTo>
                  <a:pt x="1781638" y="954233"/>
                </a:lnTo>
                <a:lnTo>
                  <a:pt x="1778869" y="952646"/>
                </a:lnTo>
                <a:lnTo>
                  <a:pt x="1780109" y="952824"/>
                </a:lnTo>
                <a:close/>
                <a:moveTo>
                  <a:pt x="442819" y="946201"/>
                </a:moveTo>
                <a:cubicBezTo>
                  <a:pt x="442819" y="946201"/>
                  <a:pt x="449263" y="946201"/>
                  <a:pt x="449263" y="952669"/>
                </a:cubicBezTo>
                <a:cubicBezTo>
                  <a:pt x="442819" y="985007"/>
                  <a:pt x="423489" y="1010877"/>
                  <a:pt x="404159" y="1036747"/>
                </a:cubicBezTo>
                <a:cubicBezTo>
                  <a:pt x="384829" y="1062618"/>
                  <a:pt x="365498" y="1088488"/>
                  <a:pt x="346168" y="1120826"/>
                </a:cubicBezTo>
                <a:cubicBezTo>
                  <a:pt x="346168" y="1120826"/>
                  <a:pt x="339725" y="1120826"/>
                  <a:pt x="339725" y="1114359"/>
                </a:cubicBezTo>
                <a:cubicBezTo>
                  <a:pt x="359055" y="1088488"/>
                  <a:pt x="378385" y="1062618"/>
                  <a:pt x="397715" y="1036747"/>
                </a:cubicBezTo>
                <a:cubicBezTo>
                  <a:pt x="417046" y="1010877"/>
                  <a:pt x="436376" y="985007"/>
                  <a:pt x="442819" y="946201"/>
                </a:cubicBezTo>
                <a:close/>
                <a:moveTo>
                  <a:pt x="1008355" y="945632"/>
                </a:moveTo>
                <a:lnTo>
                  <a:pt x="1014413" y="947701"/>
                </a:lnTo>
                <a:lnTo>
                  <a:pt x="1011738" y="950384"/>
                </a:lnTo>
                <a:close/>
                <a:moveTo>
                  <a:pt x="2657482" y="944387"/>
                </a:moveTo>
                <a:lnTo>
                  <a:pt x="2672156" y="953196"/>
                </a:lnTo>
                <a:lnTo>
                  <a:pt x="2685376" y="961132"/>
                </a:lnTo>
                <a:lnTo>
                  <a:pt x="2665734" y="953196"/>
                </a:lnTo>
                <a:lnTo>
                  <a:pt x="2661617" y="951397"/>
                </a:lnTo>
                <a:lnTo>
                  <a:pt x="2704235" y="978885"/>
                </a:lnTo>
                <a:lnTo>
                  <a:pt x="2734095" y="993864"/>
                </a:lnTo>
                <a:lnTo>
                  <a:pt x="2716302" y="979697"/>
                </a:lnTo>
                <a:lnTo>
                  <a:pt x="2685376" y="961132"/>
                </a:lnTo>
                <a:lnTo>
                  <a:pt x="2693956" y="964599"/>
                </a:lnTo>
                <a:lnTo>
                  <a:pt x="2684969" y="959555"/>
                </a:lnTo>
                <a:close/>
                <a:moveTo>
                  <a:pt x="998428" y="940707"/>
                </a:moveTo>
                <a:lnTo>
                  <a:pt x="997572" y="941951"/>
                </a:lnTo>
                <a:lnTo>
                  <a:pt x="999873" y="942736"/>
                </a:lnTo>
                <a:lnTo>
                  <a:pt x="1001437" y="944932"/>
                </a:lnTo>
                <a:lnTo>
                  <a:pt x="1002297" y="943564"/>
                </a:lnTo>
                <a:lnTo>
                  <a:pt x="999873" y="942736"/>
                </a:lnTo>
                <a:close/>
                <a:moveTo>
                  <a:pt x="2216150" y="940347"/>
                </a:moveTo>
                <a:cubicBezTo>
                  <a:pt x="2206497" y="953246"/>
                  <a:pt x="2200061" y="966144"/>
                  <a:pt x="2193625" y="979043"/>
                </a:cubicBezTo>
                <a:lnTo>
                  <a:pt x="2183025" y="997252"/>
                </a:lnTo>
                <a:lnTo>
                  <a:pt x="2190407" y="979043"/>
                </a:lnTo>
                <a:cubicBezTo>
                  <a:pt x="2196843" y="966144"/>
                  <a:pt x="2203279" y="953246"/>
                  <a:pt x="2216150" y="940347"/>
                </a:cubicBezTo>
                <a:close/>
                <a:moveTo>
                  <a:pt x="1786479" y="939438"/>
                </a:moveTo>
                <a:cubicBezTo>
                  <a:pt x="1790596" y="940545"/>
                  <a:pt x="1794412" y="942759"/>
                  <a:pt x="1798028" y="945577"/>
                </a:cubicBezTo>
                <a:lnTo>
                  <a:pt x="1807681" y="955250"/>
                </a:lnTo>
                <a:lnTo>
                  <a:pt x="1795919" y="952320"/>
                </a:lnTo>
                <a:lnTo>
                  <a:pt x="1795091" y="952671"/>
                </a:lnTo>
                <a:lnTo>
                  <a:pt x="1791600" y="950408"/>
                </a:lnTo>
                <a:lnTo>
                  <a:pt x="1784723" y="948910"/>
                </a:lnTo>
                <a:lnTo>
                  <a:pt x="1773122" y="939942"/>
                </a:lnTo>
                <a:cubicBezTo>
                  <a:pt x="1777942" y="938331"/>
                  <a:pt x="1782361" y="938331"/>
                  <a:pt x="1786479" y="939438"/>
                </a:cubicBezTo>
                <a:close/>
                <a:moveTo>
                  <a:pt x="1764025" y="937011"/>
                </a:moveTo>
                <a:lnTo>
                  <a:pt x="1760779" y="948992"/>
                </a:lnTo>
                <a:lnTo>
                  <a:pt x="1762996" y="938625"/>
                </a:lnTo>
                <a:close/>
                <a:moveTo>
                  <a:pt x="3259617" y="934366"/>
                </a:moveTo>
                <a:lnTo>
                  <a:pt x="3271623" y="948064"/>
                </a:lnTo>
                <a:cubicBezTo>
                  <a:pt x="3282063" y="961734"/>
                  <a:pt x="3291701" y="976208"/>
                  <a:pt x="3301338" y="992291"/>
                </a:cubicBezTo>
                <a:lnTo>
                  <a:pt x="3311495" y="1009473"/>
                </a:lnTo>
                <a:lnTo>
                  <a:pt x="3297548" y="992107"/>
                </a:lnTo>
                <a:lnTo>
                  <a:pt x="3282063" y="966558"/>
                </a:lnTo>
                <a:close/>
                <a:moveTo>
                  <a:pt x="962215" y="934135"/>
                </a:moveTo>
                <a:lnTo>
                  <a:pt x="967554" y="936756"/>
                </a:lnTo>
                <a:lnTo>
                  <a:pt x="963060" y="934824"/>
                </a:lnTo>
                <a:close/>
                <a:moveTo>
                  <a:pt x="2209714" y="933898"/>
                </a:moveTo>
                <a:lnTo>
                  <a:pt x="2198568" y="954244"/>
                </a:lnTo>
                <a:lnTo>
                  <a:pt x="2201670" y="947603"/>
                </a:lnTo>
                <a:lnTo>
                  <a:pt x="2201780" y="947150"/>
                </a:lnTo>
                <a:close/>
                <a:moveTo>
                  <a:pt x="2209714" y="933898"/>
                </a:moveTo>
                <a:cubicBezTo>
                  <a:pt x="2209714" y="933898"/>
                  <a:pt x="2216150" y="933898"/>
                  <a:pt x="2216150" y="940347"/>
                </a:cubicBezTo>
                <a:cubicBezTo>
                  <a:pt x="2209714" y="933898"/>
                  <a:pt x="2209714" y="933898"/>
                  <a:pt x="2209714" y="933898"/>
                </a:cubicBezTo>
                <a:close/>
                <a:moveTo>
                  <a:pt x="4419601" y="933594"/>
                </a:moveTo>
                <a:cubicBezTo>
                  <a:pt x="4381051" y="978698"/>
                  <a:pt x="4336075" y="1017358"/>
                  <a:pt x="4284674" y="1056019"/>
                </a:cubicBezTo>
                <a:cubicBezTo>
                  <a:pt x="4239699" y="1094679"/>
                  <a:pt x="4188298" y="1133339"/>
                  <a:pt x="4143322" y="1178443"/>
                </a:cubicBezTo>
                <a:cubicBezTo>
                  <a:pt x="4034096" y="1268650"/>
                  <a:pt x="3912019" y="1365301"/>
                  <a:pt x="3783518" y="1436178"/>
                </a:cubicBezTo>
                <a:cubicBezTo>
                  <a:pt x="3757817" y="1455509"/>
                  <a:pt x="3725692" y="1468395"/>
                  <a:pt x="3693566" y="1487725"/>
                </a:cubicBezTo>
                <a:lnTo>
                  <a:pt x="3676551" y="1494861"/>
                </a:lnTo>
                <a:lnTo>
                  <a:pt x="3699188" y="1482893"/>
                </a:lnTo>
                <a:cubicBezTo>
                  <a:pt x="3762636" y="1447454"/>
                  <a:pt x="3825280" y="1410405"/>
                  <a:pt x="3886319" y="1371745"/>
                </a:cubicBezTo>
                <a:cubicBezTo>
                  <a:pt x="3947357" y="1329863"/>
                  <a:pt x="4006789" y="1286370"/>
                  <a:pt x="4063812" y="1240461"/>
                </a:cubicBezTo>
                <a:lnTo>
                  <a:pt x="4194242" y="1123835"/>
                </a:lnTo>
                <a:lnTo>
                  <a:pt x="4258974" y="1068906"/>
                </a:lnTo>
                <a:cubicBezTo>
                  <a:pt x="4287887" y="1046354"/>
                  <a:pt x="4315194" y="1025413"/>
                  <a:pt x="4340894" y="1002861"/>
                </a:cubicBezTo>
                <a:lnTo>
                  <a:pt x="4387412" y="954137"/>
                </a:lnTo>
                <a:close/>
                <a:moveTo>
                  <a:pt x="1187633" y="932989"/>
                </a:moveTo>
                <a:lnTo>
                  <a:pt x="1162483" y="975828"/>
                </a:lnTo>
                <a:lnTo>
                  <a:pt x="1156285" y="985210"/>
                </a:lnTo>
                <a:close/>
                <a:moveTo>
                  <a:pt x="4413176" y="927151"/>
                </a:moveTo>
                <a:cubicBezTo>
                  <a:pt x="4419601" y="927151"/>
                  <a:pt x="4419601" y="927151"/>
                  <a:pt x="4419601" y="933594"/>
                </a:cubicBezTo>
                <a:cubicBezTo>
                  <a:pt x="4419601" y="933594"/>
                  <a:pt x="4413176" y="927151"/>
                  <a:pt x="4413176" y="927151"/>
                </a:cubicBezTo>
                <a:close/>
                <a:moveTo>
                  <a:pt x="1761434" y="925475"/>
                </a:moveTo>
                <a:lnTo>
                  <a:pt x="1758117" y="937080"/>
                </a:lnTo>
                <a:lnTo>
                  <a:pt x="1760687" y="926483"/>
                </a:lnTo>
                <a:close/>
                <a:moveTo>
                  <a:pt x="182563" y="924841"/>
                </a:moveTo>
                <a:cubicBezTo>
                  <a:pt x="184150" y="925649"/>
                  <a:pt x="185738" y="927264"/>
                  <a:pt x="185738" y="927264"/>
                </a:cubicBezTo>
                <a:cubicBezTo>
                  <a:pt x="160338" y="953118"/>
                  <a:pt x="147638" y="978972"/>
                  <a:pt x="134938" y="1004826"/>
                </a:cubicBezTo>
                <a:cubicBezTo>
                  <a:pt x="128588" y="1011289"/>
                  <a:pt x="122238" y="1004826"/>
                  <a:pt x="128588" y="1004826"/>
                </a:cubicBezTo>
                <a:cubicBezTo>
                  <a:pt x="141288" y="978972"/>
                  <a:pt x="160338" y="946655"/>
                  <a:pt x="179388" y="927264"/>
                </a:cubicBezTo>
                <a:cubicBezTo>
                  <a:pt x="179388" y="924033"/>
                  <a:pt x="180975" y="924033"/>
                  <a:pt x="182563" y="924841"/>
                </a:cubicBezTo>
                <a:close/>
                <a:moveTo>
                  <a:pt x="3034989" y="923362"/>
                </a:moveTo>
                <a:lnTo>
                  <a:pt x="3055086" y="938884"/>
                </a:lnTo>
                <a:lnTo>
                  <a:pt x="3108937" y="997281"/>
                </a:lnTo>
                <a:lnTo>
                  <a:pt x="3056692" y="942097"/>
                </a:lnTo>
                <a:close/>
                <a:moveTo>
                  <a:pt x="2209714" y="914550"/>
                </a:moveTo>
                <a:lnTo>
                  <a:pt x="2201780" y="947150"/>
                </a:lnTo>
                <a:lnTo>
                  <a:pt x="2197647" y="954052"/>
                </a:lnTo>
                <a:lnTo>
                  <a:pt x="2196497" y="958023"/>
                </a:lnTo>
                <a:lnTo>
                  <a:pt x="2187189" y="975012"/>
                </a:lnTo>
                <a:lnTo>
                  <a:pt x="2175214" y="994297"/>
                </a:lnTo>
                <a:lnTo>
                  <a:pt x="2174934" y="994136"/>
                </a:lnTo>
                <a:lnTo>
                  <a:pt x="2183971" y="979043"/>
                </a:lnTo>
                <a:cubicBezTo>
                  <a:pt x="2187189" y="969369"/>
                  <a:pt x="2192016" y="958083"/>
                  <a:pt x="2196039" y="945990"/>
                </a:cubicBezTo>
                <a:lnTo>
                  <a:pt x="2198182" y="934775"/>
                </a:lnTo>
                <a:close/>
                <a:moveTo>
                  <a:pt x="995156" y="909071"/>
                </a:moveTo>
                <a:cubicBezTo>
                  <a:pt x="1001575" y="915510"/>
                  <a:pt x="995156" y="915510"/>
                  <a:pt x="995156" y="915510"/>
                </a:cubicBezTo>
                <a:cubicBezTo>
                  <a:pt x="995156" y="915510"/>
                  <a:pt x="995156" y="915510"/>
                  <a:pt x="995156" y="909071"/>
                </a:cubicBezTo>
                <a:close/>
                <a:moveTo>
                  <a:pt x="2203279" y="908101"/>
                </a:moveTo>
                <a:lnTo>
                  <a:pt x="2198182" y="934775"/>
                </a:lnTo>
                <a:lnTo>
                  <a:pt x="2196843" y="937122"/>
                </a:lnTo>
                <a:cubicBezTo>
                  <a:pt x="2192016" y="945184"/>
                  <a:pt x="2187189" y="953246"/>
                  <a:pt x="2183971" y="959695"/>
                </a:cubicBezTo>
                <a:cubicBezTo>
                  <a:pt x="2180753" y="966144"/>
                  <a:pt x="2175926" y="975818"/>
                  <a:pt x="2172709" y="985492"/>
                </a:cubicBezTo>
                <a:lnTo>
                  <a:pt x="2172265" y="992608"/>
                </a:lnTo>
                <a:lnTo>
                  <a:pt x="2171100" y="991941"/>
                </a:lnTo>
                <a:lnTo>
                  <a:pt x="2164072" y="996394"/>
                </a:lnTo>
                <a:lnTo>
                  <a:pt x="2163859" y="988716"/>
                </a:lnTo>
                <a:cubicBezTo>
                  <a:pt x="2166273" y="979043"/>
                  <a:pt x="2171100" y="969369"/>
                  <a:pt x="2177535" y="959695"/>
                </a:cubicBezTo>
                <a:cubicBezTo>
                  <a:pt x="2183971" y="946796"/>
                  <a:pt x="2196843" y="927449"/>
                  <a:pt x="2203279" y="908101"/>
                </a:cubicBezTo>
                <a:close/>
                <a:moveTo>
                  <a:pt x="2203279" y="908101"/>
                </a:moveTo>
                <a:cubicBezTo>
                  <a:pt x="2209714" y="908101"/>
                  <a:pt x="2209714" y="908101"/>
                  <a:pt x="2209714" y="914550"/>
                </a:cubicBezTo>
                <a:cubicBezTo>
                  <a:pt x="2209714" y="914550"/>
                  <a:pt x="2209714" y="908101"/>
                  <a:pt x="2203279" y="908101"/>
                </a:cubicBezTo>
                <a:close/>
                <a:moveTo>
                  <a:pt x="423779" y="908101"/>
                </a:moveTo>
                <a:cubicBezTo>
                  <a:pt x="430213" y="908101"/>
                  <a:pt x="430213" y="908101"/>
                  <a:pt x="430213" y="914553"/>
                </a:cubicBezTo>
                <a:cubicBezTo>
                  <a:pt x="398045" y="979078"/>
                  <a:pt x="353010" y="1043602"/>
                  <a:pt x="314408" y="1101674"/>
                </a:cubicBezTo>
                <a:cubicBezTo>
                  <a:pt x="307975" y="1108126"/>
                  <a:pt x="307975" y="1101674"/>
                  <a:pt x="307975" y="1101674"/>
                </a:cubicBezTo>
                <a:cubicBezTo>
                  <a:pt x="346576" y="1037150"/>
                  <a:pt x="391611" y="979078"/>
                  <a:pt x="423779" y="908101"/>
                </a:cubicBezTo>
                <a:close/>
                <a:moveTo>
                  <a:pt x="1206445" y="901652"/>
                </a:moveTo>
                <a:lnTo>
                  <a:pt x="1175577" y="959500"/>
                </a:lnTo>
                <a:cubicBezTo>
                  <a:pt x="1156284" y="991639"/>
                  <a:pt x="1136991" y="1023777"/>
                  <a:pt x="1117698" y="1055916"/>
                </a:cubicBezTo>
                <a:lnTo>
                  <a:pt x="1096241" y="1085161"/>
                </a:lnTo>
                <a:lnTo>
                  <a:pt x="1098405" y="1081627"/>
                </a:lnTo>
                <a:lnTo>
                  <a:pt x="1123486" y="1039847"/>
                </a:lnTo>
                <a:lnTo>
                  <a:pt x="1130560" y="1030205"/>
                </a:lnTo>
                <a:lnTo>
                  <a:pt x="1162483" y="975828"/>
                </a:lnTo>
                <a:lnTo>
                  <a:pt x="1184419" y="942627"/>
                </a:lnTo>
                <a:lnTo>
                  <a:pt x="1196075" y="918926"/>
                </a:lnTo>
                <a:close/>
                <a:moveTo>
                  <a:pt x="1787546" y="901341"/>
                </a:moveTo>
                <a:lnTo>
                  <a:pt x="1772733" y="934511"/>
                </a:lnTo>
                <a:lnTo>
                  <a:pt x="1767820" y="946459"/>
                </a:lnTo>
                <a:lnTo>
                  <a:pt x="1771642" y="947007"/>
                </a:lnTo>
                <a:cubicBezTo>
                  <a:pt x="1772445" y="947812"/>
                  <a:pt x="1772445" y="949424"/>
                  <a:pt x="1772445" y="952646"/>
                </a:cubicBezTo>
                <a:cubicBezTo>
                  <a:pt x="1772445" y="949424"/>
                  <a:pt x="1770839" y="947812"/>
                  <a:pt x="1769233" y="947007"/>
                </a:cubicBezTo>
                <a:lnTo>
                  <a:pt x="1767748" y="946634"/>
                </a:lnTo>
                <a:lnTo>
                  <a:pt x="1762996" y="958193"/>
                </a:lnTo>
                <a:lnTo>
                  <a:pt x="1757018" y="966583"/>
                </a:lnTo>
                <a:lnTo>
                  <a:pt x="1758882" y="957864"/>
                </a:lnTo>
                <a:lnTo>
                  <a:pt x="1757973" y="959349"/>
                </a:lnTo>
                <a:lnTo>
                  <a:pt x="1755397" y="968857"/>
                </a:lnTo>
                <a:lnTo>
                  <a:pt x="1750051" y="976361"/>
                </a:lnTo>
                <a:lnTo>
                  <a:pt x="1749524" y="975572"/>
                </a:lnTo>
                <a:lnTo>
                  <a:pt x="1753104" y="967304"/>
                </a:lnTo>
                <a:lnTo>
                  <a:pt x="1749267" y="973573"/>
                </a:lnTo>
                <a:lnTo>
                  <a:pt x="1748980" y="974756"/>
                </a:lnTo>
                <a:lnTo>
                  <a:pt x="1748752" y="974414"/>
                </a:lnTo>
                <a:lnTo>
                  <a:pt x="1747984" y="975669"/>
                </a:lnTo>
                <a:lnTo>
                  <a:pt x="1748630" y="974230"/>
                </a:lnTo>
                <a:lnTo>
                  <a:pt x="1747838" y="973044"/>
                </a:lnTo>
                <a:lnTo>
                  <a:pt x="1758117" y="937080"/>
                </a:lnTo>
                <a:lnTo>
                  <a:pt x="1749671" y="971908"/>
                </a:lnTo>
                <a:lnTo>
                  <a:pt x="1753974" y="962314"/>
                </a:lnTo>
                <a:lnTo>
                  <a:pt x="1757041" y="958213"/>
                </a:lnTo>
                <a:lnTo>
                  <a:pt x="1760355" y="950559"/>
                </a:lnTo>
                <a:lnTo>
                  <a:pt x="1758986" y="955610"/>
                </a:lnTo>
                <a:lnTo>
                  <a:pt x="1759515" y="954902"/>
                </a:lnTo>
                <a:lnTo>
                  <a:pt x="1760531" y="950151"/>
                </a:lnTo>
                <a:lnTo>
                  <a:pt x="1770867" y="926281"/>
                </a:lnTo>
                <a:lnTo>
                  <a:pt x="1785582" y="903203"/>
                </a:lnTo>
                <a:close/>
                <a:moveTo>
                  <a:pt x="3009039" y="897006"/>
                </a:moveTo>
                <a:lnTo>
                  <a:pt x="3025364" y="908356"/>
                </a:lnTo>
                <a:cubicBezTo>
                  <a:pt x="3051069" y="927637"/>
                  <a:pt x="3075168" y="950131"/>
                  <a:pt x="3097660" y="974232"/>
                </a:cubicBezTo>
                <a:lnTo>
                  <a:pt x="3149665" y="1036909"/>
                </a:lnTo>
                <a:lnTo>
                  <a:pt x="3102480" y="985478"/>
                </a:lnTo>
                <a:cubicBezTo>
                  <a:pt x="3079988" y="959771"/>
                  <a:pt x="3055889" y="935670"/>
                  <a:pt x="3030184" y="913176"/>
                </a:cubicBezTo>
                <a:close/>
                <a:moveTo>
                  <a:pt x="398264" y="895401"/>
                </a:moveTo>
                <a:cubicBezTo>
                  <a:pt x="404714" y="895401"/>
                  <a:pt x="411163" y="895401"/>
                  <a:pt x="404714" y="901814"/>
                </a:cubicBezTo>
                <a:cubicBezTo>
                  <a:pt x="378917" y="953123"/>
                  <a:pt x="346670" y="998017"/>
                  <a:pt x="314424" y="1049326"/>
                </a:cubicBezTo>
                <a:cubicBezTo>
                  <a:pt x="314424" y="1055739"/>
                  <a:pt x="307975" y="1049326"/>
                  <a:pt x="307975" y="1049326"/>
                </a:cubicBezTo>
                <a:cubicBezTo>
                  <a:pt x="340221" y="998017"/>
                  <a:pt x="372467" y="946709"/>
                  <a:pt x="398264" y="895401"/>
                </a:cubicBezTo>
                <a:close/>
                <a:moveTo>
                  <a:pt x="3018336" y="885557"/>
                </a:moveTo>
                <a:lnTo>
                  <a:pt x="3063213" y="926197"/>
                </a:lnTo>
                <a:lnTo>
                  <a:pt x="3130587" y="1000410"/>
                </a:lnTo>
                <a:lnTo>
                  <a:pt x="3115332" y="979052"/>
                </a:lnTo>
                <a:cubicBezTo>
                  <a:pt x="3092840" y="953344"/>
                  <a:pt x="3068742" y="927637"/>
                  <a:pt x="3042233" y="903536"/>
                </a:cubicBezTo>
                <a:close/>
                <a:moveTo>
                  <a:pt x="1217700" y="880559"/>
                </a:moveTo>
                <a:lnTo>
                  <a:pt x="1214163" y="888795"/>
                </a:lnTo>
                <a:lnTo>
                  <a:pt x="1206445" y="901652"/>
                </a:lnTo>
                <a:close/>
                <a:moveTo>
                  <a:pt x="1797406" y="879896"/>
                </a:moveTo>
                <a:lnTo>
                  <a:pt x="1771127" y="925680"/>
                </a:lnTo>
                <a:lnTo>
                  <a:pt x="1770867" y="926281"/>
                </a:lnTo>
                <a:lnTo>
                  <a:pt x="1764025" y="937011"/>
                </a:lnTo>
                <a:lnTo>
                  <a:pt x="1764703" y="934511"/>
                </a:lnTo>
                <a:lnTo>
                  <a:pt x="1776137" y="905633"/>
                </a:lnTo>
                <a:lnTo>
                  <a:pt x="1792809" y="883133"/>
                </a:lnTo>
                <a:close/>
                <a:moveTo>
                  <a:pt x="897925" y="878467"/>
                </a:moveTo>
                <a:lnTo>
                  <a:pt x="930163" y="900219"/>
                </a:lnTo>
                <a:lnTo>
                  <a:pt x="963696" y="929734"/>
                </a:lnTo>
                <a:lnTo>
                  <a:pt x="950454" y="924551"/>
                </a:lnTo>
                <a:lnTo>
                  <a:pt x="924546" y="903438"/>
                </a:lnTo>
                <a:lnTo>
                  <a:pt x="906445" y="890956"/>
                </a:lnTo>
                <a:close/>
                <a:moveTo>
                  <a:pt x="886032" y="876880"/>
                </a:moveTo>
                <a:lnTo>
                  <a:pt x="906445" y="890956"/>
                </a:lnTo>
                <a:lnTo>
                  <a:pt x="913313" y="901024"/>
                </a:lnTo>
                <a:cubicBezTo>
                  <a:pt x="922941" y="909071"/>
                  <a:pt x="934175" y="915510"/>
                  <a:pt x="943803" y="921948"/>
                </a:cubicBezTo>
                <a:lnTo>
                  <a:pt x="950454" y="924551"/>
                </a:lnTo>
                <a:lnTo>
                  <a:pt x="962215" y="934135"/>
                </a:lnTo>
                <a:lnTo>
                  <a:pt x="937384" y="921948"/>
                </a:lnTo>
                <a:cubicBezTo>
                  <a:pt x="918127" y="909071"/>
                  <a:pt x="892451" y="896195"/>
                  <a:pt x="886032" y="876880"/>
                </a:cubicBezTo>
                <a:close/>
                <a:moveTo>
                  <a:pt x="777052" y="876845"/>
                </a:moveTo>
                <a:lnTo>
                  <a:pt x="777414" y="877075"/>
                </a:lnTo>
                <a:lnTo>
                  <a:pt x="764467" y="877722"/>
                </a:lnTo>
                <a:lnTo>
                  <a:pt x="764118" y="877271"/>
                </a:lnTo>
                <a:close/>
                <a:moveTo>
                  <a:pt x="2633496" y="876351"/>
                </a:moveTo>
                <a:cubicBezTo>
                  <a:pt x="2633496" y="876351"/>
                  <a:pt x="2633496" y="882701"/>
                  <a:pt x="2633496" y="882701"/>
                </a:cubicBezTo>
                <a:cubicBezTo>
                  <a:pt x="2627062" y="882701"/>
                  <a:pt x="2627062" y="876351"/>
                  <a:pt x="2633496" y="876351"/>
                </a:cubicBezTo>
                <a:close/>
                <a:moveTo>
                  <a:pt x="307172" y="874002"/>
                </a:moveTo>
                <a:cubicBezTo>
                  <a:pt x="307976" y="874802"/>
                  <a:pt x="307976" y="876402"/>
                  <a:pt x="307976" y="876402"/>
                </a:cubicBezTo>
                <a:cubicBezTo>
                  <a:pt x="291902" y="911609"/>
                  <a:pt x="271007" y="942015"/>
                  <a:pt x="249308" y="971621"/>
                </a:cubicBezTo>
                <a:lnTo>
                  <a:pt x="191952" y="1053302"/>
                </a:lnTo>
                <a:lnTo>
                  <a:pt x="215190" y="1066386"/>
                </a:lnTo>
                <a:lnTo>
                  <a:pt x="347591" y="876351"/>
                </a:lnTo>
                <a:cubicBezTo>
                  <a:pt x="347591" y="876351"/>
                  <a:pt x="354013" y="876351"/>
                  <a:pt x="354013" y="882803"/>
                </a:cubicBezTo>
                <a:cubicBezTo>
                  <a:pt x="331535" y="911839"/>
                  <a:pt x="309057" y="942488"/>
                  <a:pt x="286580" y="973944"/>
                </a:cubicBezTo>
                <a:lnTo>
                  <a:pt x="219806" y="1068986"/>
                </a:lnTo>
                <a:lnTo>
                  <a:pt x="244067" y="1082646"/>
                </a:lnTo>
                <a:cubicBezTo>
                  <a:pt x="279393" y="1101935"/>
                  <a:pt x="313113" y="1121223"/>
                  <a:pt x="346832" y="1139707"/>
                </a:cubicBezTo>
                <a:lnTo>
                  <a:pt x="441264" y="1187710"/>
                </a:lnTo>
                <a:lnTo>
                  <a:pt x="449598" y="1191946"/>
                </a:lnTo>
                <a:lnTo>
                  <a:pt x="473061" y="1204423"/>
                </a:lnTo>
                <a:lnTo>
                  <a:pt x="546911" y="1098601"/>
                </a:lnTo>
                <a:cubicBezTo>
                  <a:pt x="572576" y="1061595"/>
                  <a:pt x="596636" y="1024589"/>
                  <a:pt x="615885" y="985974"/>
                </a:cubicBezTo>
                <a:cubicBezTo>
                  <a:pt x="622301" y="979538"/>
                  <a:pt x="622301" y="985974"/>
                  <a:pt x="622301" y="985974"/>
                </a:cubicBezTo>
                <a:cubicBezTo>
                  <a:pt x="599844" y="1027807"/>
                  <a:pt x="575784" y="1066422"/>
                  <a:pt x="550921" y="1104232"/>
                </a:cubicBezTo>
                <a:lnTo>
                  <a:pt x="480842" y="1208562"/>
                </a:lnTo>
                <a:lnTo>
                  <a:pt x="521016" y="1229925"/>
                </a:lnTo>
                <a:lnTo>
                  <a:pt x="527117" y="1229925"/>
                </a:lnTo>
                <a:lnTo>
                  <a:pt x="541903" y="1241033"/>
                </a:lnTo>
                <a:lnTo>
                  <a:pt x="546741" y="1243606"/>
                </a:lnTo>
                <a:lnTo>
                  <a:pt x="615942" y="1124001"/>
                </a:lnTo>
                <a:cubicBezTo>
                  <a:pt x="640804" y="1080640"/>
                  <a:pt x="664865" y="1037279"/>
                  <a:pt x="687322" y="992312"/>
                </a:cubicBezTo>
                <a:cubicBezTo>
                  <a:pt x="687322" y="985888"/>
                  <a:pt x="693738" y="992312"/>
                  <a:pt x="693738" y="992312"/>
                </a:cubicBezTo>
                <a:cubicBezTo>
                  <a:pt x="671281" y="1040491"/>
                  <a:pt x="645617" y="1085458"/>
                  <a:pt x="619952" y="1128819"/>
                </a:cubicBezTo>
                <a:lnTo>
                  <a:pt x="551669" y="1246227"/>
                </a:lnTo>
                <a:lnTo>
                  <a:pt x="552363" y="1246596"/>
                </a:lnTo>
                <a:lnTo>
                  <a:pt x="584430" y="1263649"/>
                </a:lnTo>
                <a:lnTo>
                  <a:pt x="584200" y="1262036"/>
                </a:lnTo>
                <a:cubicBezTo>
                  <a:pt x="622733" y="1178479"/>
                  <a:pt x="661266" y="1088495"/>
                  <a:pt x="719066" y="1011366"/>
                </a:cubicBezTo>
                <a:cubicBezTo>
                  <a:pt x="719066" y="1004938"/>
                  <a:pt x="725488" y="1011366"/>
                  <a:pt x="725488" y="1011366"/>
                </a:cubicBezTo>
                <a:cubicBezTo>
                  <a:pt x="696588" y="1049930"/>
                  <a:pt x="672505" y="1091709"/>
                  <a:pt x="650830" y="1135094"/>
                </a:cubicBezTo>
                <a:lnTo>
                  <a:pt x="591176" y="1267236"/>
                </a:lnTo>
                <a:lnTo>
                  <a:pt x="628320" y="1286989"/>
                </a:lnTo>
                <a:lnTo>
                  <a:pt x="616591" y="1281957"/>
                </a:lnTo>
                <a:lnTo>
                  <a:pt x="563157" y="1259034"/>
                </a:lnTo>
                <a:lnTo>
                  <a:pt x="562399" y="1258603"/>
                </a:lnTo>
                <a:lnTo>
                  <a:pt x="562592" y="1258791"/>
                </a:lnTo>
                <a:lnTo>
                  <a:pt x="563157" y="1259034"/>
                </a:lnTo>
                <a:lnTo>
                  <a:pt x="615802" y="1288966"/>
                </a:lnTo>
                <a:lnTo>
                  <a:pt x="584477" y="1275528"/>
                </a:lnTo>
                <a:lnTo>
                  <a:pt x="575056" y="1270971"/>
                </a:lnTo>
                <a:lnTo>
                  <a:pt x="585675" y="1281349"/>
                </a:lnTo>
                <a:lnTo>
                  <a:pt x="612548" y="1304258"/>
                </a:lnTo>
                <a:lnTo>
                  <a:pt x="614061" y="1304921"/>
                </a:lnTo>
                <a:lnTo>
                  <a:pt x="612799" y="1304471"/>
                </a:lnTo>
                <a:lnTo>
                  <a:pt x="622319" y="1312587"/>
                </a:lnTo>
                <a:lnTo>
                  <a:pt x="641651" y="1320402"/>
                </a:lnTo>
                <a:lnTo>
                  <a:pt x="629497" y="1317867"/>
                </a:lnTo>
                <a:lnTo>
                  <a:pt x="632799" y="1320230"/>
                </a:lnTo>
                <a:lnTo>
                  <a:pt x="651848" y="1328374"/>
                </a:lnTo>
                <a:lnTo>
                  <a:pt x="648705" y="1328570"/>
                </a:lnTo>
                <a:lnTo>
                  <a:pt x="641155" y="1326208"/>
                </a:lnTo>
                <a:lnTo>
                  <a:pt x="662682" y="1341610"/>
                </a:lnTo>
                <a:lnTo>
                  <a:pt x="699254" y="1360926"/>
                </a:lnTo>
                <a:lnTo>
                  <a:pt x="689955" y="1360894"/>
                </a:lnTo>
                <a:lnTo>
                  <a:pt x="671846" y="1356299"/>
                </a:lnTo>
                <a:lnTo>
                  <a:pt x="626198" y="1321530"/>
                </a:lnTo>
                <a:lnTo>
                  <a:pt x="623014" y="1320534"/>
                </a:lnTo>
                <a:cubicBezTo>
                  <a:pt x="613380" y="1317319"/>
                  <a:pt x="603745" y="1314104"/>
                  <a:pt x="594111" y="1310086"/>
                </a:cubicBezTo>
                <a:lnTo>
                  <a:pt x="582314" y="1303853"/>
                </a:lnTo>
                <a:lnTo>
                  <a:pt x="597707" y="1316702"/>
                </a:lnTo>
                <a:cubicBezTo>
                  <a:pt x="604124" y="1321523"/>
                  <a:pt x="610542" y="1326344"/>
                  <a:pt x="616959" y="1332772"/>
                </a:cubicBezTo>
                <a:lnTo>
                  <a:pt x="627872" y="1344366"/>
                </a:lnTo>
                <a:lnTo>
                  <a:pt x="593209" y="1321598"/>
                </a:lnTo>
                <a:lnTo>
                  <a:pt x="591290" y="1319916"/>
                </a:lnTo>
                <a:cubicBezTo>
                  <a:pt x="581664" y="1313488"/>
                  <a:pt x="573642" y="1305453"/>
                  <a:pt x="565621" y="1297418"/>
                </a:cubicBezTo>
                <a:lnTo>
                  <a:pt x="560687" y="1293095"/>
                </a:lnTo>
                <a:lnTo>
                  <a:pt x="559835" y="1292724"/>
                </a:lnTo>
                <a:lnTo>
                  <a:pt x="560608" y="1293025"/>
                </a:lnTo>
                <a:lnTo>
                  <a:pt x="552459" y="1285883"/>
                </a:lnTo>
                <a:lnTo>
                  <a:pt x="539517" y="1280350"/>
                </a:lnTo>
                <a:lnTo>
                  <a:pt x="535761" y="1278509"/>
                </a:lnTo>
                <a:lnTo>
                  <a:pt x="551989" y="1285471"/>
                </a:lnTo>
                <a:lnTo>
                  <a:pt x="547189" y="1281264"/>
                </a:lnTo>
                <a:lnTo>
                  <a:pt x="526384" y="1273914"/>
                </a:lnTo>
                <a:lnTo>
                  <a:pt x="385369" y="1204805"/>
                </a:lnTo>
                <a:lnTo>
                  <a:pt x="296702" y="1148591"/>
                </a:lnTo>
                <a:lnTo>
                  <a:pt x="333987" y="1167836"/>
                </a:lnTo>
                <a:lnTo>
                  <a:pt x="381563" y="1187927"/>
                </a:lnTo>
                <a:lnTo>
                  <a:pt x="486529" y="1249007"/>
                </a:lnTo>
                <a:lnTo>
                  <a:pt x="537928" y="1271542"/>
                </a:lnTo>
                <a:lnTo>
                  <a:pt x="527919" y="1254834"/>
                </a:lnTo>
                <a:lnTo>
                  <a:pt x="525675" y="1247089"/>
                </a:lnTo>
                <a:lnTo>
                  <a:pt x="513023" y="1240970"/>
                </a:lnTo>
                <a:cubicBezTo>
                  <a:pt x="488135" y="1230522"/>
                  <a:pt x="462443" y="1220878"/>
                  <a:pt x="436752" y="1211234"/>
                </a:cubicBezTo>
                <a:lnTo>
                  <a:pt x="381563" y="1187927"/>
                </a:lnTo>
                <a:lnTo>
                  <a:pt x="292309" y="1135991"/>
                </a:lnTo>
                <a:lnTo>
                  <a:pt x="314718" y="1146940"/>
                </a:lnTo>
                <a:cubicBezTo>
                  <a:pt x="346832" y="1166228"/>
                  <a:pt x="382158" y="1182302"/>
                  <a:pt x="418286" y="1197572"/>
                </a:cubicBezTo>
                <a:lnTo>
                  <a:pt x="524311" y="1242383"/>
                </a:lnTo>
                <a:lnTo>
                  <a:pt x="523148" y="1238371"/>
                </a:lnTo>
                <a:lnTo>
                  <a:pt x="527636" y="1242071"/>
                </a:lnTo>
                <a:lnTo>
                  <a:pt x="527799" y="1243865"/>
                </a:lnTo>
                <a:lnTo>
                  <a:pt x="531999" y="1245667"/>
                </a:lnTo>
                <a:lnTo>
                  <a:pt x="527636" y="1242071"/>
                </a:lnTo>
                <a:lnTo>
                  <a:pt x="527471" y="1240244"/>
                </a:lnTo>
                <a:lnTo>
                  <a:pt x="523055" y="1238051"/>
                </a:lnTo>
                <a:lnTo>
                  <a:pt x="523148" y="1238371"/>
                </a:lnTo>
                <a:lnTo>
                  <a:pt x="522312" y="1237682"/>
                </a:lnTo>
                <a:lnTo>
                  <a:pt x="476550" y="1214952"/>
                </a:lnTo>
                <a:lnTo>
                  <a:pt x="474729" y="1217663"/>
                </a:lnTo>
                <a:cubicBezTo>
                  <a:pt x="474729" y="1217663"/>
                  <a:pt x="468313" y="1217663"/>
                  <a:pt x="468313" y="1211227"/>
                </a:cubicBezTo>
                <a:lnTo>
                  <a:pt x="468503" y="1210955"/>
                </a:lnTo>
                <a:lnTo>
                  <a:pt x="443175" y="1198375"/>
                </a:lnTo>
                <a:cubicBezTo>
                  <a:pt x="372524" y="1159799"/>
                  <a:pt x="301873" y="1121223"/>
                  <a:pt x="237644" y="1082646"/>
                </a:cubicBezTo>
                <a:lnTo>
                  <a:pt x="217395" y="1071244"/>
                </a:lnTo>
                <a:lnTo>
                  <a:pt x="215936" y="1072343"/>
                </a:lnTo>
                <a:cubicBezTo>
                  <a:pt x="214330" y="1071537"/>
                  <a:pt x="212725" y="1069924"/>
                  <a:pt x="212725" y="1069924"/>
                </a:cubicBezTo>
                <a:lnTo>
                  <a:pt x="213380" y="1068984"/>
                </a:lnTo>
                <a:lnTo>
                  <a:pt x="190132" y="1055893"/>
                </a:lnTo>
                <a:lnTo>
                  <a:pt x="185817" y="1062038"/>
                </a:lnTo>
                <a:cubicBezTo>
                  <a:pt x="179388" y="1068439"/>
                  <a:pt x="179388" y="1062038"/>
                  <a:pt x="179388" y="1062038"/>
                </a:cubicBezTo>
                <a:lnTo>
                  <a:pt x="185573" y="1053326"/>
                </a:lnTo>
                <a:lnTo>
                  <a:pt x="134879" y="1024782"/>
                </a:lnTo>
                <a:cubicBezTo>
                  <a:pt x="122034" y="1018353"/>
                  <a:pt x="102765" y="1005494"/>
                  <a:pt x="89919" y="999064"/>
                </a:cubicBezTo>
                <a:cubicBezTo>
                  <a:pt x="80285" y="992635"/>
                  <a:pt x="72257" y="987813"/>
                  <a:pt x="64228" y="983795"/>
                </a:cubicBezTo>
                <a:lnTo>
                  <a:pt x="53794" y="979552"/>
                </a:lnTo>
                <a:lnTo>
                  <a:pt x="47216" y="970145"/>
                </a:lnTo>
                <a:lnTo>
                  <a:pt x="66637" y="977365"/>
                </a:lnTo>
                <a:cubicBezTo>
                  <a:pt x="75468" y="981384"/>
                  <a:pt x="83497" y="986206"/>
                  <a:pt x="89919" y="992635"/>
                </a:cubicBezTo>
                <a:cubicBezTo>
                  <a:pt x="109188" y="1005494"/>
                  <a:pt x="122034" y="1011923"/>
                  <a:pt x="141302" y="1024782"/>
                </a:cubicBezTo>
                <a:lnTo>
                  <a:pt x="187408" y="1050743"/>
                </a:lnTo>
                <a:lnTo>
                  <a:pt x="245289" y="969220"/>
                </a:lnTo>
                <a:cubicBezTo>
                  <a:pt x="267792" y="938814"/>
                  <a:pt x="288688" y="908408"/>
                  <a:pt x="301546" y="876402"/>
                </a:cubicBezTo>
                <a:cubicBezTo>
                  <a:pt x="304761" y="873202"/>
                  <a:pt x="306369" y="873202"/>
                  <a:pt x="307172" y="874002"/>
                </a:cubicBezTo>
                <a:close/>
                <a:moveTo>
                  <a:pt x="747531" y="873593"/>
                </a:moveTo>
                <a:lnTo>
                  <a:pt x="761727" y="877142"/>
                </a:lnTo>
                <a:lnTo>
                  <a:pt x="762016" y="877340"/>
                </a:lnTo>
                <a:lnTo>
                  <a:pt x="762458" y="877325"/>
                </a:lnTo>
                <a:lnTo>
                  <a:pt x="764117" y="877740"/>
                </a:lnTo>
                <a:lnTo>
                  <a:pt x="764467" y="877722"/>
                </a:lnTo>
                <a:lnTo>
                  <a:pt x="765718" y="879341"/>
                </a:lnTo>
                <a:lnTo>
                  <a:pt x="771146" y="882878"/>
                </a:lnTo>
                <a:lnTo>
                  <a:pt x="757714" y="882542"/>
                </a:lnTo>
                <a:close/>
                <a:moveTo>
                  <a:pt x="271401" y="871604"/>
                </a:moveTo>
                <a:cubicBezTo>
                  <a:pt x="273009" y="871604"/>
                  <a:pt x="273009" y="873208"/>
                  <a:pt x="269792" y="876414"/>
                </a:cubicBezTo>
                <a:cubicBezTo>
                  <a:pt x="269792" y="889241"/>
                  <a:pt x="256925" y="902068"/>
                  <a:pt x="250492" y="908482"/>
                </a:cubicBezTo>
                <a:cubicBezTo>
                  <a:pt x="237624" y="921309"/>
                  <a:pt x="231191" y="934136"/>
                  <a:pt x="218324" y="946963"/>
                </a:cubicBezTo>
                <a:cubicBezTo>
                  <a:pt x="199023" y="979031"/>
                  <a:pt x="179722" y="1004685"/>
                  <a:pt x="160421" y="1030339"/>
                </a:cubicBezTo>
                <a:cubicBezTo>
                  <a:pt x="160421" y="1030339"/>
                  <a:pt x="153988" y="1030339"/>
                  <a:pt x="153988" y="1030339"/>
                </a:cubicBezTo>
                <a:cubicBezTo>
                  <a:pt x="173289" y="998272"/>
                  <a:pt x="192589" y="972617"/>
                  <a:pt x="211890" y="946963"/>
                </a:cubicBezTo>
                <a:cubicBezTo>
                  <a:pt x="224757" y="934136"/>
                  <a:pt x="231191" y="921309"/>
                  <a:pt x="237624" y="914896"/>
                </a:cubicBezTo>
                <a:cubicBezTo>
                  <a:pt x="250492" y="902068"/>
                  <a:pt x="263359" y="889241"/>
                  <a:pt x="263359" y="876414"/>
                </a:cubicBezTo>
                <a:cubicBezTo>
                  <a:pt x="266576" y="873208"/>
                  <a:pt x="269792" y="871604"/>
                  <a:pt x="271401" y="871604"/>
                </a:cubicBezTo>
                <a:close/>
                <a:moveTo>
                  <a:pt x="891916" y="870978"/>
                </a:moveTo>
                <a:lnTo>
                  <a:pt x="893678" y="872241"/>
                </a:lnTo>
                <a:lnTo>
                  <a:pt x="897925" y="878467"/>
                </a:lnTo>
                <a:lnTo>
                  <a:pt x="889869" y="873031"/>
                </a:lnTo>
                <a:close/>
                <a:moveTo>
                  <a:pt x="886032" y="870442"/>
                </a:moveTo>
                <a:lnTo>
                  <a:pt x="889869" y="873031"/>
                </a:lnTo>
                <a:lnTo>
                  <a:pt x="886834" y="876075"/>
                </a:lnTo>
                <a:cubicBezTo>
                  <a:pt x="886032" y="876880"/>
                  <a:pt x="886032" y="876880"/>
                  <a:pt x="886032" y="876880"/>
                </a:cubicBezTo>
                <a:cubicBezTo>
                  <a:pt x="886032" y="870442"/>
                  <a:pt x="886032" y="870442"/>
                  <a:pt x="886032" y="870442"/>
                </a:cubicBezTo>
                <a:close/>
                <a:moveTo>
                  <a:pt x="2556571" y="869678"/>
                </a:moveTo>
                <a:cubicBezTo>
                  <a:pt x="2588678" y="882527"/>
                  <a:pt x="2627206" y="901800"/>
                  <a:pt x="2659313" y="921073"/>
                </a:cubicBezTo>
                <a:lnTo>
                  <a:pt x="2699064" y="940296"/>
                </a:lnTo>
                <a:lnTo>
                  <a:pt x="2729948" y="966045"/>
                </a:lnTo>
                <a:cubicBezTo>
                  <a:pt x="2742790" y="977287"/>
                  <a:pt x="2755633" y="988530"/>
                  <a:pt x="2768476" y="998167"/>
                </a:cubicBezTo>
                <a:lnTo>
                  <a:pt x="2771290" y="1001895"/>
                </a:lnTo>
                <a:lnTo>
                  <a:pt x="2742790" y="985318"/>
                </a:lnTo>
                <a:cubicBezTo>
                  <a:pt x="2684998" y="933922"/>
                  <a:pt x="2620785" y="901800"/>
                  <a:pt x="2556571" y="869678"/>
                </a:cubicBezTo>
                <a:close/>
                <a:moveTo>
                  <a:pt x="921490" y="867989"/>
                </a:moveTo>
                <a:lnTo>
                  <a:pt x="936582" y="875271"/>
                </a:lnTo>
                <a:cubicBezTo>
                  <a:pt x="956641" y="888147"/>
                  <a:pt x="975899" y="902633"/>
                  <a:pt x="995156" y="915510"/>
                </a:cubicBezTo>
                <a:cubicBezTo>
                  <a:pt x="975898" y="909071"/>
                  <a:pt x="956641" y="889757"/>
                  <a:pt x="943803" y="883318"/>
                </a:cubicBezTo>
                <a:lnTo>
                  <a:pt x="933299" y="877465"/>
                </a:lnTo>
                <a:lnTo>
                  <a:pt x="924546" y="870442"/>
                </a:lnTo>
                <a:close/>
                <a:moveTo>
                  <a:pt x="395255" y="867680"/>
                </a:moveTo>
                <a:cubicBezTo>
                  <a:pt x="396859" y="868486"/>
                  <a:pt x="398463" y="870097"/>
                  <a:pt x="398463" y="870097"/>
                </a:cubicBezTo>
                <a:cubicBezTo>
                  <a:pt x="347133" y="934559"/>
                  <a:pt x="302220" y="1005468"/>
                  <a:pt x="250891" y="1076376"/>
                </a:cubicBezTo>
                <a:cubicBezTo>
                  <a:pt x="250891" y="1076376"/>
                  <a:pt x="244475" y="1076376"/>
                  <a:pt x="250891" y="1069930"/>
                </a:cubicBezTo>
                <a:cubicBezTo>
                  <a:pt x="295804" y="1005468"/>
                  <a:pt x="340717" y="934559"/>
                  <a:pt x="392047" y="870097"/>
                </a:cubicBezTo>
                <a:cubicBezTo>
                  <a:pt x="392047" y="866874"/>
                  <a:pt x="393651" y="866874"/>
                  <a:pt x="395255" y="867680"/>
                </a:cubicBezTo>
                <a:close/>
                <a:moveTo>
                  <a:pt x="745147" y="865831"/>
                </a:moveTo>
                <a:lnTo>
                  <a:pt x="757195" y="868311"/>
                </a:lnTo>
                <a:lnTo>
                  <a:pt x="764118" y="877271"/>
                </a:lnTo>
                <a:lnTo>
                  <a:pt x="762458" y="877325"/>
                </a:lnTo>
                <a:lnTo>
                  <a:pt x="761727" y="877142"/>
                </a:lnTo>
                <a:close/>
                <a:moveTo>
                  <a:pt x="2633794" y="865290"/>
                </a:moveTo>
                <a:lnTo>
                  <a:pt x="2635723" y="865452"/>
                </a:lnTo>
                <a:lnTo>
                  <a:pt x="2607761" y="870001"/>
                </a:lnTo>
                <a:close/>
                <a:moveTo>
                  <a:pt x="2611497" y="863036"/>
                </a:moveTo>
                <a:lnTo>
                  <a:pt x="2611514" y="863040"/>
                </a:lnTo>
                <a:lnTo>
                  <a:pt x="2607761" y="863651"/>
                </a:lnTo>
                <a:close/>
                <a:moveTo>
                  <a:pt x="2666965" y="860369"/>
                </a:moveTo>
                <a:lnTo>
                  <a:pt x="2657605" y="861892"/>
                </a:lnTo>
                <a:lnTo>
                  <a:pt x="2654431" y="861556"/>
                </a:lnTo>
                <a:lnTo>
                  <a:pt x="2656013" y="861270"/>
                </a:lnTo>
                <a:close/>
                <a:moveTo>
                  <a:pt x="2497837" y="859791"/>
                </a:moveTo>
                <a:lnTo>
                  <a:pt x="2524415" y="875791"/>
                </a:lnTo>
                <a:lnTo>
                  <a:pt x="2559431" y="900136"/>
                </a:lnTo>
                <a:lnTo>
                  <a:pt x="2582257" y="908225"/>
                </a:lnTo>
                <a:lnTo>
                  <a:pt x="2599943" y="916703"/>
                </a:lnTo>
                <a:lnTo>
                  <a:pt x="2579538" y="899953"/>
                </a:lnTo>
                <a:lnTo>
                  <a:pt x="2614325" y="920895"/>
                </a:lnTo>
                <a:lnTo>
                  <a:pt x="2626406" y="928687"/>
                </a:lnTo>
                <a:lnTo>
                  <a:pt x="2634770" y="931650"/>
                </a:lnTo>
                <a:lnTo>
                  <a:pt x="2617475" y="920371"/>
                </a:lnTo>
                <a:lnTo>
                  <a:pt x="2575835" y="895376"/>
                </a:lnTo>
                <a:lnTo>
                  <a:pt x="2571617" y="893451"/>
                </a:lnTo>
                <a:lnTo>
                  <a:pt x="2579538" y="899953"/>
                </a:lnTo>
                <a:lnTo>
                  <a:pt x="2559723" y="888025"/>
                </a:lnTo>
                <a:close/>
                <a:moveTo>
                  <a:pt x="2633950" y="859390"/>
                </a:moveTo>
                <a:lnTo>
                  <a:pt x="2654431" y="861556"/>
                </a:lnTo>
                <a:lnTo>
                  <a:pt x="2633794" y="865290"/>
                </a:lnTo>
                <a:lnTo>
                  <a:pt x="2614195" y="863651"/>
                </a:lnTo>
                <a:lnTo>
                  <a:pt x="2611514" y="863040"/>
                </a:lnTo>
                <a:close/>
                <a:moveTo>
                  <a:pt x="2546786" y="858359"/>
                </a:moveTo>
                <a:lnTo>
                  <a:pt x="2595099" y="876102"/>
                </a:lnTo>
                <a:cubicBezTo>
                  <a:pt x="2659313" y="908225"/>
                  <a:pt x="2723526" y="946771"/>
                  <a:pt x="2787740" y="991742"/>
                </a:cubicBezTo>
                <a:cubicBezTo>
                  <a:pt x="2813425" y="1011016"/>
                  <a:pt x="2845532" y="1030289"/>
                  <a:pt x="2864796" y="1049562"/>
                </a:cubicBezTo>
                <a:cubicBezTo>
                  <a:pt x="2890481" y="1075260"/>
                  <a:pt x="2903324" y="1100958"/>
                  <a:pt x="2922588" y="1126655"/>
                </a:cubicBezTo>
                <a:cubicBezTo>
                  <a:pt x="2922588" y="1126655"/>
                  <a:pt x="2916167" y="1133080"/>
                  <a:pt x="2916167" y="1126655"/>
                </a:cubicBezTo>
                <a:cubicBezTo>
                  <a:pt x="2896903" y="1100958"/>
                  <a:pt x="2877639" y="1068835"/>
                  <a:pt x="2851953" y="1043138"/>
                </a:cubicBezTo>
                <a:cubicBezTo>
                  <a:pt x="2826268" y="1017440"/>
                  <a:pt x="2787740" y="998167"/>
                  <a:pt x="2755633" y="972469"/>
                </a:cubicBezTo>
                <a:cubicBezTo>
                  <a:pt x="2739580" y="962833"/>
                  <a:pt x="2723526" y="953196"/>
                  <a:pt x="2707473" y="944362"/>
                </a:cubicBezTo>
                <a:lnTo>
                  <a:pt x="2699064" y="940296"/>
                </a:lnTo>
                <a:lnTo>
                  <a:pt x="2691420" y="933922"/>
                </a:lnTo>
                <a:cubicBezTo>
                  <a:pt x="2659313" y="914649"/>
                  <a:pt x="2627206" y="901800"/>
                  <a:pt x="2595099" y="882527"/>
                </a:cubicBezTo>
                <a:close/>
                <a:moveTo>
                  <a:pt x="2762167" y="857301"/>
                </a:moveTo>
                <a:lnTo>
                  <a:pt x="2754167" y="864539"/>
                </a:lnTo>
                <a:lnTo>
                  <a:pt x="2697831" y="870795"/>
                </a:lnTo>
                <a:cubicBezTo>
                  <a:pt x="2676922" y="874763"/>
                  <a:pt x="2656013" y="879526"/>
                  <a:pt x="2633496" y="882701"/>
                </a:cubicBezTo>
                <a:cubicBezTo>
                  <a:pt x="2652796" y="879526"/>
                  <a:pt x="2672097" y="873176"/>
                  <a:pt x="2691398" y="866826"/>
                </a:cubicBezTo>
                <a:lnTo>
                  <a:pt x="2701616" y="864024"/>
                </a:lnTo>
                <a:close/>
                <a:moveTo>
                  <a:pt x="2762167" y="857301"/>
                </a:moveTo>
                <a:cubicBezTo>
                  <a:pt x="2768600" y="857301"/>
                  <a:pt x="2768600" y="857301"/>
                  <a:pt x="2768600" y="863651"/>
                </a:cubicBezTo>
                <a:cubicBezTo>
                  <a:pt x="2762167" y="870001"/>
                  <a:pt x="2755733" y="876351"/>
                  <a:pt x="2742866" y="876351"/>
                </a:cubicBezTo>
                <a:cubicBezTo>
                  <a:pt x="2742866" y="876351"/>
                  <a:pt x="2736432" y="870001"/>
                  <a:pt x="2742866" y="870001"/>
                </a:cubicBezTo>
                <a:cubicBezTo>
                  <a:pt x="2746083" y="870001"/>
                  <a:pt x="2749300" y="868413"/>
                  <a:pt x="2752517" y="866032"/>
                </a:cubicBezTo>
                <a:lnTo>
                  <a:pt x="2754167" y="864539"/>
                </a:lnTo>
                <a:lnTo>
                  <a:pt x="2762167" y="863651"/>
                </a:lnTo>
                <a:cubicBezTo>
                  <a:pt x="2762167" y="863651"/>
                  <a:pt x="2762167" y="857301"/>
                  <a:pt x="2762167" y="857301"/>
                </a:cubicBezTo>
                <a:close/>
                <a:moveTo>
                  <a:pt x="2704265" y="857301"/>
                </a:moveTo>
                <a:cubicBezTo>
                  <a:pt x="2691398" y="863651"/>
                  <a:pt x="2676922" y="866826"/>
                  <a:pt x="2661643" y="867620"/>
                </a:cubicBezTo>
                <a:lnTo>
                  <a:pt x="2635723" y="865452"/>
                </a:lnTo>
                <a:lnTo>
                  <a:pt x="2657605" y="861892"/>
                </a:lnTo>
                <a:lnTo>
                  <a:pt x="2659230" y="862063"/>
                </a:lnTo>
                <a:cubicBezTo>
                  <a:pt x="2673705" y="862063"/>
                  <a:pt x="2688181" y="860476"/>
                  <a:pt x="2704265" y="857301"/>
                </a:cubicBezTo>
                <a:close/>
                <a:moveTo>
                  <a:pt x="912202" y="857070"/>
                </a:moveTo>
                <a:lnTo>
                  <a:pt x="936582" y="868832"/>
                </a:lnTo>
                <a:cubicBezTo>
                  <a:pt x="956641" y="881709"/>
                  <a:pt x="975899" y="896195"/>
                  <a:pt x="995156" y="909071"/>
                </a:cubicBezTo>
                <a:cubicBezTo>
                  <a:pt x="975898" y="902633"/>
                  <a:pt x="963060" y="889757"/>
                  <a:pt x="943803" y="876880"/>
                </a:cubicBezTo>
                <a:cubicBezTo>
                  <a:pt x="937384" y="870442"/>
                  <a:pt x="927756" y="865613"/>
                  <a:pt x="918127" y="860785"/>
                </a:cubicBezTo>
                <a:close/>
                <a:moveTo>
                  <a:pt x="2692304" y="856907"/>
                </a:moveTo>
                <a:lnTo>
                  <a:pt x="2704265" y="857301"/>
                </a:lnTo>
                <a:lnTo>
                  <a:pt x="2666965" y="860369"/>
                </a:lnTo>
                <a:lnTo>
                  <a:pt x="2680943" y="858095"/>
                </a:lnTo>
                <a:close/>
                <a:moveTo>
                  <a:pt x="2656013" y="855713"/>
                </a:moveTo>
                <a:lnTo>
                  <a:pt x="2656459" y="855728"/>
                </a:lnTo>
                <a:lnTo>
                  <a:pt x="2633950" y="859390"/>
                </a:lnTo>
                <a:lnTo>
                  <a:pt x="2633775" y="859372"/>
                </a:lnTo>
                <a:close/>
                <a:moveTo>
                  <a:pt x="2749300" y="850951"/>
                </a:moveTo>
                <a:lnTo>
                  <a:pt x="2701616" y="864024"/>
                </a:lnTo>
                <a:lnTo>
                  <a:pt x="2697831" y="864445"/>
                </a:lnTo>
                <a:cubicBezTo>
                  <a:pt x="2676922" y="868413"/>
                  <a:pt x="2656013" y="873176"/>
                  <a:pt x="2633496" y="876351"/>
                </a:cubicBezTo>
                <a:cubicBezTo>
                  <a:pt x="2652796" y="873176"/>
                  <a:pt x="2672097" y="868413"/>
                  <a:pt x="2691398" y="862857"/>
                </a:cubicBezTo>
                <a:lnTo>
                  <a:pt x="2719175" y="854099"/>
                </a:lnTo>
                <a:close/>
                <a:moveTo>
                  <a:pt x="886064" y="850899"/>
                </a:moveTo>
                <a:lnTo>
                  <a:pt x="886086" y="850909"/>
                </a:lnTo>
                <a:lnTo>
                  <a:pt x="886032" y="851127"/>
                </a:lnTo>
                <a:close/>
                <a:moveTo>
                  <a:pt x="1833801" y="848649"/>
                </a:moveTo>
                <a:lnTo>
                  <a:pt x="1832159" y="849417"/>
                </a:lnTo>
                <a:lnTo>
                  <a:pt x="1816683" y="862246"/>
                </a:lnTo>
                <a:lnTo>
                  <a:pt x="1810476" y="865472"/>
                </a:lnTo>
                <a:cubicBezTo>
                  <a:pt x="1797628" y="873500"/>
                  <a:pt x="1786385" y="883133"/>
                  <a:pt x="1779960" y="895978"/>
                </a:cubicBezTo>
                <a:lnTo>
                  <a:pt x="1776137" y="905633"/>
                </a:lnTo>
                <a:lnTo>
                  <a:pt x="1761434" y="925475"/>
                </a:lnTo>
                <a:lnTo>
                  <a:pt x="1762293" y="922469"/>
                </a:lnTo>
                <a:cubicBezTo>
                  <a:pt x="1767112" y="905611"/>
                  <a:pt x="1773536" y="889556"/>
                  <a:pt x="1786385" y="876711"/>
                </a:cubicBezTo>
                <a:cubicBezTo>
                  <a:pt x="1796022" y="867078"/>
                  <a:pt x="1808870" y="859050"/>
                  <a:pt x="1822522" y="852628"/>
                </a:cubicBezTo>
                <a:close/>
                <a:moveTo>
                  <a:pt x="848796" y="847575"/>
                </a:moveTo>
                <a:lnTo>
                  <a:pt x="847355" y="850527"/>
                </a:lnTo>
                <a:lnTo>
                  <a:pt x="845167" y="853305"/>
                </a:lnTo>
                <a:lnTo>
                  <a:pt x="821743" y="869736"/>
                </a:lnTo>
                <a:cubicBezTo>
                  <a:pt x="812139" y="876139"/>
                  <a:pt x="800934" y="880941"/>
                  <a:pt x="789729" y="883343"/>
                </a:cubicBezTo>
                <a:lnTo>
                  <a:pt x="787197" y="883279"/>
                </a:lnTo>
                <a:lnTo>
                  <a:pt x="777414" y="877075"/>
                </a:lnTo>
                <a:lnTo>
                  <a:pt x="791522" y="876370"/>
                </a:lnTo>
                <a:lnTo>
                  <a:pt x="798533" y="876139"/>
                </a:lnTo>
                <a:cubicBezTo>
                  <a:pt x="810939" y="872938"/>
                  <a:pt x="823144" y="867335"/>
                  <a:pt x="833849" y="860532"/>
                </a:cubicBezTo>
                <a:close/>
                <a:moveTo>
                  <a:pt x="889749" y="846238"/>
                </a:moveTo>
                <a:lnTo>
                  <a:pt x="901366" y="851843"/>
                </a:lnTo>
                <a:lnTo>
                  <a:pt x="921490" y="867989"/>
                </a:lnTo>
                <a:lnTo>
                  <a:pt x="886086" y="850909"/>
                </a:lnTo>
                <a:lnTo>
                  <a:pt x="886834" y="847908"/>
                </a:lnTo>
                <a:close/>
                <a:moveTo>
                  <a:pt x="892451" y="844689"/>
                </a:moveTo>
                <a:lnTo>
                  <a:pt x="889749" y="846238"/>
                </a:lnTo>
                <a:lnTo>
                  <a:pt x="887893" y="845342"/>
                </a:lnTo>
                <a:close/>
                <a:moveTo>
                  <a:pt x="892451" y="844689"/>
                </a:moveTo>
                <a:lnTo>
                  <a:pt x="912202" y="857070"/>
                </a:lnTo>
                <a:lnTo>
                  <a:pt x="901366" y="851843"/>
                </a:lnTo>
                <a:close/>
                <a:moveTo>
                  <a:pt x="2749300" y="844601"/>
                </a:moveTo>
                <a:lnTo>
                  <a:pt x="2719175" y="854099"/>
                </a:lnTo>
                <a:lnTo>
                  <a:pt x="2692304" y="856907"/>
                </a:lnTo>
                <a:lnTo>
                  <a:pt x="2656459" y="855728"/>
                </a:lnTo>
                <a:lnTo>
                  <a:pt x="2680943" y="851745"/>
                </a:lnTo>
                <a:cubicBezTo>
                  <a:pt x="2704265" y="847776"/>
                  <a:pt x="2726782" y="844601"/>
                  <a:pt x="2749300" y="844601"/>
                </a:cubicBezTo>
                <a:close/>
                <a:moveTo>
                  <a:pt x="2749300" y="844601"/>
                </a:moveTo>
                <a:cubicBezTo>
                  <a:pt x="2749300" y="844601"/>
                  <a:pt x="2755733" y="844601"/>
                  <a:pt x="2749300" y="850951"/>
                </a:cubicBezTo>
                <a:cubicBezTo>
                  <a:pt x="2749300" y="844601"/>
                  <a:pt x="2749300" y="844601"/>
                  <a:pt x="2749300" y="844601"/>
                </a:cubicBezTo>
                <a:close/>
                <a:moveTo>
                  <a:pt x="1853757" y="843700"/>
                </a:moveTo>
                <a:lnTo>
                  <a:pt x="1828144" y="858248"/>
                </a:lnTo>
                <a:lnTo>
                  <a:pt x="1828010" y="858341"/>
                </a:lnTo>
                <a:lnTo>
                  <a:pt x="1826537" y="859050"/>
                </a:lnTo>
                <a:lnTo>
                  <a:pt x="1824896" y="860535"/>
                </a:lnTo>
                <a:lnTo>
                  <a:pt x="1797406" y="879896"/>
                </a:lnTo>
                <a:lnTo>
                  <a:pt x="1799234" y="876711"/>
                </a:lnTo>
                <a:lnTo>
                  <a:pt x="1816683" y="862246"/>
                </a:lnTo>
                <a:lnTo>
                  <a:pt x="1850629" y="844600"/>
                </a:lnTo>
                <a:close/>
                <a:moveTo>
                  <a:pt x="1234440" y="841582"/>
                </a:moveTo>
                <a:lnTo>
                  <a:pt x="1231220" y="849080"/>
                </a:lnTo>
                <a:lnTo>
                  <a:pt x="1207732" y="895223"/>
                </a:lnTo>
                <a:lnTo>
                  <a:pt x="1196075" y="918926"/>
                </a:lnTo>
                <a:lnTo>
                  <a:pt x="1187633" y="932989"/>
                </a:lnTo>
                <a:lnTo>
                  <a:pt x="1187635" y="932986"/>
                </a:lnTo>
                <a:close/>
                <a:moveTo>
                  <a:pt x="2530559" y="838251"/>
                </a:moveTo>
                <a:cubicBezTo>
                  <a:pt x="2556293" y="844601"/>
                  <a:pt x="2588461" y="850951"/>
                  <a:pt x="2614195" y="857301"/>
                </a:cubicBezTo>
                <a:lnTo>
                  <a:pt x="2633775" y="859372"/>
                </a:lnTo>
                <a:lnTo>
                  <a:pt x="2611497" y="863036"/>
                </a:lnTo>
                <a:lnTo>
                  <a:pt x="2530559" y="844601"/>
                </a:lnTo>
                <a:cubicBezTo>
                  <a:pt x="2524125" y="844601"/>
                  <a:pt x="2524125" y="838251"/>
                  <a:pt x="2530559" y="838251"/>
                </a:cubicBezTo>
                <a:close/>
                <a:moveTo>
                  <a:pt x="873194" y="838251"/>
                </a:moveTo>
                <a:cubicBezTo>
                  <a:pt x="873194" y="838251"/>
                  <a:pt x="873194" y="844689"/>
                  <a:pt x="873194" y="844689"/>
                </a:cubicBezTo>
                <a:lnTo>
                  <a:pt x="882037" y="848956"/>
                </a:lnTo>
                <a:lnTo>
                  <a:pt x="896463" y="866418"/>
                </a:lnTo>
                <a:cubicBezTo>
                  <a:pt x="905289" y="875271"/>
                  <a:pt x="914918" y="883318"/>
                  <a:pt x="924546" y="889757"/>
                </a:cubicBezTo>
                <a:cubicBezTo>
                  <a:pt x="934175" y="896195"/>
                  <a:pt x="943803" y="901024"/>
                  <a:pt x="954234" y="905852"/>
                </a:cubicBezTo>
                <a:lnTo>
                  <a:pt x="981376" y="918514"/>
                </a:lnTo>
                <a:lnTo>
                  <a:pt x="983922" y="920338"/>
                </a:lnTo>
                <a:lnTo>
                  <a:pt x="988125" y="926240"/>
                </a:lnTo>
                <a:lnTo>
                  <a:pt x="987934" y="927581"/>
                </a:lnTo>
                <a:cubicBezTo>
                  <a:pt x="987132" y="928386"/>
                  <a:pt x="985527" y="928386"/>
                  <a:pt x="982318" y="928386"/>
                </a:cubicBezTo>
                <a:cubicBezTo>
                  <a:pt x="963060" y="915510"/>
                  <a:pt x="937384" y="902633"/>
                  <a:pt x="918127" y="889757"/>
                </a:cubicBezTo>
                <a:lnTo>
                  <a:pt x="893678" y="872241"/>
                </a:lnTo>
                <a:lnTo>
                  <a:pt x="892451" y="870442"/>
                </a:lnTo>
                <a:lnTo>
                  <a:pt x="891916" y="870978"/>
                </a:lnTo>
                <a:lnTo>
                  <a:pt x="890044" y="869637"/>
                </a:lnTo>
                <a:cubicBezTo>
                  <a:pt x="881218" y="862394"/>
                  <a:pt x="873194" y="854347"/>
                  <a:pt x="866775" y="844689"/>
                </a:cubicBezTo>
                <a:cubicBezTo>
                  <a:pt x="866775" y="838251"/>
                  <a:pt x="873194" y="838251"/>
                  <a:pt x="873194" y="838251"/>
                </a:cubicBezTo>
                <a:close/>
                <a:moveTo>
                  <a:pt x="873194" y="838251"/>
                </a:moveTo>
                <a:lnTo>
                  <a:pt x="887893" y="845342"/>
                </a:lnTo>
                <a:lnTo>
                  <a:pt x="886834" y="845494"/>
                </a:lnTo>
                <a:lnTo>
                  <a:pt x="886064" y="850899"/>
                </a:lnTo>
                <a:lnTo>
                  <a:pt x="882037" y="848956"/>
                </a:lnTo>
                <a:close/>
                <a:moveTo>
                  <a:pt x="744908" y="837722"/>
                </a:moveTo>
                <a:cubicBezTo>
                  <a:pt x="748110" y="847326"/>
                  <a:pt x="754513" y="858531"/>
                  <a:pt x="763317" y="868136"/>
                </a:cubicBezTo>
                <a:lnTo>
                  <a:pt x="765552" y="869553"/>
                </a:lnTo>
                <a:lnTo>
                  <a:pt x="764117" y="869736"/>
                </a:lnTo>
                <a:lnTo>
                  <a:pt x="757195" y="868311"/>
                </a:lnTo>
                <a:lnTo>
                  <a:pt x="738505" y="844124"/>
                </a:lnTo>
                <a:cubicBezTo>
                  <a:pt x="738505" y="837722"/>
                  <a:pt x="738505" y="837722"/>
                  <a:pt x="744908" y="837722"/>
                </a:cubicBezTo>
                <a:close/>
                <a:moveTo>
                  <a:pt x="2665490" y="837661"/>
                </a:moveTo>
                <a:cubicBezTo>
                  <a:pt x="2665490" y="837661"/>
                  <a:pt x="2671916" y="837661"/>
                  <a:pt x="2671916" y="837661"/>
                </a:cubicBezTo>
                <a:cubicBezTo>
                  <a:pt x="2671916" y="837661"/>
                  <a:pt x="2665490" y="844088"/>
                  <a:pt x="2665490" y="837661"/>
                </a:cubicBezTo>
                <a:close/>
                <a:moveTo>
                  <a:pt x="3189834" y="836404"/>
                </a:moveTo>
                <a:lnTo>
                  <a:pt x="3254757" y="906249"/>
                </a:lnTo>
                <a:cubicBezTo>
                  <a:pt x="3278851" y="934393"/>
                  <a:pt x="3301338" y="963342"/>
                  <a:pt x="3320613" y="992291"/>
                </a:cubicBezTo>
                <a:cubicBezTo>
                  <a:pt x="3338282" y="1021239"/>
                  <a:pt x="3353943" y="1050992"/>
                  <a:pt x="3368098" y="1081348"/>
                </a:cubicBezTo>
                <a:lnTo>
                  <a:pt x="3393928" y="1143606"/>
                </a:lnTo>
                <a:lnTo>
                  <a:pt x="3381929" y="1123163"/>
                </a:lnTo>
                <a:lnTo>
                  <a:pt x="3372013" y="1101652"/>
                </a:lnTo>
                <a:lnTo>
                  <a:pt x="3359892" y="1082712"/>
                </a:lnTo>
                <a:lnTo>
                  <a:pt x="3352537" y="1065768"/>
                </a:lnTo>
                <a:cubicBezTo>
                  <a:pt x="3337479" y="1035713"/>
                  <a:pt x="3320613" y="1006765"/>
                  <a:pt x="3301338" y="979425"/>
                </a:cubicBezTo>
                <a:lnTo>
                  <a:pt x="3277418" y="948172"/>
                </a:lnTo>
                <a:lnTo>
                  <a:pt x="3249135" y="907053"/>
                </a:lnTo>
                <a:close/>
                <a:moveTo>
                  <a:pt x="3166709" y="835292"/>
                </a:moveTo>
                <a:lnTo>
                  <a:pt x="3174444" y="841919"/>
                </a:lnTo>
                <a:lnTo>
                  <a:pt x="3228448" y="899456"/>
                </a:lnTo>
                <a:lnTo>
                  <a:pt x="3256363" y="934393"/>
                </a:lnTo>
                <a:cubicBezTo>
                  <a:pt x="3266001" y="947259"/>
                  <a:pt x="3275638" y="960125"/>
                  <a:pt x="3285276" y="973796"/>
                </a:cubicBezTo>
                <a:lnTo>
                  <a:pt x="3295928" y="990089"/>
                </a:lnTo>
                <a:lnTo>
                  <a:pt x="3256363" y="940826"/>
                </a:lnTo>
                <a:lnTo>
                  <a:pt x="3252794" y="937252"/>
                </a:lnTo>
                <a:lnTo>
                  <a:pt x="3224238" y="902228"/>
                </a:lnTo>
                <a:cubicBezTo>
                  <a:pt x="3211388" y="889362"/>
                  <a:pt x="3198538" y="874888"/>
                  <a:pt x="3186491" y="860414"/>
                </a:cubicBezTo>
                <a:close/>
                <a:moveTo>
                  <a:pt x="1884259" y="834914"/>
                </a:moveTo>
                <a:lnTo>
                  <a:pt x="1850629" y="851023"/>
                </a:lnTo>
                <a:cubicBezTo>
                  <a:pt x="1839387" y="857445"/>
                  <a:pt x="1827742" y="865071"/>
                  <a:pt x="1816600" y="873801"/>
                </a:cubicBezTo>
                <a:lnTo>
                  <a:pt x="1787546" y="901341"/>
                </a:lnTo>
                <a:lnTo>
                  <a:pt x="1792809" y="889555"/>
                </a:lnTo>
                <a:lnTo>
                  <a:pt x="1824896" y="860535"/>
                </a:lnTo>
                <a:lnTo>
                  <a:pt x="1828010" y="858341"/>
                </a:lnTo>
                <a:lnTo>
                  <a:pt x="1865396" y="840347"/>
                </a:lnTo>
                <a:close/>
                <a:moveTo>
                  <a:pt x="3183982" y="830108"/>
                </a:moveTo>
                <a:lnTo>
                  <a:pt x="3185688" y="831465"/>
                </a:lnTo>
                <a:lnTo>
                  <a:pt x="3189834" y="836404"/>
                </a:lnTo>
                <a:close/>
                <a:moveTo>
                  <a:pt x="866499" y="827125"/>
                </a:moveTo>
                <a:lnTo>
                  <a:pt x="860161" y="850527"/>
                </a:lnTo>
                <a:cubicBezTo>
                  <a:pt x="847355" y="869736"/>
                  <a:pt x="828146" y="888945"/>
                  <a:pt x="802535" y="895348"/>
                </a:cubicBezTo>
                <a:cubicBezTo>
                  <a:pt x="796132" y="895348"/>
                  <a:pt x="789729" y="893747"/>
                  <a:pt x="783526" y="890946"/>
                </a:cubicBezTo>
                <a:lnTo>
                  <a:pt x="771146" y="882878"/>
                </a:lnTo>
                <a:lnTo>
                  <a:pt x="787197" y="883279"/>
                </a:lnTo>
                <a:lnTo>
                  <a:pt x="796132" y="888945"/>
                </a:lnTo>
                <a:cubicBezTo>
                  <a:pt x="805736" y="888945"/>
                  <a:pt x="816941" y="884143"/>
                  <a:pt x="826546" y="876940"/>
                </a:cubicBezTo>
                <a:lnTo>
                  <a:pt x="845167" y="853305"/>
                </a:lnTo>
                <a:lnTo>
                  <a:pt x="848556" y="850928"/>
                </a:lnTo>
                <a:lnTo>
                  <a:pt x="855399" y="841851"/>
                </a:lnTo>
                <a:lnTo>
                  <a:pt x="860161" y="837722"/>
                </a:lnTo>
                <a:lnTo>
                  <a:pt x="861359" y="833944"/>
                </a:lnTo>
                <a:close/>
                <a:moveTo>
                  <a:pt x="2833293" y="823153"/>
                </a:moveTo>
                <a:lnTo>
                  <a:pt x="2851820" y="831094"/>
                </a:lnTo>
                <a:cubicBezTo>
                  <a:pt x="2858248" y="834308"/>
                  <a:pt x="2866283" y="839129"/>
                  <a:pt x="2874317" y="843950"/>
                </a:cubicBezTo>
                <a:lnTo>
                  <a:pt x="2886315" y="850806"/>
                </a:lnTo>
                <a:lnTo>
                  <a:pt x="2910474" y="869662"/>
                </a:lnTo>
                <a:cubicBezTo>
                  <a:pt x="2922526" y="877697"/>
                  <a:pt x="2935382" y="885732"/>
                  <a:pt x="2948237" y="895374"/>
                </a:cubicBezTo>
                <a:cubicBezTo>
                  <a:pt x="2973949" y="914659"/>
                  <a:pt x="2993232" y="940371"/>
                  <a:pt x="3018944" y="966083"/>
                </a:cubicBezTo>
                <a:cubicBezTo>
                  <a:pt x="3044655" y="991796"/>
                  <a:pt x="3063938" y="1017508"/>
                  <a:pt x="3089650" y="1043220"/>
                </a:cubicBezTo>
                <a:cubicBezTo>
                  <a:pt x="3108933" y="1068933"/>
                  <a:pt x="3134644" y="1088217"/>
                  <a:pt x="3153928" y="1120357"/>
                </a:cubicBezTo>
                <a:cubicBezTo>
                  <a:pt x="3192495" y="1171782"/>
                  <a:pt x="3224634" y="1229634"/>
                  <a:pt x="3243917" y="1287487"/>
                </a:cubicBezTo>
                <a:lnTo>
                  <a:pt x="3250066" y="1305934"/>
                </a:lnTo>
                <a:lnTo>
                  <a:pt x="3252756" y="1319628"/>
                </a:lnTo>
                <a:lnTo>
                  <a:pt x="3253188" y="1324468"/>
                </a:lnTo>
                <a:lnTo>
                  <a:pt x="3235883" y="1275435"/>
                </a:lnTo>
                <a:cubicBezTo>
                  <a:pt x="3223027" y="1244098"/>
                  <a:pt x="3208564" y="1213564"/>
                  <a:pt x="3192495" y="1184638"/>
                </a:cubicBezTo>
                <a:cubicBezTo>
                  <a:pt x="3173211" y="1158926"/>
                  <a:pt x="3153928" y="1126785"/>
                  <a:pt x="3134644" y="1101073"/>
                </a:cubicBezTo>
                <a:cubicBezTo>
                  <a:pt x="3108933" y="1075361"/>
                  <a:pt x="3089650" y="1049648"/>
                  <a:pt x="3063938" y="1023936"/>
                </a:cubicBezTo>
                <a:cubicBezTo>
                  <a:pt x="3018944" y="972511"/>
                  <a:pt x="2973949" y="927515"/>
                  <a:pt x="2922526" y="882518"/>
                </a:cubicBezTo>
                <a:cubicBezTo>
                  <a:pt x="2903243" y="869662"/>
                  <a:pt x="2877531" y="856806"/>
                  <a:pt x="2858248" y="843950"/>
                </a:cubicBezTo>
                <a:close/>
                <a:moveTo>
                  <a:pt x="1917089" y="822676"/>
                </a:moveTo>
                <a:lnTo>
                  <a:pt x="1898009" y="830953"/>
                </a:lnTo>
                <a:lnTo>
                  <a:pt x="1884259" y="834914"/>
                </a:lnTo>
                <a:lnTo>
                  <a:pt x="1889176" y="832559"/>
                </a:lnTo>
                <a:close/>
                <a:moveTo>
                  <a:pt x="865403" y="821189"/>
                </a:moveTo>
                <a:lnTo>
                  <a:pt x="861359" y="833944"/>
                </a:lnTo>
                <a:lnTo>
                  <a:pt x="855399" y="841851"/>
                </a:lnTo>
                <a:lnTo>
                  <a:pt x="848796" y="847575"/>
                </a:lnTo>
                <a:lnTo>
                  <a:pt x="850571" y="843936"/>
                </a:lnTo>
                <a:lnTo>
                  <a:pt x="852958" y="842524"/>
                </a:lnTo>
                <a:close/>
                <a:moveTo>
                  <a:pt x="2454091" y="818426"/>
                </a:moveTo>
                <a:lnTo>
                  <a:pt x="2464207" y="826660"/>
                </a:lnTo>
                <a:cubicBezTo>
                  <a:pt x="2479460" y="837130"/>
                  <a:pt x="2495515" y="846796"/>
                  <a:pt x="2511570" y="856461"/>
                </a:cubicBezTo>
                <a:lnTo>
                  <a:pt x="2533190" y="868662"/>
                </a:lnTo>
                <a:lnTo>
                  <a:pt x="2553089" y="878242"/>
                </a:lnTo>
                <a:lnTo>
                  <a:pt x="2550103" y="875791"/>
                </a:lnTo>
                <a:cubicBezTo>
                  <a:pt x="2537259" y="869348"/>
                  <a:pt x="2526020" y="861293"/>
                  <a:pt x="2515584" y="852434"/>
                </a:cubicBezTo>
                <a:lnTo>
                  <a:pt x="2512888" y="849874"/>
                </a:lnTo>
                <a:lnTo>
                  <a:pt x="2505201" y="846389"/>
                </a:lnTo>
                <a:close/>
                <a:moveTo>
                  <a:pt x="3154446" y="816639"/>
                </a:moveTo>
                <a:lnTo>
                  <a:pt x="3179263" y="837898"/>
                </a:lnTo>
                <a:lnTo>
                  <a:pt x="3233809" y="897351"/>
                </a:lnTo>
                <a:lnTo>
                  <a:pt x="3259617" y="934366"/>
                </a:lnTo>
                <a:lnTo>
                  <a:pt x="3237088" y="908661"/>
                </a:lnTo>
                <a:lnTo>
                  <a:pt x="3228448" y="899456"/>
                </a:lnTo>
                <a:lnTo>
                  <a:pt x="3221026" y="890166"/>
                </a:lnTo>
                <a:cubicBezTo>
                  <a:pt x="3209782" y="876496"/>
                  <a:pt x="3198538" y="863630"/>
                  <a:pt x="3185688" y="850764"/>
                </a:cubicBezTo>
                <a:close/>
                <a:moveTo>
                  <a:pt x="1912402" y="816583"/>
                </a:moveTo>
                <a:lnTo>
                  <a:pt x="1907646" y="818912"/>
                </a:lnTo>
                <a:cubicBezTo>
                  <a:pt x="1893994" y="825334"/>
                  <a:pt x="1879539" y="831756"/>
                  <a:pt x="1863478" y="838178"/>
                </a:cubicBezTo>
                <a:lnTo>
                  <a:pt x="1833801" y="848649"/>
                </a:lnTo>
                <a:lnTo>
                  <a:pt x="1869902" y="831756"/>
                </a:lnTo>
                <a:close/>
                <a:moveTo>
                  <a:pt x="2677816" y="816246"/>
                </a:moveTo>
                <a:lnTo>
                  <a:pt x="2678269" y="818237"/>
                </a:lnTo>
                <a:lnTo>
                  <a:pt x="2676662" y="816630"/>
                </a:lnTo>
                <a:close/>
                <a:moveTo>
                  <a:pt x="1937383" y="814443"/>
                </a:moveTo>
                <a:lnTo>
                  <a:pt x="1927722" y="818912"/>
                </a:lnTo>
                <a:lnTo>
                  <a:pt x="1917089" y="822676"/>
                </a:lnTo>
                <a:lnTo>
                  <a:pt x="1930429" y="816889"/>
                </a:lnTo>
                <a:close/>
                <a:moveTo>
                  <a:pt x="1580854" y="811217"/>
                </a:moveTo>
                <a:cubicBezTo>
                  <a:pt x="1587303" y="811217"/>
                  <a:pt x="1587303" y="817614"/>
                  <a:pt x="1580854" y="817614"/>
                </a:cubicBezTo>
                <a:cubicBezTo>
                  <a:pt x="1580854" y="811217"/>
                  <a:pt x="1580854" y="811217"/>
                  <a:pt x="1580854" y="811217"/>
                </a:cubicBezTo>
                <a:close/>
                <a:moveTo>
                  <a:pt x="868757" y="810613"/>
                </a:moveTo>
                <a:lnTo>
                  <a:pt x="869065" y="814911"/>
                </a:lnTo>
                <a:lnTo>
                  <a:pt x="865403" y="821189"/>
                </a:lnTo>
                <a:close/>
                <a:moveTo>
                  <a:pt x="3157214" y="809729"/>
                </a:moveTo>
                <a:lnTo>
                  <a:pt x="3159988" y="812166"/>
                </a:lnTo>
                <a:cubicBezTo>
                  <a:pt x="3185688" y="837898"/>
                  <a:pt x="3211388" y="865238"/>
                  <a:pt x="3235482" y="893383"/>
                </a:cubicBezTo>
                <a:lnTo>
                  <a:pt x="3277418" y="948172"/>
                </a:lnTo>
                <a:lnTo>
                  <a:pt x="3307763" y="992291"/>
                </a:lnTo>
                <a:lnTo>
                  <a:pt x="3344264" y="1058292"/>
                </a:lnTo>
                <a:lnTo>
                  <a:pt x="3339309" y="1050549"/>
                </a:lnTo>
                <a:lnTo>
                  <a:pt x="3301338" y="985858"/>
                </a:lnTo>
                <a:cubicBezTo>
                  <a:pt x="3282063" y="956909"/>
                  <a:pt x="3262788" y="931177"/>
                  <a:pt x="3242710" y="907053"/>
                </a:cubicBezTo>
                <a:lnTo>
                  <a:pt x="3233809" y="897351"/>
                </a:lnTo>
                <a:lnTo>
                  <a:pt x="3222632" y="881321"/>
                </a:lnTo>
                <a:close/>
                <a:moveTo>
                  <a:pt x="862631" y="809114"/>
                </a:moveTo>
                <a:lnTo>
                  <a:pt x="863363" y="817712"/>
                </a:lnTo>
                <a:lnTo>
                  <a:pt x="850571" y="843936"/>
                </a:lnTo>
                <a:lnTo>
                  <a:pt x="796132" y="876139"/>
                </a:lnTo>
                <a:lnTo>
                  <a:pt x="791522" y="876370"/>
                </a:lnTo>
                <a:lnTo>
                  <a:pt x="777052" y="876845"/>
                </a:lnTo>
                <a:lnTo>
                  <a:pt x="765552" y="869553"/>
                </a:lnTo>
                <a:lnTo>
                  <a:pt x="801734" y="864934"/>
                </a:lnTo>
                <a:cubicBezTo>
                  <a:pt x="813740" y="861733"/>
                  <a:pt x="824945" y="856930"/>
                  <a:pt x="834549" y="850527"/>
                </a:cubicBezTo>
                <a:cubicBezTo>
                  <a:pt x="844154" y="844125"/>
                  <a:pt x="853758" y="834520"/>
                  <a:pt x="860161" y="823315"/>
                </a:cubicBezTo>
                <a:close/>
                <a:moveTo>
                  <a:pt x="3150334" y="803683"/>
                </a:moveTo>
                <a:lnTo>
                  <a:pt x="3152384" y="804984"/>
                </a:lnTo>
                <a:lnTo>
                  <a:pt x="3154195" y="806425"/>
                </a:lnTo>
                <a:lnTo>
                  <a:pt x="3157214" y="809729"/>
                </a:lnTo>
                <a:close/>
                <a:moveTo>
                  <a:pt x="2826784" y="803265"/>
                </a:moveTo>
                <a:lnTo>
                  <a:pt x="2870779" y="819677"/>
                </a:lnTo>
                <a:lnTo>
                  <a:pt x="2909690" y="850515"/>
                </a:lnTo>
                <a:cubicBezTo>
                  <a:pt x="2922543" y="860155"/>
                  <a:pt x="2935395" y="871402"/>
                  <a:pt x="2948248" y="882649"/>
                </a:cubicBezTo>
                <a:lnTo>
                  <a:pt x="2954637" y="887973"/>
                </a:lnTo>
                <a:lnTo>
                  <a:pt x="3015730" y="931532"/>
                </a:lnTo>
                <a:cubicBezTo>
                  <a:pt x="3044655" y="953227"/>
                  <a:pt x="3073580" y="975726"/>
                  <a:pt x="3102505" y="998224"/>
                </a:cubicBezTo>
                <a:lnTo>
                  <a:pt x="3158297" y="1060394"/>
                </a:lnTo>
                <a:lnTo>
                  <a:pt x="3121759" y="1011186"/>
                </a:lnTo>
                <a:lnTo>
                  <a:pt x="3108937" y="997281"/>
                </a:lnTo>
                <a:lnTo>
                  <a:pt x="3128185" y="1017613"/>
                </a:lnTo>
                <a:cubicBezTo>
                  <a:pt x="3153890" y="1043320"/>
                  <a:pt x="3173169" y="1069027"/>
                  <a:pt x="3192448" y="1101161"/>
                </a:cubicBezTo>
                <a:lnTo>
                  <a:pt x="3202303" y="1116086"/>
                </a:lnTo>
                <a:lnTo>
                  <a:pt x="3218154" y="1146149"/>
                </a:lnTo>
                <a:lnTo>
                  <a:pt x="3220700" y="1152333"/>
                </a:lnTo>
                <a:lnTo>
                  <a:pt x="3182006" y="1092324"/>
                </a:lnTo>
                <a:lnTo>
                  <a:pt x="3159261" y="1061693"/>
                </a:lnTo>
                <a:lnTo>
                  <a:pt x="3205350" y="1133213"/>
                </a:lnTo>
                <a:cubicBezTo>
                  <a:pt x="3211778" y="1146070"/>
                  <a:pt x="3218206" y="1158926"/>
                  <a:pt x="3223830" y="1172585"/>
                </a:cubicBezTo>
                <a:lnTo>
                  <a:pt x="3234692" y="1207728"/>
                </a:lnTo>
                <a:lnTo>
                  <a:pt x="3249482" y="1230501"/>
                </a:lnTo>
                <a:lnTo>
                  <a:pt x="3255286" y="1240990"/>
                </a:lnTo>
                <a:lnTo>
                  <a:pt x="3258344" y="1252608"/>
                </a:lnTo>
                <a:lnTo>
                  <a:pt x="3256712" y="1248978"/>
                </a:lnTo>
                <a:lnTo>
                  <a:pt x="3239510" y="1224691"/>
                </a:lnTo>
                <a:lnTo>
                  <a:pt x="3247131" y="1254543"/>
                </a:lnTo>
                <a:cubicBezTo>
                  <a:pt x="3250345" y="1266596"/>
                  <a:pt x="3253559" y="1277845"/>
                  <a:pt x="3256773" y="1287487"/>
                </a:cubicBezTo>
                <a:cubicBezTo>
                  <a:pt x="3259987" y="1303557"/>
                  <a:pt x="3261594" y="1318021"/>
                  <a:pt x="3263201" y="1331680"/>
                </a:cubicBezTo>
                <a:lnTo>
                  <a:pt x="3267572" y="1358454"/>
                </a:lnTo>
                <a:lnTo>
                  <a:pt x="3250066" y="1305934"/>
                </a:lnTo>
                <a:lnTo>
                  <a:pt x="3243917" y="1274631"/>
                </a:lnTo>
                <a:cubicBezTo>
                  <a:pt x="3237490" y="1248919"/>
                  <a:pt x="3231062" y="1223206"/>
                  <a:pt x="3224634" y="1203922"/>
                </a:cubicBezTo>
                <a:lnTo>
                  <a:pt x="3224428" y="1203397"/>
                </a:lnTo>
                <a:lnTo>
                  <a:pt x="3147464" y="1094734"/>
                </a:lnTo>
                <a:cubicBezTo>
                  <a:pt x="3128185" y="1069027"/>
                  <a:pt x="3102480" y="1043320"/>
                  <a:pt x="3076774" y="1017613"/>
                </a:cubicBezTo>
                <a:cubicBezTo>
                  <a:pt x="3051069" y="985478"/>
                  <a:pt x="3025364" y="959771"/>
                  <a:pt x="2999659" y="934064"/>
                </a:cubicBezTo>
                <a:lnTo>
                  <a:pt x="2961212" y="900322"/>
                </a:lnTo>
                <a:lnTo>
                  <a:pt x="2944220" y="886536"/>
                </a:lnTo>
                <a:cubicBezTo>
                  <a:pt x="2928954" y="876090"/>
                  <a:pt x="2912885" y="866448"/>
                  <a:pt x="2896815" y="856806"/>
                </a:cubicBezTo>
                <a:lnTo>
                  <a:pt x="2886315" y="850806"/>
                </a:lnTo>
                <a:lnTo>
                  <a:pt x="2877531" y="843950"/>
                </a:lnTo>
                <a:lnTo>
                  <a:pt x="2850529" y="826934"/>
                </a:lnTo>
                <a:lnTo>
                  <a:pt x="2880745" y="841539"/>
                </a:lnTo>
                <a:lnTo>
                  <a:pt x="2920968" y="865003"/>
                </a:lnTo>
                <a:lnTo>
                  <a:pt x="2920936" y="864975"/>
                </a:lnTo>
                <a:cubicBezTo>
                  <a:pt x="2893624" y="842482"/>
                  <a:pt x="2864706" y="821594"/>
                  <a:pt x="2832574" y="805527"/>
                </a:cubicBezTo>
                <a:close/>
                <a:moveTo>
                  <a:pt x="2803133" y="800212"/>
                </a:moveTo>
                <a:lnTo>
                  <a:pt x="2818877" y="806988"/>
                </a:lnTo>
                <a:lnTo>
                  <a:pt x="2850529" y="826934"/>
                </a:lnTo>
                <a:lnTo>
                  <a:pt x="2832537" y="818237"/>
                </a:lnTo>
                <a:cubicBezTo>
                  <a:pt x="2826109" y="811809"/>
                  <a:pt x="2819681" y="805381"/>
                  <a:pt x="2806825" y="805381"/>
                </a:cubicBezTo>
                <a:close/>
                <a:moveTo>
                  <a:pt x="2801879" y="799672"/>
                </a:moveTo>
                <a:lnTo>
                  <a:pt x="2802808" y="799757"/>
                </a:lnTo>
                <a:lnTo>
                  <a:pt x="2803133" y="800212"/>
                </a:lnTo>
                <a:close/>
                <a:moveTo>
                  <a:pt x="2430659" y="799352"/>
                </a:moveTo>
                <a:lnTo>
                  <a:pt x="2442551" y="809032"/>
                </a:lnTo>
                <a:lnTo>
                  <a:pt x="2460251" y="818283"/>
                </a:lnTo>
                <a:cubicBezTo>
                  <a:pt x="2476304" y="827919"/>
                  <a:pt x="2492358" y="837556"/>
                  <a:pt x="2508411" y="846389"/>
                </a:cubicBezTo>
                <a:lnTo>
                  <a:pt x="2510052" y="847183"/>
                </a:lnTo>
                <a:lnTo>
                  <a:pt x="2499937" y="837584"/>
                </a:lnTo>
                <a:lnTo>
                  <a:pt x="2473094" y="824707"/>
                </a:lnTo>
                <a:close/>
                <a:moveTo>
                  <a:pt x="3885384" y="793798"/>
                </a:moveTo>
                <a:lnTo>
                  <a:pt x="3892599" y="805651"/>
                </a:lnTo>
                <a:lnTo>
                  <a:pt x="3896278" y="814489"/>
                </a:lnTo>
                <a:close/>
                <a:moveTo>
                  <a:pt x="1987155" y="793547"/>
                </a:moveTo>
                <a:lnTo>
                  <a:pt x="1956632" y="807673"/>
                </a:lnTo>
                <a:lnTo>
                  <a:pt x="1937383" y="814443"/>
                </a:lnTo>
                <a:lnTo>
                  <a:pt x="1949147" y="809002"/>
                </a:lnTo>
                <a:close/>
                <a:moveTo>
                  <a:pt x="2699245" y="789999"/>
                </a:moveTo>
                <a:lnTo>
                  <a:pt x="2684868" y="800542"/>
                </a:lnTo>
                <a:lnTo>
                  <a:pt x="2688773" y="804036"/>
                </a:lnTo>
                <a:lnTo>
                  <a:pt x="2695533" y="800122"/>
                </a:lnTo>
                <a:close/>
                <a:moveTo>
                  <a:pt x="3127075" y="788920"/>
                </a:moveTo>
                <a:lnTo>
                  <a:pt x="3131835" y="791942"/>
                </a:lnTo>
                <a:lnTo>
                  <a:pt x="3154446" y="816639"/>
                </a:lnTo>
                <a:lnTo>
                  <a:pt x="3143268" y="807064"/>
                </a:lnTo>
                <a:close/>
                <a:moveTo>
                  <a:pt x="2703007" y="786006"/>
                </a:moveTo>
                <a:lnTo>
                  <a:pt x="2699800" y="786060"/>
                </a:lnTo>
                <a:lnTo>
                  <a:pt x="2689798" y="790461"/>
                </a:lnTo>
                <a:lnTo>
                  <a:pt x="2689001" y="791492"/>
                </a:lnTo>
                <a:lnTo>
                  <a:pt x="2688730" y="791557"/>
                </a:lnTo>
                <a:lnTo>
                  <a:pt x="2683113" y="798972"/>
                </a:lnTo>
                <a:lnTo>
                  <a:pt x="2682359" y="798297"/>
                </a:lnTo>
                <a:lnTo>
                  <a:pt x="2685122" y="792518"/>
                </a:lnTo>
                <a:lnTo>
                  <a:pt x="2685599" y="792309"/>
                </a:lnTo>
                <a:lnTo>
                  <a:pt x="2685174" y="792411"/>
                </a:lnTo>
                <a:lnTo>
                  <a:pt x="2685122" y="792518"/>
                </a:lnTo>
                <a:lnTo>
                  <a:pt x="2684769" y="792674"/>
                </a:lnTo>
                <a:lnTo>
                  <a:pt x="2678742" y="800208"/>
                </a:lnTo>
                <a:lnTo>
                  <a:pt x="2677600" y="797984"/>
                </a:lnTo>
                <a:lnTo>
                  <a:pt x="2675674" y="799466"/>
                </a:lnTo>
                <a:lnTo>
                  <a:pt x="2674615" y="802161"/>
                </a:lnTo>
                <a:lnTo>
                  <a:pt x="2675183" y="804657"/>
                </a:lnTo>
                <a:lnTo>
                  <a:pt x="2678742" y="800208"/>
                </a:lnTo>
                <a:lnTo>
                  <a:pt x="2680129" y="802912"/>
                </a:lnTo>
                <a:lnTo>
                  <a:pt x="2677539" y="806331"/>
                </a:lnTo>
                <a:lnTo>
                  <a:pt x="2676905" y="809862"/>
                </a:lnTo>
                <a:lnTo>
                  <a:pt x="2682286" y="807792"/>
                </a:lnTo>
                <a:lnTo>
                  <a:pt x="2682554" y="807637"/>
                </a:lnTo>
                <a:lnTo>
                  <a:pt x="2680541" y="803715"/>
                </a:lnTo>
                <a:lnTo>
                  <a:pt x="2678269" y="805381"/>
                </a:lnTo>
                <a:lnTo>
                  <a:pt x="2680148" y="802949"/>
                </a:lnTo>
                <a:lnTo>
                  <a:pt x="2680129" y="802912"/>
                </a:lnTo>
                <a:lnTo>
                  <a:pt x="2683113" y="798972"/>
                </a:lnTo>
                <a:lnTo>
                  <a:pt x="2683177" y="799029"/>
                </a:lnTo>
                <a:lnTo>
                  <a:pt x="2689001" y="791492"/>
                </a:lnTo>
                <a:lnTo>
                  <a:pt x="2699633" y="788940"/>
                </a:lnTo>
                <a:lnTo>
                  <a:pt x="2700031" y="787854"/>
                </a:lnTo>
                <a:close/>
                <a:moveTo>
                  <a:pt x="2869863" y="785922"/>
                </a:moveTo>
                <a:lnTo>
                  <a:pt x="2904928" y="801615"/>
                </a:lnTo>
                <a:lnTo>
                  <a:pt x="2929180" y="818026"/>
                </a:lnTo>
                <a:lnTo>
                  <a:pt x="2937002" y="821594"/>
                </a:lnTo>
                <a:lnTo>
                  <a:pt x="2962202" y="840372"/>
                </a:lnTo>
                <a:lnTo>
                  <a:pt x="2986882" y="857074"/>
                </a:lnTo>
                <a:lnTo>
                  <a:pt x="2997412" y="866609"/>
                </a:lnTo>
                <a:lnTo>
                  <a:pt x="3018938" y="882649"/>
                </a:lnTo>
                <a:cubicBezTo>
                  <a:pt x="3070348" y="921210"/>
                  <a:pt x="3121759" y="972625"/>
                  <a:pt x="3160317" y="1030466"/>
                </a:cubicBezTo>
                <a:cubicBezTo>
                  <a:pt x="3179596" y="1056173"/>
                  <a:pt x="3195662" y="1081881"/>
                  <a:pt x="3209318" y="1109195"/>
                </a:cubicBezTo>
                <a:lnTo>
                  <a:pt x="3214273" y="1121872"/>
                </a:lnTo>
                <a:lnTo>
                  <a:pt x="3195814" y="1095092"/>
                </a:lnTo>
                <a:lnTo>
                  <a:pt x="3211910" y="1124796"/>
                </a:lnTo>
                <a:lnTo>
                  <a:pt x="3218154" y="1133295"/>
                </a:lnTo>
                <a:lnTo>
                  <a:pt x="3221468" y="1140280"/>
                </a:lnTo>
                <a:lnTo>
                  <a:pt x="3224492" y="1148017"/>
                </a:lnTo>
                <a:lnTo>
                  <a:pt x="3228670" y="1155726"/>
                </a:lnTo>
                <a:lnTo>
                  <a:pt x="3228015" y="1154076"/>
                </a:lnTo>
                <a:lnTo>
                  <a:pt x="3221468" y="1140280"/>
                </a:lnTo>
                <a:lnTo>
                  <a:pt x="3214273" y="1121872"/>
                </a:lnTo>
                <a:lnTo>
                  <a:pt x="3216543" y="1125165"/>
                </a:lnTo>
                <a:lnTo>
                  <a:pt x="3210171" y="1109108"/>
                </a:lnTo>
                <a:cubicBezTo>
                  <a:pt x="3195709" y="1076968"/>
                  <a:pt x="3179639" y="1046434"/>
                  <a:pt x="3160356" y="1017508"/>
                </a:cubicBezTo>
                <a:cubicBezTo>
                  <a:pt x="3128217" y="966083"/>
                  <a:pt x="3089650" y="914659"/>
                  <a:pt x="3038227" y="876090"/>
                </a:cubicBezTo>
                <a:cubicBezTo>
                  <a:pt x="3018944" y="856806"/>
                  <a:pt x="2993232" y="843950"/>
                  <a:pt x="2961093" y="824666"/>
                </a:cubicBezTo>
                <a:cubicBezTo>
                  <a:pt x="2935382" y="811809"/>
                  <a:pt x="2903243" y="798953"/>
                  <a:pt x="2871104" y="786097"/>
                </a:cubicBezTo>
                <a:close/>
                <a:moveTo>
                  <a:pt x="2746371" y="785467"/>
                </a:moveTo>
                <a:lnTo>
                  <a:pt x="2783123" y="795880"/>
                </a:lnTo>
                <a:lnTo>
                  <a:pt x="2800398" y="805381"/>
                </a:lnTo>
                <a:cubicBezTo>
                  <a:pt x="2810039" y="808595"/>
                  <a:pt x="2819681" y="813416"/>
                  <a:pt x="2829323" y="819845"/>
                </a:cubicBezTo>
                <a:lnTo>
                  <a:pt x="2833293" y="823153"/>
                </a:lnTo>
                <a:lnTo>
                  <a:pt x="2806825" y="811809"/>
                </a:lnTo>
                <a:cubicBezTo>
                  <a:pt x="2800398" y="805381"/>
                  <a:pt x="2787542" y="798953"/>
                  <a:pt x="2781114" y="798953"/>
                </a:cubicBezTo>
                <a:cubicBezTo>
                  <a:pt x="2761831" y="792525"/>
                  <a:pt x="2742547" y="792525"/>
                  <a:pt x="2729691" y="792525"/>
                </a:cubicBezTo>
                <a:lnTo>
                  <a:pt x="2728278" y="792252"/>
                </a:lnTo>
                <a:close/>
                <a:moveTo>
                  <a:pt x="2853864" y="783669"/>
                </a:moveTo>
                <a:lnTo>
                  <a:pt x="2907257" y="808026"/>
                </a:lnTo>
                <a:lnTo>
                  <a:pt x="2879618" y="792271"/>
                </a:lnTo>
                <a:lnTo>
                  <a:pt x="2860401" y="784590"/>
                </a:lnTo>
                <a:close/>
                <a:moveTo>
                  <a:pt x="3120743" y="779827"/>
                </a:moveTo>
                <a:lnTo>
                  <a:pt x="3146399" y="800226"/>
                </a:lnTo>
                <a:lnTo>
                  <a:pt x="3150334" y="803683"/>
                </a:lnTo>
                <a:lnTo>
                  <a:pt x="3131835" y="791942"/>
                </a:lnTo>
                <a:close/>
                <a:moveTo>
                  <a:pt x="2781163" y="779820"/>
                </a:moveTo>
                <a:cubicBezTo>
                  <a:pt x="2800442" y="786247"/>
                  <a:pt x="2826148" y="792674"/>
                  <a:pt x="2851853" y="805527"/>
                </a:cubicBezTo>
                <a:lnTo>
                  <a:pt x="2930932" y="844714"/>
                </a:lnTo>
                <a:lnTo>
                  <a:pt x="2965625" y="866820"/>
                </a:lnTo>
                <a:lnTo>
                  <a:pt x="2985483" y="880627"/>
                </a:lnTo>
                <a:lnTo>
                  <a:pt x="3034989" y="923362"/>
                </a:lnTo>
                <a:lnTo>
                  <a:pt x="2973953" y="876222"/>
                </a:lnTo>
                <a:cubicBezTo>
                  <a:pt x="2945035" y="856942"/>
                  <a:pt x="2914510" y="839268"/>
                  <a:pt x="2882378" y="824004"/>
                </a:cubicBezTo>
                <a:lnTo>
                  <a:pt x="2870779" y="819677"/>
                </a:lnTo>
                <a:lnTo>
                  <a:pt x="2867116" y="816774"/>
                </a:lnTo>
                <a:cubicBezTo>
                  <a:pt x="2851853" y="807134"/>
                  <a:pt x="2835787" y="799101"/>
                  <a:pt x="2819721" y="792674"/>
                </a:cubicBezTo>
                <a:cubicBezTo>
                  <a:pt x="2806869" y="786247"/>
                  <a:pt x="2794016" y="786247"/>
                  <a:pt x="2781163" y="779820"/>
                </a:cubicBezTo>
                <a:close/>
                <a:moveTo>
                  <a:pt x="2736119" y="779669"/>
                </a:moveTo>
                <a:lnTo>
                  <a:pt x="2735485" y="779820"/>
                </a:lnTo>
                <a:lnTo>
                  <a:pt x="2736179" y="779820"/>
                </a:lnTo>
                <a:lnTo>
                  <a:pt x="2737449" y="780002"/>
                </a:lnTo>
                <a:close/>
                <a:moveTo>
                  <a:pt x="2665413" y="779408"/>
                </a:moveTo>
                <a:cubicBezTo>
                  <a:pt x="2665413" y="779408"/>
                  <a:pt x="2665413" y="779408"/>
                  <a:pt x="2666220" y="780215"/>
                </a:cubicBezTo>
                <a:lnTo>
                  <a:pt x="2669839" y="783836"/>
                </a:lnTo>
                <a:lnTo>
                  <a:pt x="2665413" y="785864"/>
                </a:lnTo>
                <a:cubicBezTo>
                  <a:pt x="2665413" y="785864"/>
                  <a:pt x="2665413" y="779408"/>
                  <a:pt x="2665413" y="779408"/>
                </a:cubicBezTo>
                <a:close/>
                <a:moveTo>
                  <a:pt x="1593752" y="779234"/>
                </a:moveTo>
                <a:cubicBezTo>
                  <a:pt x="1600201" y="779234"/>
                  <a:pt x="1600201" y="785630"/>
                  <a:pt x="1593752" y="785630"/>
                </a:cubicBezTo>
                <a:cubicBezTo>
                  <a:pt x="1593752" y="785630"/>
                  <a:pt x="1593752" y="779234"/>
                  <a:pt x="1593752" y="779234"/>
                </a:cubicBezTo>
                <a:close/>
                <a:moveTo>
                  <a:pt x="858248" y="776230"/>
                </a:moveTo>
                <a:lnTo>
                  <a:pt x="866564" y="786498"/>
                </a:lnTo>
                <a:lnTo>
                  <a:pt x="862631" y="809114"/>
                </a:lnTo>
                <a:lnTo>
                  <a:pt x="860161" y="780095"/>
                </a:lnTo>
                <a:close/>
                <a:moveTo>
                  <a:pt x="2030513" y="773957"/>
                </a:moveTo>
                <a:cubicBezTo>
                  <a:pt x="2017664" y="780379"/>
                  <a:pt x="2003209" y="786801"/>
                  <a:pt x="1987951" y="793223"/>
                </a:cubicBezTo>
                <a:lnTo>
                  <a:pt x="1987155" y="793547"/>
                </a:lnTo>
                <a:lnTo>
                  <a:pt x="2021555" y="777627"/>
                </a:lnTo>
                <a:close/>
                <a:moveTo>
                  <a:pt x="2725801" y="772912"/>
                </a:moveTo>
                <a:lnTo>
                  <a:pt x="2723327" y="773393"/>
                </a:lnTo>
                <a:lnTo>
                  <a:pt x="2716479" y="777644"/>
                </a:lnTo>
                <a:lnTo>
                  <a:pt x="2697621" y="779820"/>
                </a:lnTo>
                <a:lnTo>
                  <a:pt x="2688927" y="784563"/>
                </a:lnTo>
                <a:lnTo>
                  <a:pt x="2689706" y="782932"/>
                </a:lnTo>
                <a:lnTo>
                  <a:pt x="2695211" y="778213"/>
                </a:lnTo>
                <a:cubicBezTo>
                  <a:pt x="2700834" y="775000"/>
                  <a:pt x="2707261" y="773393"/>
                  <a:pt x="2716900" y="773393"/>
                </a:cubicBezTo>
                <a:close/>
                <a:moveTo>
                  <a:pt x="1520267" y="768783"/>
                </a:moveTo>
                <a:lnTo>
                  <a:pt x="1529259" y="772837"/>
                </a:lnTo>
                <a:lnTo>
                  <a:pt x="1539903" y="776532"/>
                </a:lnTo>
                <a:lnTo>
                  <a:pt x="1556668" y="786430"/>
                </a:lnTo>
                <a:cubicBezTo>
                  <a:pt x="1566342" y="793626"/>
                  <a:pt x="1574405" y="801622"/>
                  <a:pt x="1580854" y="811217"/>
                </a:cubicBezTo>
                <a:lnTo>
                  <a:pt x="1573779" y="810408"/>
                </a:lnTo>
                <a:lnTo>
                  <a:pt x="1551025" y="787230"/>
                </a:lnTo>
                <a:close/>
                <a:moveTo>
                  <a:pt x="2760100" y="767552"/>
                </a:moveTo>
                <a:lnTo>
                  <a:pt x="2775717" y="773201"/>
                </a:lnTo>
                <a:lnTo>
                  <a:pt x="2765399" y="773092"/>
                </a:lnTo>
                <a:lnTo>
                  <a:pt x="2755780" y="773917"/>
                </a:lnTo>
                <a:lnTo>
                  <a:pt x="2746622" y="771787"/>
                </a:lnTo>
                <a:lnTo>
                  <a:pt x="2725801" y="772912"/>
                </a:lnTo>
                <a:lnTo>
                  <a:pt x="2752245" y="767770"/>
                </a:lnTo>
                <a:close/>
                <a:moveTo>
                  <a:pt x="700088" y="766813"/>
                </a:moveTo>
                <a:cubicBezTo>
                  <a:pt x="706438" y="766813"/>
                  <a:pt x="700088" y="773163"/>
                  <a:pt x="700088" y="773163"/>
                </a:cubicBezTo>
                <a:cubicBezTo>
                  <a:pt x="700088" y="766813"/>
                  <a:pt x="700088" y="766813"/>
                  <a:pt x="700088" y="766813"/>
                </a:cubicBezTo>
                <a:close/>
                <a:moveTo>
                  <a:pt x="1522810" y="766440"/>
                </a:moveTo>
                <a:cubicBezTo>
                  <a:pt x="1535708" y="769639"/>
                  <a:pt x="1546995" y="774436"/>
                  <a:pt x="1558281" y="777634"/>
                </a:cubicBezTo>
                <a:lnTo>
                  <a:pt x="1580239" y="778624"/>
                </a:lnTo>
                <a:lnTo>
                  <a:pt x="1593752" y="785630"/>
                </a:lnTo>
                <a:cubicBezTo>
                  <a:pt x="1584078" y="788829"/>
                  <a:pt x="1572792" y="787230"/>
                  <a:pt x="1561505" y="784031"/>
                </a:cubicBezTo>
                <a:lnTo>
                  <a:pt x="1539903" y="776532"/>
                </a:lnTo>
                <a:close/>
                <a:moveTo>
                  <a:pt x="2029929" y="766104"/>
                </a:moveTo>
                <a:lnTo>
                  <a:pt x="2011937" y="775502"/>
                </a:lnTo>
                <a:lnTo>
                  <a:pt x="1959844" y="799645"/>
                </a:lnTo>
                <a:cubicBezTo>
                  <a:pt x="1943783" y="806068"/>
                  <a:pt x="1929328" y="810884"/>
                  <a:pt x="1914873" y="815701"/>
                </a:cubicBezTo>
                <a:lnTo>
                  <a:pt x="1912402" y="816583"/>
                </a:lnTo>
                <a:lnTo>
                  <a:pt x="1946995" y="799645"/>
                </a:lnTo>
                <a:close/>
                <a:moveTo>
                  <a:pt x="2691562" y="762419"/>
                </a:moveTo>
                <a:lnTo>
                  <a:pt x="2692029" y="765689"/>
                </a:lnTo>
                <a:lnTo>
                  <a:pt x="2694564" y="766052"/>
                </a:lnTo>
                <a:lnTo>
                  <a:pt x="2665413" y="779408"/>
                </a:lnTo>
                <a:cubicBezTo>
                  <a:pt x="2671866" y="772952"/>
                  <a:pt x="2679931" y="768110"/>
                  <a:pt x="2687997" y="764075"/>
                </a:cubicBezTo>
                <a:close/>
                <a:moveTo>
                  <a:pt x="636125" y="761154"/>
                </a:moveTo>
                <a:lnTo>
                  <a:pt x="629510" y="766530"/>
                </a:lnTo>
                <a:lnTo>
                  <a:pt x="622344" y="766978"/>
                </a:lnTo>
                <a:close/>
                <a:moveTo>
                  <a:pt x="2357510" y="760463"/>
                </a:moveTo>
                <a:cubicBezTo>
                  <a:pt x="2357510" y="766887"/>
                  <a:pt x="2357510" y="766887"/>
                  <a:pt x="2357510" y="766887"/>
                </a:cubicBezTo>
                <a:cubicBezTo>
                  <a:pt x="2351088" y="766887"/>
                  <a:pt x="2351088" y="760463"/>
                  <a:pt x="2357510" y="760463"/>
                </a:cubicBezTo>
                <a:close/>
                <a:moveTo>
                  <a:pt x="2691223" y="760040"/>
                </a:moveTo>
                <a:lnTo>
                  <a:pt x="2693670" y="761440"/>
                </a:lnTo>
                <a:lnTo>
                  <a:pt x="2691562" y="762419"/>
                </a:lnTo>
                <a:close/>
                <a:moveTo>
                  <a:pt x="3100622" y="759800"/>
                </a:moveTo>
                <a:lnTo>
                  <a:pt x="3102163" y="760702"/>
                </a:lnTo>
                <a:cubicBezTo>
                  <a:pt x="3127863" y="780001"/>
                  <a:pt x="3153563" y="799300"/>
                  <a:pt x="3179263" y="825032"/>
                </a:cubicBezTo>
                <a:lnTo>
                  <a:pt x="3183982" y="830108"/>
                </a:lnTo>
                <a:lnTo>
                  <a:pt x="3154195" y="806425"/>
                </a:lnTo>
                <a:lnTo>
                  <a:pt x="3153563" y="805733"/>
                </a:lnTo>
                <a:lnTo>
                  <a:pt x="3152384" y="804984"/>
                </a:lnTo>
                <a:lnTo>
                  <a:pt x="3146399" y="800226"/>
                </a:lnTo>
                <a:lnTo>
                  <a:pt x="3120635" y="777589"/>
                </a:lnTo>
                <a:lnTo>
                  <a:pt x="3115572" y="774178"/>
                </a:lnTo>
                <a:lnTo>
                  <a:pt x="3115013" y="773568"/>
                </a:lnTo>
                <a:close/>
                <a:moveTo>
                  <a:pt x="630321" y="758052"/>
                </a:moveTo>
                <a:lnTo>
                  <a:pt x="613470" y="764128"/>
                </a:lnTo>
                <a:cubicBezTo>
                  <a:pt x="603845" y="764929"/>
                  <a:pt x="594221" y="763327"/>
                  <a:pt x="584597" y="760124"/>
                </a:cubicBezTo>
                <a:cubicBezTo>
                  <a:pt x="591013" y="760124"/>
                  <a:pt x="597429" y="760124"/>
                  <a:pt x="610261" y="760124"/>
                </a:cubicBezTo>
                <a:close/>
                <a:moveTo>
                  <a:pt x="693462" y="756874"/>
                </a:moveTo>
                <a:lnTo>
                  <a:pt x="700088" y="766813"/>
                </a:lnTo>
                <a:lnTo>
                  <a:pt x="692722" y="761987"/>
                </a:lnTo>
                <a:lnTo>
                  <a:pt x="692944" y="762050"/>
                </a:lnTo>
                <a:close/>
                <a:moveTo>
                  <a:pt x="636051" y="755985"/>
                </a:moveTo>
                <a:lnTo>
                  <a:pt x="633520" y="757721"/>
                </a:lnTo>
                <a:lnTo>
                  <a:pt x="630321" y="758052"/>
                </a:lnTo>
                <a:close/>
                <a:moveTo>
                  <a:pt x="691366" y="753730"/>
                </a:moveTo>
                <a:lnTo>
                  <a:pt x="693738" y="754113"/>
                </a:lnTo>
                <a:lnTo>
                  <a:pt x="693462" y="756874"/>
                </a:lnTo>
                <a:close/>
                <a:moveTo>
                  <a:pt x="647241" y="752119"/>
                </a:moveTo>
                <a:lnTo>
                  <a:pt x="646854" y="756620"/>
                </a:lnTo>
                <a:lnTo>
                  <a:pt x="636125" y="761154"/>
                </a:lnTo>
                <a:close/>
                <a:moveTo>
                  <a:pt x="3064870" y="751591"/>
                </a:moveTo>
                <a:lnTo>
                  <a:pt x="3103623" y="774035"/>
                </a:lnTo>
                <a:lnTo>
                  <a:pt x="3107823" y="776701"/>
                </a:lnTo>
                <a:lnTo>
                  <a:pt x="3143268" y="807064"/>
                </a:lnTo>
                <a:lnTo>
                  <a:pt x="3153563" y="818599"/>
                </a:lnTo>
                <a:lnTo>
                  <a:pt x="3166709" y="835292"/>
                </a:lnTo>
                <a:lnTo>
                  <a:pt x="3102163" y="780001"/>
                </a:lnTo>
                <a:lnTo>
                  <a:pt x="3083842" y="768741"/>
                </a:lnTo>
                <a:lnTo>
                  <a:pt x="3076463" y="761506"/>
                </a:lnTo>
                <a:close/>
                <a:moveTo>
                  <a:pt x="2728177" y="750650"/>
                </a:moveTo>
                <a:lnTo>
                  <a:pt x="2715090" y="757449"/>
                </a:lnTo>
                <a:lnTo>
                  <a:pt x="2714643" y="756852"/>
                </a:lnTo>
                <a:close/>
                <a:moveTo>
                  <a:pt x="3412482" y="749422"/>
                </a:moveTo>
                <a:lnTo>
                  <a:pt x="3458034" y="872597"/>
                </a:lnTo>
                <a:cubicBezTo>
                  <a:pt x="3483597" y="930567"/>
                  <a:pt x="3510757" y="988537"/>
                  <a:pt x="3533125" y="1049727"/>
                </a:cubicBezTo>
                <a:cubicBezTo>
                  <a:pt x="3558688" y="1120579"/>
                  <a:pt x="3577860" y="1191431"/>
                  <a:pt x="3590641" y="1262283"/>
                </a:cubicBezTo>
                <a:lnTo>
                  <a:pt x="3607208" y="1349776"/>
                </a:lnTo>
                <a:lnTo>
                  <a:pt x="3603398" y="1223811"/>
                </a:lnTo>
                <a:cubicBezTo>
                  <a:pt x="3603398" y="1152983"/>
                  <a:pt x="3590547" y="1088594"/>
                  <a:pt x="3564845" y="1017766"/>
                </a:cubicBezTo>
                <a:cubicBezTo>
                  <a:pt x="3542355" y="956596"/>
                  <a:pt x="3513440" y="895426"/>
                  <a:pt x="3478099" y="836671"/>
                </a:cubicBezTo>
                <a:close/>
                <a:moveTo>
                  <a:pt x="3076463" y="747836"/>
                </a:moveTo>
                <a:lnTo>
                  <a:pt x="3115572" y="774178"/>
                </a:lnTo>
                <a:lnTo>
                  <a:pt x="3120743" y="779827"/>
                </a:lnTo>
                <a:lnTo>
                  <a:pt x="3103770" y="766331"/>
                </a:lnTo>
                <a:lnTo>
                  <a:pt x="3092829" y="760277"/>
                </a:lnTo>
                <a:close/>
                <a:moveTo>
                  <a:pt x="1274920" y="747331"/>
                </a:moveTo>
                <a:lnTo>
                  <a:pt x="1261834" y="783156"/>
                </a:lnTo>
                <a:lnTo>
                  <a:pt x="1239887" y="830946"/>
                </a:lnTo>
                <a:lnTo>
                  <a:pt x="1234440" y="841582"/>
                </a:lnTo>
                <a:close/>
                <a:moveTo>
                  <a:pt x="779470" y="746676"/>
                </a:moveTo>
                <a:lnTo>
                  <a:pt x="754613" y="758785"/>
                </a:lnTo>
                <a:cubicBezTo>
                  <a:pt x="723699" y="782496"/>
                  <a:pt x="708091" y="823315"/>
                  <a:pt x="732102" y="856930"/>
                </a:cubicBezTo>
                <a:lnTo>
                  <a:pt x="745147" y="865831"/>
                </a:lnTo>
                <a:lnTo>
                  <a:pt x="736905" y="864134"/>
                </a:lnTo>
                <a:lnTo>
                  <a:pt x="729995" y="856282"/>
                </a:lnTo>
                <a:lnTo>
                  <a:pt x="719297" y="831319"/>
                </a:lnTo>
                <a:lnTo>
                  <a:pt x="721767" y="804305"/>
                </a:lnTo>
                <a:lnTo>
                  <a:pt x="725699" y="792901"/>
                </a:lnTo>
                <a:lnTo>
                  <a:pt x="732083" y="779696"/>
                </a:lnTo>
                <a:lnTo>
                  <a:pt x="739306" y="766489"/>
                </a:lnTo>
                <a:lnTo>
                  <a:pt x="756341" y="752652"/>
                </a:lnTo>
                <a:lnTo>
                  <a:pt x="757714" y="754483"/>
                </a:lnTo>
                <a:close/>
                <a:moveTo>
                  <a:pt x="2742459" y="743559"/>
                </a:moveTo>
                <a:lnTo>
                  <a:pt x="2732317" y="748753"/>
                </a:lnTo>
                <a:lnTo>
                  <a:pt x="2728177" y="750650"/>
                </a:lnTo>
                <a:lnTo>
                  <a:pt x="2739616" y="744708"/>
                </a:lnTo>
                <a:close/>
                <a:moveTo>
                  <a:pt x="2083546" y="742306"/>
                </a:moveTo>
                <a:lnTo>
                  <a:pt x="2034063" y="771838"/>
                </a:lnTo>
                <a:lnTo>
                  <a:pt x="2021555" y="777627"/>
                </a:lnTo>
                <a:lnTo>
                  <a:pt x="1981527" y="794026"/>
                </a:lnTo>
                <a:lnTo>
                  <a:pt x="1949147" y="809002"/>
                </a:lnTo>
                <a:lnTo>
                  <a:pt x="1940571" y="812490"/>
                </a:lnTo>
                <a:lnTo>
                  <a:pt x="1930429" y="816889"/>
                </a:lnTo>
                <a:lnTo>
                  <a:pt x="1869902" y="838178"/>
                </a:lnTo>
                <a:lnTo>
                  <a:pt x="1865396" y="840347"/>
                </a:lnTo>
                <a:lnTo>
                  <a:pt x="1853757" y="843700"/>
                </a:lnTo>
                <a:lnTo>
                  <a:pt x="1863478" y="838178"/>
                </a:lnTo>
                <a:cubicBezTo>
                  <a:pt x="1889176" y="825334"/>
                  <a:pt x="1921298" y="818912"/>
                  <a:pt x="1953420" y="806067"/>
                </a:cubicBezTo>
                <a:lnTo>
                  <a:pt x="2011937" y="775502"/>
                </a:lnTo>
                <a:lnTo>
                  <a:pt x="2047867" y="758849"/>
                </a:lnTo>
                <a:lnTo>
                  <a:pt x="2052195" y="757099"/>
                </a:lnTo>
                <a:close/>
                <a:moveTo>
                  <a:pt x="789729" y="741678"/>
                </a:moveTo>
                <a:lnTo>
                  <a:pt x="822537" y="745392"/>
                </a:lnTo>
                <a:lnTo>
                  <a:pt x="846955" y="758785"/>
                </a:lnTo>
                <a:lnTo>
                  <a:pt x="852704" y="765032"/>
                </a:lnTo>
                <a:lnTo>
                  <a:pt x="858248" y="776230"/>
                </a:lnTo>
                <a:lnTo>
                  <a:pt x="848656" y="764388"/>
                </a:lnTo>
                <a:cubicBezTo>
                  <a:pt x="832048" y="751382"/>
                  <a:pt x="807837" y="742778"/>
                  <a:pt x="786427" y="744179"/>
                </a:cubicBezTo>
                <a:lnTo>
                  <a:pt x="779470" y="746676"/>
                </a:lnTo>
                <a:close/>
                <a:moveTo>
                  <a:pt x="1277473" y="741386"/>
                </a:moveTo>
                <a:lnTo>
                  <a:pt x="1274920" y="747331"/>
                </a:lnTo>
                <a:lnTo>
                  <a:pt x="1277021" y="741580"/>
                </a:lnTo>
                <a:close/>
                <a:moveTo>
                  <a:pt x="2752045" y="739686"/>
                </a:moveTo>
                <a:lnTo>
                  <a:pt x="2751714" y="739866"/>
                </a:lnTo>
                <a:lnTo>
                  <a:pt x="2749691" y="740793"/>
                </a:lnTo>
                <a:lnTo>
                  <a:pt x="2750534" y="740296"/>
                </a:lnTo>
                <a:close/>
                <a:moveTo>
                  <a:pt x="790930" y="737776"/>
                </a:moveTo>
                <a:lnTo>
                  <a:pt x="791674" y="737936"/>
                </a:lnTo>
                <a:lnTo>
                  <a:pt x="767019" y="743979"/>
                </a:lnTo>
                <a:lnTo>
                  <a:pt x="756341" y="752652"/>
                </a:lnTo>
                <a:lnTo>
                  <a:pt x="755313" y="751282"/>
                </a:lnTo>
                <a:lnTo>
                  <a:pt x="757378" y="748528"/>
                </a:lnTo>
                <a:lnTo>
                  <a:pt x="757914" y="748030"/>
                </a:lnTo>
                <a:lnTo>
                  <a:pt x="760916" y="747280"/>
                </a:lnTo>
                <a:lnTo>
                  <a:pt x="763401" y="742932"/>
                </a:lnTo>
                <a:lnTo>
                  <a:pt x="764868" y="741568"/>
                </a:lnTo>
                <a:close/>
                <a:moveTo>
                  <a:pt x="3046402" y="735796"/>
                </a:moveTo>
                <a:lnTo>
                  <a:pt x="3054309" y="738963"/>
                </a:lnTo>
                <a:lnTo>
                  <a:pt x="3092829" y="760277"/>
                </a:lnTo>
                <a:lnTo>
                  <a:pt x="3119832" y="780805"/>
                </a:lnTo>
                <a:lnTo>
                  <a:pt x="3127075" y="788920"/>
                </a:lnTo>
                <a:lnTo>
                  <a:pt x="3107823" y="776701"/>
                </a:lnTo>
                <a:lnTo>
                  <a:pt x="3106982" y="775981"/>
                </a:lnTo>
                <a:lnTo>
                  <a:pt x="3103623" y="774035"/>
                </a:lnTo>
                <a:lnTo>
                  <a:pt x="3063613" y="748640"/>
                </a:lnTo>
                <a:lnTo>
                  <a:pt x="3056769" y="744663"/>
                </a:lnTo>
                <a:close/>
                <a:moveTo>
                  <a:pt x="802535" y="735275"/>
                </a:moveTo>
                <a:cubicBezTo>
                  <a:pt x="828146" y="735275"/>
                  <a:pt x="853758" y="748080"/>
                  <a:pt x="866564" y="773692"/>
                </a:cubicBezTo>
                <a:lnTo>
                  <a:pt x="870001" y="806688"/>
                </a:lnTo>
                <a:lnTo>
                  <a:pt x="868757" y="810613"/>
                </a:lnTo>
                <a:lnTo>
                  <a:pt x="866564" y="780095"/>
                </a:lnTo>
                <a:lnTo>
                  <a:pt x="852704" y="765032"/>
                </a:lnTo>
                <a:lnTo>
                  <a:pt x="850057" y="759686"/>
                </a:lnTo>
                <a:cubicBezTo>
                  <a:pt x="845154" y="754083"/>
                  <a:pt x="838952" y="749681"/>
                  <a:pt x="832148" y="746480"/>
                </a:cubicBezTo>
                <a:lnTo>
                  <a:pt x="822537" y="745392"/>
                </a:lnTo>
                <a:lnTo>
                  <a:pt x="820143" y="744079"/>
                </a:lnTo>
                <a:lnTo>
                  <a:pt x="791674" y="737936"/>
                </a:lnTo>
                <a:close/>
                <a:moveTo>
                  <a:pt x="2761845" y="733630"/>
                </a:moveTo>
                <a:lnTo>
                  <a:pt x="2750534" y="740296"/>
                </a:lnTo>
                <a:lnTo>
                  <a:pt x="2742459" y="743559"/>
                </a:lnTo>
                <a:close/>
                <a:moveTo>
                  <a:pt x="556009" y="732219"/>
                </a:moveTo>
                <a:lnTo>
                  <a:pt x="558130" y="742505"/>
                </a:lnTo>
                <a:cubicBezTo>
                  <a:pt x="562140" y="750514"/>
                  <a:pt x="568557" y="756920"/>
                  <a:pt x="578181" y="760124"/>
                </a:cubicBezTo>
                <a:cubicBezTo>
                  <a:pt x="584597" y="763327"/>
                  <a:pt x="594221" y="766530"/>
                  <a:pt x="603845" y="768132"/>
                </a:cubicBezTo>
                <a:lnTo>
                  <a:pt x="622344" y="766978"/>
                </a:lnTo>
                <a:lnTo>
                  <a:pt x="616740" y="769346"/>
                </a:lnTo>
                <a:cubicBezTo>
                  <a:pt x="604447" y="770434"/>
                  <a:pt x="591815" y="768933"/>
                  <a:pt x="584597" y="766530"/>
                </a:cubicBezTo>
                <a:cubicBezTo>
                  <a:pt x="578181" y="763327"/>
                  <a:pt x="570160" y="758522"/>
                  <a:pt x="563744" y="752916"/>
                </a:cubicBezTo>
                <a:lnTo>
                  <a:pt x="555177" y="738863"/>
                </a:lnTo>
                <a:close/>
                <a:moveTo>
                  <a:pt x="1275226" y="729768"/>
                </a:moveTo>
                <a:lnTo>
                  <a:pt x="1267219" y="755420"/>
                </a:lnTo>
                <a:cubicBezTo>
                  <a:pt x="1241495" y="821304"/>
                  <a:pt x="1210947" y="885581"/>
                  <a:pt x="1175577" y="946645"/>
                </a:cubicBezTo>
                <a:lnTo>
                  <a:pt x="1174031" y="948808"/>
                </a:lnTo>
                <a:lnTo>
                  <a:pt x="1260788" y="768276"/>
                </a:lnTo>
                <a:close/>
                <a:moveTo>
                  <a:pt x="2769124" y="727919"/>
                </a:moveTo>
                <a:lnTo>
                  <a:pt x="2755747" y="734217"/>
                </a:lnTo>
                <a:lnTo>
                  <a:pt x="2734266" y="743428"/>
                </a:lnTo>
                <a:lnTo>
                  <a:pt x="2748075" y="735290"/>
                </a:lnTo>
                <a:close/>
                <a:moveTo>
                  <a:pt x="3018513" y="724627"/>
                </a:moveTo>
                <a:lnTo>
                  <a:pt x="3030661" y="729493"/>
                </a:lnTo>
                <a:lnTo>
                  <a:pt x="3056769" y="744663"/>
                </a:lnTo>
                <a:lnTo>
                  <a:pt x="3064870" y="751591"/>
                </a:lnTo>
                <a:lnTo>
                  <a:pt x="3025063" y="728537"/>
                </a:lnTo>
                <a:close/>
                <a:moveTo>
                  <a:pt x="2256613" y="724282"/>
                </a:moveTo>
                <a:lnTo>
                  <a:pt x="2278741" y="727366"/>
                </a:lnTo>
                <a:lnTo>
                  <a:pt x="2331750" y="753366"/>
                </a:lnTo>
                <a:cubicBezTo>
                  <a:pt x="2363861" y="772697"/>
                  <a:pt x="2395971" y="792027"/>
                  <a:pt x="2428082" y="817800"/>
                </a:cubicBezTo>
                <a:lnTo>
                  <a:pt x="2462083" y="838268"/>
                </a:lnTo>
                <a:lnTo>
                  <a:pt x="2481923" y="843980"/>
                </a:lnTo>
                <a:lnTo>
                  <a:pt x="2503797" y="854511"/>
                </a:lnTo>
                <a:lnTo>
                  <a:pt x="2473038" y="836325"/>
                </a:lnTo>
                <a:cubicBezTo>
                  <a:pt x="2458588" y="827465"/>
                  <a:pt x="2444138" y="817800"/>
                  <a:pt x="2428082" y="804914"/>
                </a:cubicBezTo>
                <a:lnTo>
                  <a:pt x="2419085" y="798005"/>
                </a:lnTo>
                <a:lnTo>
                  <a:pt x="2405670" y="790176"/>
                </a:lnTo>
                <a:cubicBezTo>
                  <a:pt x="2389616" y="781342"/>
                  <a:pt x="2373563" y="773312"/>
                  <a:pt x="2357510" y="766887"/>
                </a:cubicBezTo>
                <a:cubicBezTo>
                  <a:pt x="2373563" y="773312"/>
                  <a:pt x="2389616" y="781342"/>
                  <a:pt x="2406472" y="790176"/>
                </a:cubicBezTo>
                <a:lnTo>
                  <a:pt x="2414038" y="794130"/>
                </a:lnTo>
                <a:lnTo>
                  <a:pt x="2395891" y="780196"/>
                </a:lnTo>
                <a:lnTo>
                  <a:pt x="2357510" y="760463"/>
                </a:lnTo>
                <a:lnTo>
                  <a:pt x="2394854" y="779400"/>
                </a:lnTo>
                <a:lnTo>
                  <a:pt x="2381078" y="768822"/>
                </a:lnTo>
                <a:lnTo>
                  <a:pt x="2389549" y="772697"/>
                </a:lnTo>
                <a:lnTo>
                  <a:pt x="2402258" y="777478"/>
                </a:lnTo>
                <a:lnTo>
                  <a:pt x="2421660" y="792027"/>
                </a:lnTo>
                <a:lnTo>
                  <a:pt x="2426019" y="795575"/>
                </a:lnTo>
                <a:lnTo>
                  <a:pt x="2479515" y="824707"/>
                </a:lnTo>
                <a:lnTo>
                  <a:pt x="2494010" y="831958"/>
                </a:lnTo>
                <a:lnTo>
                  <a:pt x="2485882" y="824244"/>
                </a:lnTo>
                <a:cubicBezTo>
                  <a:pt x="2473037" y="811357"/>
                  <a:pt x="2453771" y="804914"/>
                  <a:pt x="2440927" y="792027"/>
                </a:cubicBezTo>
                <a:lnTo>
                  <a:pt x="2402258" y="777478"/>
                </a:lnTo>
                <a:lnTo>
                  <a:pt x="2375358" y="757307"/>
                </a:lnTo>
                <a:lnTo>
                  <a:pt x="2415238" y="772697"/>
                </a:lnTo>
                <a:cubicBezTo>
                  <a:pt x="2434504" y="785583"/>
                  <a:pt x="2447349" y="792027"/>
                  <a:pt x="2460193" y="798470"/>
                </a:cubicBezTo>
                <a:cubicBezTo>
                  <a:pt x="2479460" y="811357"/>
                  <a:pt x="2485882" y="824244"/>
                  <a:pt x="2498726" y="830687"/>
                </a:cubicBezTo>
                <a:lnTo>
                  <a:pt x="2510867" y="840390"/>
                </a:lnTo>
                <a:lnTo>
                  <a:pt x="2546786" y="858359"/>
                </a:lnTo>
                <a:lnTo>
                  <a:pt x="2531689" y="852814"/>
                </a:lnTo>
                <a:lnTo>
                  <a:pt x="2518488" y="846482"/>
                </a:lnTo>
                <a:lnTo>
                  <a:pt x="2533631" y="858585"/>
                </a:lnTo>
                <a:lnTo>
                  <a:pt x="2556571" y="869678"/>
                </a:lnTo>
                <a:lnTo>
                  <a:pt x="2535636" y="860187"/>
                </a:lnTo>
                <a:lnTo>
                  <a:pt x="2546089" y="868542"/>
                </a:lnTo>
                <a:lnTo>
                  <a:pt x="2567568" y="885212"/>
                </a:lnTo>
                <a:lnTo>
                  <a:pt x="2588678" y="895376"/>
                </a:lnTo>
                <a:lnTo>
                  <a:pt x="2680855" y="950709"/>
                </a:lnTo>
                <a:lnTo>
                  <a:pt x="2659313" y="940347"/>
                </a:lnTo>
                <a:lnTo>
                  <a:pt x="2654522" y="938649"/>
                </a:lnTo>
                <a:lnTo>
                  <a:pt x="2705122" y="969110"/>
                </a:lnTo>
                <a:lnTo>
                  <a:pt x="2707473" y="970060"/>
                </a:lnTo>
                <a:lnTo>
                  <a:pt x="2726651" y="980022"/>
                </a:lnTo>
                <a:lnTo>
                  <a:pt x="2730229" y="983155"/>
                </a:lnTo>
                <a:lnTo>
                  <a:pt x="2749190" y="998216"/>
                </a:lnTo>
                <a:lnTo>
                  <a:pt x="2759032" y="1000791"/>
                </a:lnTo>
                <a:lnTo>
                  <a:pt x="2750448" y="992614"/>
                </a:lnTo>
                <a:lnTo>
                  <a:pt x="2763838" y="1002049"/>
                </a:lnTo>
                <a:lnTo>
                  <a:pt x="2767654" y="1003048"/>
                </a:lnTo>
                <a:lnTo>
                  <a:pt x="2772381" y="1008069"/>
                </a:lnTo>
                <a:lnTo>
                  <a:pt x="2780004" y="1013441"/>
                </a:lnTo>
                <a:lnTo>
                  <a:pt x="2827873" y="1076866"/>
                </a:lnTo>
                <a:lnTo>
                  <a:pt x="2868075" y="1148226"/>
                </a:lnTo>
                <a:lnTo>
                  <a:pt x="2871217" y="1165202"/>
                </a:lnTo>
                <a:lnTo>
                  <a:pt x="2834576" y="1099971"/>
                </a:lnTo>
                <a:lnTo>
                  <a:pt x="2826268" y="1081684"/>
                </a:lnTo>
                <a:lnTo>
                  <a:pt x="2817468" y="1069513"/>
                </a:lnTo>
                <a:lnTo>
                  <a:pt x="2816636" y="1068032"/>
                </a:lnTo>
                <a:lnTo>
                  <a:pt x="2811615" y="1061419"/>
                </a:lnTo>
                <a:lnTo>
                  <a:pt x="2798977" y="1043941"/>
                </a:lnTo>
                <a:lnTo>
                  <a:pt x="2797023" y="1042198"/>
                </a:lnTo>
                <a:lnTo>
                  <a:pt x="2782723" y="1023363"/>
                </a:lnTo>
                <a:lnTo>
                  <a:pt x="2778684" y="1019515"/>
                </a:lnTo>
                <a:lnTo>
                  <a:pt x="2778090" y="1019962"/>
                </a:lnTo>
                <a:cubicBezTo>
                  <a:pt x="2776485" y="1020767"/>
                  <a:pt x="2774879" y="1020767"/>
                  <a:pt x="2774879" y="1017546"/>
                </a:cubicBezTo>
                <a:lnTo>
                  <a:pt x="2740631" y="992261"/>
                </a:lnTo>
                <a:lnTo>
                  <a:pt x="2757703" y="1007206"/>
                </a:lnTo>
                <a:lnTo>
                  <a:pt x="2774879" y="1017546"/>
                </a:lnTo>
                <a:lnTo>
                  <a:pt x="2762302" y="1011236"/>
                </a:lnTo>
                <a:lnTo>
                  <a:pt x="2797023" y="1042198"/>
                </a:lnTo>
                <a:lnTo>
                  <a:pt x="2811615" y="1061419"/>
                </a:lnTo>
                <a:lnTo>
                  <a:pt x="2817468" y="1069513"/>
                </a:lnTo>
                <a:lnTo>
                  <a:pt x="2834576" y="1099971"/>
                </a:lnTo>
                <a:lnTo>
                  <a:pt x="2846335" y="1125852"/>
                </a:lnTo>
                <a:cubicBezTo>
                  <a:pt x="2853559" y="1139504"/>
                  <a:pt x="2861585" y="1152353"/>
                  <a:pt x="2871217" y="1165202"/>
                </a:cubicBezTo>
                <a:cubicBezTo>
                  <a:pt x="2877639" y="1171626"/>
                  <a:pt x="2871217" y="1171626"/>
                  <a:pt x="2864796" y="1171626"/>
                </a:cubicBezTo>
                <a:cubicBezTo>
                  <a:pt x="2845532" y="1145928"/>
                  <a:pt x="2839111" y="1113806"/>
                  <a:pt x="2819847" y="1088109"/>
                </a:cubicBezTo>
                <a:cubicBezTo>
                  <a:pt x="2807004" y="1055987"/>
                  <a:pt x="2781319" y="1030289"/>
                  <a:pt x="2755633" y="1011016"/>
                </a:cubicBezTo>
                <a:lnTo>
                  <a:pt x="2745028" y="1002571"/>
                </a:lnTo>
                <a:lnTo>
                  <a:pt x="2697813" y="978885"/>
                </a:lnTo>
                <a:cubicBezTo>
                  <a:pt x="2672124" y="959555"/>
                  <a:pt x="2646436" y="946668"/>
                  <a:pt x="2620747" y="933781"/>
                </a:cubicBezTo>
                <a:lnTo>
                  <a:pt x="2620129" y="933274"/>
                </a:lnTo>
                <a:lnTo>
                  <a:pt x="2608745" y="928301"/>
                </a:lnTo>
                <a:lnTo>
                  <a:pt x="2589025" y="920713"/>
                </a:lnTo>
                <a:lnTo>
                  <a:pt x="2615931" y="939419"/>
                </a:lnTo>
                <a:cubicBezTo>
                  <a:pt x="2648041" y="959555"/>
                  <a:pt x="2681758" y="978885"/>
                  <a:pt x="2717080" y="998216"/>
                </a:cubicBezTo>
                <a:cubicBezTo>
                  <a:pt x="2717080" y="998216"/>
                  <a:pt x="2717080" y="1004659"/>
                  <a:pt x="2710657" y="998216"/>
                </a:cubicBezTo>
                <a:cubicBezTo>
                  <a:pt x="2662491" y="972442"/>
                  <a:pt x="2615931" y="943447"/>
                  <a:pt x="2569370" y="913646"/>
                </a:cubicBezTo>
                <a:lnTo>
                  <a:pt x="2567368" y="912379"/>
                </a:lnTo>
                <a:lnTo>
                  <a:pt x="2556571" y="908225"/>
                </a:lnTo>
                <a:cubicBezTo>
                  <a:pt x="2524465" y="895376"/>
                  <a:pt x="2492358" y="876102"/>
                  <a:pt x="2460251" y="863254"/>
                </a:cubicBezTo>
                <a:cubicBezTo>
                  <a:pt x="2428144" y="850405"/>
                  <a:pt x="2396038" y="837556"/>
                  <a:pt x="2363931" y="818283"/>
                </a:cubicBezTo>
                <a:cubicBezTo>
                  <a:pt x="2363931" y="811858"/>
                  <a:pt x="2363931" y="811858"/>
                  <a:pt x="2370352" y="811858"/>
                </a:cubicBezTo>
                <a:cubicBezTo>
                  <a:pt x="2370352" y="811858"/>
                  <a:pt x="2370352" y="811858"/>
                  <a:pt x="2370352" y="818283"/>
                </a:cubicBezTo>
                <a:lnTo>
                  <a:pt x="2397893" y="826486"/>
                </a:lnTo>
                <a:lnTo>
                  <a:pt x="2435368" y="846389"/>
                </a:lnTo>
                <a:cubicBezTo>
                  <a:pt x="2458646" y="856829"/>
                  <a:pt x="2482726" y="866466"/>
                  <a:pt x="2505201" y="876102"/>
                </a:cubicBezTo>
                <a:lnTo>
                  <a:pt x="2525157" y="885670"/>
                </a:lnTo>
                <a:lnTo>
                  <a:pt x="2461625" y="845469"/>
                </a:lnTo>
                <a:lnTo>
                  <a:pt x="2397893" y="826486"/>
                </a:lnTo>
                <a:lnTo>
                  <a:pt x="2370352" y="811858"/>
                </a:lnTo>
                <a:lnTo>
                  <a:pt x="2440364" y="832015"/>
                </a:lnTo>
                <a:lnTo>
                  <a:pt x="2428082" y="824244"/>
                </a:lnTo>
                <a:cubicBezTo>
                  <a:pt x="2379916" y="790416"/>
                  <a:pt x="2335362" y="756588"/>
                  <a:pt x="2283584" y="733634"/>
                </a:cubicBezTo>
                <a:close/>
                <a:moveTo>
                  <a:pt x="2781771" y="723490"/>
                </a:moveTo>
                <a:lnTo>
                  <a:pt x="2771181" y="729260"/>
                </a:lnTo>
                <a:lnTo>
                  <a:pt x="2765426" y="731796"/>
                </a:lnTo>
                <a:lnTo>
                  <a:pt x="2761845" y="733630"/>
                </a:lnTo>
                <a:lnTo>
                  <a:pt x="2775068" y="725837"/>
                </a:lnTo>
                <a:close/>
                <a:moveTo>
                  <a:pt x="790930" y="723069"/>
                </a:moveTo>
                <a:cubicBezTo>
                  <a:pt x="819743" y="717667"/>
                  <a:pt x="852158" y="732073"/>
                  <a:pt x="866564" y="760886"/>
                </a:cubicBezTo>
                <a:cubicBezTo>
                  <a:pt x="879370" y="783297"/>
                  <a:pt x="877769" y="805707"/>
                  <a:pt x="868165" y="824916"/>
                </a:cubicBezTo>
                <a:lnTo>
                  <a:pt x="866499" y="827125"/>
                </a:lnTo>
                <a:lnTo>
                  <a:pt x="870566" y="812110"/>
                </a:lnTo>
                <a:lnTo>
                  <a:pt x="870001" y="806688"/>
                </a:lnTo>
                <a:lnTo>
                  <a:pt x="870566" y="804907"/>
                </a:lnTo>
                <a:cubicBezTo>
                  <a:pt x="871366" y="792901"/>
                  <a:pt x="869766" y="780095"/>
                  <a:pt x="866564" y="767289"/>
                </a:cubicBezTo>
                <a:cubicBezTo>
                  <a:pt x="853758" y="748080"/>
                  <a:pt x="834549" y="735275"/>
                  <a:pt x="815341" y="728872"/>
                </a:cubicBezTo>
                <a:cubicBezTo>
                  <a:pt x="798533" y="726471"/>
                  <a:pt x="783526" y="729472"/>
                  <a:pt x="770658" y="736187"/>
                </a:cubicBezTo>
                <a:lnTo>
                  <a:pt x="764868" y="741568"/>
                </a:lnTo>
                <a:lnTo>
                  <a:pt x="764117" y="741678"/>
                </a:lnTo>
                <a:lnTo>
                  <a:pt x="763401" y="742932"/>
                </a:lnTo>
                <a:lnTo>
                  <a:pt x="757914" y="748030"/>
                </a:lnTo>
                <a:lnTo>
                  <a:pt x="757714" y="748080"/>
                </a:lnTo>
                <a:lnTo>
                  <a:pt x="757378" y="748528"/>
                </a:lnTo>
                <a:lnTo>
                  <a:pt x="738805" y="765789"/>
                </a:lnTo>
                <a:lnTo>
                  <a:pt x="732083" y="779696"/>
                </a:lnTo>
                <a:lnTo>
                  <a:pt x="722398" y="797403"/>
                </a:lnTo>
                <a:lnTo>
                  <a:pt x="721767" y="804305"/>
                </a:lnTo>
                <a:lnTo>
                  <a:pt x="717696" y="816112"/>
                </a:lnTo>
                <a:cubicBezTo>
                  <a:pt x="716095" y="824916"/>
                  <a:pt x="716095" y="834520"/>
                  <a:pt x="719297" y="844124"/>
                </a:cubicBezTo>
                <a:lnTo>
                  <a:pt x="729995" y="856282"/>
                </a:lnTo>
                <a:lnTo>
                  <a:pt x="731302" y="859331"/>
                </a:lnTo>
                <a:lnTo>
                  <a:pt x="747531" y="873593"/>
                </a:lnTo>
                <a:lnTo>
                  <a:pt x="732102" y="869736"/>
                </a:lnTo>
                <a:cubicBezTo>
                  <a:pt x="719297" y="856930"/>
                  <a:pt x="712894" y="844124"/>
                  <a:pt x="706491" y="831319"/>
                </a:cubicBezTo>
                <a:cubicBezTo>
                  <a:pt x="706491" y="812110"/>
                  <a:pt x="719297" y="792901"/>
                  <a:pt x="725699" y="773692"/>
                </a:cubicBezTo>
                <a:cubicBezTo>
                  <a:pt x="732102" y="760886"/>
                  <a:pt x="744908" y="748080"/>
                  <a:pt x="764117" y="735275"/>
                </a:cubicBezTo>
                <a:cubicBezTo>
                  <a:pt x="772121" y="728872"/>
                  <a:pt x="781325" y="724870"/>
                  <a:pt x="790930" y="723069"/>
                </a:cubicBezTo>
                <a:close/>
                <a:moveTo>
                  <a:pt x="3289366" y="722363"/>
                </a:moveTo>
                <a:cubicBezTo>
                  <a:pt x="3302199" y="735220"/>
                  <a:pt x="3315031" y="748078"/>
                  <a:pt x="3327863" y="760935"/>
                </a:cubicBezTo>
                <a:cubicBezTo>
                  <a:pt x="3411273" y="857366"/>
                  <a:pt x="3469018" y="973083"/>
                  <a:pt x="3507515" y="1095229"/>
                </a:cubicBezTo>
                <a:cubicBezTo>
                  <a:pt x="3552428" y="1223803"/>
                  <a:pt x="3590925" y="1358806"/>
                  <a:pt x="3590925" y="1493809"/>
                </a:cubicBezTo>
                <a:cubicBezTo>
                  <a:pt x="3590925" y="1500238"/>
                  <a:pt x="3584509" y="1500238"/>
                  <a:pt x="3584509" y="1493809"/>
                </a:cubicBezTo>
                <a:cubicBezTo>
                  <a:pt x="3584509" y="1480952"/>
                  <a:pt x="3584509" y="1461666"/>
                  <a:pt x="3584509" y="1448808"/>
                </a:cubicBezTo>
                <a:cubicBezTo>
                  <a:pt x="3578093" y="1378092"/>
                  <a:pt x="3565261" y="1307377"/>
                  <a:pt x="3546012" y="1243089"/>
                </a:cubicBezTo>
                <a:cubicBezTo>
                  <a:pt x="3533180" y="1178802"/>
                  <a:pt x="3507515" y="1114515"/>
                  <a:pt x="3488267" y="1050228"/>
                </a:cubicBezTo>
                <a:cubicBezTo>
                  <a:pt x="3462602" y="992369"/>
                  <a:pt x="3436938" y="934511"/>
                  <a:pt x="3404857" y="876652"/>
                </a:cubicBezTo>
                <a:cubicBezTo>
                  <a:pt x="3372776" y="818794"/>
                  <a:pt x="3334279" y="767364"/>
                  <a:pt x="3282950" y="728792"/>
                </a:cubicBezTo>
                <a:cubicBezTo>
                  <a:pt x="3282950" y="728792"/>
                  <a:pt x="3282950" y="722363"/>
                  <a:pt x="3289366" y="722363"/>
                </a:cubicBezTo>
                <a:close/>
                <a:moveTo>
                  <a:pt x="2266873" y="721544"/>
                </a:moveTo>
                <a:lnTo>
                  <a:pt x="2283583" y="725177"/>
                </a:lnTo>
                <a:cubicBezTo>
                  <a:pt x="2299639" y="729204"/>
                  <a:pt x="2315694" y="734036"/>
                  <a:pt x="2331750" y="740480"/>
                </a:cubicBezTo>
                <a:lnTo>
                  <a:pt x="2356710" y="750112"/>
                </a:lnTo>
                <a:lnTo>
                  <a:pt x="2381078" y="768822"/>
                </a:lnTo>
                <a:lnTo>
                  <a:pt x="2334961" y="747728"/>
                </a:lnTo>
                <a:cubicBezTo>
                  <a:pt x="2317300" y="740480"/>
                  <a:pt x="2299639" y="734036"/>
                  <a:pt x="2280372" y="727593"/>
                </a:cubicBezTo>
                <a:lnTo>
                  <a:pt x="2278741" y="727366"/>
                </a:lnTo>
                <a:close/>
                <a:moveTo>
                  <a:pt x="2709077" y="720506"/>
                </a:moveTo>
                <a:lnTo>
                  <a:pt x="2710138" y="724717"/>
                </a:lnTo>
                <a:cubicBezTo>
                  <a:pt x="2711443" y="732156"/>
                  <a:pt x="2711844" y="739795"/>
                  <a:pt x="2710238" y="747836"/>
                </a:cubicBezTo>
                <a:close/>
                <a:moveTo>
                  <a:pt x="2703034" y="718985"/>
                </a:moveTo>
                <a:lnTo>
                  <a:pt x="2703813" y="722104"/>
                </a:lnTo>
                <a:lnTo>
                  <a:pt x="2703813" y="727733"/>
                </a:lnTo>
                <a:cubicBezTo>
                  <a:pt x="2703813" y="734970"/>
                  <a:pt x="2703813" y="741403"/>
                  <a:pt x="2703813" y="747836"/>
                </a:cubicBezTo>
                <a:close/>
                <a:moveTo>
                  <a:pt x="2777635" y="718077"/>
                </a:moveTo>
                <a:lnTo>
                  <a:pt x="2775911" y="718884"/>
                </a:lnTo>
                <a:lnTo>
                  <a:pt x="2748075" y="735290"/>
                </a:lnTo>
                <a:lnTo>
                  <a:pt x="2739616" y="738252"/>
                </a:lnTo>
                <a:lnTo>
                  <a:pt x="2709583" y="751774"/>
                </a:lnTo>
                <a:lnTo>
                  <a:pt x="2709435" y="752661"/>
                </a:lnTo>
                <a:lnTo>
                  <a:pt x="2708808" y="752123"/>
                </a:lnTo>
                <a:lnTo>
                  <a:pt x="2691223" y="760040"/>
                </a:lnTo>
                <a:lnTo>
                  <a:pt x="2706717" y="752198"/>
                </a:lnTo>
                <a:lnTo>
                  <a:pt x="2703813" y="747836"/>
                </a:lnTo>
                <a:lnTo>
                  <a:pt x="2707902" y="751345"/>
                </a:lnTo>
                <a:lnTo>
                  <a:pt x="2707648" y="751727"/>
                </a:lnTo>
                <a:lnTo>
                  <a:pt x="2708087" y="751504"/>
                </a:lnTo>
                <a:lnTo>
                  <a:pt x="2707902" y="751345"/>
                </a:lnTo>
                <a:lnTo>
                  <a:pt x="2710238" y="747836"/>
                </a:lnTo>
                <a:lnTo>
                  <a:pt x="2709769" y="750653"/>
                </a:lnTo>
                <a:lnTo>
                  <a:pt x="2759780" y="725340"/>
                </a:lnTo>
                <a:close/>
                <a:moveTo>
                  <a:pt x="1438537" y="717957"/>
                </a:moveTo>
                <a:lnTo>
                  <a:pt x="1456108" y="726399"/>
                </a:lnTo>
                <a:lnTo>
                  <a:pt x="1458318" y="728060"/>
                </a:lnTo>
                <a:cubicBezTo>
                  <a:pt x="1477665" y="740853"/>
                  <a:pt x="1503462" y="753647"/>
                  <a:pt x="1522810" y="766440"/>
                </a:cubicBezTo>
                <a:cubicBezTo>
                  <a:pt x="1503462" y="753647"/>
                  <a:pt x="1484115" y="747250"/>
                  <a:pt x="1464767" y="734457"/>
                </a:cubicBezTo>
                <a:lnTo>
                  <a:pt x="1457315" y="731706"/>
                </a:lnTo>
                <a:lnTo>
                  <a:pt x="1451868" y="728060"/>
                </a:lnTo>
                <a:close/>
                <a:moveTo>
                  <a:pt x="2699278" y="716049"/>
                </a:moveTo>
                <a:lnTo>
                  <a:pt x="2699798" y="718083"/>
                </a:lnTo>
                <a:cubicBezTo>
                  <a:pt x="2702207" y="728537"/>
                  <a:pt x="2703813" y="738187"/>
                  <a:pt x="2703813" y="747836"/>
                </a:cubicBezTo>
                <a:cubicBezTo>
                  <a:pt x="2703813" y="741403"/>
                  <a:pt x="2702207" y="733362"/>
                  <a:pt x="2700601" y="725320"/>
                </a:cubicBezTo>
                <a:close/>
                <a:moveTo>
                  <a:pt x="3012213" y="715671"/>
                </a:moveTo>
                <a:lnTo>
                  <a:pt x="3059361" y="735674"/>
                </a:lnTo>
                <a:lnTo>
                  <a:pt x="3076463" y="747836"/>
                </a:lnTo>
                <a:lnTo>
                  <a:pt x="3054309" y="738963"/>
                </a:lnTo>
                <a:lnTo>
                  <a:pt x="3042399" y="732374"/>
                </a:lnTo>
                <a:lnTo>
                  <a:pt x="3037913" y="728537"/>
                </a:lnTo>
                <a:lnTo>
                  <a:pt x="3015676" y="717587"/>
                </a:lnTo>
                <a:close/>
                <a:moveTo>
                  <a:pt x="2124714" y="715568"/>
                </a:moveTo>
                <a:lnTo>
                  <a:pt x="2112182" y="724077"/>
                </a:lnTo>
                <a:lnTo>
                  <a:pt x="2124635" y="722660"/>
                </a:lnTo>
                <a:lnTo>
                  <a:pt x="2125750" y="722393"/>
                </a:lnTo>
                <a:lnTo>
                  <a:pt x="2126628" y="721978"/>
                </a:lnTo>
                <a:lnTo>
                  <a:pt x="2126490" y="718075"/>
                </a:lnTo>
                <a:close/>
                <a:moveTo>
                  <a:pt x="2171196" y="714706"/>
                </a:moveTo>
                <a:lnTo>
                  <a:pt x="2188680" y="714706"/>
                </a:lnTo>
                <a:lnTo>
                  <a:pt x="2168787" y="718733"/>
                </a:lnTo>
                <a:lnTo>
                  <a:pt x="2136257" y="726391"/>
                </a:lnTo>
                <a:close/>
                <a:moveTo>
                  <a:pt x="2110993" y="713900"/>
                </a:moveTo>
                <a:lnTo>
                  <a:pt x="2110988" y="713901"/>
                </a:lnTo>
                <a:lnTo>
                  <a:pt x="2110751" y="714061"/>
                </a:lnTo>
                <a:close/>
                <a:moveTo>
                  <a:pt x="1287226" y="713640"/>
                </a:moveTo>
                <a:lnTo>
                  <a:pt x="1277021" y="741580"/>
                </a:lnTo>
                <a:lnTo>
                  <a:pt x="1272846" y="743368"/>
                </a:lnTo>
                <a:cubicBezTo>
                  <a:pt x="1272042" y="742565"/>
                  <a:pt x="1272042" y="740958"/>
                  <a:pt x="1272042" y="740958"/>
                </a:cubicBezTo>
                <a:close/>
                <a:moveTo>
                  <a:pt x="2703813" y="712454"/>
                </a:moveTo>
                <a:cubicBezTo>
                  <a:pt x="2707026" y="723712"/>
                  <a:pt x="2710238" y="734970"/>
                  <a:pt x="2710238" y="747836"/>
                </a:cubicBezTo>
                <a:lnTo>
                  <a:pt x="2703813" y="722104"/>
                </a:lnTo>
                <a:close/>
                <a:moveTo>
                  <a:pt x="2122232" y="712064"/>
                </a:moveTo>
                <a:lnTo>
                  <a:pt x="2112093" y="713720"/>
                </a:lnTo>
                <a:lnTo>
                  <a:pt x="2096186" y="724916"/>
                </a:lnTo>
                <a:lnTo>
                  <a:pt x="2098405" y="725645"/>
                </a:lnTo>
                <a:lnTo>
                  <a:pt x="2111266" y="724181"/>
                </a:lnTo>
                <a:lnTo>
                  <a:pt x="2124616" y="715430"/>
                </a:lnTo>
                <a:close/>
                <a:moveTo>
                  <a:pt x="2205392" y="711323"/>
                </a:moveTo>
                <a:lnTo>
                  <a:pt x="2228995" y="714706"/>
                </a:lnTo>
                <a:lnTo>
                  <a:pt x="2256613" y="724282"/>
                </a:lnTo>
                <a:lnTo>
                  <a:pt x="2251473" y="723566"/>
                </a:lnTo>
                <a:cubicBezTo>
                  <a:pt x="2241840" y="721149"/>
                  <a:pt x="2232206" y="717928"/>
                  <a:pt x="2222573" y="714706"/>
                </a:cubicBezTo>
                <a:lnTo>
                  <a:pt x="2188680" y="714706"/>
                </a:lnTo>
                <a:close/>
                <a:moveTo>
                  <a:pt x="2132246" y="710429"/>
                </a:moveTo>
                <a:lnTo>
                  <a:pt x="2127859" y="711145"/>
                </a:lnTo>
                <a:lnTo>
                  <a:pt x="2129105" y="712488"/>
                </a:lnTo>
                <a:close/>
                <a:moveTo>
                  <a:pt x="553906" y="710032"/>
                </a:moveTo>
                <a:lnTo>
                  <a:pt x="556939" y="724793"/>
                </a:lnTo>
                <a:lnTo>
                  <a:pt x="556009" y="732219"/>
                </a:lnTo>
                <a:lnTo>
                  <a:pt x="552516" y="715277"/>
                </a:lnTo>
                <a:close/>
                <a:moveTo>
                  <a:pt x="2996976" y="709919"/>
                </a:moveTo>
                <a:lnTo>
                  <a:pt x="3010378" y="714978"/>
                </a:lnTo>
                <a:lnTo>
                  <a:pt x="3015676" y="717587"/>
                </a:lnTo>
                <a:lnTo>
                  <a:pt x="3042399" y="732374"/>
                </a:lnTo>
                <a:lnTo>
                  <a:pt x="3046402" y="735796"/>
                </a:lnTo>
                <a:lnTo>
                  <a:pt x="3030661" y="729493"/>
                </a:lnTo>
                <a:close/>
                <a:moveTo>
                  <a:pt x="2196884" y="709874"/>
                </a:moveTo>
                <a:lnTo>
                  <a:pt x="2206558" y="711087"/>
                </a:lnTo>
                <a:lnTo>
                  <a:pt x="2205392" y="711323"/>
                </a:lnTo>
                <a:lnTo>
                  <a:pt x="2196028" y="709981"/>
                </a:lnTo>
                <a:close/>
                <a:moveTo>
                  <a:pt x="2229596" y="709139"/>
                </a:moveTo>
                <a:lnTo>
                  <a:pt x="2259500" y="717928"/>
                </a:lnTo>
                <a:lnTo>
                  <a:pt x="2266873" y="721544"/>
                </a:lnTo>
                <a:lnTo>
                  <a:pt x="2235417" y="714706"/>
                </a:lnTo>
                <a:lnTo>
                  <a:pt x="2206558" y="711087"/>
                </a:lnTo>
                <a:lnTo>
                  <a:pt x="2214044" y="709571"/>
                </a:lnTo>
                <a:close/>
                <a:moveTo>
                  <a:pt x="2816997" y="709068"/>
                </a:moveTo>
                <a:lnTo>
                  <a:pt x="2807367" y="714849"/>
                </a:lnTo>
                <a:lnTo>
                  <a:pt x="2798763" y="719153"/>
                </a:lnTo>
                <a:lnTo>
                  <a:pt x="2762200" y="734217"/>
                </a:lnTo>
                <a:lnTo>
                  <a:pt x="2754055" y="738874"/>
                </a:lnTo>
                <a:lnTo>
                  <a:pt x="2752045" y="739686"/>
                </a:lnTo>
                <a:lnTo>
                  <a:pt x="2771181" y="729260"/>
                </a:lnTo>
                <a:close/>
                <a:moveTo>
                  <a:pt x="1596978" y="707944"/>
                </a:moveTo>
                <a:lnTo>
                  <a:pt x="1580652" y="709320"/>
                </a:lnTo>
                <a:lnTo>
                  <a:pt x="1517470" y="719857"/>
                </a:lnTo>
                <a:lnTo>
                  <a:pt x="1503610" y="715812"/>
                </a:lnTo>
                <a:lnTo>
                  <a:pt x="1503442" y="715826"/>
                </a:lnTo>
                <a:lnTo>
                  <a:pt x="1503442" y="718909"/>
                </a:lnTo>
                <a:lnTo>
                  <a:pt x="1507529" y="721515"/>
                </a:lnTo>
                <a:lnTo>
                  <a:pt x="1517470" y="719857"/>
                </a:lnTo>
                <a:lnTo>
                  <a:pt x="1522730" y="721392"/>
                </a:lnTo>
                <a:cubicBezTo>
                  <a:pt x="1529160" y="722197"/>
                  <a:pt x="1535589" y="722197"/>
                  <a:pt x="1542018" y="722197"/>
                </a:cubicBezTo>
                <a:cubicBezTo>
                  <a:pt x="1561307" y="715763"/>
                  <a:pt x="1580595" y="715763"/>
                  <a:pt x="1593454" y="709330"/>
                </a:cubicBezTo>
                <a:close/>
                <a:moveTo>
                  <a:pt x="2700588" y="705263"/>
                </a:moveTo>
                <a:lnTo>
                  <a:pt x="2703010" y="718083"/>
                </a:lnTo>
                <a:lnTo>
                  <a:pt x="2703034" y="718985"/>
                </a:lnTo>
                <a:lnTo>
                  <a:pt x="2701404" y="712454"/>
                </a:lnTo>
                <a:close/>
                <a:moveTo>
                  <a:pt x="552863" y="702550"/>
                </a:moveTo>
                <a:lnTo>
                  <a:pt x="555702" y="703258"/>
                </a:lnTo>
                <a:lnTo>
                  <a:pt x="553906" y="710032"/>
                </a:lnTo>
                <a:lnTo>
                  <a:pt x="552516" y="703264"/>
                </a:lnTo>
                <a:close/>
                <a:moveTo>
                  <a:pt x="2979967" y="702004"/>
                </a:moveTo>
                <a:lnTo>
                  <a:pt x="2986277" y="703701"/>
                </a:lnTo>
                <a:lnTo>
                  <a:pt x="2996976" y="709919"/>
                </a:lnTo>
                <a:lnTo>
                  <a:pt x="2988529" y="706730"/>
                </a:lnTo>
                <a:lnTo>
                  <a:pt x="2983301" y="703609"/>
                </a:lnTo>
                <a:close/>
                <a:moveTo>
                  <a:pt x="2858986" y="701938"/>
                </a:moveTo>
                <a:cubicBezTo>
                  <a:pt x="2865438" y="701938"/>
                  <a:pt x="2865438" y="701938"/>
                  <a:pt x="2865438" y="708393"/>
                </a:cubicBezTo>
                <a:cubicBezTo>
                  <a:pt x="2846081" y="721305"/>
                  <a:pt x="2826724" y="734217"/>
                  <a:pt x="2807366" y="740673"/>
                </a:cubicBezTo>
                <a:lnTo>
                  <a:pt x="2779017" y="754146"/>
                </a:lnTo>
                <a:lnTo>
                  <a:pt x="2813331" y="760623"/>
                </a:lnTo>
                <a:lnTo>
                  <a:pt x="2867949" y="785066"/>
                </a:lnTo>
                <a:lnTo>
                  <a:pt x="2898033" y="792575"/>
                </a:lnTo>
                <a:cubicBezTo>
                  <a:pt x="2922325" y="801464"/>
                  <a:pt x="2945827" y="812613"/>
                  <a:pt x="2967521" y="824666"/>
                </a:cubicBezTo>
                <a:cubicBezTo>
                  <a:pt x="3018944" y="850378"/>
                  <a:pt x="3070366" y="888946"/>
                  <a:pt x="3108933" y="933943"/>
                </a:cubicBezTo>
                <a:cubicBezTo>
                  <a:pt x="3153928" y="985368"/>
                  <a:pt x="3186067" y="1043220"/>
                  <a:pt x="3211778" y="1101073"/>
                </a:cubicBezTo>
                <a:lnTo>
                  <a:pt x="3229876" y="1144509"/>
                </a:lnTo>
                <a:lnTo>
                  <a:pt x="3231006" y="1146149"/>
                </a:lnTo>
                <a:lnTo>
                  <a:pt x="3235261" y="1157433"/>
                </a:lnTo>
                <a:lnTo>
                  <a:pt x="3251952" y="1197494"/>
                </a:lnTo>
                <a:lnTo>
                  <a:pt x="3255589" y="1208981"/>
                </a:lnTo>
                <a:lnTo>
                  <a:pt x="3263138" y="1223271"/>
                </a:lnTo>
                <a:cubicBezTo>
                  <a:pt x="3272777" y="1239338"/>
                  <a:pt x="3279204" y="1255405"/>
                  <a:pt x="3284023" y="1271472"/>
                </a:cubicBezTo>
                <a:lnTo>
                  <a:pt x="3292677" y="1308561"/>
                </a:lnTo>
                <a:lnTo>
                  <a:pt x="3281616" y="1288571"/>
                </a:lnTo>
                <a:lnTo>
                  <a:pt x="3290054" y="1323154"/>
                </a:lnTo>
                <a:lnTo>
                  <a:pt x="3296073" y="1336543"/>
                </a:lnTo>
                <a:lnTo>
                  <a:pt x="3297429" y="1341573"/>
                </a:lnTo>
                <a:lnTo>
                  <a:pt x="3299381" y="1361374"/>
                </a:lnTo>
                <a:lnTo>
                  <a:pt x="3301846" y="1371477"/>
                </a:lnTo>
                <a:cubicBezTo>
                  <a:pt x="3305059" y="1384337"/>
                  <a:pt x="3308273" y="1397197"/>
                  <a:pt x="3309880" y="1410861"/>
                </a:cubicBezTo>
                <a:lnTo>
                  <a:pt x="3309298" y="1426886"/>
                </a:lnTo>
                <a:lnTo>
                  <a:pt x="3310606" y="1432119"/>
                </a:lnTo>
                <a:cubicBezTo>
                  <a:pt x="3313016" y="1443368"/>
                  <a:pt x="3314623" y="1454617"/>
                  <a:pt x="3314623" y="1467473"/>
                </a:cubicBezTo>
                <a:lnTo>
                  <a:pt x="3314979" y="1470323"/>
                </a:lnTo>
                <a:lnTo>
                  <a:pt x="3316958" y="1461866"/>
                </a:lnTo>
                <a:cubicBezTo>
                  <a:pt x="3319368" y="1449816"/>
                  <a:pt x="3320975" y="1438569"/>
                  <a:pt x="3320975" y="1428929"/>
                </a:cubicBezTo>
                <a:lnTo>
                  <a:pt x="3297429" y="1341573"/>
                </a:lnTo>
                <a:lnTo>
                  <a:pt x="3295270" y="1319673"/>
                </a:lnTo>
                <a:lnTo>
                  <a:pt x="3292677" y="1308561"/>
                </a:lnTo>
                <a:lnTo>
                  <a:pt x="3295270" y="1313246"/>
                </a:lnTo>
                <a:cubicBezTo>
                  <a:pt x="3301696" y="1345380"/>
                  <a:pt x="3314549" y="1371087"/>
                  <a:pt x="3320975" y="1403221"/>
                </a:cubicBezTo>
                <a:cubicBezTo>
                  <a:pt x="3327401" y="1422502"/>
                  <a:pt x="3327401" y="1441782"/>
                  <a:pt x="3320975" y="1467490"/>
                </a:cubicBezTo>
                <a:lnTo>
                  <a:pt x="3316172" y="1479866"/>
                </a:lnTo>
                <a:lnTo>
                  <a:pt x="3318641" y="1499613"/>
                </a:lnTo>
                <a:lnTo>
                  <a:pt x="3309222" y="1528596"/>
                </a:lnTo>
                <a:lnTo>
                  <a:pt x="3379734" y="1495476"/>
                </a:lnTo>
                <a:lnTo>
                  <a:pt x="3395286" y="1490391"/>
                </a:lnTo>
                <a:lnTo>
                  <a:pt x="3388550" y="1497063"/>
                </a:lnTo>
                <a:lnTo>
                  <a:pt x="3384161" y="1501410"/>
                </a:lnTo>
                <a:lnTo>
                  <a:pt x="3382940" y="1501826"/>
                </a:lnTo>
                <a:lnTo>
                  <a:pt x="3374340" y="1506039"/>
                </a:lnTo>
                <a:lnTo>
                  <a:pt x="3372522" y="1506588"/>
                </a:lnTo>
                <a:lnTo>
                  <a:pt x="3372568" y="1506907"/>
                </a:lnTo>
                <a:lnTo>
                  <a:pt x="3308411" y="1538338"/>
                </a:lnTo>
                <a:cubicBezTo>
                  <a:pt x="3305206" y="1538338"/>
                  <a:pt x="3303603" y="1538338"/>
                  <a:pt x="3302802" y="1537544"/>
                </a:cubicBezTo>
                <a:lnTo>
                  <a:pt x="3302424" y="1534928"/>
                </a:lnTo>
                <a:lnTo>
                  <a:pt x="3292126" y="1540593"/>
                </a:lnTo>
                <a:lnTo>
                  <a:pt x="3277569" y="1544232"/>
                </a:lnTo>
                <a:lnTo>
                  <a:pt x="3278467" y="1543807"/>
                </a:lnTo>
                <a:lnTo>
                  <a:pt x="3281117" y="1540748"/>
                </a:lnTo>
                <a:lnTo>
                  <a:pt x="3279405" y="1542503"/>
                </a:lnTo>
                <a:lnTo>
                  <a:pt x="3273811" y="1544142"/>
                </a:lnTo>
                <a:lnTo>
                  <a:pt x="3276056" y="1544610"/>
                </a:lnTo>
                <a:lnTo>
                  <a:pt x="3277569" y="1544232"/>
                </a:lnTo>
                <a:lnTo>
                  <a:pt x="3263201" y="1551038"/>
                </a:lnTo>
                <a:lnTo>
                  <a:pt x="3258264" y="1548699"/>
                </a:lnTo>
                <a:lnTo>
                  <a:pt x="3257565" y="1548904"/>
                </a:lnTo>
                <a:lnTo>
                  <a:pt x="3257745" y="1548454"/>
                </a:lnTo>
                <a:lnTo>
                  <a:pt x="3256241" y="1547741"/>
                </a:lnTo>
                <a:lnTo>
                  <a:pt x="3256453" y="1549230"/>
                </a:lnTo>
                <a:lnTo>
                  <a:pt x="3250285" y="1551038"/>
                </a:lnTo>
                <a:cubicBezTo>
                  <a:pt x="3250285" y="1551038"/>
                  <a:pt x="3250285" y="1549431"/>
                  <a:pt x="3250285" y="1547825"/>
                </a:cubicBezTo>
                <a:lnTo>
                  <a:pt x="3250285" y="1544920"/>
                </a:lnTo>
                <a:lnTo>
                  <a:pt x="3247935" y="1543807"/>
                </a:lnTo>
                <a:cubicBezTo>
                  <a:pt x="3243917" y="1539789"/>
                  <a:pt x="3240703" y="1534968"/>
                  <a:pt x="3237490" y="1531754"/>
                </a:cubicBezTo>
                <a:lnTo>
                  <a:pt x="3252916" y="1538825"/>
                </a:lnTo>
                <a:lnTo>
                  <a:pt x="3253391" y="1539538"/>
                </a:lnTo>
                <a:lnTo>
                  <a:pt x="3253628" y="1539151"/>
                </a:lnTo>
                <a:lnTo>
                  <a:pt x="3252916" y="1538825"/>
                </a:lnTo>
                <a:lnTo>
                  <a:pt x="3243917" y="1525326"/>
                </a:lnTo>
                <a:lnTo>
                  <a:pt x="3258109" y="1531831"/>
                </a:lnTo>
                <a:lnTo>
                  <a:pt x="3274384" y="1505247"/>
                </a:lnTo>
                <a:lnTo>
                  <a:pt x="3274662" y="1504398"/>
                </a:lnTo>
                <a:lnTo>
                  <a:pt x="3263279" y="1512938"/>
                </a:lnTo>
                <a:cubicBezTo>
                  <a:pt x="3263279" y="1512938"/>
                  <a:pt x="3256851" y="1512938"/>
                  <a:pt x="3263279" y="1506508"/>
                </a:cubicBezTo>
                <a:lnTo>
                  <a:pt x="3277132" y="1496850"/>
                </a:lnTo>
                <a:lnTo>
                  <a:pt x="3288843" y="1461063"/>
                </a:lnTo>
                <a:lnTo>
                  <a:pt x="3289176" y="1454519"/>
                </a:lnTo>
                <a:lnTo>
                  <a:pt x="3288912" y="1448189"/>
                </a:lnTo>
                <a:lnTo>
                  <a:pt x="3285788" y="1435693"/>
                </a:lnTo>
                <a:lnTo>
                  <a:pt x="3285630" y="1439372"/>
                </a:lnTo>
                <a:cubicBezTo>
                  <a:pt x="3282417" y="1451824"/>
                  <a:pt x="3277597" y="1463674"/>
                  <a:pt x="3270769" y="1474017"/>
                </a:cubicBezTo>
                <a:lnTo>
                  <a:pt x="3244777" y="1498750"/>
                </a:lnTo>
                <a:lnTo>
                  <a:pt x="3244156" y="1499746"/>
                </a:lnTo>
                <a:lnTo>
                  <a:pt x="3243413" y="1499560"/>
                </a:lnTo>
                <a:lnTo>
                  <a:pt x="3238236" y="1498820"/>
                </a:lnTo>
                <a:cubicBezTo>
                  <a:pt x="3237433" y="1498017"/>
                  <a:pt x="3237433" y="1496410"/>
                  <a:pt x="3237433" y="1493197"/>
                </a:cubicBezTo>
                <a:lnTo>
                  <a:pt x="3237734" y="1492971"/>
                </a:lnTo>
                <a:lnTo>
                  <a:pt x="3238828" y="1480368"/>
                </a:lnTo>
                <a:lnTo>
                  <a:pt x="3244156" y="1480368"/>
                </a:lnTo>
                <a:lnTo>
                  <a:pt x="3245111" y="1484195"/>
                </a:lnTo>
                <a:lnTo>
                  <a:pt x="3244749" y="1487644"/>
                </a:lnTo>
                <a:lnTo>
                  <a:pt x="3243462" y="1488675"/>
                </a:lnTo>
                <a:lnTo>
                  <a:pt x="3244741" y="1487715"/>
                </a:lnTo>
                <a:lnTo>
                  <a:pt x="3244749" y="1487644"/>
                </a:lnTo>
                <a:lnTo>
                  <a:pt x="3245768" y="1486827"/>
                </a:lnTo>
                <a:lnTo>
                  <a:pt x="3245111" y="1484195"/>
                </a:lnTo>
                <a:lnTo>
                  <a:pt x="3245768" y="1477945"/>
                </a:lnTo>
                <a:lnTo>
                  <a:pt x="3250214" y="1473810"/>
                </a:lnTo>
                <a:lnTo>
                  <a:pt x="3250605" y="1473908"/>
                </a:lnTo>
                <a:lnTo>
                  <a:pt x="3251679" y="1482512"/>
                </a:lnTo>
                <a:lnTo>
                  <a:pt x="3263138" y="1473916"/>
                </a:lnTo>
                <a:lnTo>
                  <a:pt x="3273550" y="1449619"/>
                </a:lnTo>
                <a:lnTo>
                  <a:pt x="3256594" y="1464219"/>
                </a:lnTo>
                <a:lnTo>
                  <a:pt x="3256248" y="1461797"/>
                </a:lnTo>
                <a:lnTo>
                  <a:pt x="3257054" y="1460989"/>
                </a:lnTo>
                <a:lnTo>
                  <a:pt x="3254927" y="1459391"/>
                </a:lnTo>
                <a:lnTo>
                  <a:pt x="3264504" y="1451077"/>
                </a:lnTo>
                <a:lnTo>
                  <a:pt x="3275316" y="1445499"/>
                </a:lnTo>
                <a:lnTo>
                  <a:pt x="3277597" y="1440176"/>
                </a:lnTo>
                <a:lnTo>
                  <a:pt x="3277654" y="1439662"/>
                </a:lnTo>
                <a:lnTo>
                  <a:pt x="3264504" y="1451077"/>
                </a:lnTo>
                <a:lnTo>
                  <a:pt x="3229645" y="1469063"/>
                </a:lnTo>
                <a:cubicBezTo>
                  <a:pt x="3213522" y="1480368"/>
                  <a:pt x="3199011" y="1493286"/>
                  <a:pt x="3186113" y="1506205"/>
                </a:cubicBezTo>
                <a:lnTo>
                  <a:pt x="3184676" y="1507950"/>
                </a:lnTo>
                <a:lnTo>
                  <a:pt x="3175251" y="1513345"/>
                </a:lnTo>
                <a:lnTo>
                  <a:pt x="3186113" y="1499746"/>
                </a:lnTo>
                <a:cubicBezTo>
                  <a:pt x="3199011" y="1486827"/>
                  <a:pt x="3213522" y="1473908"/>
                  <a:pt x="3229645" y="1462604"/>
                </a:cubicBezTo>
                <a:lnTo>
                  <a:pt x="3277870" y="1437721"/>
                </a:lnTo>
                <a:lnTo>
                  <a:pt x="3280462" y="1414387"/>
                </a:lnTo>
                <a:lnTo>
                  <a:pt x="3269629" y="1371052"/>
                </a:lnTo>
                <a:lnTo>
                  <a:pt x="3267572" y="1358454"/>
                </a:lnTo>
                <a:lnTo>
                  <a:pt x="3276056" y="1383908"/>
                </a:lnTo>
                <a:lnTo>
                  <a:pt x="3281593" y="1404210"/>
                </a:lnTo>
                <a:lnTo>
                  <a:pt x="3282417" y="1396795"/>
                </a:lnTo>
                <a:cubicBezTo>
                  <a:pt x="3282417" y="1371087"/>
                  <a:pt x="3282417" y="1345380"/>
                  <a:pt x="3275991" y="1319673"/>
                </a:cubicBezTo>
                <a:lnTo>
                  <a:pt x="3258344" y="1252608"/>
                </a:lnTo>
                <a:lnTo>
                  <a:pt x="3266382" y="1270492"/>
                </a:lnTo>
                <a:lnTo>
                  <a:pt x="3264311" y="1262725"/>
                </a:lnTo>
                <a:lnTo>
                  <a:pt x="3261107" y="1251509"/>
                </a:lnTo>
                <a:lnTo>
                  <a:pt x="3261519" y="1252253"/>
                </a:lnTo>
                <a:lnTo>
                  <a:pt x="3251840" y="1215955"/>
                </a:lnTo>
                <a:lnTo>
                  <a:pt x="3249234" y="1209949"/>
                </a:lnTo>
                <a:lnTo>
                  <a:pt x="3247927" y="1205375"/>
                </a:lnTo>
                <a:lnTo>
                  <a:pt x="3241670" y="1191964"/>
                </a:lnTo>
                <a:lnTo>
                  <a:pt x="3243859" y="1197563"/>
                </a:lnTo>
                <a:lnTo>
                  <a:pt x="3249234" y="1209949"/>
                </a:lnTo>
                <a:lnTo>
                  <a:pt x="3256712" y="1236124"/>
                </a:lnTo>
                <a:lnTo>
                  <a:pt x="3261107" y="1251509"/>
                </a:lnTo>
                <a:lnTo>
                  <a:pt x="3255286" y="1240990"/>
                </a:lnTo>
                <a:lnTo>
                  <a:pt x="3251892" y="1228091"/>
                </a:lnTo>
                <a:lnTo>
                  <a:pt x="3220700" y="1152333"/>
                </a:lnTo>
                <a:lnTo>
                  <a:pt x="3229678" y="1166256"/>
                </a:lnTo>
                <a:lnTo>
                  <a:pt x="3215827" y="1136566"/>
                </a:lnTo>
                <a:lnTo>
                  <a:pt x="3202303" y="1116086"/>
                </a:lnTo>
                <a:lnTo>
                  <a:pt x="3194149" y="1100620"/>
                </a:lnTo>
                <a:lnTo>
                  <a:pt x="3207598" y="1118926"/>
                </a:lnTo>
                <a:lnTo>
                  <a:pt x="3205428" y="1114276"/>
                </a:lnTo>
                <a:lnTo>
                  <a:pt x="3184425" y="1082177"/>
                </a:lnTo>
                <a:lnTo>
                  <a:pt x="3194149" y="1100620"/>
                </a:lnTo>
                <a:lnTo>
                  <a:pt x="3189235" y="1093931"/>
                </a:lnTo>
                <a:cubicBezTo>
                  <a:pt x="3179596" y="1080274"/>
                  <a:pt x="3169956" y="1065814"/>
                  <a:pt x="3160317" y="1049747"/>
                </a:cubicBezTo>
                <a:lnTo>
                  <a:pt x="3149665" y="1036909"/>
                </a:lnTo>
                <a:lnTo>
                  <a:pt x="3162117" y="1050482"/>
                </a:lnTo>
                <a:lnTo>
                  <a:pt x="3147578" y="1030685"/>
                </a:lnTo>
                <a:cubicBezTo>
                  <a:pt x="3125081" y="1001750"/>
                  <a:pt x="3102583" y="974422"/>
                  <a:pt x="3079282" y="948702"/>
                </a:cubicBezTo>
                <a:lnTo>
                  <a:pt x="3006324" y="876520"/>
                </a:lnTo>
                <a:lnTo>
                  <a:pt x="3005138" y="875628"/>
                </a:lnTo>
                <a:lnTo>
                  <a:pt x="2944878" y="832485"/>
                </a:lnTo>
                <a:lnTo>
                  <a:pt x="2912100" y="815168"/>
                </a:lnTo>
                <a:cubicBezTo>
                  <a:pt x="2896837" y="807134"/>
                  <a:pt x="2880771" y="799101"/>
                  <a:pt x="2864706" y="792674"/>
                </a:cubicBezTo>
                <a:lnTo>
                  <a:pt x="2811430" y="778143"/>
                </a:lnTo>
                <a:lnTo>
                  <a:pt x="2806978" y="778280"/>
                </a:lnTo>
                <a:lnTo>
                  <a:pt x="2866312" y="799101"/>
                </a:lnTo>
                <a:cubicBezTo>
                  <a:pt x="2895231" y="813561"/>
                  <a:pt x="2922542" y="831235"/>
                  <a:pt x="2948248" y="850515"/>
                </a:cubicBezTo>
                <a:lnTo>
                  <a:pt x="3009039" y="897006"/>
                </a:lnTo>
                <a:lnTo>
                  <a:pt x="2985483" y="880627"/>
                </a:lnTo>
                <a:lnTo>
                  <a:pt x="2980380" y="876222"/>
                </a:lnTo>
                <a:lnTo>
                  <a:pt x="2965625" y="866820"/>
                </a:lnTo>
                <a:lnTo>
                  <a:pt x="2941018" y="849712"/>
                </a:lnTo>
                <a:lnTo>
                  <a:pt x="2930932" y="844714"/>
                </a:lnTo>
                <a:lnTo>
                  <a:pt x="2889608" y="818381"/>
                </a:lnTo>
                <a:cubicBezTo>
                  <a:pt x="2858279" y="802314"/>
                  <a:pt x="2826148" y="789460"/>
                  <a:pt x="2794016" y="779820"/>
                </a:cubicBezTo>
                <a:lnTo>
                  <a:pt x="2791108" y="778768"/>
                </a:lnTo>
                <a:lnTo>
                  <a:pt x="2778331" y="779161"/>
                </a:lnTo>
                <a:lnTo>
                  <a:pt x="2781163" y="779820"/>
                </a:lnTo>
                <a:lnTo>
                  <a:pt x="2776060" y="779231"/>
                </a:lnTo>
                <a:lnTo>
                  <a:pt x="2761831" y="779669"/>
                </a:lnTo>
                <a:lnTo>
                  <a:pt x="2758396" y="780957"/>
                </a:lnTo>
                <a:lnTo>
                  <a:pt x="2755403" y="779669"/>
                </a:lnTo>
                <a:lnTo>
                  <a:pt x="2750767" y="778557"/>
                </a:lnTo>
                <a:lnTo>
                  <a:pt x="2757413" y="777080"/>
                </a:lnTo>
                <a:lnTo>
                  <a:pt x="2740990" y="775184"/>
                </a:lnTo>
                <a:lnTo>
                  <a:pt x="2755780" y="773917"/>
                </a:lnTo>
                <a:lnTo>
                  <a:pt x="2763533" y="775720"/>
                </a:lnTo>
                <a:lnTo>
                  <a:pt x="2774686" y="773241"/>
                </a:lnTo>
                <a:lnTo>
                  <a:pt x="2775882" y="773260"/>
                </a:lnTo>
                <a:lnTo>
                  <a:pt x="2775717" y="773201"/>
                </a:lnTo>
                <a:lnTo>
                  <a:pt x="2793022" y="773383"/>
                </a:lnTo>
                <a:lnTo>
                  <a:pt x="2793494" y="773549"/>
                </a:lnTo>
                <a:lnTo>
                  <a:pt x="2794655" y="773568"/>
                </a:lnTo>
                <a:lnTo>
                  <a:pt x="2794016" y="773393"/>
                </a:lnTo>
                <a:lnTo>
                  <a:pt x="2793022" y="773383"/>
                </a:lnTo>
                <a:lnTo>
                  <a:pt x="2775209" y="767132"/>
                </a:lnTo>
                <a:lnTo>
                  <a:pt x="2781163" y="766967"/>
                </a:lnTo>
                <a:cubicBezTo>
                  <a:pt x="2790803" y="770180"/>
                  <a:pt x="2800442" y="771787"/>
                  <a:pt x="2810885" y="773393"/>
                </a:cubicBezTo>
                <a:lnTo>
                  <a:pt x="2813477" y="773876"/>
                </a:lnTo>
                <a:lnTo>
                  <a:pt x="2823799" y="774044"/>
                </a:lnTo>
                <a:lnTo>
                  <a:pt x="2851017" y="780839"/>
                </a:lnTo>
                <a:lnTo>
                  <a:pt x="2832614" y="773483"/>
                </a:lnTo>
                <a:cubicBezTo>
                  <a:pt x="2816545" y="767053"/>
                  <a:pt x="2800475" y="762230"/>
                  <a:pt x="2784406" y="759819"/>
                </a:cubicBezTo>
                <a:lnTo>
                  <a:pt x="2762240" y="760189"/>
                </a:lnTo>
                <a:lnTo>
                  <a:pt x="2754584" y="762678"/>
                </a:lnTo>
                <a:lnTo>
                  <a:pt x="2774737" y="766967"/>
                </a:lnTo>
                <a:lnTo>
                  <a:pt x="2775209" y="767132"/>
                </a:lnTo>
                <a:lnTo>
                  <a:pt x="2760100" y="767552"/>
                </a:lnTo>
                <a:lnTo>
                  <a:pt x="2756261" y="766163"/>
                </a:lnTo>
                <a:lnTo>
                  <a:pt x="2742862" y="766490"/>
                </a:lnTo>
                <a:lnTo>
                  <a:pt x="2742842" y="766496"/>
                </a:lnTo>
                <a:lnTo>
                  <a:pt x="2742826" y="766491"/>
                </a:lnTo>
                <a:lnTo>
                  <a:pt x="2723327" y="766967"/>
                </a:lnTo>
                <a:lnTo>
                  <a:pt x="2709155" y="768199"/>
                </a:lnTo>
                <a:lnTo>
                  <a:pt x="2700470" y="772181"/>
                </a:lnTo>
                <a:lnTo>
                  <a:pt x="2691195" y="779820"/>
                </a:lnTo>
                <a:lnTo>
                  <a:pt x="2689706" y="782932"/>
                </a:lnTo>
                <a:lnTo>
                  <a:pt x="2685840" y="786247"/>
                </a:lnTo>
                <a:lnTo>
                  <a:pt x="2684417" y="787023"/>
                </a:lnTo>
                <a:lnTo>
                  <a:pt x="2684697" y="786901"/>
                </a:lnTo>
                <a:lnTo>
                  <a:pt x="2685107" y="786875"/>
                </a:lnTo>
                <a:lnTo>
                  <a:pt x="2685840" y="786247"/>
                </a:lnTo>
                <a:lnTo>
                  <a:pt x="2688927" y="784563"/>
                </a:lnTo>
                <a:lnTo>
                  <a:pt x="2687905" y="786700"/>
                </a:lnTo>
                <a:lnTo>
                  <a:pt x="2692633" y="786405"/>
                </a:lnTo>
                <a:lnTo>
                  <a:pt x="2697621" y="779820"/>
                </a:lnTo>
                <a:lnTo>
                  <a:pt x="2710061" y="779820"/>
                </a:lnTo>
                <a:lnTo>
                  <a:pt x="2710408" y="779669"/>
                </a:lnTo>
                <a:lnTo>
                  <a:pt x="2714489" y="778879"/>
                </a:lnTo>
                <a:lnTo>
                  <a:pt x="2716479" y="777644"/>
                </a:lnTo>
                <a:lnTo>
                  <a:pt x="2727351" y="776390"/>
                </a:lnTo>
                <a:lnTo>
                  <a:pt x="2735316" y="774848"/>
                </a:lnTo>
                <a:lnTo>
                  <a:pt x="2737068" y="775268"/>
                </a:lnTo>
                <a:lnTo>
                  <a:pt x="2739392" y="775000"/>
                </a:lnTo>
                <a:lnTo>
                  <a:pt x="2740990" y="775184"/>
                </a:lnTo>
                <a:lnTo>
                  <a:pt x="2737842" y="775454"/>
                </a:lnTo>
                <a:lnTo>
                  <a:pt x="2750767" y="778557"/>
                </a:lnTo>
                <a:lnTo>
                  <a:pt x="2745761" y="779669"/>
                </a:lnTo>
                <a:lnTo>
                  <a:pt x="2741598" y="780594"/>
                </a:lnTo>
                <a:lnTo>
                  <a:pt x="2754463" y="782432"/>
                </a:lnTo>
                <a:lnTo>
                  <a:pt x="2758396" y="780957"/>
                </a:lnTo>
                <a:lnTo>
                  <a:pt x="2764613" y="783633"/>
                </a:lnTo>
                <a:lnTo>
                  <a:pt x="2781163" y="785444"/>
                </a:lnTo>
                <a:lnTo>
                  <a:pt x="2826784" y="803265"/>
                </a:lnTo>
                <a:lnTo>
                  <a:pt x="2781163" y="786247"/>
                </a:lnTo>
                <a:lnTo>
                  <a:pt x="2765480" y="784006"/>
                </a:lnTo>
                <a:lnTo>
                  <a:pt x="2801879" y="799672"/>
                </a:lnTo>
                <a:lnTo>
                  <a:pt x="2793970" y="798953"/>
                </a:lnTo>
                <a:lnTo>
                  <a:pt x="2783123" y="795880"/>
                </a:lnTo>
                <a:lnTo>
                  <a:pt x="2768258" y="787704"/>
                </a:lnTo>
                <a:lnTo>
                  <a:pt x="2751546" y="783526"/>
                </a:lnTo>
                <a:lnTo>
                  <a:pt x="2754275" y="782503"/>
                </a:lnTo>
                <a:lnTo>
                  <a:pt x="2742145" y="781176"/>
                </a:lnTo>
                <a:lnTo>
                  <a:pt x="2751546" y="783526"/>
                </a:lnTo>
                <a:lnTo>
                  <a:pt x="2746371" y="785467"/>
                </a:lnTo>
                <a:lnTo>
                  <a:pt x="2745761" y="785294"/>
                </a:lnTo>
                <a:lnTo>
                  <a:pt x="2718399" y="785750"/>
                </a:lnTo>
                <a:lnTo>
                  <a:pt x="2740025" y="780944"/>
                </a:lnTo>
                <a:lnTo>
                  <a:pt x="2733681" y="780250"/>
                </a:lnTo>
                <a:lnTo>
                  <a:pt x="2711331" y="785572"/>
                </a:lnTo>
                <a:lnTo>
                  <a:pt x="2710624" y="785879"/>
                </a:lnTo>
                <a:lnTo>
                  <a:pt x="2718399" y="785750"/>
                </a:lnTo>
                <a:lnTo>
                  <a:pt x="2716836" y="786097"/>
                </a:lnTo>
                <a:lnTo>
                  <a:pt x="2712256" y="789150"/>
                </a:lnTo>
                <a:lnTo>
                  <a:pt x="2707615" y="788252"/>
                </a:lnTo>
                <a:lnTo>
                  <a:pt x="2705274" y="793805"/>
                </a:lnTo>
                <a:lnTo>
                  <a:pt x="2707194" y="792525"/>
                </a:lnTo>
                <a:lnTo>
                  <a:pt x="2712256" y="789150"/>
                </a:lnTo>
                <a:lnTo>
                  <a:pt x="2728278" y="792252"/>
                </a:lnTo>
                <a:lnTo>
                  <a:pt x="2710408" y="798953"/>
                </a:lnTo>
                <a:lnTo>
                  <a:pt x="2699955" y="806420"/>
                </a:lnTo>
                <a:lnTo>
                  <a:pt x="2697621" y="811954"/>
                </a:lnTo>
                <a:lnTo>
                  <a:pt x="2695218" y="809804"/>
                </a:lnTo>
                <a:lnTo>
                  <a:pt x="2693535" y="811006"/>
                </a:lnTo>
                <a:lnTo>
                  <a:pt x="2691265" y="811763"/>
                </a:lnTo>
                <a:lnTo>
                  <a:pt x="2691195" y="811954"/>
                </a:lnTo>
                <a:cubicBezTo>
                  <a:pt x="2691195" y="811954"/>
                  <a:pt x="2691195" y="811954"/>
                  <a:pt x="2697621" y="811954"/>
                </a:cubicBezTo>
                <a:cubicBezTo>
                  <a:pt x="2697621" y="811954"/>
                  <a:pt x="2697621" y="818381"/>
                  <a:pt x="2691195" y="818381"/>
                </a:cubicBezTo>
                <a:lnTo>
                  <a:pt x="2688030" y="812841"/>
                </a:lnTo>
                <a:lnTo>
                  <a:pt x="2677816" y="816246"/>
                </a:lnTo>
                <a:lnTo>
                  <a:pt x="2676667" y="811189"/>
                </a:lnTo>
                <a:lnTo>
                  <a:pt x="2675838" y="815807"/>
                </a:lnTo>
                <a:lnTo>
                  <a:pt x="2676662" y="816630"/>
                </a:lnTo>
                <a:lnTo>
                  <a:pt x="2675629" y="816975"/>
                </a:lnTo>
                <a:lnTo>
                  <a:pt x="2671916" y="837661"/>
                </a:lnTo>
                <a:lnTo>
                  <a:pt x="2669220" y="816768"/>
                </a:lnTo>
                <a:lnTo>
                  <a:pt x="2669506" y="815168"/>
                </a:lnTo>
                <a:lnTo>
                  <a:pt x="2670112" y="813626"/>
                </a:lnTo>
                <a:lnTo>
                  <a:pt x="2669441" y="811835"/>
                </a:lnTo>
                <a:lnTo>
                  <a:pt x="2668703" y="812758"/>
                </a:lnTo>
                <a:lnTo>
                  <a:pt x="2669220" y="816768"/>
                </a:lnTo>
                <a:lnTo>
                  <a:pt x="2665490" y="837661"/>
                </a:lnTo>
                <a:cubicBezTo>
                  <a:pt x="2665490" y="831235"/>
                  <a:pt x="2663883" y="824808"/>
                  <a:pt x="2663883" y="818381"/>
                </a:cubicBezTo>
                <a:lnTo>
                  <a:pt x="2668100" y="808260"/>
                </a:lnTo>
                <a:lnTo>
                  <a:pt x="2667020" y="805381"/>
                </a:lnTo>
                <a:cubicBezTo>
                  <a:pt x="2667020" y="800560"/>
                  <a:pt x="2668627" y="795739"/>
                  <a:pt x="2671841" y="792525"/>
                </a:cubicBezTo>
                <a:lnTo>
                  <a:pt x="2678318" y="789691"/>
                </a:lnTo>
                <a:lnTo>
                  <a:pt x="2679949" y="781427"/>
                </a:lnTo>
                <a:lnTo>
                  <a:pt x="2680537" y="780918"/>
                </a:lnTo>
                <a:lnTo>
                  <a:pt x="2679150" y="781521"/>
                </a:lnTo>
                <a:cubicBezTo>
                  <a:pt x="2673526" y="786343"/>
                  <a:pt x="2668705" y="792773"/>
                  <a:pt x="2665491" y="799203"/>
                </a:cubicBezTo>
                <a:cubicBezTo>
                  <a:pt x="2665491" y="799203"/>
                  <a:pt x="2659063" y="799203"/>
                  <a:pt x="2659063" y="792773"/>
                </a:cubicBezTo>
                <a:cubicBezTo>
                  <a:pt x="2659063" y="792773"/>
                  <a:pt x="2665491" y="792773"/>
                  <a:pt x="2665491" y="792773"/>
                </a:cubicBezTo>
                <a:lnTo>
                  <a:pt x="2674085" y="784176"/>
                </a:lnTo>
                <a:lnTo>
                  <a:pt x="2671866" y="785864"/>
                </a:lnTo>
                <a:lnTo>
                  <a:pt x="2669839" y="783836"/>
                </a:lnTo>
                <a:lnTo>
                  <a:pt x="2678301" y="779959"/>
                </a:lnTo>
                <a:lnTo>
                  <a:pt x="2689595" y="768661"/>
                </a:lnTo>
                <a:lnTo>
                  <a:pt x="2695401" y="766171"/>
                </a:lnTo>
                <a:lnTo>
                  <a:pt x="2694564" y="766052"/>
                </a:lnTo>
                <a:lnTo>
                  <a:pt x="2697256" y="764818"/>
                </a:lnTo>
                <a:lnTo>
                  <a:pt x="2697382" y="765322"/>
                </a:lnTo>
                <a:lnTo>
                  <a:pt x="2699653" y="764348"/>
                </a:lnTo>
                <a:lnTo>
                  <a:pt x="2701192" y="763015"/>
                </a:lnTo>
                <a:lnTo>
                  <a:pt x="2697256" y="764818"/>
                </a:lnTo>
                <a:lnTo>
                  <a:pt x="2696869" y="763268"/>
                </a:lnTo>
                <a:lnTo>
                  <a:pt x="2693670" y="761440"/>
                </a:lnTo>
                <a:lnTo>
                  <a:pt x="2710580" y="753585"/>
                </a:lnTo>
                <a:lnTo>
                  <a:pt x="2734266" y="743428"/>
                </a:lnTo>
                <a:lnTo>
                  <a:pt x="2717033" y="753585"/>
                </a:lnTo>
                <a:cubicBezTo>
                  <a:pt x="2713806" y="753585"/>
                  <a:pt x="2713806" y="755199"/>
                  <a:pt x="2714613" y="756813"/>
                </a:cubicBezTo>
                <a:lnTo>
                  <a:pt x="2714643" y="756852"/>
                </a:lnTo>
                <a:lnTo>
                  <a:pt x="2706897" y="760401"/>
                </a:lnTo>
                <a:lnTo>
                  <a:pt x="2709114" y="760293"/>
                </a:lnTo>
                <a:lnTo>
                  <a:pt x="2711993" y="759058"/>
                </a:lnTo>
                <a:lnTo>
                  <a:pt x="2715090" y="757449"/>
                </a:lnTo>
                <a:lnTo>
                  <a:pt x="2715159" y="757541"/>
                </a:lnTo>
                <a:lnTo>
                  <a:pt x="2713250" y="758519"/>
                </a:lnTo>
                <a:lnTo>
                  <a:pt x="2715250" y="757662"/>
                </a:lnTo>
                <a:lnTo>
                  <a:pt x="2715159" y="757541"/>
                </a:lnTo>
                <a:lnTo>
                  <a:pt x="2732317" y="748753"/>
                </a:lnTo>
                <a:lnTo>
                  <a:pt x="2749691" y="740793"/>
                </a:lnTo>
                <a:lnTo>
                  <a:pt x="2727175" y="754063"/>
                </a:lnTo>
                <a:lnTo>
                  <a:pt x="2727507" y="754052"/>
                </a:lnTo>
                <a:lnTo>
                  <a:pt x="2739616" y="747129"/>
                </a:lnTo>
                <a:lnTo>
                  <a:pt x="2754055" y="738874"/>
                </a:lnTo>
                <a:lnTo>
                  <a:pt x="2781557" y="727761"/>
                </a:lnTo>
                <a:lnTo>
                  <a:pt x="2798763" y="719153"/>
                </a:lnTo>
                <a:lnTo>
                  <a:pt x="2803334" y="717270"/>
                </a:lnTo>
                <a:lnTo>
                  <a:pt x="2807367" y="714849"/>
                </a:lnTo>
                <a:lnTo>
                  <a:pt x="2820271" y="708393"/>
                </a:lnTo>
                <a:lnTo>
                  <a:pt x="2821642" y="708222"/>
                </a:lnTo>
                <a:lnTo>
                  <a:pt x="2751714" y="746322"/>
                </a:lnTo>
                <a:lnTo>
                  <a:pt x="2735430" y="753783"/>
                </a:lnTo>
                <a:lnTo>
                  <a:pt x="2762723" y="752857"/>
                </a:lnTo>
                <a:lnTo>
                  <a:pt x="2771878" y="749550"/>
                </a:lnTo>
                <a:cubicBezTo>
                  <a:pt x="2781557" y="745515"/>
                  <a:pt x="2791235" y="740673"/>
                  <a:pt x="2800914" y="734217"/>
                </a:cubicBezTo>
                <a:cubicBezTo>
                  <a:pt x="2810593" y="730989"/>
                  <a:pt x="2821884" y="726147"/>
                  <a:pt x="2832370" y="720498"/>
                </a:cubicBezTo>
                <a:lnTo>
                  <a:pt x="2851136" y="707412"/>
                </a:lnTo>
                <a:lnTo>
                  <a:pt x="2858986" y="708393"/>
                </a:lnTo>
                <a:cubicBezTo>
                  <a:pt x="2858986" y="701938"/>
                  <a:pt x="2858986" y="701938"/>
                  <a:pt x="2858986" y="701938"/>
                </a:cubicBezTo>
                <a:close/>
                <a:moveTo>
                  <a:pt x="2254684" y="701819"/>
                </a:moveTo>
                <a:cubicBezTo>
                  <a:pt x="2290006" y="705041"/>
                  <a:pt x="2318906" y="717928"/>
                  <a:pt x="2345397" y="734842"/>
                </a:cubicBezTo>
                <a:lnTo>
                  <a:pt x="2375358" y="757307"/>
                </a:lnTo>
                <a:lnTo>
                  <a:pt x="2373494" y="756588"/>
                </a:lnTo>
                <a:lnTo>
                  <a:pt x="2356710" y="750112"/>
                </a:lnTo>
                <a:lnTo>
                  <a:pt x="2349411" y="744507"/>
                </a:lnTo>
                <a:cubicBezTo>
                  <a:pt x="2322117" y="725982"/>
                  <a:pt x="2293217" y="711484"/>
                  <a:pt x="2261106" y="708263"/>
                </a:cubicBezTo>
                <a:lnTo>
                  <a:pt x="2229596" y="709139"/>
                </a:lnTo>
                <a:lnTo>
                  <a:pt x="2219763" y="706249"/>
                </a:lnTo>
                <a:lnTo>
                  <a:pt x="2204271" y="704621"/>
                </a:lnTo>
                <a:lnTo>
                  <a:pt x="2211334" y="703128"/>
                </a:lnTo>
                <a:cubicBezTo>
                  <a:pt x="2225784" y="701014"/>
                  <a:pt x="2240234" y="700209"/>
                  <a:pt x="2254684" y="701819"/>
                </a:cubicBezTo>
                <a:close/>
                <a:moveTo>
                  <a:pt x="2833176" y="701096"/>
                </a:moveTo>
                <a:lnTo>
                  <a:pt x="2833176" y="701131"/>
                </a:lnTo>
                <a:cubicBezTo>
                  <a:pt x="2833176" y="701938"/>
                  <a:pt x="2833176" y="701938"/>
                  <a:pt x="2833176" y="701938"/>
                </a:cubicBezTo>
                <a:lnTo>
                  <a:pt x="2816997" y="709068"/>
                </a:lnTo>
                <a:lnTo>
                  <a:pt x="2829472" y="701579"/>
                </a:lnTo>
                <a:close/>
                <a:moveTo>
                  <a:pt x="1420807" y="699862"/>
                </a:moveTo>
                <a:lnTo>
                  <a:pt x="1490564" y="734457"/>
                </a:lnTo>
                <a:cubicBezTo>
                  <a:pt x="1509912" y="740853"/>
                  <a:pt x="1527647" y="747250"/>
                  <a:pt x="1544576" y="754446"/>
                </a:cubicBezTo>
                <a:lnTo>
                  <a:pt x="1566235" y="765364"/>
                </a:lnTo>
                <a:lnTo>
                  <a:pt x="1567955" y="766440"/>
                </a:lnTo>
                <a:cubicBezTo>
                  <a:pt x="1567955" y="769639"/>
                  <a:pt x="1569568" y="769639"/>
                  <a:pt x="1570374" y="768039"/>
                </a:cubicBezTo>
                <a:lnTo>
                  <a:pt x="1570163" y="767343"/>
                </a:lnTo>
                <a:lnTo>
                  <a:pt x="1593752" y="779234"/>
                </a:lnTo>
                <a:lnTo>
                  <a:pt x="1580239" y="778624"/>
                </a:lnTo>
                <a:lnTo>
                  <a:pt x="1558281" y="767240"/>
                </a:lnTo>
                <a:cubicBezTo>
                  <a:pt x="1546995" y="761643"/>
                  <a:pt x="1535708" y="756845"/>
                  <a:pt x="1522810" y="753647"/>
                </a:cubicBezTo>
                <a:cubicBezTo>
                  <a:pt x="1506687" y="747250"/>
                  <a:pt x="1488951" y="740853"/>
                  <a:pt x="1471216" y="733657"/>
                </a:cubicBezTo>
                <a:lnTo>
                  <a:pt x="1456108" y="726399"/>
                </a:lnTo>
                <a:close/>
                <a:moveTo>
                  <a:pt x="2845274" y="699517"/>
                </a:moveTo>
                <a:cubicBezTo>
                  <a:pt x="2850920" y="698710"/>
                  <a:pt x="2855760" y="698710"/>
                  <a:pt x="2858986" y="701938"/>
                </a:cubicBezTo>
                <a:lnTo>
                  <a:pt x="2851136" y="707412"/>
                </a:lnTo>
                <a:lnTo>
                  <a:pt x="2839629" y="705972"/>
                </a:lnTo>
                <a:lnTo>
                  <a:pt x="2821642" y="708222"/>
                </a:lnTo>
                <a:lnTo>
                  <a:pt x="2833176" y="701938"/>
                </a:lnTo>
                <a:lnTo>
                  <a:pt x="2833876" y="701004"/>
                </a:lnTo>
                <a:close/>
                <a:moveTo>
                  <a:pt x="1292514" y="699007"/>
                </a:moveTo>
                <a:lnTo>
                  <a:pt x="1289093" y="710282"/>
                </a:lnTo>
                <a:lnTo>
                  <a:pt x="1287226" y="713640"/>
                </a:lnTo>
                <a:lnTo>
                  <a:pt x="1291335" y="702392"/>
                </a:lnTo>
                <a:close/>
                <a:moveTo>
                  <a:pt x="2833176" y="698505"/>
                </a:moveTo>
                <a:lnTo>
                  <a:pt x="2833176" y="699355"/>
                </a:lnTo>
                <a:lnTo>
                  <a:pt x="2829472" y="701579"/>
                </a:lnTo>
                <a:lnTo>
                  <a:pt x="2826724" y="701938"/>
                </a:lnTo>
                <a:cubicBezTo>
                  <a:pt x="2813819" y="708393"/>
                  <a:pt x="2800914" y="714849"/>
                  <a:pt x="2788009" y="721305"/>
                </a:cubicBezTo>
                <a:lnTo>
                  <a:pt x="2781771" y="723490"/>
                </a:lnTo>
                <a:lnTo>
                  <a:pt x="2793517" y="717090"/>
                </a:lnTo>
                <a:close/>
                <a:moveTo>
                  <a:pt x="2835179" y="698153"/>
                </a:moveTo>
                <a:lnTo>
                  <a:pt x="2835596" y="698710"/>
                </a:lnTo>
                <a:lnTo>
                  <a:pt x="2833876" y="701004"/>
                </a:lnTo>
                <a:lnTo>
                  <a:pt x="2833176" y="701096"/>
                </a:lnTo>
                <a:lnTo>
                  <a:pt x="2833176" y="699355"/>
                </a:lnTo>
                <a:close/>
                <a:moveTo>
                  <a:pt x="2839629" y="695482"/>
                </a:moveTo>
                <a:lnTo>
                  <a:pt x="2835179" y="698153"/>
                </a:lnTo>
                <a:lnTo>
                  <a:pt x="2834854" y="697719"/>
                </a:lnTo>
                <a:close/>
                <a:moveTo>
                  <a:pt x="2833176" y="695482"/>
                </a:moveTo>
                <a:lnTo>
                  <a:pt x="2793517" y="717090"/>
                </a:lnTo>
                <a:lnTo>
                  <a:pt x="2775911" y="725340"/>
                </a:lnTo>
                <a:lnTo>
                  <a:pt x="2775068" y="725837"/>
                </a:lnTo>
                <a:lnTo>
                  <a:pt x="2769124" y="727919"/>
                </a:lnTo>
                <a:lnTo>
                  <a:pt x="2796881" y="714849"/>
                </a:lnTo>
                <a:cubicBezTo>
                  <a:pt x="2810593" y="708393"/>
                  <a:pt x="2823497" y="701938"/>
                  <a:pt x="2833176" y="695482"/>
                </a:cubicBezTo>
                <a:close/>
                <a:moveTo>
                  <a:pt x="2833176" y="695482"/>
                </a:moveTo>
                <a:lnTo>
                  <a:pt x="2834854" y="697719"/>
                </a:lnTo>
                <a:lnTo>
                  <a:pt x="2833176" y="698505"/>
                </a:lnTo>
                <a:close/>
                <a:moveTo>
                  <a:pt x="2935562" y="690149"/>
                </a:moveTo>
                <a:lnTo>
                  <a:pt x="2941538" y="691667"/>
                </a:lnTo>
                <a:lnTo>
                  <a:pt x="2966208" y="698303"/>
                </a:lnTo>
                <a:lnTo>
                  <a:pt x="2988529" y="706730"/>
                </a:lnTo>
                <a:lnTo>
                  <a:pt x="3018513" y="724627"/>
                </a:lnTo>
                <a:lnTo>
                  <a:pt x="2980088" y="709238"/>
                </a:lnTo>
                <a:lnTo>
                  <a:pt x="2963952" y="703432"/>
                </a:lnTo>
                <a:close/>
                <a:moveTo>
                  <a:pt x="2931756" y="689182"/>
                </a:moveTo>
                <a:lnTo>
                  <a:pt x="2935113" y="689939"/>
                </a:lnTo>
                <a:lnTo>
                  <a:pt x="2935562" y="690149"/>
                </a:lnTo>
                <a:close/>
                <a:moveTo>
                  <a:pt x="2839629" y="689026"/>
                </a:moveTo>
                <a:cubicBezTo>
                  <a:pt x="2839629" y="689026"/>
                  <a:pt x="2846081" y="695482"/>
                  <a:pt x="2839629" y="695482"/>
                </a:cubicBezTo>
                <a:cubicBezTo>
                  <a:pt x="2839629" y="695482"/>
                  <a:pt x="2839629" y="695482"/>
                  <a:pt x="2833176" y="695482"/>
                </a:cubicBezTo>
                <a:lnTo>
                  <a:pt x="2777635" y="718077"/>
                </a:lnTo>
                <a:close/>
                <a:moveTo>
                  <a:pt x="1399297" y="688220"/>
                </a:moveTo>
                <a:lnTo>
                  <a:pt x="1409142" y="691279"/>
                </a:lnTo>
                <a:lnTo>
                  <a:pt x="1409849" y="691625"/>
                </a:lnTo>
                <a:lnTo>
                  <a:pt x="1420807" y="699862"/>
                </a:lnTo>
                <a:lnTo>
                  <a:pt x="1413173" y="696076"/>
                </a:lnTo>
                <a:lnTo>
                  <a:pt x="1404437" y="692115"/>
                </a:lnTo>
                <a:close/>
                <a:moveTo>
                  <a:pt x="3989460" y="682676"/>
                </a:moveTo>
                <a:cubicBezTo>
                  <a:pt x="4002305" y="695535"/>
                  <a:pt x="4008727" y="708393"/>
                  <a:pt x="4015149" y="714823"/>
                </a:cubicBezTo>
                <a:cubicBezTo>
                  <a:pt x="4047260" y="766258"/>
                  <a:pt x="4079371" y="824122"/>
                  <a:pt x="4092215" y="881987"/>
                </a:cubicBezTo>
                <a:cubicBezTo>
                  <a:pt x="4111482" y="939851"/>
                  <a:pt x="4124326" y="997716"/>
                  <a:pt x="4124326" y="1062010"/>
                </a:cubicBezTo>
                <a:cubicBezTo>
                  <a:pt x="4124326" y="1068439"/>
                  <a:pt x="4117904" y="1068439"/>
                  <a:pt x="4117904" y="1062010"/>
                </a:cubicBezTo>
                <a:cubicBezTo>
                  <a:pt x="4117904" y="1049151"/>
                  <a:pt x="4117904" y="1042722"/>
                  <a:pt x="4117904" y="1029863"/>
                </a:cubicBezTo>
                <a:cubicBezTo>
                  <a:pt x="4111482" y="965569"/>
                  <a:pt x="4098638" y="907704"/>
                  <a:pt x="4079371" y="849840"/>
                </a:cubicBezTo>
                <a:cubicBezTo>
                  <a:pt x="4053682" y="791975"/>
                  <a:pt x="4027994" y="734111"/>
                  <a:pt x="3989460" y="689105"/>
                </a:cubicBezTo>
                <a:cubicBezTo>
                  <a:pt x="3983038" y="682676"/>
                  <a:pt x="3989460" y="682676"/>
                  <a:pt x="3989460" y="682676"/>
                </a:cubicBezTo>
                <a:close/>
                <a:moveTo>
                  <a:pt x="1394537" y="680114"/>
                </a:moveTo>
                <a:lnTo>
                  <a:pt x="1412367" y="688081"/>
                </a:lnTo>
                <a:cubicBezTo>
                  <a:pt x="1434133" y="699275"/>
                  <a:pt x="1455093" y="712068"/>
                  <a:pt x="1477665" y="721663"/>
                </a:cubicBezTo>
                <a:cubicBezTo>
                  <a:pt x="1477665" y="721663"/>
                  <a:pt x="1477665" y="728060"/>
                  <a:pt x="1471216" y="721663"/>
                </a:cubicBezTo>
                <a:lnTo>
                  <a:pt x="1409849" y="691625"/>
                </a:lnTo>
                <a:close/>
                <a:moveTo>
                  <a:pt x="1359888" y="675975"/>
                </a:moveTo>
                <a:lnTo>
                  <a:pt x="1388332" y="684813"/>
                </a:lnTo>
                <a:lnTo>
                  <a:pt x="1404437" y="692115"/>
                </a:lnTo>
                <a:lnTo>
                  <a:pt x="1438537" y="717957"/>
                </a:lnTo>
                <a:lnTo>
                  <a:pt x="1419622" y="708870"/>
                </a:lnTo>
                <a:cubicBezTo>
                  <a:pt x="1406724" y="702473"/>
                  <a:pt x="1387376" y="689680"/>
                  <a:pt x="1374478" y="683283"/>
                </a:cubicBezTo>
                <a:lnTo>
                  <a:pt x="1360370" y="676487"/>
                </a:lnTo>
                <a:close/>
                <a:moveTo>
                  <a:pt x="1352414" y="673653"/>
                </a:moveTo>
                <a:lnTo>
                  <a:pt x="1358258" y="675469"/>
                </a:lnTo>
                <a:lnTo>
                  <a:pt x="1360370" y="676487"/>
                </a:lnTo>
                <a:lnTo>
                  <a:pt x="1372059" y="688880"/>
                </a:lnTo>
                <a:cubicBezTo>
                  <a:pt x="1380927" y="696076"/>
                  <a:pt x="1390601" y="702473"/>
                  <a:pt x="1400275" y="708870"/>
                </a:cubicBezTo>
                <a:cubicBezTo>
                  <a:pt x="1409949" y="712068"/>
                  <a:pt x="1419622" y="716866"/>
                  <a:pt x="1430102" y="721663"/>
                </a:cubicBezTo>
                <a:lnTo>
                  <a:pt x="1457315" y="731706"/>
                </a:lnTo>
                <a:lnTo>
                  <a:pt x="1484115" y="749649"/>
                </a:lnTo>
                <a:cubicBezTo>
                  <a:pt x="1495401" y="755246"/>
                  <a:pt x="1506687" y="760044"/>
                  <a:pt x="1516361" y="766440"/>
                </a:cubicBezTo>
                <a:lnTo>
                  <a:pt x="1520267" y="768783"/>
                </a:lnTo>
                <a:lnTo>
                  <a:pt x="1493789" y="756845"/>
                </a:lnTo>
                <a:cubicBezTo>
                  <a:pt x="1482502" y="752048"/>
                  <a:pt x="1471216" y="747250"/>
                  <a:pt x="1458318" y="740853"/>
                </a:cubicBezTo>
                <a:cubicBezTo>
                  <a:pt x="1438970" y="728060"/>
                  <a:pt x="1413173" y="721663"/>
                  <a:pt x="1393825" y="708870"/>
                </a:cubicBezTo>
                <a:lnTo>
                  <a:pt x="1370582" y="696355"/>
                </a:lnTo>
                <a:lnTo>
                  <a:pt x="1355130" y="676886"/>
                </a:lnTo>
                <a:close/>
                <a:moveTo>
                  <a:pt x="2047268" y="672424"/>
                </a:moveTo>
                <a:lnTo>
                  <a:pt x="2048312" y="674308"/>
                </a:lnTo>
                <a:lnTo>
                  <a:pt x="2049557" y="674645"/>
                </a:lnTo>
                <a:lnTo>
                  <a:pt x="2057236" y="682100"/>
                </a:lnTo>
                <a:cubicBezTo>
                  <a:pt x="2064607" y="691738"/>
                  <a:pt x="2070835" y="702896"/>
                  <a:pt x="2075657" y="715763"/>
                </a:cubicBezTo>
                <a:lnTo>
                  <a:pt x="2057872" y="691577"/>
                </a:lnTo>
                <a:lnTo>
                  <a:pt x="2071663" y="716490"/>
                </a:lnTo>
                <a:lnTo>
                  <a:pt x="2075657" y="718176"/>
                </a:lnTo>
                <a:lnTo>
                  <a:pt x="2087655" y="722115"/>
                </a:lnTo>
                <a:lnTo>
                  <a:pt x="2098144" y="713095"/>
                </a:lnTo>
                <a:lnTo>
                  <a:pt x="2119268" y="708385"/>
                </a:lnTo>
                <a:lnTo>
                  <a:pt x="2119512" y="708223"/>
                </a:lnTo>
                <a:lnTo>
                  <a:pt x="2117448" y="705309"/>
                </a:lnTo>
                <a:cubicBezTo>
                  <a:pt x="2109412" y="698071"/>
                  <a:pt x="2098160" y="693246"/>
                  <a:pt x="2088516" y="690029"/>
                </a:cubicBezTo>
                <a:cubicBezTo>
                  <a:pt x="2075657" y="683595"/>
                  <a:pt x="2062799" y="678770"/>
                  <a:pt x="2049940" y="674749"/>
                </a:cubicBezTo>
                <a:lnTo>
                  <a:pt x="2049557" y="674645"/>
                </a:lnTo>
                <a:close/>
                <a:moveTo>
                  <a:pt x="1817538" y="671238"/>
                </a:moveTo>
                <a:lnTo>
                  <a:pt x="1750974" y="685204"/>
                </a:lnTo>
                <a:cubicBezTo>
                  <a:pt x="1717220" y="693246"/>
                  <a:pt x="1683465" y="702896"/>
                  <a:pt x="1651318" y="715763"/>
                </a:cubicBezTo>
                <a:cubicBezTo>
                  <a:pt x="1644889" y="715763"/>
                  <a:pt x="1644889" y="709330"/>
                  <a:pt x="1644889" y="709330"/>
                </a:cubicBezTo>
                <a:cubicBezTo>
                  <a:pt x="1672214" y="699679"/>
                  <a:pt x="1699539" y="691235"/>
                  <a:pt x="1726964" y="684098"/>
                </a:cubicBezTo>
                <a:lnTo>
                  <a:pt x="1776378" y="673704"/>
                </a:lnTo>
                <a:lnTo>
                  <a:pt x="1798390" y="671532"/>
                </a:lnTo>
                <a:close/>
                <a:moveTo>
                  <a:pt x="2742363" y="670640"/>
                </a:moveTo>
                <a:cubicBezTo>
                  <a:pt x="2774488" y="673856"/>
                  <a:pt x="2808220" y="673856"/>
                  <a:pt x="2841148" y="675465"/>
                </a:cubicBezTo>
                <a:lnTo>
                  <a:pt x="2885888" y="679360"/>
                </a:lnTo>
                <a:lnTo>
                  <a:pt x="2928688" y="690743"/>
                </a:lnTo>
                <a:lnTo>
                  <a:pt x="2963952" y="703432"/>
                </a:lnTo>
                <a:lnTo>
                  <a:pt x="3021048" y="730145"/>
                </a:lnTo>
                <a:lnTo>
                  <a:pt x="3083842" y="768741"/>
                </a:lnTo>
                <a:lnTo>
                  <a:pt x="3115013" y="799300"/>
                </a:lnTo>
                <a:cubicBezTo>
                  <a:pt x="3134288" y="818599"/>
                  <a:pt x="3159988" y="844331"/>
                  <a:pt x="3185688" y="870063"/>
                </a:cubicBezTo>
                <a:cubicBezTo>
                  <a:pt x="3198538" y="882929"/>
                  <a:pt x="3209782" y="894187"/>
                  <a:pt x="3221026" y="905445"/>
                </a:cubicBezTo>
                <a:lnTo>
                  <a:pt x="3252794" y="937252"/>
                </a:lnTo>
                <a:lnTo>
                  <a:pt x="3256363" y="941630"/>
                </a:lnTo>
                <a:cubicBezTo>
                  <a:pt x="3267607" y="955301"/>
                  <a:pt x="3278851" y="969775"/>
                  <a:pt x="3288488" y="985858"/>
                </a:cubicBezTo>
                <a:lnTo>
                  <a:pt x="3306470" y="1013427"/>
                </a:lnTo>
                <a:lnTo>
                  <a:pt x="3269213" y="966558"/>
                </a:lnTo>
                <a:cubicBezTo>
                  <a:pt x="3224238" y="915094"/>
                  <a:pt x="3172838" y="870063"/>
                  <a:pt x="3127863" y="825032"/>
                </a:cubicBezTo>
                <a:cubicBezTo>
                  <a:pt x="3082888" y="773568"/>
                  <a:pt x="3025063" y="722104"/>
                  <a:pt x="2954388" y="702805"/>
                </a:cubicBezTo>
                <a:cubicBezTo>
                  <a:pt x="2890138" y="677073"/>
                  <a:pt x="2813038" y="683506"/>
                  <a:pt x="2742363" y="677073"/>
                </a:cubicBezTo>
                <a:cubicBezTo>
                  <a:pt x="2742363" y="677073"/>
                  <a:pt x="2742363" y="670640"/>
                  <a:pt x="2742363" y="670640"/>
                </a:cubicBezTo>
                <a:close/>
                <a:moveTo>
                  <a:pt x="1346896" y="669995"/>
                </a:moveTo>
                <a:lnTo>
                  <a:pt x="1351003" y="671974"/>
                </a:lnTo>
                <a:lnTo>
                  <a:pt x="1352414" y="673653"/>
                </a:lnTo>
                <a:lnTo>
                  <a:pt x="1348932" y="672571"/>
                </a:lnTo>
                <a:close/>
                <a:moveTo>
                  <a:pt x="4079875" y="669976"/>
                </a:moveTo>
                <a:cubicBezTo>
                  <a:pt x="4111625" y="721433"/>
                  <a:pt x="4130675" y="779322"/>
                  <a:pt x="4149725" y="837211"/>
                </a:cubicBezTo>
                <a:cubicBezTo>
                  <a:pt x="4175125" y="901532"/>
                  <a:pt x="4181475" y="972286"/>
                  <a:pt x="4194175" y="1036607"/>
                </a:cubicBezTo>
                <a:cubicBezTo>
                  <a:pt x="4200525" y="1043039"/>
                  <a:pt x="4194175" y="1043039"/>
                  <a:pt x="4194175" y="1043039"/>
                </a:cubicBezTo>
                <a:cubicBezTo>
                  <a:pt x="4175125" y="972286"/>
                  <a:pt x="4168775" y="907964"/>
                  <a:pt x="4143375" y="843643"/>
                </a:cubicBezTo>
                <a:cubicBezTo>
                  <a:pt x="4124325" y="785754"/>
                  <a:pt x="4111625" y="721433"/>
                  <a:pt x="4073525" y="676408"/>
                </a:cubicBezTo>
                <a:cubicBezTo>
                  <a:pt x="4073525" y="669976"/>
                  <a:pt x="4073525" y="669976"/>
                  <a:pt x="4079875" y="669976"/>
                </a:cubicBezTo>
                <a:close/>
                <a:moveTo>
                  <a:pt x="574141" y="667754"/>
                </a:moveTo>
                <a:lnTo>
                  <a:pt x="564647" y="685045"/>
                </a:lnTo>
                <a:cubicBezTo>
                  <a:pt x="560937" y="695256"/>
                  <a:pt x="558932" y="705667"/>
                  <a:pt x="558932" y="715277"/>
                </a:cubicBezTo>
                <a:cubicBezTo>
                  <a:pt x="558932" y="734497"/>
                  <a:pt x="565348" y="753717"/>
                  <a:pt x="584597" y="760124"/>
                </a:cubicBezTo>
                <a:cubicBezTo>
                  <a:pt x="571764" y="753717"/>
                  <a:pt x="565348" y="747310"/>
                  <a:pt x="558932" y="734497"/>
                </a:cubicBezTo>
                <a:lnTo>
                  <a:pt x="556939" y="724793"/>
                </a:lnTo>
                <a:lnTo>
                  <a:pt x="558932" y="708870"/>
                </a:lnTo>
                <a:cubicBezTo>
                  <a:pt x="558932" y="705667"/>
                  <a:pt x="557328" y="704065"/>
                  <a:pt x="555724" y="703264"/>
                </a:cubicBezTo>
                <a:lnTo>
                  <a:pt x="555702" y="703258"/>
                </a:lnTo>
                <a:lnTo>
                  <a:pt x="559529" y="688820"/>
                </a:lnTo>
                <a:lnTo>
                  <a:pt x="565348" y="676836"/>
                </a:lnTo>
                <a:close/>
                <a:moveTo>
                  <a:pt x="1357110" y="667752"/>
                </a:moveTo>
                <a:lnTo>
                  <a:pt x="1378811" y="673088"/>
                </a:lnTo>
                <a:lnTo>
                  <a:pt x="1380066" y="673649"/>
                </a:lnTo>
                <a:lnTo>
                  <a:pt x="1380121" y="673688"/>
                </a:lnTo>
                <a:lnTo>
                  <a:pt x="1399297" y="688220"/>
                </a:lnTo>
                <a:lnTo>
                  <a:pt x="1388332" y="684813"/>
                </a:lnTo>
                <a:lnTo>
                  <a:pt x="1384958" y="683283"/>
                </a:lnTo>
                <a:cubicBezTo>
                  <a:pt x="1376090" y="678486"/>
                  <a:pt x="1368029" y="673688"/>
                  <a:pt x="1361579" y="670490"/>
                </a:cubicBezTo>
                <a:close/>
                <a:moveTo>
                  <a:pt x="3356013" y="667650"/>
                </a:moveTo>
                <a:cubicBezTo>
                  <a:pt x="3357619" y="666845"/>
                  <a:pt x="3359226" y="666845"/>
                  <a:pt x="3359226" y="670065"/>
                </a:cubicBezTo>
                <a:cubicBezTo>
                  <a:pt x="3365651" y="676504"/>
                  <a:pt x="3378503" y="689381"/>
                  <a:pt x="3384928" y="695820"/>
                </a:cubicBezTo>
                <a:lnTo>
                  <a:pt x="3387223" y="698797"/>
                </a:lnTo>
                <a:lnTo>
                  <a:pt x="3386138" y="695467"/>
                </a:lnTo>
                <a:cubicBezTo>
                  <a:pt x="3386138" y="689026"/>
                  <a:pt x="3392529" y="689026"/>
                  <a:pt x="3392529" y="695467"/>
                </a:cubicBezTo>
                <a:lnTo>
                  <a:pt x="3399792" y="715107"/>
                </a:lnTo>
                <a:lnTo>
                  <a:pt x="3447578" y="777112"/>
                </a:lnTo>
                <a:cubicBezTo>
                  <a:pt x="3466854" y="805282"/>
                  <a:pt x="3484525" y="834257"/>
                  <a:pt x="3500589" y="863232"/>
                </a:cubicBezTo>
                <a:cubicBezTo>
                  <a:pt x="3532717" y="921182"/>
                  <a:pt x="3558419" y="985571"/>
                  <a:pt x="3584122" y="1049960"/>
                </a:cubicBezTo>
                <a:cubicBezTo>
                  <a:pt x="3603398" y="1117569"/>
                  <a:pt x="3609824" y="1185177"/>
                  <a:pt x="3612234" y="1253591"/>
                </a:cubicBezTo>
                <a:lnTo>
                  <a:pt x="3614758" y="1384604"/>
                </a:lnTo>
                <a:lnTo>
                  <a:pt x="3635376" y="1468398"/>
                </a:lnTo>
                <a:cubicBezTo>
                  <a:pt x="3635376" y="1474839"/>
                  <a:pt x="3628986" y="1474839"/>
                  <a:pt x="3628986" y="1474839"/>
                </a:cubicBezTo>
                <a:lnTo>
                  <a:pt x="3615359" y="1415836"/>
                </a:lnTo>
                <a:lnTo>
                  <a:pt x="3616250" y="1462050"/>
                </a:lnTo>
                <a:cubicBezTo>
                  <a:pt x="3616250" y="1468489"/>
                  <a:pt x="3609824" y="1468489"/>
                  <a:pt x="3609824" y="1462050"/>
                </a:cubicBezTo>
                <a:cubicBezTo>
                  <a:pt x="3609824" y="1455611"/>
                  <a:pt x="3609824" y="1442734"/>
                  <a:pt x="3609824" y="1436295"/>
                </a:cubicBezTo>
                <a:lnTo>
                  <a:pt x="3608278" y="1385173"/>
                </a:lnTo>
                <a:lnTo>
                  <a:pt x="3607417" y="1381443"/>
                </a:lnTo>
                <a:cubicBezTo>
                  <a:pt x="3601825" y="1350848"/>
                  <a:pt x="3597032" y="1320253"/>
                  <a:pt x="3590641" y="1288048"/>
                </a:cubicBezTo>
                <a:cubicBezTo>
                  <a:pt x="3577860" y="1223637"/>
                  <a:pt x="3565078" y="1165667"/>
                  <a:pt x="3545906" y="1101256"/>
                </a:cubicBezTo>
                <a:cubicBezTo>
                  <a:pt x="3520343" y="1036845"/>
                  <a:pt x="3488390" y="965993"/>
                  <a:pt x="3462827" y="901582"/>
                </a:cubicBezTo>
                <a:cubicBezTo>
                  <a:pt x="3446850" y="866156"/>
                  <a:pt x="3432471" y="832340"/>
                  <a:pt x="3419689" y="798524"/>
                </a:cubicBezTo>
                <a:lnTo>
                  <a:pt x="3397003" y="728840"/>
                </a:lnTo>
                <a:lnTo>
                  <a:pt x="3352800" y="670065"/>
                </a:lnTo>
                <a:cubicBezTo>
                  <a:pt x="3352800" y="670065"/>
                  <a:pt x="3354407" y="668455"/>
                  <a:pt x="3356013" y="667650"/>
                </a:cubicBezTo>
                <a:close/>
                <a:moveTo>
                  <a:pt x="1344363" y="666790"/>
                </a:moveTo>
                <a:lnTo>
                  <a:pt x="1346896" y="669995"/>
                </a:lnTo>
                <a:lnTo>
                  <a:pt x="1346262" y="669690"/>
                </a:lnTo>
                <a:lnTo>
                  <a:pt x="1343806" y="667758"/>
                </a:lnTo>
                <a:close/>
                <a:moveTo>
                  <a:pt x="1762213" y="665504"/>
                </a:moveTo>
                <a:lnTo>
                  <a:pt x="1715612" y="677162"/>
                </a:lnTo>
                <a:lnTo>
                  <a:pt x="1684013" y="685306"/>
                </a:lnTo>
                <a:lnTo>
                  <a:pt x="1667392" y="687616"/>
                </a:lnTo>
                <a:lnTo>
                  <a:pt x="1646856" y="693895"/>
                </a:lnTo>
                <a:lnTo>
                  <a:pt x="1667155" y="689651"/>
                </a:lnTo>
                <a:lnTo>
                  <a:pt x="1684013" y="685306"/>
                </a:lnTo>
                <a:lnTo>
                  <a:pt x="1695717" y="683679"/>
                </a:lnTo>
                <a:lnTo>
                  <a:pt x="1696050" y="683610"/>
                </a:lnTo>
                <a:lnTo>
                  <a:pt x="1699139" y="682850"/>
                </a:lnTo>
                <a:lnTo>
                  <a:pt x="1750974" y="669120"/>
                </a:lnTo>
                <a:lnTo>
                  <a:pt x="1751044" y="669114"/>
                </a:lnTo>
                <a:close/>
                <a:moveTo>
                  <a:pt x="565784" y="665225"/>
                </a:moveTo>
                <a:lnTo>
                  <a:pt x="559529" y="688820"/>
                </a:lnTo>
                <a:lnTo>
                  <a:pt x="552863" y="702550"/>
                </a:lnTo>
                <a:lnTo>
                  <a:pt x="552516" y="702463"/>
                </a:lnTo>
                <a:lnTo>
                  <a:pt x="550410" y="722230"/>
                </a:lnTo>
                <a:lnTo>
                  <a:pt x="547704" y="706467"/>
                </a:lnTo>
                <a:cubicBezTo>
                  <a:pt x="547704" y="697658"/>
                  <a:pt x="549308" y="689650"/>
                  <a:pt x="552516" y="683243"/>
                </a:cubicBezTo>
                <a:close/>
                <a:moveTo>
                  <a:pt x="1345470" y="664889"/>
                </a:moveTo>
                <a:lnTo>
                  <a:pt x="1350628" y="666158"/>
                </a:lnTo>
                <a:lnTo>
                  <a:pt x="1359888" y="675975"/>
                </a:lnTo>
                <a:lnTo>
                  <a:pt x="1358258" y="675469"/>
                </a:lnTo>
                <a:lnTo>
                  <a:pt x="1351003" y="671974"/>
                </a:lnTo>
                <a:lnTo>
                  <a:pt x="1345292" y="665177"/>
                </a:lnTo>
                <a:lnTo>
                  <a:pt x="1345456" y="664892"/>
                </a:lnTo>
                <a:close/>
                <a:moveTo>
                  <a:pt x="1342232" y="664093"/>
                </a:moveTo>
                <a:lnTo>
                  <a:pt x="1344941" y="664759"/>
                </a:lnTo>
                <a:lnTo>
                  <a:pt x="1345292" y="665177"/>
                </a:lnTo>
                <a:lnTo>
                  <a:pt x="1344363" y="666790"/>
                </a:lnTo>
                <a:close/>
                <a:moveTo>
                  <a:pt x="2703242" y="661529"/>
                </a:moveTo>
                <a:lnTo>
                  <a:pt x="2700300" y="680893"/>
                </a:lnTo>
                <a:lnTo>
                  <a:pt x="2704196" y="700670"/>
                </a:lnTo>
                <a:lnTo>
                  <a:pt x="2703813" y="702805"/>
                </a:lnTo>
                <a:lnTo>
                  <a:pt x="2703813" y="712454"/>
                </a:lnTo>
                <a:cubicBezTo>
                  <a:pt x="2700601" y="701197"/>
                  <a:pt x="2697388" y="689939"/>
                  <a:pt x="2697388" y="677073"/>
                </a:cubicBezTo>
                <a:cubicBezTo>
                  <a:pt x="2697388" y="673856"/>
                  <a:pt x="2698994" y="669032"/>
                  <a:pt x="2701404" y="664207"/>
                </a:cubicBezTo>
                <a:close/>
                <a:moveTo>
                  <a:pt x="3948142" y="658885"/>
                </a:moveTo>
                <a:cubicBezTo>
                  <a:pt x="3949743" y="658885"/>
                  <a:pt x="3951345" y="660495"/>
                  <a:pt x="3951345" y="663714"/>
                </a:cubicBezTo>
                <a:cubicBezTo>
                  <a:pt x="3951345" y="676590"/>
                  <a:pt x="3957752" y="695905"/>
                  <a:pt x="3964158" y="708781"/>
                </a:cubicBezTo>
                <a:cubicBezTo>
                  <a:pt x="3976972" y="740972"/>
                  <a:pt x="3996192" y="773163"/>
                  <a:pt x="4009005" y="805354"/>
                </a:cubicBezTo>
                <a:cubicBezTo>
                  <a:pt x="4021819" y="837545"/>
                  <a:pt x="4034632" y="869736"/>
                  <a:pt x="4047446" y="901927"/>
                </a:cubicBezTo>
                <a:cubicBezTo>
                  <a:pt x="4079479" y="972748"/>
                  <a:pt x="4105106" y="1043568"/>
                  <a:pt x="4117920" y="1114388"/>
                </a:cubicBezTo>
                <a:cubicBezTo>
                  <a:pt x="4111513" y="1095073"/>
                  <a:pt x="4105106" y="1082197"/>
                  <a:pt x="4098699" y="1062882"/>
                </a:cubicBezTo>
                <a:cubicBezTo>
                  <a:pt x="4079479" y="992062"/>
                  <a:pt x="4053852" y="921242"/>
                  <a:pt x="4021819" y="856860"/>
                </a:cubicBezTo>
                <a:cubicBezTo>
                  <a:pt x="4009005" y="818231"/>
                  <a:pt x="3996192" y="792478"/>
                  <a:pt x="3983379" y="760287"/>
                </a:cubicBezTo>
                <a:cubicBezTo>
                  <a:pt x="3964158" y="728096"/>
                  <a:pt x="3951345" y="695905"/>
                  <a:pt x="3944938" y="663714"/>
                </a:cubicBezTo>
                <a:cubicBezTo>
                  <a:pt x="3944938" y="660495"/>
                  <a:pt x="3946540" y="658885"/>
                  <a:pt x="3948142" y="658885"/>
                </a:cubicBezTo>
                <a:close/>
                <a:moveTo>
                  <a:pt x="2698494" y="657843"/>
                </a:moveTo>
                <a:lnTo>
                  <a:pt x="2698191" y="658578"/>
                </a:lnTo>
                <a:cubicBezTo>
                  <a:pt x="2697388" y="664207"/>
                  <a:pt x="2697388" y="670640"/>
                  <a:pt x="2697388" y="677073"/>
                </a:cubicBezTo>
                <a:lnTo>
                  <a:pt x="2700588" y="705263"/>
                </a:lnTo>
                <a:lnTo>
                  <a:pt x="2697388" y="688331"/>
                </a:lnTo>
                <a:lnTo>
                  <a:pt x="2696599" y="661462"/>
                </a:lnTo>
                <a:lnTo>
                  <a:pt x="2696762" y="660698"/>
                </a:lnTo>
                <a:close/>
                <a:moveTo>
                  <a:pt x="2699619" y="655987"/>
                </a:moveTo>
                <a:lnTo>
                  <a:pt x="2698494" y="657843"/>
                </a:lnTo>
                <a:lnTo>
                  <a:pt x="2699079" y="656420"/>
                </a:lnTo>
                <a:close/>
                <a:moveTo>
                  <a:pt x="1337216" y="655564"/>
                </a:moveTo>
                <a:lnTo>
                  <a:pt x="1357110" y="667752"/>
                </a:lnTo>
                <a:lnTo>
                  <a:pt x="1350628" y="666158"/>
                </a:lnTo>
                <a:lnTo>
                  <a:pt x="1348681" y="664093"/>
                </a:lnTo>
                <a:lnTo>
                  <a:pt x="1345470" y="664889"/>
                </a:lnTo>
                <a:lnTo>
                  <a:pt x="1344941" y="664759"/>
                </a:lnTo>
                <a:close/>
                <a:moveTo>
                  <a:pt x="3713239" y="650926"/>
                </a:moveTo>
                <a:lnTo>
                  <a:pt x="3722358" y="665072"/>
                </a:lnTo>
                <a:lnTo>
                  <a:pt x="3722723" y="664431"/>
                </a:lnTo>
                <a:cubicBezTo>
                  <a:pt x="3724328" y="663626"/>
                  <a:pt x="3725932" y="663626"/>
                  <a:pt x="3725932" y="663626"/>
                </a:cubicBezTo>
                <a:lnTo>
                  <a:pt x="3731341" y="679006"/>
                </a:lnTo>
                <a:lnTo>
                  <a:pt x="3800788" y="786730"/>
                </a:lnTo>
                <a:cubicBezTo>
                  <a:pt x="3827293" y="832534"/>
                  <a:pt x="3851389" y="879141"/>
                  <a:pt x="3873879" y="927355"/>
                </a:cubicBezTo>
                <a:lnTo>
                  <a:pt x="3896497" y="985470"/>
                </a:lnTo>
                <a:lnTo>
                  <a:pt x="3813639" y="819676"/>
                </a:lnTo>
                <a:lnTo>
                  <a:pt x="3737549" y="696658"/>
                </a:lnTo>
                <a:lnTo>
                  <a:pt x="3745189" y="718383"/>
                </a:lnTo>
                <a:cubicBezTo>
                  <a:pt x="3751608" y="736099"/>
                  <a:pt x="3758028" y="753814"/>
                  <a:pt x="3764447" y="773140"/>
                </a:cubicBezTo>
                <a:cubicBezTo>
                  <a:pt x="3777285" y="805351"/>
                  <a:pt x="3790123" y="844003"/>
                  <a:pt x="3796542" y="882655"/>
                </a:cubicBezTo>
                <a:cubicBezTo>
                  <a:pt x="3822218" y="953517"/>
                  <a:pt x="3841475" y="1030822"/>
                  <a:pt x="3860732" y="1101684"/>
                </a:cubicBezTo>
                <a:cubicBezTo>
                  <a:pt x="3867151" y="1108126"/>
                  <a:pt x="3860732" y="1108126"/>
                  <a:pt x="3860732" y="1108126"/>
                </a:cubicBezTo>
                <a:cubicBezTo>
                  <a:pt x="3835056" y="1030822"/>
                  <a:pt x="3815799" y="953517"/>
                  <a:pt x="3790123" y="882655"/>
                </a:cubicBezTo>
                <a:cubicBezTo>
                  <a:pt x="3783704" y="844003"/>
                  <a:pt x="3770866" y="811793"/>
                  <a:pt x="3758028" y="773140"/>
                </a:cubicBezTo>
                <a:cubicBezTo>
                  <a:pt x="3745189" y="734488"/>
                  <a:pt x="3732351" y="702278"/>
                  <a:pt x="3719513" y="670068"/>
                </a:cubicBezTo>
                <a:lnTo>
                  <a:pt x="3720275" y="668730"/>
                </a:lnTo>
                <a:lnTo>
                  <a:pt x="3713239" y="657354"/>
                </a:lnTo>
                <a:cubicBezTo>
                  <a:pt x="3706813" y="650926"/>
                  <a:pt x="3713239" y="650926"/>
                  <a:pt x="3713239" y="650926"/>
                </a:cubicBezTo>
                <a:close/>
                <a:moveTo>
                  <a:pt x="536177" y="649269"/>
                </a:moveTo>
                <a:lnTo>
                  <a:pt x="539671" y="650926"/>
                </a:lnTo>
                <a:lnTo>
                  <a:pt x="535838" y="649461"/>
                </a:lnTo>
                <a:close/>
                <a:moveTo>
                  <a:pt x="3490951" y="648596"/>
                </a:moveTo>
                <a:cubicBezTo>
                  <a:pt x="3492557" y="647792"/>
                  <a:pt x="3494164" y="647792"/>
                  <a:pt x="3494164" y="651009"/>
                </a:cubicBezTo>
                <a:cubicBezTo>
                  <a:pt x="3564845" y="753934"/>
                  <a:pt x="3629101" y="856859"/>
                  <a:pt x="3674081" y="979083"/>
                </a:cubicBezTo>
                <a:cubicBezTo>
                  <a:pt x="3719060" y="1107740"/>
                  <a:pt x="3751188" y="1242829"/>
                  <a:pt x="3757613" y="1384351"/>
                </a:cubicBezTo>
                <a:cubicBezTo>
                  <a:pt x="3757613" y="1384351"/>
                  <a:pt x="3751188" y="1384351"/>
                  <a:pt x="3751188" y="1384351"/>
                </a:cubicBezTo>
                <a:cubicBezTo>
                  <a:pt x="3744762" y="1268560"/>
                  <a:pt x="3725485" y="1152769"/>
                  <a:pt x="3686932" y="1036979"/>
                </a:cubicBezTo>
                <a:cubicBezTo>
                  <a:pt x="3667655" y="972650"/>
                  <a:pt x="3635527" y="901889"/>
                  <a:pt x="3603399" y="837561"/>
                </a:cubicBezTo>
                <a:cubicBezTo>
                  <a:pt x="3571271" y="773232"/>
                  <a:pt x="3532717" y="715337"/>
                  <a:pt x="3487738" y="651009"/>
                </a:cubicBezTo>
                <a:cubicBezTo>
                  <a:pt x="3487738" y="651009"/>
                  <a:pt x="3489345" y="649400"/>
                  <a:pt x="3490951" y="648596"/>
                </a:cubicBezTo>
                <a:close/>
                <a:moveTo>
                  <a:pt x="1329775" y="648348"/>
                </a:moveTo>
                <a:lnTo>
                  <a:pt x="1329117" y="650166"/>
                </a:lnTo>
                <a:lnTo>
                  <a:pt x="1327336" y="653339"/>
                </a:lnTo>
                <a:lnTo>
                  <a:pt x="1327682" y="654092"/>
                </a:lnTo>
                <a:lnTo>
                  <a:pt x="1330391" y="649098"/>
                </a:lnTo>
                <a:close/>
                <a:moveTo>
                  <a:pt x="2702825" y="647311"/>
                </a:moveTo>
                <a:lnTo>
                  <a:pt x="2699079" y="656420"/>
                </a:lnTo>
                <a:lnTo>
                  <a:pt x="2697388" y="657774"/>
                </a:lnTo>
                <a:lnTo>
                  <a:pt x="2696762" y="660698"/>
                </a:lnTo>
                <a:lnTo>
                  <a:pt x="2696585" y="660990"/>
                </a:lnTo>
                <a:lnTo>
                  <a:pt x="2696599" y="661462"/>
                </a:lnTo>
                <a:lnTo>
                  <a:pt x="2692569" y="680289"/>
                </a:lnTo>
                <a:cubicBezTo>
                  <a:pt x="2692569" y="688331"/>
                  <a:pt x="2694176" y="696372"/>
                  <a:pt x="2697388" y="702805"/>
                </a:cubicBezTo>
                <a:lnTo>
                  <a:pt x="2699278" y="716049"/>
                </a:lnTo>
                <a:lnTo>
                  <a:pt x="2690963" y="683506"/>
                </a:lnTo>
                <a:cubicBezTo>
                  <a:pt x="2690963" y="677073"/>
                  <a:pt x="2690963" y="667423"/>
                  <a:pt x="2693373" y="658578"/>
                </a:cubicBezTo>
                <a:close/>
                <a:moveTo>
                  <a:pt x="539671" y="644576"/>
                </a:moveTo>
                <a:cubicBezTo>
                  <a:pt x="546101" y="644576"/>
                  <a:pt x="539671" y="650926"/>
                  <a:pt x="539671" y="650926"/>
                </a:cubicBezTo>
                <a:cubicBezTo>
                  <a:pt x="539671" y="644576"/>
                  <a:pt x="539671" y="644576"/>
                  <a:pt x="539671" y="644576"/>
                </a:cubicBezTo>
                <a:close/>
                <a:moveTo>
                  <a:pt x="2705586" y="644021"/>
                </a:moveTo>
                <a:lnTo>
                  <a:pt x="2702825" y="647311"/>
                </a:lnTo>
                <a:lnTo>
                  <a:pt x="2703813" y="644908"/>
                </a:lnTo>
                <a:close/>
                <a:moveTo>
                  <a:pt x="521564" y="644006"/>
                </a:moveTo>
                <a:lnTo>
                  <a:pt x="535838" y="649461"/>
                </a:lnTo>
                <a:lnTo>
                  <a:pt x="533242" y="650926"/>
                </a:lnTo>
                <a:close/>
                <a:moveTo>
                  <a:pt x="2867611" y="641686"/>
                </a:moveTo>
                <a:lnTo>
                  <a:pt x="2880028" y="643462"/>
                </a:lnTo>
                <a:lnTo>
                  <a:pt x="2920657" y="660990"/>
                </a:lnTo>
                <a:cubicBezTo>
                  <a:pt x="2952782" y="677073"/>
                  <a:pt x="2983301" y="696372"/>
                  <a:pt x="3012213" y="715671"/>
                </a:cubicBezTo>
                <a:lnTo>
                  <a:pt x="3010378" y="714978"/>
                </a:lnTo>
                <a:lnTo>
                  <a:pt x="2988923" y="704413"/>
                </a:lnTo>
                <a:lnTo>
                  <a:pt x="2986277" y="703701"/>
                </a:lnTo>
                <a:lnTo>
                  <a:pt x="2973663" y="696372"/>
                </a:lnTo>
                <a:cubicBezTo>
                  <a:pt x="2941538" y="677073"/>
                  <a:pt x="2909413" y="657774"/>
                  <a:pt x="2875682" y="644104"/>
                </a:cubicBezTo>
                <a:close/>
                <a:moveTo>
                  <a:pt x="2786053" y="641048"/>
                </a:moveTo>
                <a:lnTo>
                  <a:pt x="2803401" y="642496"/>
                </a:lnTo>
                <a:cubicBezTo>
                  <a:pt x="2819463" y="644908"/>
                  <a:pt x="2835526" y="648124"/>
                  <a:pt x="2851588" y="651341"/>
                </a:cubicBezTo>
                <a:cubicBezTo>
                  <a:pt x="2877288" y="664207"/>
                  <a:pt x="2909413" y="670640"/>
                  <a:pt x="2941538" y="683506"/>
                </a:cubicBezTo>
                <a:lnTo>
                  <a:pt x="2979967" y="702004"/>
                </a:lnTo>
                <a:lnTo>
                  <a:pt x="2966208" y="698303"/>
                </a:lnTo>
                <a:lnTo>
                  <a:pt x="2963223" y="697176"/>
                </a:lnTo>
                <a:lnTo>
                  <a:pt x="2941538" y="691667"/>
                </a:lnTo>
                <a:lnTo>
                  <a:pt x="2935113" y="689939"/>
                </a:lnTo>
                <a:cubicBezTo>
                  <a:pt x="2919051" y="683506"/>
                  <a:pt x="2902988" y="677073"/>
                  <a:pt x="2886926" y="671444"/>
                </a:cubicBezTo>
                <a:lnTo>
                  <a:pt x="2847500" y="660259"/>
                </a:lnTo>
                <a:lnTo>
                  <a:pt x="2806613" y="644908"/>
                </a:lnTo>
                <a:close/>
                <a:moveTo>
                  <a:pt x="1332770" y="640071"/>
                </a:moveTo>
                <a:lnTo>
                  <a:pt x="1330190" y="647202"/>
                </a:lnTo>
                <a:lnTo>
                  <a:pt x="1330938" y="648092"/>
                </a:lnTo>
                <a:lnTo>
                  <a:pt x="1334589" y="641362"/>
                </a:lnTo>
                <a:close/>
                <a:moveTo>
                  <a:pt x="2756331" y="639873"/>
                </a:moveTo>
                <a:lnTo>
                  <a:pt x="2790551" y="643300"/>
                </a:lnTo>
                <a:cubicBezTo>
                  <a:pt x="2806613" y="646516"/>
                  <a:pt x="2822676" y="651341"/>
                  <a:pt x="2838738" y="657774"/>
                </a:cubicBezTo>
                <a:lnTo>
                  <a:pt x="2847500" y="660259"/>
                </a:lnTo>
                <a:lnTo>
                  <a:pt x="2909413" y="683506"/>
                </a:lnTo>
                <a:lnTo>
                  <a:pt x="2931756" y="689182"/>
                </a:lnTo>
                <a:lnTo>
                  <a:pt x="2889636" y="679686"/>
                </a:lnTo>
                <a:lnTo>
                  <a:pt x="2885888" y="679360"/>
                </a:lnTo>
                <a:lnTo>
                  <a:pt x="2877288" y="677073"/>
                </a:lnTo>
                <a:cubicBezTo>
                  <a:pt x="2858013" y="670640"/>
                  <a:pt x="2838738" y="664207"/>
                  <a:pt x="2819463" y="657774"/>
                </a:cubicBezTo>
                <a:cubicBezTo>
                  <a:pt x="2806613" y="651341"/>
                  <a:pt x="2793763" y="651341"/>
                  <a:pt x="2780913" y="644908"/>
                </a:cubicBezTo>
                <a:cubicBezTo>
                  <a:pt x="2761638" y="644908"/>
                  <a:pt x="2748788" y="644908"/>
                  <a:pt x="2735938" y="651341"/>
                </a:cubicBezTo>
                <a:cubicBezTo>
                  <a:pt x="2723088" y="657774"/>
                  <a:pt x="2716663" y="664207"/>
                  <a:pt x="2716663" y="677073"/>
                </a:cubicBezTo>
                <a:cubicBezTo>
                  <a:pt x="2710238" y="686722"/>
                  <a:pt x="2708632" y="697980"/>
                  <a:pt x="2708632" y="710042"/>
                </a:cubicBezTo>
                <a:lnTo>
                  <a:pt x="2709077" y="720506"/>
                </a:lnTo>
                <a:lnTo>
                  <a:pt x="2704616" y="702805"/>
                </a:lnTo>
                <a:lnTo>
                  <a:pt x="2704196" y="700670"/>
                </a:lnTo>
                <a:lnTo>
                  <a:pt x="2709435" y="671444"/>
                </a:lnTo>
                <a:cubicBezTo>
                  <a:pt x="2713451" y="660990"/>
                  <a:pt x="2719876" y="651341"/>
                  <a:pt x="2729513" y="644908"/>
                </a:cubicBezTo>
                <a:close/>
                <a:moveTo>
                  <a:pt x="3467160" y="639833"/>
                </a:moveTo>
                <a:cubicBezTo>
                  <a:pt x="3468768" y="639833"/>
                  <a:pt x="3471983" y="641441"/>
                  <a:pt x="3475197" y="644656"/>
                </a:cubicBezTo>
                <a:cubicBezTo>
                  <a:pt x="3494485" y="708956"/>
                  <a:pt x="3533061" y="766827"/>
                  <a:pt x="3565208" y="824697"/>
                </a:cubicBezTo>
                <a:cubicBezTo>
                  <a:pt x="3584496" y="856847"/>
                  <a:pt x="3597355" y="882567"/>
                  <a:pt x="3616643" y="914718"/>
                </a:cubicBezTo>
                <a:cubicBezTo>
                  <a:pt x="3629502" y="946868"/>
                  <a:pt x="3642361" y="979018"/>
                  <a:pt x="3648790" y="1011169"/>
                </a:cubicBezTo>
                <a:cubicBezTo>
                  <a:pt x="3635931" y="979018"/>
                  <a:pt x="3623073" y="946868"/>
                  <a:pt x="3610214" y="914718"/>
                </a:cubicBezTo>
                <a:cubicBezTo>
                  <a:pt x="3590926" y="882567"/>
                  <a:pt x="3578067" y="856847"/>
                  <a:pt x="3558779" y="824697"/>
                </a:cubicBezTo>
                <a:cubicBezTo>
                  <a:pt x="3526632" y="766827"/>
                  <a:pt x="3488056" y="708956"/>
                  <a:pt x="3468768" y="644656"/>
                </a:cubicBezTo>
                <a:cubicBezTo>
                  <a:pt x="3465553" y="641441"/>
                  <a:pt x="3465553" y="639833"/>
                  <a:pt x="3467160" y="639833"/>
                </a:cubicBezTo>
                <a:close/>
                <a:moveTo>
                  <a:pt x="2742363" y="638475"/>
                </a:moveTo>
                <a:lnTo>
                  <a:pt x="2755213" y="638475"/>
                </a:lnTo>
                <a:lnTo>
                  <a:pt x="2761144" y="638970"/>
                </a:lnTo>
                <a:lnTo>
                  <a:pt x="2756331" y="639873"/>
                </a:lnTo>
                <a:close/>
                <a:moveTo>
                  <a:pt x="2721482" y="638475"/>
                </a:moveTo>
                <a:lnTo>
                  <a:pt x="2742363" y="638475"/>
                </a:lnTo>
                <a:cubicBezTo>
                  <a:pt x="2735938" y="638475"/>
                  <a:pt x="2716663" y="644908"/>
                  <a:pt x="2710238" y="651341"/>
                </a:cubicBezTo>
                <a:lnTo>
                  <a:pt x="2703242" y="661529"/>
                </a:lnTo>
                <a:lnTo>
                  <a:pt x="2703813" y="657774"/>
                </a:lnTo>
                <a:lnTo>
                  <a:pt x="2709952" y="647711"/>
                </a:lnTo>
                <a:close/>
                <a:moveTo>
                  <a:pt x="2710238" y="638475"/>
                </a:moveTo>
                <a:lnTo>
                  <a:pt x="2707438" y="643093"/>
                </a:lnTo>
                <a:lnTo>
                  <a:pt x="2705586" y="644021"/>
                </a:lnTo>
                <a:close/>
                <a:moveTo>
                  <a:pt x="2768063" y="637671"/>
                </a:moveTo>
                <a:lnTo>
                  <a:pt x="2786053" y="641048"/>
                </a:lnTo>
                <a:lnTo>
                  <a:pt x="2761144" y="638970"/>
                </a:lnTo>
                <a:close/>
                <a:moveTo>
                  <a:pt x="3568740" y="635894"/>
                </a:moveTo>
                <a:cubicBezTo>
                  <a:pt x="3570347" y="635090"/>
                  <a:pt x="3571955" y="635090"/>
                  <a:pt x="3571955" y="638305"/>
                </a:cubicBezTo>
                <a:cubicBezTo>
                  <a:pt x="3591243" y="664019"/>
                  <a:pt x="3610531" y="689734"/>
                  <a:pt x="3629819" y="715449"/>
                </a:cubicBezTo>
                <a:cubicBezTo>
                  <a:pt x="3649107" y="741164"/>
                  <a:pt x="3668395" y="766879"/>
                  <a:pt x="3681254" y="799023"/>
                </a:cubicBezTo>
                <a:cubicBezTo>
                  <a:pt x="3713401" y="856881"/>
                  <a:pt x="3732689" y="914739"/>
                  <a:pt x="3751977" y="972598"/>
                </a:cubicBezTo>
                <a:cubicBezTo>
                  <a:pt x="3774480" y="1043314"/>
                  <a:pt x="3788946" y="1115637"/>
                  <a:pt x="3799394" y="1187960"/>
                </a:cubicBezTo>
                <a:lnTo>
                  <a:pt x="3819759" y="1376149"/>
                </a:lnTo>
                <a:lnTo>
                  <a:pt x="3854463" y="1353527"/>
                </a:lnTo>
                <a:lnTo>
                  <a:pt x="3820054" y="1378873"/>
                </a:lnTo>
                <a:lnTo>
                  <a:pt x="3820370" y="1381787"/>
                </a:lnTo>
                <a:lnTo>
                  <a:pt x="3847768" y="1365301"/>
                </a:lnTo>
                <a:lnTo>
                  <a:pt x="3894814" y="1334550"/>
                </a:lnTo>
                <a:lnTo>
                  <a:pt x="3893393" y="1328151"/>
                </a:lnTo>
                <a:lnTo>
                  <a:pt x="3854463" y="1353527"/>
                </a:lnTo>
                <a:lnTo>
                  <a:pt x="3873469" y="1339528"/>
                </a:lnTo>
                <a:lnTo>
                  <a:pt x="3892706" y="1325058"/>
                </a:lnTo>
                <a:lnTo>
                  <a:pt x="3860245" y="1178834"/>
                </a:lnTo>
                <a:cubicBezTo>
                  <a:pt x="3847386" y="1120912"/>
                  <a:pt x="3834527" y="1069425"/>
                  <a:pt x="3815239" y="1011503"/>
                </a:cubicBezTo>
                <a:cubicBezTo>
                  <a:pt x="3789521" y="940709"/>
                  <a:pt x="3763804" y="869915"/>
                  <a:pt x="3731657" y="805557"/>
                </a:cubicBezTo>
                <a:cubicBezTo>
                  <a:pt x="3718798" y="773378"/>
                  <a:pt x="3699510" y="734763"/>
                  <a:pt x="3686651" y="702584"/>
                </a:cubicBezTo>
                <a:cubicBezTo>
                  <a:pt x="3673793" y="689712"/>
                  <a:pt x="3667363" y="670405"/>
                  <a:pt x="3654505" y="657533"/>
                </a:cubicBezTo>
                <a:cubicBezTo>
                  <a:pt x="3654505" y="651097"/>
                  <a:pt x="3654505" y="644662"/>
                  <a:pt x="3648075" y="644662"/>
                </a:cubicBezTo>
                <a:cubicBezTo>
                  <a:pt x="3648075" y="644662"/>
                  <a:pt x="3648075" y="644662"/>
                  <a:pt x="3648075" y="638226"/>
                </a:cubicBezTo>
                <a:cubicBezTo>
                  <a:pt x="3648075" y="638226"/>
                  <a:pt x="3648075" y="638226"/>
                  <a:pt x="3654505" y="638226"/>
                </a:cubicBezTo>
                <a:cubicBezTo>
                  <a:pt x="3648075" y="638226"/>
                  <a:pt x="3648075" y="644662"/>
                  <a:pt x="3654505" y="644662"/>
                </a:cubicBezTo>
                <a:cubicBezTo>
                  <a:pt x="3654505" y="644662"/>
                  <a:pt x="3654505" y="638226"/>
                  <a:pt x="3654505" y="638226"/>
                </a:cubicBezTo>
                <a:cubicBezTo>
                  <a:pt x="3654505" y="638226"/>
                  <a:pt x="3654505" y="644662"/>
                  <a:pt x="3660934" y="644662"/>
                </a:cubicBezTo>
                <a:cubicBezTo>
                  <a:pt x="3660934" y="651097"/>
                  <a:pt x="3667363" y="657533"/>
                  <a:pt x="3667363" y="663969"/>
                </a:cubicBezTo>
                <a:cubicBezTo>
                  <a:pt x="3673793" y="676841"/>
                  <a:pt x="3680222" y="683277"/>
                  <a:pt x="3686651" y="696148"/>
                </a:cubicBezTo>
                <a:cubicBezTo>
                  <a:pt x="3699510" y="721891"/>
                  <a:pt x="3712369" y="747635"/>
                  <a:pt x="3725228" y="773378"/>
                </a:cubicBezTo>
                <a:cubicBezTo>
                  <a:pt x="3744516" y="818429"/>
                  <a:pt x="3770233" y="869915"/>
                  <a:pt x="3789521" y="921402"/>
                </a:cubicBezTo>
                <a:cubicBezTo>
                  <a:pt x="3815239" y="992196"/>
                  <a:pt x="3834527" y="1062990"/>
                  <a:pt x="3853815" y="1133784"/>
                </a:cubicBezTo>
                <a:cubicBezTo>
                  <a:pt x="3863459" y="1169181"/>
                  <a:pt x="3871496" y="1204578"/>
                  <a:pt x="3879533" y="1240779"/>
                </a:cubicBezTo>
                <a:lnTo>
                  <a:pt x="3898000" y="1321077"/>
                </a:lnTo>
                <a:lnTo>
                  <a:pt x="3965846" y="1270047"/>
                </a:lnTo>
                <a:lnTo>
                  <a:pt x="3946970" y="1141107"/>
                </a:lnTo>
                <a:lnTo>
                  <a:pt x="3902580" y="1001101"/>
                </a:lnTo>
                <a:lnTo>
                  <a:pt x="3944560" y="1108963"/>
                </a:lnTo>
                <a:lnTo>
                  <a:pt x="3970973" y="1266191"/>
                </a:lnTo>
                <a:lnTo>
                  <a:pt x="3989067" y="1252582"/>
                </a:lnTo>
                <a:lnTo>
                  <a:pt x="3980429" y="1130376"/>
                </a:lnTo>
                <a:cubicBezTo>
                  <a:pt x="3974788" y="1088579"/>
                  <a:pt x="3966730" y="1046783"/>
                  <a:pt x="3957061" y="1004987"/>
                </a:cubicBezTo>
                <a:cubicBezTo>
                  <a:pt x="3950615" y="969621"/>
                  <a:pt x="3942557" y="934255"/>
                  <a:pt x="3932082" y="900496"/>
                </a:cubicBezTo>
                <a:lnTo>
                  <a:pt x="3896278" y="814489"/>
                </a:lnTo>
                <a:lnTo>
                  <a:pt x="3911937" y="844232"/>
                </a:lnTo>
                <a:cubicBezTo>
                  <a:pt x="3924830" y="876383"/>
                  <a:pt x="3937722" y="908534"/>
                  <a:pt x="3950615" y="940685"/>
                </a:cubicBezTo>
                <a:cubicBezTo>
                  <a:pt x="3957061" y="979266"/>
                  <a:pt x="3963507" y="1011417"/>
                  <a:pt x="3969953" y="1043568"/>
                </a:cubicBezTo>
                <a:cubicBezTo>
                  <a:pt x="3979623" y="1078934"/>
                  <a:pt x="3986069" y="1114300"/>
                  <a:pt x="3990098" y="1149666"/>
                </a:cubicBezTo>
                <a:lnTo>
                  <a:pt x="3995319" y="1247880"/>
                </a:lnTo>
                <a:lnTo>
                  <a:pt x="4053371" y="1204217"/>
                </a:lnTo>
                <a:lnTo>
                  <a:pt x="4090626" y="1173429"/>
                </a:lnTo>
                <a:lnTo>
                  <a:pt x="4078761" y="1103918"/>
                </a:lnTo>
                <a:cubicBezTo>
                  <a:pt x="4073116" y="1076606"/>
                  <a:pt x="4066663" y="1049293"/>
                  <a:pt x="4060211" y="1023587"/>
                </a:cubicBezTo>
                <a:cubicBezTo>
                  <a:pt x="4027949" y="895057"/>
                  <a:pt x="3982782" y="766526"/>
                  <a:pt x="3905353" y="663702"/>
                </a:cubicBezTo>
                <a:cubicBezTo>
                  <a:pt x="3898900" y="657276"/>
                  <a:pt x="3905353" y="657276"/>
                  <a:pt x="3905353" y="657276"/>
                </a:cubicBezTo>
                <a:cubicBezTo>
                  <a:pt x="3944067" y="702261"/>
                  <a:pt x="3969877" y="753673"/>
                  <a:pt x="3995687" y="805086"/>
                </a:cubicBezTo>
                <a:cubicBezTo>
                  <a:pt x="4021496" y="866137"/>
                  <a:pt x="4042467" y="928796"/>
                  <a:pt x="4059404" y="992258"/>
                </a:cubicBezTo>
                <a:lnTo>
                  <a:pt x="4095815" y="1169140"/>
                </a:lnTo>
                <a:lnTo>
                  <a:pt x="4140110" y="1132534"/>
                </a:lnTo>
                <a:cubicBezTo>
                  <a:pt x="4169023" y="1107566"/>
                  <a:pt x="4197936" y="1081792"/>
                  <a:pt x="4226849" y="1056019"/>
                </a:cubicBezTo>
                <a:lnTo>
                  <a:pt x="4287441" y="1001331"/>
                </a:lnTo>
                <a:lnTo>
                  <a:pt x="4267994" y="944592"/>
                </a:lnTo>
                <a:cubicBezTo>
                  <a:pt x="4257676" y="916563"/>
                  <a:pt x="4246563" y="889335"/>
                  <a:pt x="4233863" y="863708"/>
                </a:cubicBezTo>
                <a:cubicBezTo>
                  <a:pt x="4233863" y="857301"/>
                  <a:pt x="4240213" y="857301"/>
                  <a:pt x="4240213" y="857301"/>
                </a:cubicBezTo>
                <a:lnTo>
                  <a:pt x="4291681" y="997504"/>
                </a:lnTo>
                <a:lnTo>
                  <a:pt x="4315194" y="976282"/>
                </a:lnTo>
                <a:cubicBezTo>
                  <a:pt x="4324831" y="969033"/>
                  <a:pt x="4336075" y="962590"/>
                  <a:pt x="4348925" y="959368"/>
                </a:cubicBezTo>
                <a:lnTo>
                  <a:pt x="4340807" y="970289"/>
                </a:lnTo>
                <a:lnTo>
                  <a:pt x="4316800" y="983531"/>
                </a:lnTo>
                <a:lnTo>
                  <a:pt x="4293760" y="1003170"/>
                </a:lnTo>
                <a:lnTo>
                  <a:pt x="4299777" y="1019560"/>
                </a:lnTo>
                <a:lnTo>
                  <a:pt x="4305044" y="1015118"/>
                </a:lnTo>
                <a:lnTo>
                  <a:pt x="4300060" y="1020329"/>
                </a:lnTo>
                <a:lnTo>
                  <a:pt x="4301907" y="1025362"/>
                </a:lnTo>
                <a:lnTo>
                  <a:pt x="4326438" y="998028"/>
                </a:lnTo>
                <a:lnTo>
                  <a:pt x="4347023" y="975090"/>
                </a:lnTo>
                <a:lnTo>
                  <a:pt x="4377838" y="950508"/>
                </a:lnTo>
                <a:cubicBezTo>
                  <a:pt x="4389082" y="941649"/>
                  <a:pt x="4400326" y="933594"/>
                  <a:pt x="4413176" y="927151"/>
                </a:cubicBezTo>
                <a:lnTo>
                  <a:pt x="4387412" y="954137"/>
                </a:lnTo>
                <a:lnTo>
                  <a:pt x="4366594" y="967422"/>
                </a:lnTo>
                <a:cubicBezTo>
                  <a:pt x="4350531" y="980309"/>
                  <a:pt x="4336075" y="994807"/>
                  <a:pt x="4323225" y="1010915"/>
                </a:cubicBezTo>
                <a:lnTo>
                  <a:pt x="4302594" y="1027234"/>
                </a:lnTo>
                <a:lnTo>
                  <a:pt x="4303713" y="1030282"/>
                </a:lnTo>
                <a:cubicBezTo>
                  <a:pt x="4303713" y="1030282"/>
                  <a:pt x="4302126" y="1031884"/>
                  <a:pt x="4300538" y="1032685"/>
                </a:cubicBezTo>
                <a:lnTo>
                  <a:pt x="4298067" y="1030815"/>
                </a:lnTo>
                <a:lnTo>
                  <a:pt x="4292246" y="1035419"/>
                </a:lnTo>
                <a:lnTo>
                  <a:pt x="4297433" y="1030335"/>
                </a:lnTo>
                <a:lnTo>
                  <a:pt x="4297363" y="1030282"/>
                </a:lnTo>
                <a:lnTo>
                  <a:pt x="4295563" y="1025030"/>
                </a:lnTo>
                <a:lnTo>
                  <a:pt x="4278249" y="1043132"/>
                </a:lnTo>
                <a:cubicBezTo>
                  <a:pt x="4265399" y="1056019"/>
                  <a:pt x="4252549" y="1067295"/>
                  <a:pt x="4239699" y="1078571"/>
                </a:cubicBezTo>
                <a:lnTo>
                  <a:pt x="4233426" y="1084337"/>
                </a:lnTo>
                <a:lnTo>
                  <a:pt x="4213998" y="1101122"/>
                </a:lnTo>
                <a:cubicBezTo>
                  <a:pt x="4149748" y="1146226"/>
                  <a:pt x="4091922" y="1197773"/>
                  <a:pt x="4027671" y="1242877"/>
                </a:cubicBezTo>
                <a:lnTo>
                  <a:pt x="3973494" y="1281200"/>
                </a:lnTo>
                <a:lnTo>
                  <a:pt x="3976375" y="1298350"/>
                </a:lnTo>
                <a:lnTo>
                  <a:pt x="4068946" y="1228097"/>
                </a:lnTo>
                <a:lnTo>
                  <a:pt x="4027671" y="1262207"/>
                </a:lnTo>
                <a:lnTo>
                  <a:pt x="3976376" y="1298355"/>
                </a:lnTo>
                <a:lnTo>
                  <a:pt x="3976688" y="1300214"/>
                </a:lnTo>
                <a:lnTo>
                  <a:pt x="3973918" y="1300214"/>
                </a:lnTo>
                <a:lnTo>
                  <a:pt x="3913626" y="1345971"/>
                </a:lnTo>
                <a:lnTo>
                  <a:pt x="3904956" y="1351321"/>
                </a:lnTo>
                <a:lnTo>
                  <a:pt x="3905250" y="1352601"/>
                </a:lnTo>
                <a:lnTo>
                  <a:pt x="3902882" y="1352601"/>
                </a:lnTo>
                <a:lnTo>
                  <a:pt x="3874845" y="1369904"/>
                </a:lnTo>
                <a:lnTo>
                  <a:pt x="3899398" y="1352601"/>
                </a:lnTo>
                <a:lnTo>
                  <a:pt x="3898821" y="1352601"/>
                </a:lnTo>
                <a:lnTo>
                  <a:pt x="3895158" y="1336101"/>
                </a:lnTo>
                <a:lnTo>
                  <a:pt x="3873469" y="1352414"/>
                </a:lnTo>
                <a:lnTo>
                  <a:pt x="3821019" y="1387791"/>
                </a:lnTo>
                <a:lnTo>
                  <a:pt x="3822575" y="1402162"/>
                </a:lnTo>
                <a:lnTo>
                  <a:pt x="3874845" y="1369904"/>
                </a:lnTo>
                <a:lnTo>
                  <a:pt x="3849375" y="1387853"/>
                </a:lnTo>
                <a:lnTo>
                  <a:pt x="3822662" y="1402965"/>
                </a:lnTo>
                <a:lnTo>
                  <a:pt x="3822700" y="1403322"/>
                </a:lnTo>
                <a:cubicBezTo>
                  <a:pt x="3822700" y="1406537"/>
                  <a:pt x="3821093" y="1408144"/>
                  <a:pt x="3819485" y="1408144"/>
                </a:cubicBezTo>
                <a:lnTo>
                  <a:pt x="3817848" y="1405688"/>
                </a:lnTo>
                <a:lnTo>
                  <a:pt x="3806007" y="1412386"/>
                </a:lnTo>
                <a:lnTo>
                  <a:pt x="3817560" y="1405256"/>
                </a:lnTo>
                <a:lnTo>
                  <a:pt x="3816271" y="1403322"/>
                </a:lnTo>
                <a:lnTo>
                  <a:pt x="3815248" y="1391683"/>
                </a:lnTo>
                <a:lnTo>
                  <a:pt x="3782715" y="1413627"/>
                </a:lnTo>
                <a:cubicBezTo>
                  <a:pt x="3751392" y="1434568"/>
                  <a:pt x="3719267" y="1455509"/>
                  <a:pt x="3687141" y="1474839"/>
                </a:cubicBezTo>
                <a:cubicBezTo>
                  <a:pt x="3674291" y="1484504"/>
                  <a:pt x="3659834" y="1494169"/>
                  <a:pt x="3644575" y="1503028"/>
                </a:cubicBezTo>
                <a:lnTo>
                  <a:pt x="3626190" y="1512091"/>
                </a:lnTo>
                <a:lnTo>
                  <a:pt x="3614056" y="1515915"/>
                </a:lnTo>
                <a:lnTo>
                  <a:pt x="3600185" y="1518314"/>
                </a:lnTo>
                <a:lnTo>
                  <a:pt x="3644575" y="1494169"/>
                </a:lnTo>
                <a:cubicBezTo>
                  <a:pt x="3659834" y="1486115"/>
                  <a:pt x="3674291" y="1478060"/>
                  <a:pt x="3687141" y="1468395"/>
                </a:cubicBezTo>
                <a:cubicBezTo>
                  <a:pt x="3719267" y="1449065"/>
                  <a:pt x="3751392" y="1428124"/>
                  <a:pt x="3782715" y="1406378"/>
                </a:cubicBezTo>
                <a:lnTo>
                  <a:pt x="3797045" y="1395822"/>
                </a:lnTo>
                <a:lnTo>
                  <a:pt x="3814679" y="1385211"/>
                </a:lnTo>
                <a:lnTo>
                  <a:pt x="3814483" y="1382977"/>
                </a:lnTo>
                <a:lnTo>
                  <a:pt x="3797045" y="1395822"/>
                </a:lnTo>
                <a:lnTo>
                  <a:pt x="3655016" y="1481282"/>
                </a:lnTo>
                <a:lnTo>
                  <a:pt x="3590764" y="1519943"/>
                </a:lnTo>
                <a:lnTo>
                  <a:pt x="3579206" y="1524128"/>
                </a:lnTo>
                <a:lnTo>
                  <a:pt x="3579701" y="1526599"/>
                </a:lnTo>
                <a:lnTo>
                  <a:pt x="3590764" y="1519943"/>
                </a:lnTo>
                <a:lnTo>
                  <a:pt x="3590765" y="1519942"/>
                </a:lnTo>
                <a:lnTo>
                  <a:pt x="3600185" y="1518314"/>
                </a:lnTo>
                <a:lnTo>
                  <a:pt x="3597190" y="1519942"/>
                </a:lnTo>
                <a:lnTo>
                  <a:pt x="3580346" y="1529823"/>
                </a:lnTo>
                <a:lnTo>
                  <a:pt x="3580355" y="1529866"/>
                </a:lnTo>
                <a:lnTo>
                  <a:pt x="3610040" y="1519942"/>
                </a:lnTo>
                <a:lnTo>
                  <a:pt x="3610793" y="1519681"/>
                </a:lnTo>
                <a:lnTo>
                  <a:pt x="3597190" y="1526386"/>
                </a:lnTo>
                <a:lnTo>
                  <a:pt x="3581500" y="1535589"/>
                </a:lnTo>
                <a:lnTo>
                  <a:pt x="3582287" y="1539518"/>
                </a:lnTo>
                <a:lnTo>
                  <a:pt x="3584340" y="1538467"/>
                </a:lnTo>
                <a:lnTo>
                  <a:pt x="3626625" y="1514172"/>
                </a:lnTo>
                <a:lnTo>
                  <a:pt x="3649394" y="1506250"/>
                </a:lnTo>
                <a:lnTo>
                  <a:pt x="3676551" y="1494861"/>
                </a:lnTo>
                <a:lnTo>
                  <a:pt x="3583224" y="1544203"/>
                </a:lnTo>
                <a:lnTo>
                  <a:pt x="3584576" y="1550957"/>
                </a:lnTo>
                <a:cubicBezTo>
                  <a:pt x="3584576" y="1557389"/>
                  <a:pt x="3578140" y="1557389"/>
                  <a:pt x="3578140" y="1550957"/>
                </a:cubicBezTo>
                <a:lnTo>
                  <a:pt x="3577574" y="1547190"/>
                </a:lnTo>
                <a:lnTo>
                  <a:pt x="3507239" y="1584376"/>
                </a:lnTo>
                <a:cubicBezTo>
                  <a:pt x="3507239" y="1584376"/>
                  <a:pt x="3500814" y="1584376"/>
                  <a:pt x="3507239" y="1577933"/>
                </a:cubicBezTo>
                <a:lnTo>
                  <a:pt x="3576841" y="1542305"/>
                </a:lnTo>
                <a:lnTo>
                  <a:pt x="3576291" y="1538644"/>
                </a:lnTo>
                <a:lnTo>
                  <a:pt x="3554624" y="1551354"/>
                </a:lnTo>
                <a:cubicBezTo>
                  <a:pt x="3539364" y="1558603"/>
                  <a:pt x="3523301" y="1565046"/>
                  <a:pt x="3507239" y="1571489"/>
                </a:cubicBezTo>
                <a:cubicBezTo>
                  <a:pt x="3507239" y="1571489"/>
                  <a:pt x="3505633" y="1569879"/>
                  <a:pt x="3504026" y="1568268"/>
                </a:cubicBezTo>
                <a:lnTo>
                  <a:pt x="3502574" y="1566811"/>
                </a:lnTo>
                <a:lnTo>
                  <a:pt x="3507446" y="1564838"/>
                </a:lnTo>
                <a:lnTo>
                  <a:pt x="3507239" y="1565046"/>
                </a:lnTo>
                <a:lnTo>
                  <a:pt x="3513462" y="1562402"/>
                </a:lnTo>
                <a:lnTo>
                  <a:pt x="3516876" y="1561019"/>
                </a:lnTo>
                <a:lnTo>
                  <a:pt x="3517587" y="1560649"/>
                </a:lnTo>
                <a:lnTo>
                  <a:pt x="3554624" y="1544910"/>
                </a:lnTo>
                <a:lnTo>
                  <a:pt x="3575402" y="1532722"/>
                </a:lnTo>
                <a:lnTo>
                  <a:pt x="3575231" y="1531578"/>
                </a:lnTo>
                <a:lnTo>
                  <a:pt x="3566670" y="1534440"/>
                </a:lnTo>
                <a:lnTo>
                  <a:pt x="3574915" y="1529479"/>
                </a:lnTo>
                <a:lnTo>
                  <a:pt x="3574375" y="1525878"/>
                </a:lnTo>
                <a:lnTo>
                  <a:pt x="3561852" y="1530413"/>
                </a:lnTo>
                <a:cubicBezTo>
                  <a:pt x="3552214" y="1534440"/>
                  <a:pt x="3542577" y="1539273"/>
                  <a:pt x="3532939" y="1545716"/>
                </a:cubicBezTo>
                <a:lnTo>
                  <a:pt x="3520732" y="1549389"/>
                </a:lnTo>
                <a:lnTo>
                  <a:pt x="3526514" y="1545716"/>
                </a:lnTo>
                <a:cubicBezTo>
                  <a:pt x="3536152" y="1539273"/>
                  <a:pt x="3545789" y="1534440"/>
                  <a:pt x="3556230" y="1529607"/>
                </a:cubicBezTo>
                <a:lnTo>
                  <a:pt x="3573711" y="1521454"/>
                </a:lnTo>
                <a:lnTo>
                  <a:pt x="3570898" y="1502720"/>
                </a:lnTo>
                <a:cubicBezTo>
                  <a:pt x="3566876" y="1486640"/>
                  <a:pt x="3562048" y="1470561"/>
                  <a:pt x="3558830" y="1454482"/>
                </a:cubicBezTo>
                <a:cubicBezTo>
                  <a:pt x="3558830" y="1435187"/>
                  <a:pt x="3552393" y="1422323"/>
                  <a:pt x="3552393" y="1403028"/>
                </a:cubicBezTo>
                <a:cubicBezTo>
                  <a:pt x="3545957" y="1383733"/>
                  <a:pt x="3545957" y="1364438"/>
                  <a:pt x="3539520" y="1345143"/>
                </a:cubicBezTo>
                <a:cubicBezTo>
                  <a:pt x="3533083" y="1312984"/>
                  <a:pt x="3526647" y="1274394"/>
                  <a:pt x="3513774" y="1235803"/>
                </a:cubicBezTo>
                <a:cubicBezTo>
                  <a:pt x="3494464" y="1165055"/>
                  <a:pt x="3475154" y="1100738"/>
                  <a:pt x="3442971" y="1036420"/>
                </a:cubicBezTo>
                <a:cubicBezTo>
                  <a:pt x="3423661" y="1004262"/>
                  <a:pt x="3410788" y="972103"/>
                  <a:pt x="3391478" y="939944"/>
                </a:cubicBezTo>
                <a:cubicBezTo>
                  <a:pt x="3378605" y="907786"/>
                  <a:pt x="3359295" y="882059"/>
                  <a:pt x="3339985" y="849900"/>
                </a:cubicBezTo>
                <a:cubicBezTo>
                  <a:pt x="3301366" y="798447"/>
                  <a:pt x="3256310" y="746993"/>
                  <a:pt x="3230563" y="689108"/>
                </a:cubicBezTo>
                <a:cubicBezTo>
                  <a:pt x="3230563" y="685892"/>
                  <a:pt x="3232172" y="684284"/>
                  <a:pt x="3233781" y="684284"/>
                </a:cubicBezTo>
                <a:cubicBezTo>
                  <a:pt x="3235391" y="684284"/>
                  <a:pt x="3237000" y="685892"/>
                  <a:pt x="3237000" y="689108"/>
                </a:cubicBezTo>
                <a:cubicBezTo>
                  <a:pt x="3249873" y="721266"/>
                  <a:pt x="3269183" y="746993"/>
                  <a:pt x="3288493" y="779152"/>
                </a:cubicBezTo>
                <a:cubicBezTo>
                  <a:pt x="3307802" y="804878"/>
                  <a:pt x="3333549" y="830605"/>
                  <a:pt x="3352859" y="856332"/>
                </a:cubicBezTo>
                <a:cubicBezTo>
                  <a:pt x="3372168" y="882059"/>
                  <a:pt x="3385042" y="914218"/>
                  <a:pt x="3404351" y="946376"/>
                </a:cubicBezTo>
                <a:cubicBezTo>
                  <a:pt x="3436534" y="1004262"/>
                  <a:pt x="3468717" y="1068579"/>
                  <a:pt x="3494464" y="1139328"/>
                </a:cubicBezTo>
                <a:cubicBezTo>
                  <a:pt x="3513774" y="1210077"/>
                  <a:pt x="3533083" y="1280825"/>
                  <a:pt x="3545957" y="1351574"/>
                </a:cubicBezTo>
                <a:cubicBezTo>
                  <a:pt x="3558830" y="1390165"/>
                  <a:pt x="3558830" y="1422323"/>
                  <a:pt x="3565266" y="1454482"/>
                </a:cubicBezTo>
                <a:lnTo>
                  <a:pt x="3578247" y="1519338"/>
                </a:lnTo>
                <a:lnTo>
                  <a:pt x="3590765" y="1513499"/>
                </a:lnTo>
                <a:cubicBezTo>
                  <a:pt x="3629315" y="1487725"/>
                  <a:pt x="3674291" y="1461952"/>
                  <a:pt x="3712842" y="1436178"/>
                </a:cubicBezTo>
                <a:cubicBezTo>
                  <a:pt x="3744967" y="1420070"/>
                  <a:pt x="3777092" y="1402351"/>
                  <a:pt x="3809218" y="1383020"/>
                </a:cubicBezTo>
                <a:lnTo>
                  <a:pt x="3814201" y="1379772"/>
                </a:lnTo>
                <a:lnTo>
                  <a:pt x="3799394" y="1211264"/>
                </a:lnTo>
                <a:cubicBezTo>
                  <a:pt x="3790553" y="1147781"/>
                  <a:pt x="3777694" y="1085101"/>
                  <a:pt x="3758406" y="1024028"/>
                </a:cubicBezTo>
                <a:cubicBezTo>
                  <a:pt x="3739118" y="953312"/>
                  <a:pt x="3719830" y="882596"/>
                  <a:pt x="3687683" y="818309"/>
                </a:cubicBezTo>
                <a:cubicBezTo>
                  <a:pt x="3668395" y="786165"/>
                  <a:pt x="3655536" y="754022"/>
                  <a:pt x="3629819" y="721878"/>
                </a:cubicBezTo>
                <a:cubicBezTo>
                  <a:pt x="3610531" y="696163"/>
                  <a:pt x="3591243" y="670448"/>
                  <a:pt x="3565525" y="638305"/>
                </a:cubicBezTo>
                <a:cubicBezTo>
                  <a:pt x="3565525" y="638305"/>
                  <a:pt x="3567133" y="636697"/>
                  <a:pt x="3568740" y="635894"/>
                </a:cubicBezTo>
                <a:close/>
                <a:moveTo>
                  <a:pt x="2856267" y="635607"/>
                </a:moveTo>
                <a:lnTo>
                  <a:pt x="2890138" y="642496"/>
                </a:lnTo>
                <a:cubicBezTo>
                  <a:pt x="2907807" y="646516"/>
                  <a:pt x="2925476" y="651341"/>
                  <a:pt x="2941538" y="657774"/>
                </a:cubicBezTo>
                <a:cubicBezTo>
                  <a:pt x="2973663" y="670640"/>
                  <a:pt x="3005788" y="689939"/>
                  <a:pt x="3037913" y="709238"/>
                </a:cubicBezTo>
                <a:cubicBezTo>
                  <a:pt x="3050763" y="718887"/>
                  <a:pt x="3065220" y="728537"/>
                  <a:pt x="3078873" y="738991"/>
                </a:cubicBezTo>
                <a:lnTo>
                  <a:pt x="3100622" y="759800"/>
                </a:lnTo>
                <a:lnTo>
                  <a:pt x="3059598" y="735774"/>
                </a:lnTo>
                <a:lnTo>
                  <a:pt x="3059361" y="735674"/>
                </a:lnTo>
                <a:lnTo>
                  <a:pt x="2990529" y="686722"/>
                </a:lnTo>
                <a:cubicBezTo>
                  <a:pt x="2959207" y="669032"/>
                  <a:pt x="2925476" y="654557"/>
                  <a:pt x="2890138" y="644908"/>
                </a:cubicBezTo>
                <a:lnTo>
                  <a:pt x="2880028" y="643462"/>
                </a:lnTo>
                <a:lnTo>
                  <a:pt x="2871265" y="639681"/>
                </a:lnTo>
                <a:close/>
                <a:moveTo>
                  <a:pt x="504348" y="634180"/>
                </a:moveTo>
                <a:lnTo>
                  <a:pt x="507524" y="635686"/>
                </a:lnTo>
                <a:lnTo>
                  <a:pt x="521564" y="644006"/>
                </a:lnTo>
                <a:lnTo>
                  <a:pt x="516566" y="642095"/>
                </a:lnTo>
                <a:close/>
                <a:moveTo>
                  <a:pt x="1316434" y="632109"/>
                </a:moveTo>
                <a:lnTo>
                  <a:pt x="1316435" y="632109"/>
                </a:lnTo>
                <a:lnTo>
                  <a:pt x="1316435" y="632110"/>
                </a:lnTo>
                <a:close/>
                <a:moveTo>
                  <a:pt x="3392560" y="631876"/>
                </a:moveTo>
                <a:cubicBezTo>
                  <a:pt x="3418249" y="651166"/>
                  <a:pt x="3437516" y="676886"/>
                  <a:pt x="3456782" y="702606"/>
                </a:cubicBezTo>
                <a:cubicBezTo>
                  <a:pt x="3476048" y="728327"/>
                  <a:pt x="3495315" y="760477"/>
                  <a:pt x="3508159" y="786197"/>
                </a:cubicBezTo>
                <a:cubicBezTo>
                  <a:pt x="3546692" y="850497"/>
                  <a:pt x="3572381" y="914798"/>
                  <a:pt x="3591647" y="979098"/>
                </a:cubicBezTo>
                <a:cubicBezTo>
                  <a:pt x="3636602" y="1114129"/>
                  <a:pt x="3662291" y="1255590"/>
                  <a:pt x="3668713" y="1397051"/>
                </a:cubicBezTo>
                <a:cubicBezTo>
                  <a:pt x="3668713" y="1397051"/>
                  <a:pt x="3662291" y="1397051"/>
                  <a:pt x="3662291" y="1397051"/>
                </a:cubicBezTo>
                <a:cubicBezTo>
                  <a:pt x="3655869" y="1262020"/>
                  <a:pt x="3636602" y="1126989"/>
                  <a:pt x="3591647" y="1004819"/>
                </a:cubicBezTo>
                <a:cubicBezTo>
                  <a:pt x="3572381" y="934088"/>
                  <a:pt x="3546692" y="869787"/>
                  <a:pt x="3514581" y="805487"/>
                </a:cubicBezTo>
                <a:cubicBezTo>
                  <a:pt x="3495315" y="773337"/>
                  <a:pt x="3476048" y="741187"/>
                  <a:pt x="3456782" y="709036"/>
                </a:cubicBezTo>
                <a:cubicBezTo>
                  <a:pt x="3437516" y="683316"/>
                  <a:pt x="3418249" y="657596"/>
                  <a:pt x="3392560" y="638306"/>
                </a:cubicBezTo>
                <a:cubicBezTo>
                  <a:pt x="3386138" y="631876"/>
                  <a:pt x="3392560" y="631876"/>
                  <a:pt x="3392560" y="631876"/>
                </a:cubicBezTo>
                <a:close/>
                <a:moveTo>
                  <a:pt x="2743774" y="631068"/>
                </a:moveTo>
                <a:lnTo>
                  <a:pt x="2728710" y="634454"/>
                </a:lnTo>
                <a:cubicBezTo>
                  <a:pt x="2722687" y="636465"/>
                  <a:pt x="2717266" y="639078"/>
                  <a:pt x="2712949" y="642797"/>
                </a:cubicBezTo>
                <a:lnTo>
                  <a:pt x="2709952" y="647711"/>
                </a:lnTo>
                <a:lnTo>
                  <a:pt x="2699619" y="655987"/>
                </a:lnTo>
                <a:lnTo>
                  <a:pt x="2707438" y="643093"/>
                </a:lnTo>
                <a:lnTo>
                  <a:pt x="2716663" y="638475"/>
                </a:lnTo>
                <a:cubicBezTo>
                  <a:pt x="2721482" y="636867"/>
                  <a:pt x="2726301" y="635258"/>
                  <a:pt x="2729513" y="632042"/>
                </a:cubicBezTo>
                <a:close/>
                <a:moveTo>
                  <a:pt x="1316818" y="628745"/>
                </a:moveTo>
                <a:lnTo>
                  <a:pt x="1316255" y="630883"/>
                </a:lnTo>
                <a:lnTo>
                  <a:pt x="1315984" y="631662"/>
                </a:lnTo>
                <a:lnTo>
                  <a:pt x="1316434" y="632109"/>
                </a:lnTo>
                <a:lnTo>
                  <a:pt x="1315948" y="631765"/>
                </a:lnTo>
                <a:lnTo>
                  <a:pt x="1312967" y="640317"/>
                </a:lnTo>
                <a:lnTo>
                  <a:pt x="1316435" y="644903"/>
                </a:lnTo>
                <a:lnTo>
                  <a:pt x="1323447" y="648064"/>
                </a:lnTo>
                <a:lnTo>
                  <a:pt x="1325311" y="642914"/>
                </a:lnTo>
                <a:lnTo>
                  <a:pt x="1316435" y="632110"/>
                </a:lnTo>
                <a:lnTo>
                  <a:pt x="1322884" y="638506"/>
                </a:lnTo>
                <a:lnTo>
                  <a:pt x="1325695" y="641852"/>
                </a:lnTo>
                <a:lnTo>
                  <a:pt x="1327654" y="636438"/>
                </a:lnTo>
                <a:close/>
                <a:moveTo>
                  <a:pt x="1214943" y="628020"/>
                </a:moveTo>
                <a:lnTo>
                  <a:pt x="1199126" y="666880"/>
                </a:lnTo>
                <a:cubicBezTo>
                  <a:pt x="1152801" y="763901"/>
                  <a:pt x="1090233" y="855499"/>
                  <a:pt x="1027664" y="947097"/>
                </a:cubicBezTo>
                <a:cubicBezTo>
                  <a:pt x="989161" y="1011376"/>
                  <a:pt x="950657" y="1075655"/>
                  <a:pt x="905736" y="1139935"/>
                </a:cubicBezTo>
                <a:cubicBezTo>
                  <a:pt x="886484" y="1172074"/>
                  <a:pt x="867232" y="1204214"/>
                  <a:pt x="841563" y="1236353"/>
                </a:cubicBezTo>
                <a:cubicBezTo>
                  <a:pt x="828729" y="1262065"/>
                  <a:pt x="809477" y="1287777"/>
                  <a:pt x="790225" y="1313488"/>
                </a:cubicBezTo>
                <a:cubicBezTo>
                  <a:pt x="783808" y="1323130"/>
                  <a:pt x="774182" y="1334379"/>
                  <a:pt x="762952" y="1344021"/>
                </a:cubicBezTo>
                <a:lnTo>
                  <a:pt x="750547" y="1351044"/>
                </a:lnTo>
                <a:lnTo>
                  <a:pt x="754930" y="1344824"/>
                </a:lnTo>
                <a:lnTo>
                  <a:pt x="756964" y="1340920"/>
                </a:lnTo>
                <a:lnTo>
                  <a:pt x="779797" y="1319113"/>
                </a:lnTo>
                <a:cubicBezTo>
                  <a:pt x="790225" y="1307060"/>
                  <a:pt x="799851" y="1294205"/>
                  <a:pt x="809477" y="1281349"/>
                </a:cubicBezTo>
                <a:cubicBezTo>
                  <a:pt x="828729" y="1249209"/>
                  <a:pt x="841563" y="1223497"/>
                  <a:pt x="860815" y="1197786"/>
                </a:cubicBezTo>
                <a:cubicBezTo>
                  <a:pt x="905736" y="1133507"/>
                  <a:pt x="944240" y="1062800"/>
                  <a:pt x="989161" y="998520"/>
                </a:cubicBezTo>
                <a:cubicBezTo>
                  <a:pt x="1046916" y="906922"/>
                  <a:pt x="1111891" y="818940"/>
                  <a:pt x="1165134" y="723727"/>
                </a:cubicBezTo>
                <a:lnTo>
                  <a:pt x="1201391" y="650645"/>
                </a:lnTo>
                <a:close/>
                <a:moveTo>
                  <a:pt x="509265" y="627818"/>
                </a:moveTo>
                <a:lnTo>
                  <a:pt x="513451" y="629395"/>
                </a:lnTo>
                <a:cubicBezTo>
                  <a:pt x="522794" y="633463"/>
                  <a:pt x="531635" y="638226"/>
                  <a:pt x="539671" y="644576"/>
                </a:cubicBezTo>
                <a:lnTo>
                  <a:pt x="509893" y="628645"/>
                </a:lnTo>
                <a:close/>
                <a:moveTo>
                  <a:pt x="2768063" y="625609"/>
                </a:moveTo>
                <a:lnTo>
                  <a:pt x="2813206" y="627975"/>
                </a:lnTo>
                <a:lnTo>
                  <a:pt x="2831657" y="630914"/>
                </a:lnTo>
                <a:lnTo>
                  <a:pt x="2867611" y="641686"/>
                </a:lnTo>
                <a:lnTo>
                  <a:pt x="2845163" y="638475"/>
                </a:lnTo>
                <a:cubicBezTo>
                  <a:pt x="2830707" y="636867"/>
                  <a:pt x="2816251" y="635258"/>
                  <a:pt x="2800188" y="632042"/>
                </a:cubicBezTo>
                <a:cubicBezTo>
                  <a:pt x="2787338" y="632042"/>
                  <a:pt x="2776094" y="630434"/>
                  <a:pt x="2764851" y="629630"/>
                </a:cubicBezTo>
                <a:lnTo>
                  <a:pt x="2743774" y="631068"/>
                </a:lnTo>
                <a:close/>
                <a:moveTo>
                  <a:pt x="644748" y="624782"/>
                </a:moveTo>
                <a:cubicBezTo>
                  <a:pt x="655175" y="627184"/>
                  <a:pt x="664799" y="631989"/>
                  <a:pt x="674423" y="638396"/>
                </a:cubicBezTo>
                <a:cubicBezTo>
                  <a:pt x="693672" y="651209"/>
                  <a:pt x="700088" y="676836"/>
                  <a:pt x="700088" y="702463"/>
                </a:cubicBezTo>
                <a:cubicBezTo>
                  <a:pt x="700088" y="715277"/>
                  <a:pt x="697682" y="727690"/>
                  <a:pt x="693271" y="739102"/>
                </a:cubicBezTo>
                <a:lnTo>
                  <a:pt x="687676" y="748195"/>
                </a:lnTo>
                <a:lnTo>
                  <a:pt x="691366" y="753730"/>
                </a:lnTo>
                <a:lnTo>
                  <a:pt x="684910" y="752689"/>
                </a:lnTo>
                <a:lnTo>
                  <a:pt x="683077" y="755668"/>
                </a:lnTo>
                <a:lnTo>
                  <a:pt x="692722" y="761987"/>
                </a:lnTo>
                <a:lnTo>
                  <a:pt x="687388" y="760463"/>
                </a:lnTo>
                <a:lnTo>
                  <a:pt x="682893" y="755968"/>
                </a:lnTo>
                <a:lnTo>
                  <a:pt x="681363" y="758455"/>
                </a:lnTo>
                <a:lnTo>
                  <a:pt x="687388" y="760463"/>
                </a:lnTo>
                <a:lnTo>
                  <a:pt x="700088" y="773163"/>
                </a:lnTo>
                <a:lnTo>
                  <a:pt x="679267" y="761860"/>
                </a:lnTo>
                <a:lnTo>
                  <a:pt x="674423" y="769734"/>
                </a:lnTo>
                <a:cubicBezTo>
                  <a:pt x="658383" y="787352"/>
                  <a:pt x="635926" y="798564"/>
                  <a:pt x="610261" y="798564"/>
                </a:cubicBezTo>
                <a:cubicBezTo>
                  <a:pt x="584597" y="798564"/>
                  <a:pt x="565348" y="792157"/>
                  <a:pt x="558932" y="772937"/>
                </a:cubicBezTo>
                <a:cubicBezTo>
                  <a:pt x="552516" y="763327"/>
                  <a:pt x="549308" y="752115"/>
                  <a:pt x="548506" y="740103"/>
                </a:cubicBezTo>
                <a:lnTo>
                  <a:pt x="550410" y="722230"/>
                </a:lnTo>
                <a:lnTo>
                  <a:pt x="552516" y="734497"/>
                </a:lnTo>
                <a:lnTo>
                  <a:pt x="555177" y="738863"/>
                </a:lnTo>
                <a:lnTo>
                  <a:pt x="554922" y="740904"/>
                </a:lnTo>
                <a:cubicBezTo>
                  <a:pt x="555724" y="752115"/>
                  <a:pt x="558932" y="763327"/>
                  <a:pt x="565348" y="772937"/>
                </a:cubicBezTo>
                <a:cubicBezTo>
                  <a:pt x="578181" y="792157"/>
                  <a:pt x="603845" y="798564"/>
                  <a:pt x="629510" y="792157"/>
                </a:cubicBezTo>
                <a:cubicBezTo>
                  <a:pt x="642342" y="788954"/>
                  <a:pt x="653571" y="782547"/>
                  <a:pt x="663195" y="773738"/>
                </a:cubicBezTo>
                <a:lnTo>
                  <a:pt x="673996" y="758999"/>
                </a:lnTo>
                <a:lnTo>
                  <a:pt x="672307" y="758082"/>
                </a:lnTo>
                <a:lnTo>
                  <a:pt x="651423" y="748720"/>
                </a:lnTo>
                <a:lnTo>
                  <a:pt x="647241" y="752119"/>
                </a:lnTo>
                <a:lnTo>
                  <a:pt x="647707" y="746709"/>
                </a:lnTo>
                <a:lnTo>
                  <a:pt x="647577" y="746623"/>
                </a:lnTo>
                <a:lnTo>
                  <a:pt x="642342" y="753717"/>
                </a:lnTo>
                <a:lnTo>
                  <a:pt x="636051" y="755985"/>
                </a:lnTo>
                <a:lnTo>
                  <a:pt x="641841" y="752015"/>
                </a:lnTo>
                <a:cubicBezTo>
                  <a:pt x="643545" y="749312"/>
                  <a:pt x="643946" y="745708"/>
                  <a:pt x="642342" y="740903"/>
                </a:cubicBezTo>
                <a:cubicBezTo>
                  <a:pt x="642342" y="734497"/>
                  <a:pt x="648758" y="734497"/>
                  <a:pt x="648758" y="734497"/>
                </a:cubicBezTo>
                <a:lnTo>
                  <a:pt x="648094" y="742209"/>
                </a:lnTo>
                <a:lnTo>
                  <a:pt x="649288" y="741413"/>
                </a:lnTo>
                <a:lnTo>
                  <a:pt x="649288" y="744305"/>
                </a:lnTo>
                <a:lnTo>
                  <a:pt x="650899" y="742122"/>
                </a:lnTo>
                <a:lnTo>
                  <a:pt x="649288" y="741413"/>
                </a:lnTo>
                <a:lnTo>
                  <a:pt x="650963" y="742035"/>
                </a:lnTo>
                <a:lnTo>
                  <a:pt x="664799" y="723285"/>
                </a:lnTo>
                <a:cubicBezTo>
                  <a:pt x="669611" y="710472"/>
                  <a:pt x="671215" y="696057"/>
                  <a:pt x="668007" y="683243"/>
                </a:cubicBezTo>
                <a:cubicBezTo>
                  <a:pt x="668007" y="670430"/>
                  <a:pt x="661591" y="657616"/>
                  <a:pt x="648758" y="644803"/>
                </a:cubicBezTo>
                <a:cubicBezTo>
                  <a:pt x="642342" y="638396"/>
                  <a:pt x="629510" y="631989"/>
                  <a:pt x="616678" y="638396"/>
                </a:cubicBezTo>
                <a:cubicBezTo>
                  <a:pt x="607054" y="641599"/>
                  <a:pt x="597429" y="646404"/>
                  <a:pt x="588607" y="652811"/>
                </a:cubicBezTo>
                <a:lnTo>
                  <a:pt x="574141" y="667754"/>
                </a:lnTo>
                <a:lnTo>
                  <a:pt x="580587" y="656015"/>
                </a:lnTo>
                <a:lnTo>
                  <a:pt x="602123" y="636722"/>
                </a:lnTo>
                <a:lnTo>
                  <a:pt x="619886" y="630388"/>
                </a:lnTo>
                <a:cubicBezTo>
                  <a:pt x="627906" y="628786"/>
                  <a:pt x="635926" y="628786"/>
                  <a:pt x="642342" y="631989"/>
                </a:cubicBezTo>
                <a:cubicBezTo>
                  <a:pt x="668007" y="644803"/>
                  <a:pt x="674423" y="670430"/>
                  <a:pt x="674423" y="696056"/>
                </a:cubicBezTo>
                <a:cubicBezTo>
                  <a:pt x="674423" y="712073"/>
                  <a:pt x="671215" y="726488"/>
                  <a:pt x="663997" y="738501"/>
                </a:cubicBezTo>
                <a:lnTo>
                  <a:pt x="656924" y="744249"/>
                </a:lnTo>
                <a:lnTo>
                  <a:pt x="675607" y="751189"/>
                </a:lnTo>
                <a:lnTo>
                  <a:pt x="669132" y="750144"/>
                </a:lnTo>
                <a:lnTo>
                  <a:pt x="656506" y="744589"/>
                </a:lnTo>
                <a:lnTo>
                  <a:pt x="651637" y="748546"/>
                </a:lnTo>
                <a:lnTo>
                  <a:pt x="668338" y="754113"/>
                </a:lnTo>
                <a:lnTo>
                  <a:pt x="675762" y="756588"/>
                </a:lnTo>
                <a:lnTo>
                  <a:pt x="678590" y="752728"/>
                </a:lnTo>
                <a:lnTo>
                  <a:pt x="677069" y="751732"/>
                </a:lnTo>
                <a:lnTo>
                  <a:pt x="675607" y="751189"/>
                </a:lnTo>
                <a:lnTo>
                  <a:pt x="678596" y="751671"/>
                </a:lnTo>
                <a:lnTo>
                  <a:pt x="679040" y="752115"/>
                </a:lnTo>
                <a:lnTo>
                  <a:pt x="679284" y="751782"/>
                </a:lnTo>
                <a:lnTo>
                  <a:pt x="678596" y="751671"/>
                </a:lnTo>
                <a:lnTo>
                  <a:pt x="677069" y="750144"/>
                </a:lnTo>
                <a:cubicBezTo>
                  <a:pt x="669925" y="741413"/>
                  <a:pt x="665163" y="731888"/>
                  <a:pt x="668338" y="722363"/>
                </a:cubicBezTo>
                <a:cubicBezTo>
                  <a:pt x="668338" y="722363"/>
                  <a:pt x="674688" y="722363"/>
                  <a:pt x="674688" y="722363"/>
                </a:cubicBezTo>
                <a:cubicBezTo>
                  <a:pt x="674688" y="728713"/>
                  <a:pt x="676275" y="733475"/>
                  <a:pt x="678657" y="737444"/>
                </a:cubicBezTo>
                <a:lnTo>
                  <a:pt x="684623" y="744496"/>
                </a:lnTo>
                <a:lnTo>
                  <a:pt x="687255" y="740903"/>
                </a:lnTo>
                <a:cubicBezTo>
                  <a:pt x="700088" y="721683"/>
                  <a:pt x="700088" y="689650"/>
                  <a:pt x="687255" y="664023"/>
                </a:cubicBezTo>
                <a:cubicBezTo>
                  <a:pt x="680839" y="644803"/>
                  <a:pt x="655175" y="625583"/>
                  <a:pt x="635926" y="625583"/>
                </a:cubicBezTo>
                <a:cubicBezTo>
                  <a:pt x="624698" y="625583"/>
                  <a:pt x="614272" y="628786"/>
                  <a:pt x="604948" y="634192"/>
                </a:cubicBezTo>
                <a:lnTo>
                  <a:pt x="602123" y="636722"/>
                </a:lnTo>
                <a:lnTo>
                  <a:pt x="597429" y="638396"/>
                </a:lnTo>
                <a:cubicBezTo>
                  <a:pt x="587805" y="641599"/>
                  <a:pt x="579785" y="648006"/>
                  <a:pt x="572567" y="656014"/>
                </a:cubicBezTo>
                <a:lnTo>
                  <a:pt x="565784" y="665225"/>
                </a:lnTo>
                <a:lnTo>
                  <a:pt x="566952" y="660820"/>
                </a:lnTo>
                <a:cubicBezTo>
                  <a:pt x="576576" y="643201"/>
                  <a:pt x="591013" y="628786"/>
                  <a:pt x="610261" y="625583"/>
                </a:cubicBezTo>
                <a:cubicBezTo>
                  <a:pt x="623094" y="622379"/>
                  <a:pt x="634322" y="622379"/>
                  <a:pt x="644748" y="624782"/>
                </a:cubicBezTo>
                <a:close/>
                <a:moveTo>
                  <a:pt x="1310786" y="624463"/>
                </a:moveTo>
                <a:lnTo>
                  <a:pt x="1310540" y="625364"/>
                </a:lnTo>
                <a:lnTo>
                  <a:pt x="1310630" y="626352"/>
                </a:lnTo>
                <a:lnTo>
                  <a:pt x="1310346" y="626070"/>
                </a:lnTo>
                <a:lnTo>
                  <a:pt x="1308180" y="633986"/>
                </a:lnTo>
                <a:lnTo>
                  <a:pt x="1311082" y="637824"/>
                </a:lnTo>
                <a:lnTo>
                  <a:pt x="1313456" y="629999"/>
                </a:lnTo>
                <a:lnTo>
                  <a:pt x="1310791" y="628111"/>
                </a:lnTo>
                <a:lnTo>
                  <a:pt x="1310630" y="626352"/>
                </a:lnTo>
                <a:lnTo>
                  <a:pt x="1313653" y="629351"/>
                </a:lnTo>
                <a:lnTo>
                  <a:pt x="1314365" y="627004"/>
                </a:lnTo>
                <a:close/>
                <a:moveTo>
                  <a:pt x="3786236" y="623195"/>
                </a:moveTo>
                <a:cubicBezTo>
                  <a:pt x="3787848" y="622391"/>
                  <a:pt x="3789459" y="622391"/>
                  <a:pt x="3789459" y="625606"/>
                </a:cubicBezTo>
                <a:cubicBezTo>
                  <a:pt x="3808798" y="660972"/>
                  <a:pt x="3831360" y="696338"/>
                  <a:pt x="3853116" y="732508"/>
                </a:cubicBezTo>
                <a:lnTo>
                  <a:pt x="3885384" y="793798"/>
                </a:lnTo>
                <a:lnTo>
                  <a:pt x="3837806" y="715629"/>
                </a:lnTo>
                <a:cubicBezTo>
                  <a:pt x="3818467" y="686693"/>
                  <a:pt x="3799129" y="657757"/>
                  <a:pt x="3783013" y="625606"/>
                </a:cubicBezTo>
                <a:cubicBezTo>
                  <a:pt x="3783013" y="625606"/>
                  <a:pt x="3784625" y="623999"/>
                  <a:pt x="3786236" y="623195"/>
                </a:cubicBezTo>
                <a:close/>
                <a:moveTo>
                  <a:pt x="1339545" y="621351"/>
                </a:moveTo>
                <a:lnTo>
                  <a:pt x="1335258" y="633198"/>
                </a:lnTo>
                <a:lnTo>
                  <a:pt x="1338439" y="635750"/>
                </a:lnTo>
                <a:lnTo>
                  <a:pt x="1347399" y="625601"/>
                </a:lnTo>
                <a:close/>
                <a:moveTo>
                  <a:pt x="492084" y="621346"/>
                </a:moveTo>
                <a:lnTo>
                  <a:pt x="506163" y="626649"/>
                </a:lnTo>
                <a:lnTo>
                  <a:pt x="509893" y="628645"/>
                </a:lnTo>
                <a:lnTo>
                  <a:pt x="509935" y="628701"/>
                </a:lnTo>
                <a:lnTo>
                  <a:pt x="508819" y="630171"/>
                </a:lnTo>
                <a:lnTo>
                  <a:pt x="495469" y="623938"/>
                </a:lnTo>
                <a:close/>
                <a:moveTo>
                  <a:pt x="2784929" y="620784"/>
                </a:moveTo>
                <a:cubicBezTo>
                  <a:pt x="2795370" y="620784"/>
                  <a:pt x="2806613" y="622392"/>
                  <a:pt x="2819463" y="625609"/>
                </a:cubicBezTo>
                <a:lnTo>
                  <a:pt x="2856267" y="635607"/>
                </a:lnTo>
                <a:lnTo>
                  <a:pt x="2838738" y="632042"/>
                </a:lnTo>
                <a:lnTo>
                  <a:pt x="2831657" y="630914"/>
                </a:lnTo>
                <a:lnTo>
                  <a:pt x="2823680" y="628524"/>
                </a:lnTo>
                <a:lnTo>
                  <a:pt x="2813206" y="627975"/>
                </a:lnTo>
                <a:lnTo>
                  <a:pt x="2803401" y="626413"/>
                </a:lnTo>
                <a:cubicBezTo>
                  <a:pt x="2792157" y="625609"/>
                  <a:pt x="2780913" y="625609"/>
                  <a:pt x="2768063" y="625609"/>
                </a:cubicBezTo>
                <a:cubicBezTo>
                  <a:pt x="2748788" y="625609"/>
                  <a:pt x="2723088" y="625609"/>
                  <a:pt x="2710238" y="638475"/>
                </a:cubicBezTo>
                <a:cubicBezTo>
                  <a:pt x="2723088" y="625609"/>
                  <a:pt x="2735938" y="625609"/>
                  <a:pt x="2755213" y="625609"/>
                </a:cubicBezTo>
                <a:cubicBezTo>
                  <a:pt x="2764851" y="622392"/>
                  <a:pt x="2774488" y="620784"/>
                  <a:pt x="2784929" y="620784"/>
                </a:cubicBezTo>
                <a:close/>
                <a:moveTo>
                  <a:pt x="1320808" y="613590"/>
                </a:moveTo>
                <a:lnTo>
                  <a:pt x="1319066" y="620206"/>
                </a:lnTo>
                <a:lnTo>
                  <a:pt x="1330274" y="629199"/>
                </a:lnTo>
                <a:lnTo>
                  <a:pt x="1334113" y="618591"/>
                </a:lnTo>
                <a:lnTo>
                  <a:pt x="1322884" y="613719"/>
                </a:lnTo>
                <a:close/>
                <a:moveTo>
                  <a:pt x="1313880" y="613161"/>
                </a:moveTo>
                <a:lnTo>
                  <a:pt x="1313233" y="615525"/>
                </a:lnTo>
                <a:lnTo>
                  <a:pt x="1316945" y="618504"/>
                </a:lnTo>
                <a:lnTo>
                  <a:pt x="1318480" y="613446"/>
                </a:lnTo>
                <a:close/>
                <a:moveTo>
                  <a:pt x="470001" y="612682"/>
                </a:moveTo>
                <a:lnTo>
                  <a:pt x="479443" y="616468"/>
                </a:lnTo>
                <a:lnTo>
                  <a:pt x="507524" y="631876"/>
                </a:lnTo>
                <a:lnTo>
                  <a:pt x="508819" y="630171"/>
                </a:lnTo>
                <a:lnTo>
                  <a:pt x="539671" y="644576"/>
                </a:lnTo>
                <a:cubicBezTo>
                  <a:pt x="539671" y="644576"/>
                  <a:pt x="539671" y="646163"/>
                  <a:pt x="538868" y="647751"/>
                </a:cubicBezTo>
                <a:lnTo>
                  <a:pt x="536177" y="649269"/>
                </a:lnTo>
                <a:lnTo>
                  <a:pt x="507524" y="635686"/>
                </a:lnTo>
                <a:lnTo>
                  <a:pt x="497538" y="629768"/>
                </a:lnTo>
                <a:lnTo>
                  <a:pt x="494666" y="627907"/>
                </a:lnTo>
                <a:close/>
                <a:moveTo>
                  <a:pt x="450700" y="599539"/>
                </a:moveTo>
                <a:lnTo>
                  <a:pt x="481807" y="613620"/>
                </a:lnTo>
                <a:lnTo>
                  <a:pt x="482438" y="613957"/>
                </a:lnTo>
                <a:lnTo>
                  <a:pt x="492084" y="621346"/>
                </a:lnTo>
                <a:lnTo>
                  <a:pt x="484218" y="618382"/>
                </a:lnTo>
                <a:lnTo>
                  <a:pt x="479443" y="616468"/>
                </a:lnTo>
                <a:lnTo>
                  <a:pt x="478592" y="616001"/>
                </a:lnTo>
                <a:cubicBezTo>
                  <a:pt x="468948" y="609651"/>
                  <a:pt x="459304" y="603301"/>
                  <a:pt x="449660" y="600126"/>
                </a:cubicBezTo>
                <a:close/>
                <a:moveTo>
                  <a:pt x="456089" y="593776"/>
                </a:moveTo>
                <a:cubicBezTo>
                  <a:pt x="456089" y="593776"/>
                  <a:pt x="456089" y="595363"/>
                  <a:pt x="455286" y="596951"/>
                </a:cubicBezTo>
                <a:lnTo>
                  <a:pt x="450700" y="599539"/>
                </a:lnTo>
                <a:lnTo>
                  <a:pt x="449900" y="599176"/>
                </a:lnTo>
                <a:lnTo>
                  <a:pt x="450463" y="596951"/>
                </a:lnTo>
                <a:cubicBezTo>
                  <a:pt x="451267" y="595363"/>
                  <a:pt x="452875" y="593776"/>
                  <a:pt x="456089" y="593776"/>
                </a:cubicBezTo>
                <a:close/>
                <a:moveTo>
                  <a:pt x="456089" y="593776"/>
                </a:moveTo>
                <a:cubicBezTo>
                  <a:pt x="475377" y="606476"/>
                  <a:pt x="488236" y="619176"/>
                  <a:pt x="507524" y="625526"/>
                </a:cubicBezTo>
                <a:lnTo>
                  <a:pt x="509265" y="627818"/>
                </a:lnTo>
                <a:lnTo>
                  <a:pt x="506163" y="626649"/>
                </a:lnTo>
                <a:lnTo>
                  <a:pt x="482438" y="613957"/>
                </a:lnTo>
                <a:close/>
                <a:moveTo>
                  <a:pt x="423942" y="593776"/>
                </a:moveTo>
                <a:cubicBezTo>
                  <a:pt x="443231" y="600126"/>
                  <a:pt x="462519" y="609651"/>
                  <a:pt x="481003" y="619970"/>
                </a:cubicBezTo>
                <a:lnTo>
                  <a:pt x="497538" y="629768"/>
                </a:lnTo>
                <a:lnTo>
                  <a:pt x="504348" y="634180"/>
                </a:lnTo>
                <a:lnTo>
                  <a:pt x="479396" y="622351"/>
                </a:lnTo>
                <a:cubicBezTo>
                  <a:pt x="459304" y="614413"/>
                  <a:pt x="440016" y="606476"/>
                  <a:pt x="423942" y="593776"/>
                </a:cubicBezTo>
                <a:close/>
                <a:moveTo>
                  <a:pt x="3841750" y="587426"/>
                </a:moveTo>
                <a:cubicBezTo>
                  <a:pt x="3841750" y="587426"/>
                  <a:pt x="3848148" y="587426"/>
                  <a:pt x="3848148" y="587426"/>
                </a:cubicBezTo>
                <a:cubicBezTo>
                  <a:pt x="3848148" y="626027"/>
                  <a:pt x="3867343" y="664629"/>
                  <a:pt x="3880139" y="703230"/>
                </a:cubicBezTo>
                <a:cubicBezTo>
                  <a:pt x="3899333" y="735398"/>
                  <a:pt x="3918528" y="773999"/>
                  <a:pt x="3937722" y="806167"/>
                </a:cubicBezTo>
                <a:cubicBezTo>
                  <a:pt x="3963315" y="870502"/>
                  <a:pt x="3988907" y="928404"/>
                  <a:pt x="4008101" y="992740"/>
                </a:cubicBezTo>
                <a:cubicBezTo>
                  <a:pt x="4033694" y="1063509"/>
                  <a:pt x="4046490" y="1127845"/>
                  <a:pt x="4052888" y="1198614"/>
                </a:cubicBezTo>
                <a:cubicBezTo>
                  <a:pt x="4052888" y="1198614"/>
                  <a:pt x="4046490" y="1198614"/>
                  <a:pt x="4046490" y="1198614"/>
                </a:cubicBezTo>
                <a:cubicBezTo>
                  <a:pt x="4040092" y="1114978"/>
                  <a:pt x="4020898" y="1031342"/>
                  <a:pt x="3988907" y="947705"/>
                </a:cubicBezTo>
                <a:cubicBezTo>
                  <a:pt x="3963315" y="883370"/>
                  <a:pt x="3937722" y="825468"/>
                  <a:pt x="3905731" y="767565"/>
                </a:cubicBezTo>
                <a:cubicBezTo>
                  <a:pt x="3880139" y="709663"/>
                  <a:pt x="3848148" y="651761"/>
                  <a:pt x="3841750" y="587426"/>
                </a:cubicBezTo>
                <a:close/>
                <a:moveTo>
                  <a:pt x="423942" y="587426"/>
                </a:moveTo>
                <a:cubicBezTo>
                  <a:pt x="423942" y="593776"/>
                  <a:pt x="423942" y="593776"/>
                  <a:pt x="423942" y="593776"/>
                </a:cubicBezTo>
                <a:cubicBezTo>
                  <a:pt x="417513" y="593776"/>
                  <a:pt x="423942" y="587426"/>
                  <a:pt x="423942" y="587426"/>
                </a:cubicBezTo>
                <a:close/>
                <a:moveTo>
                  <a:pt x="423942" y="587426"/>
                </a:moveTo>
                <a:lnTo>
                  <a:pt x="449900" y="599176"/>
                </a:lnTo>
                <a:lnTo>
                  <a:pt x="449660" y="600126"/>
                </a:lnTo>
                <a:lnTo>
                  <a:pt x="470001" y="612682"/>
                </a:lnTo>
                <a:lnTo>
                  <a:pt x="453779" y="606178"/>
                </a:lnTo>
                <a:cubicBezTo>
                  <a:pt x="443632" y="601317"/>
                  <a:pt x="433586" y="595363"/>
                  <a:pt x="423942" y="587426"/>
                </a:cubicBezTo>
                <a:close/>
                <a:moveTo>
                  <a:pt x="1329690" y="579855"/>
                </a:moveTo>
                <a:lnTo>
                  <a:pt x="1329921" y="580265"/>
                </a:lnTo>
                <a:lnTo>
                  <a:pt x="1329626" y="580098"/>
                </a:lnTo>
                <a:close/>
                <a:moveTo>
                  <a:pt x="1323104" y="576391"/>
                </a:moveTo>
                <a:lnTo>
                  <a:pt x="1323831" y="576804"/>
                </a:lnTo>
                <a:lnTo>
                  <a:pt x="1316045" y="605251"/>
                </a:lnTo>
                <a:lnTo>
                  <a:pt x="1320704" y="606117"/>
                </a:lnTo>
                <a:lnTo>
                  <a:pt x="1328751" y="579600"/>
                </a:lnTo>
                <a:lnTo>
                  <a:pt x="1329626" y="580098"/>
                </a:lnTo>
                <a:lnTo>
                  <a:pt x="1322679" y="606485"/>
                </a:lnTo>
                <a:lnTo>
                  <a:pt x="1322884" y="606523"/>
                </a:lnTo>
                <a:lnTo>
                  <a:pt x="1336311" y="612516"/>
                </a:lnTo>
                <a:lnTo>
                  <a:pt x="1336352" y="612404"/>
                </a:lnTo>
                <a:cubicBezTo>
                  <a:pt x="1336352" y="605976"/>
                  <a:pt x="1336352" y="593120"/>
                  <a:pt x="1329921" y="580265"/>
                </a:cubicBezTo>
                <a:lnTo>
                  <a:pt x="1338029" y="585054"/>
                </a:lnTo>
                <a:lnTo>
                  <a:pt x="1341979" y="596334"/>
                </a:lnTo>
                <a:cubicBezTo>
                  <a:pt x="1342783" y="601155"/>
                  <a:pt x="1342783" y="605976"/>
                  <a:pt x="1342783" y="612404"/>
                </a:cubicBezTo>
                <a:lnTo>
                  <a:pt x="1341848" y="614987"/>
                </a:lnTo>
                <a:lnTo>
                  <a:pt x="1350589" y="618889"/>
                </a:lnTo>
                <a:lnTo>
                  <a:pt x="1355645" y="605976"/>
                </a:lnTo>
                <a:cubicBezTo>
                  <a:pt x="1355645" y="599548"/>
                  <a:pt x="1352429" y="594727"/>
                  <a:pt x="1347606" y="590710"/>
                </a:cubicBezTo>
                <a:lnTo>
                  <a:pt x="1338029" y="585054"/>
                </a:lnTo>
                <a:lnTo>
                  <a:pt x="1336352" y="580265"/>
                </a:lnTo>
                <a:lnTo>
                  <a:pt x="1335084" y="576887"/>
                </a:lnTo>
                <a:lnTo>
                  <a:pt x="1347606" y="584282"/>
                </a:lnTo>
                <a:cubicBezTo>
                  <a:pt x="1352429" y="588300"/>
                  <a:pt x="1355645" y="593120"/>
                  <a:pt x="1355645" y="599548"/>
                </a:cubicBezTo>
                <a:cubicBezTo>
                  <a:pt x="1358860" y="605976"/>
                  <a:pt x="1358860" y="610797"/>
                  <a:pt x="1358056" y="614814"/>
                </a:cubicBezTo>
                <a:lnTo>
                  <a:pt x="1356425" y="621879"/>
                </a:lnTo>
                <a:lnTo>
                  <a:pt x="1387376" y="644903"/>
                </a:lnTo>
                <a:cubicBezTo>
                  <a:pt x="1419622" y="660895"/>
                  <a:pt x="1448644" y="681684"/>
                  <a:pt x="1477665" y="702473"/>
                </a:cubicBezTo>
                <a:lnTo>
                  <a:pt x="1501031" y="717372"/>
                </a:lnTo>
                <a:lnTo>
                  <a:pt x="1503390" y="715798"/>
                </a:lnTo>
                <a:lnTo>
                  <a:pt x="1498618" y="712605"/>
                </a:lnTo>
                <a:cubicBezTo>
                  <a:pt x="1498618" y="710995"/>
                  <a:pt x="1500223" y="709384"/>
                  <a:pt x="1503433" y="709384"/>
                </a:cubicBezTo>
                <a:lnTo>
                  <a:pt x="1564189" y="705827"/>
                </a:lnTo>
                <a:lnTo>
                  <a:pt x="1587025" y="702092"/>
                </a:lnTo>
                <a:cubicBezTo>
                  <a:pt x="1614350" y="696462"/>
                  <a:pt x="1641675" y="690029"/>
                  <a:pt x="1670607" y="683595"/>
                </a:cubicBezTo>
                <a:cubicBezTo>
                  <a:pt x="1722042" y="670728"/>
                  <a:pt x="1773477" y="651427"/>
                  <a:pt x="1824912" y="638560"/>
                </a:cubicBezTo>
                <a:cubicBezTo>
                  <a:pt x="1845807" y="633735"/>
                  <a:pt x="1869516" y="629714"/>
                  <a:pt x="1893927" y="628005"/>
                </a:cubicBezTo>
                <a:lnTo>
                  <a:pt x="1902943" y="628413"/>
                </a:lnTo>
                <a:lnTo>
                  <a:pt x="1917560" y="625619"/>
                </a:lnTo>
                <a:cubicBezTo>
                  <a:pt x="1940032" y="624008"/>
                  <a:pt x="1962504" y="625619"/>
                  <a:pt x="1984975" y="632063"/>
                </a:cubicBezTo>
                <a:cubicBezTo>
                  <a:pt x="2004237" y="638506"/>
                  <a:pt x="2023499" y="651393"/>
                  <a:pt x="2042760" y="664280"/>
                </a:cubicBezTo>
                <a:lnTo>
                  <a:pt x="2044756" y="667885"/>
                </a:lnTo>
                <a:lnTo>
                  <a:pt x="2075657" y="677162"/>
                </a:lnTo>
                <a:cubicBezTo>
                  <a:pt x="2085302" y="680378"/>
                  <a:pt x="2101375" y="686812"/>
                  <a:pt x="2114234" y="696462"/>
                </a:cubicBezTo>
                <a:lnTo>
                  <a:pt x="2122994" y="705902"/>
                </a:lnTo>
                <a:lnTo>
                  <a:pt x="2126879" y="703313"/>
                </a:lnTo>
                <a:lnTo>
                  <a:pt x="2123075" y="705990"/>
                </a:lnTo>
                <a:lnTo>
                  <a:pt x="2124362" y="707376"/>
                </a:lnTo>
                <a:lnTo>
                  <a:pt x="2131541" y="705976"/>
                </a:lnTo>
                <a:lnTo>
                  <a:pt x="2126879" y="703313"/>
                </a:lnTo>
                <a:cubicBezTo>
                  <a:pt x="2130092" y="703313"/>
                  <a:pt x="2131698" y="703313"/>
                  <a:pt x="2132501" y="704116"/>
                </a:cubicBezTo>
                <a:lnTo>
                  <a:pt x="2132733" y="705743"/>
                </a:lnTo>
                <a:lnTo>
                  <a:pt x="2148718" y="702625"/>
                </a:lnTo>
                <a:cubicBezTo>
                  <a:pt x="2158351" y="701819"/>
                  <a:pt x="2167985" y="701819"/>
                  <a:pt x="2177618" y="701819"/>
                </a:cubicBezTo>
                <a:lnTo>
                  <a:pt x="2204271" y="704621"/>
                </a:lnTo>
                <a:lnTo>
                  <a:pt x="2183740" y="708960"/>
                </a:lnTo>
                <a:lnTo>
                  <a:pt x="2145507" y="708263"/>
                </a:lnTo>
                <a:lnTo>
                  <a:pt x="2132294" y="710421"/>
                </a:lnTo>
                <a:lnTo>
                  <a:pt x="2129161" y="712548"/>
                </a:lnTo>
                <a:lnTo>
                  <a:pt x="2129905" y="713351"/>
                </a:lnTo>
                <a:lnTo>
                  <a:pt x="2130999" y="719916"/>
                </a:lnTo>
                <a:lnTo>
                  <a:pt x="2152577" y="709735"/>
                </a:lnTo>
                <a:cubicBezTo>
                  <a:pt x="2155789" y="709735"/>
                  <a:pt x="2157395" y="709735"/>
                  <a:pt x="2158198" y="710538"/>
                </a:cubicBezTo>
                <a:lnTo>
                  <a:pt x="2158764" y="714496"/>
                </a:lnTo>
                <a:lnTo>
                  <a:pt x="2167985" y="712290"/>
                </a:lnTo>
                <a:lnTo>
                  <a:pt x="2183740" y="708960"/>
                </a:lnTo>
                <a:lnTo>
                  <a:pt x="2189660" y="709068"/>
                </a:lnTo>
                <a:lnTo>
                  <a:pt x="2196028" y="709981"/>
                </a:lnTo>
                <a:lnTo>
                  <a:pt x="2158786" y="714652"/>
                </a:lnTo>
                <a:lnTo>
                  <a:pt x="2159001" y="716157"/>
                </a:lnTo>
                <a:lnTo>
                  <a:pt x="2136246" y="726393"/>
                </a:lnTo>
                <a:lnTo>
                  <a:pt x="2136257" y="726391"/>
                </a:lnTo>
                <a:lnTo>
                  <a:pt x="2136237" y="726397"/>
                </a:lnTo>
                <a:lnTo>
                  <a:pt x="2132368" y="728138"/>
                </a:lnTo>
                <a:lnTo>
                  <a:pt x="2133522" y="735064"/>
                </a:lnTo>
                <a:cubicBezTo>
                  <a:pt x="2127092" y="735064"/>
                  <a:pt x="2127092" y="735064"/>
                  <a:pt x="2127092" y="735064"/>
                </a:cubicBezTo>
                <a:lnTo>
                  <a:pt x="2126933" y="730583"/>
                </a:lnTo>
                <a:lnTo>
                  <a:pt x="2121242" y="733143"/>
                </a:lnTo>
                <a:lnTo>
                  <a:pt x="2127092" y="735064"/>
                </a:lnTo>
                <a:lnTo>
                  <a:pt x="2119369" y="733986"/>
                </a:lnTo>
                <a:lnTo>
                  <a:pt x="2030513" y="773957"/>
                </a:lnTo>
                <a:lnTo>
                  <a:pt x="2034063" y="771838"/>
                </a:lnTo>
                <a:lnTo>
                  <a:pt x="2043362" y="767534"/>
                </a:lnTo>
                <a:lnTo>
                  <a:pt x="2087709" y="740484"/>
                </a:lnTo>
                <a:lnTo>
                  <a:pt x="2087708" y="740480"/>
                </a:lnTo>
                <a:lnTo>
                  <a:pt x="2087740" y="740466"/>
                </a:lnTo>
                <a:lnTo>
                  <a:pt x="2088742" y="739854"/>
                </a:lnTo>
                <a:lnTo>
                  <a:pt x="2105334" y="732026"/>
                </a:lnTo>
                <a:lnTo>
                  <a:pt x="2102490" y="731629"/>
                </a:lnTo>
                <a:lnTo>
                  <a:pt x="2100773" y="731824"/>
                </a:lnTo>
                <a:lnTo>
                  <a:pt x="2090742" y="738635"/>
                </a:lnTo>
                <a:lnTo>
                  <a:pt x="2088742" y="739854"/>
                </a:lnTo>
                <a:lnTo>
                  <a:pt x="2083546" y="742306"/>
                </a:lnTo>
                <a:lnTo>
                  <a:pt x="2084317" y="741846"/>
                </a:lnTo>
                <a:lnTo>
                  <a:pt x="2099363" y="731984"/>
                </a:lnTo>
                <a:lnTo>
                  <a:pt x="2083601" y="733773"/>
                </a:lnTo>
                <a:lnTo>
                  <a:pt x="2048180" y="758704"/>
                </a:lnTo>
                <a:lnTo>
                  <a:pt x="2047867" y="758849"/>
                </a:lnTo>
                <a:lnTo>
                  <a:pt x="2029929" y="766104"/>
                </a:lnTo>
                <a:lnTo>
                  <a:pt x="2042559" y="759507"/>
                </a:lnTo>
                <a:lnTo>
                  <a:pt x="2080948" y="733923"/>
                </a:lnTo>
                <a:lnTo>
                  <a:pt x="2078877" y="733231"/>
                </a:lnTo>
                <a:cubicBezTo>
                  <a:pt x="2078074" y="732425"/>
                  <a:pt x="2078074" y="730815"/>
                  <a:pt x="2081285" y="727593"/>
                </a:cubicBezTo>
                <a:cubicBezTo>
                  <a:pt x="2081285" y="727593"/>
                  <a:pt x="2081285" y="729204"/>
                  <a:pt x="2081285" y="730815"/>
                </a:cubicBezTo>
                <a:lnTo>
                  <a:pt x="2081285" y="733698"/>
                </a:lnTo>
                <a:lnTo>
                  <a:pt x="2089034" y="728535"/>
                </a:lnTo>
                <a:lnTo>
                  <a:pt x="2085998" y="727057"/>
                </a:lnTo>
                <a:lnTo>
                  <a:pt x="2081285" y="727593"/>
                </a:lnTo>
                <a:lnTo>
                  <a:pt x="2083387" y="725786"/>
                </a:lnTo>
                <a:lnTo>
                  <a:pt x="2074383" y="721402"/>
                </a:lnTo>
                <a:lnTo>
                  <a:pt x="2074863" y="722270"/>
                </a:lnTo>
                <a:cubicBezTo>
                  <a:pt x="2074863" y="728714"/>
                  <a:pt x="2068443" y="728714"/>
                  <a:pt x="2068443" y="722270"/>
                </a:cubicBezTo>
                <a:lnTo>
                  <a:pt x="2065632" y="717143"/>
                </a:lnTo>
                <a:lnTo>
                  <a:pt x="2062799" y="715763"/>
                </a:lnTo>
                <a:cubicBezTo>
                  <a:pt x="2037081" y="709330"/>
                  <a:pt x="2017793" y="702896"/>
                  <a:pt x="1992075" y="696462"/>
                </a:cubicBezTo>
                <a:cubicBezTo>
                  <a:pt x="1947070" y="683595"/>
                  <a:pt x="1902064" y="677162"/>
                  <a:pt x="1850629" y="670728"/>
                </a:cubicBezTo>
                <a:lnTo>
                  <a:pt x="1817538" y="671238"/>
                </a:lnTo>
                <a:lnTo>
                  <a:pt x="1847680" y="664914"/>
                </a:lnTo>
                <a:lnTo>
                  <a:pt x="1860273" y="665099"/>
                </a:lnTo>
                <a:cubicBezTo>
                  <a:pt x="1877954" y="665903"/>
                  <a:pt x="1895635" y="667511"/>
                  <a:pt x="1914923" y="670728"/>
                </a:cubicBezTo>
                <a:cubicBezTo>
                  <a:pt x="1953499" y="677162"/>
                  <a:pt x="1985646" y="690029"/>
                  <a:pt x="2024222" y="696462"/>
                </a:cubicBezTo>
                <a:lnTo>
                  <a:pt x="2063352" y="712981"/>
                </a:lnTo>
                <a:lnTo>
                  <a:pt x="2041958" y="673945"/>
                </a:lnTo>
                <a:lnTo>
                  <a:pt x="2037465" y="671368"/>
                </a:lnTo>
                <a:lnTo>
                  <a:pt x="2011364" y="664295"/>
                </a:lnTo>
                <a:cubicBezTo>
                  <a:pt x="1992075" y="664295"/>
                  <a:pt x="1972787" y="664295"/>
                  <a:pt x="1959929" y="664295"/>
                </a:cubicBezTo>
                <a:cubicBezTo>
                  <a:pt x="1921352" y="664295"/>
                  <a:pt x="1889205" y="664295"/>
                  <a:pt x="1850629" y="664295"/>
                </a:cubicBezTo>
                <a:lnTo>
                  <a:pt x="1847680" y="664914"/>
                </a:lnTo>
                <a:lnTo>
                  <a:pt x="1829031" y="664639"/>
                </a:lnTo>
                <a:lnTo>
                  <a:pt x="1893525" y="657760"/>
                </a:lnTo>
                <a:cubicBezTo>
                  <a:pt x="1921754" y="656253"/>
                  <a:pt x="1950285" y="656253"/>
                  <a:pt x="1979217" y="657861"/>
                </a:cubicBezTo>
                <a:lnTo>
                  <a:pt x="2021244" y="662066"/>
                </a:lnTo>
                <a:lnTo>
                  <a:pt x="1991396" y="644950"/>
                </a:lnTo>
                <a:lnTo>
                  <a:pt x="1937394" y="635164"/>
                </a:lnTo>
                <a:lnTo>
                  <a:pt x="1889205" y="638560"/>
                </a:lnTo>
                <a:cubicBezTo>
                  <a:pt x="1860273" y="641777"/>
                  <a:pt x="1831341" y="648211"/>
                  <a:pt x="1802409" y="655448"/>
                </a:cubicBezTo>
                <a:lnTo>
                  <a:pt x="1797964" y="656560"/>
                </a:lnTo>
                <a:lnTo>
                  <a:pt x="1768972" y="667531"/>
                </a:lnTo>
                <a:lnTo>
                  <a:pt x="1805623" y="664295"/>
                </a:lnTo>
                <a:lnTo>
                  <a:pt x="1829031" y="664639"/>
                </a:lnTo>
                <a:lnTo>
                  <a:pt x="1809642" y="666707"/>
                </a:lnTo>
                <a:lnTo>
                  <a:pt x="1776378" y="673704"/>
                </a:lnTo>
                <a:lnTo>
                  <a:pt x="1741330" y="677162"/>
                </a:lnTo>
                <a:cubicBezTo>
                  <a:pt x="1709183" y="683595"/>
                  <a:pt x="1677036" y="690029"/>
                  <a:pt x="1638460" y="702896"/>
                </a:cubicBezTo>
                <a:cubicBezTo>
                  <a:pt x="1619171" y="709330"/>
                  <a:pt x="1593454" y="715763"/>
                  <a:pt x="1567736" y="722197"/>
                </a:cubicBezTo>
                <a:cubicBezTo>
                  <a:pt x="1558092" y="725414"/>
                  <a:pt x="1546840" y="728630"/>
                  <a:pt x="1535589" y="729435"/>
                </a:cubicBezTo>
                <a:lnTo>
                  <a:pt x="1511413" y="723991"/>
                </a:lnTo>
                <a:lnTo>
                  <a:pt x="1567955" y="760044"/>
                </a:lnTo>
                <a:lnTo>
                  <a:pt x="1570163" y="767343"/>
                </a:lnTo>
                <a:lnTo>
                  <a:pt x="1566235" y="765364"/>
                </a:lnTo>
                <a:lnTo>
                  <a:pt x="1484921" y="714467"/>
                </a:lnTo>
                <a:cubicBezTo>
                  <a:pt x="1458318" y="696076"/>
                  <a:pt x="1432521" y="676886"/>
                  <a:pt x="1406724" y="657696"/>
                </a:cubicBezTo>
                <a:lnTo>
                  <a:pt x="1353216" y="628748"/>
                </a:lnTo>
                <a:lnTo>
                  <a:pt x="1344794" y="640849"/>
                </a:lnTo>
                <a:lnTo>
                  <a:pt x="1381733" y="670490"/>
                </a:lnTo>
                <a:lnTo>
                  <a:pt x="1394537" y="680114"/>
                </a:lnTo>
                <a:lnTo>
                  <a:pt x="1380066" y="673649"/>
                </a:lnTo>
                <a:lnTo>
                  <a:pt x="1340841" y="645801"/>
                </a:lnTo>
                <a:lnTo>
                  <a:pt x="1334590" y="652439"/>
                </a:lnTo>
                <a:lnTo>
                  <a:pt x="1337216" y="655564"/>
                </a:lnTo>
                <a:lnTo>
                  <a:pt x="1334170" y="653698"/>
                </a:lnTo>
                <a:lnTo>
                  <a:pt x="1333813" y="653264"/>
                </a:lnTo>
                <a:lnTo>
                  <a:pt x="1330225" y="657074"/>
                </a:lnTo>
                <a:lnTo>
                  <a:pt x="1343806" y="667758"/>
                </a:lnTo>
                <a:lnTo>
                  <a:pt x="1342232" y="670490"/>
                </a:lnTo>
                <a:lnTo>
                  <a:pt x="1348932" y="672571"/>
                </a:lnTo>
                <a:lnTo>
                  <a:pt x="1365610" y="693678"/>
                </a:lnTo>
                <a:lnTo>
                  <a:pt x="1370582" y="696355"/>
                </a:lnTo>
                <a:lnTo>
                  <a:pt x="1384958" y="714467"/>
                </a:lnTo>
                <a:cubicBezTo>
                  <a:pt x="1395438" y="726461"/>
                  <a:pt x="1406724" y="737655"/>
                  <a:pt x="1419622" y="747250"/>
                </a:cubicBezTo>
                <a:cubicBezTo>
                  <a:pt x="1445419" y="766440"/>
                  <a:pt x="1471216" y="779234"/>
                  <a:pt x="1497013" y="792027"/>
                </a:cubicBezTo>
                <a:cubicBezTo>
                  <a:pt x="1509912" y="798424"/>
                  <a:pt x="1524422" y="803221"/>
                  <a:pt x="1538933" y="806420"/>
                </a:cubicBezTo>
                <a:lnTo>
                  <a:pt x="1573779" y="810408"/>
                </a:lnTo>
                <a:lnTo>
                  <a:pt x="1580854" y="817614"/>
                </a:lnTo>
                <a:cubicBezTo>
                  <a:pt x="1580854" y="817614"/>
                  <a:pt x="1574404" y="817614"/>
                  <a:pt x="1567955" y="817614"/>
                </a:cubicBezTo>
                <a:cubicBezTo>
                  <a:pt x="1542158" y="817614"/>
                  <a:pt x="1516361" y="804820"/>
                  <a:pt x="1490564" y="792027"/>
                </a:cubicBezTo>
                <a:cubicBezTo>
                  <a:pt x="1464767" y="785630"/>
                  <a:pt x="1438970" y="766440"/>
                  <a:pt x="1413173" y="753647"/>
                </a:cubicBezTo>
                <a:cubicBezTo>
                  <a:pt x="1387376" y="728060"/>
                  <a:pt x="1368029" y="702473"/>
                  <a:pt x="1348681" y="676886"/>
                </a:cubicBezTo>
                <a:lnTo>
                  <a:pt x="1329621" y="657982"/>
                </a:lnTo>
                <a:lnTo>
                  <a:pt x="1278473" y="757831"/>
                </a:lnTo>
                <a:cubicBezTo>
                  <a:pt x="1262395" y="792380"/>
                  <a:pt x="1246318" y="827732"/>
                  <a:pt x="1227025" y="863084"/>
                </a:cubicBezTo>
                <a:lnTo>
                  <a:pt x="1217700" y="880559"/>
                </a:lnTo>
                <a:lnTo>
                  <a:pt x="1231220" y="849080"/>
                </a:lnTo>
                <a:lnTo>
                  <a:pt x="1254357" y="803628"/>
                </a:lnTo>
                <a:lnTo>
                  <a:pt x="1261834" y="783156"/>
                </a:lnTo>
                <a:lnTo>
                  <a:pt x="1262395" y="781935"/>
                </a:lnTo>
                <a:lnTo>
                  <a:pt x="1282734" y="733291"/>
                </a:lnTo>
                <a:lnTo>
                  <a:pt x="1293852" y="713290"/>
                </a:lnTo>
                <a:lnTo>
                  <a:pt x="1310628" y="685519"/>
                </a:lnTo>
                <a:lnTo>
                  <a:pt x="1327308" y="654780"/>
                </a:lnTo>
                <a:lnTo>
                  <a:pt x="1326767" y="654354"/>
                </a:lnTo>
                <a:lnTo>
                  <a:pt x="1310628" y="683108"/>
                </a:lnTo>
                <a:lnTo>
                  <a:pt x="1293852" y="713290"/>
                </a:lnTo>
                <a:lnTo>
                  <a:pt x="1284904" y="728102"/>
                </a:lnTo>
                <a:lnTo>
                  <a:pt x="1282734" y="733291"/>
                </a:lnTo>
                <a:lnTo>
                  <a:pt x="1278473" y="740958"/>
                </a:lnTo>
                <a:lnTo>
                  <a:pt x="1277473" y="741386"/>
                </a:lnTo>
                <a:lnTo>
                  <a:pt x="1284904" y="724085"/>
                </a:lnTo>
                <a:lnTo>
                  <a:pt x="1289093" y="710282"/>
                </a:lnTo>
                <a:lnTo>
                  <a:pt x="1304197" y="683108"/>
                </a:lnTo>
                <a:lnTo>
                  <a:pt x="1322309" y="650838"/>
                </a:lnTo>
                <a:lnTo>
                  <a:pt x="1312145" y="642677"/>
                </a:lnTo>
                <a:lnTo>
                  <a:pt x="1292514" y="699007"/>
                </a:lnTo>
                <a:lnTo>
                  <a:pt x="1310106" y="641040"/>
                </a:lnTo>
                <a:lnTo>
                  <a:pt x="1306944" y="638501"/>
                </a:lnTo>
                <a:lnTo>
                  <a:pt x="1300177" y="663223"/>
                </a:lnTo>
                <a:lnTo>
                  <a:pt x="1275226" y="729768"/>
                </a:lnTo>
                <a:lnTo>
                  <a:pt x="1305365" y="633220"/>
                </a:lnTo>
                <a:lnTo>
                  <a:pt x="1304894" y="629641"/>
                </a:lnTo>
                <a:lnTo>
                  <a:pt x="1306018" y="631127"/>
                </a:lnTo>
                <a:lnTo>
                  <a:pt x="1308246" y="623988"/>
                </a:lnTo>
                <a:lnTo>
                  <a:pt x="1303536" y="619316"/>
                </a:lnTo>
                <a:lnTo>
                  <a:pt x="1308586" y="622901"/>
                </a:lnTo>
                <a:lnTo>
                  <a:pt x="1309705" y="619316"/>
                </a:lnTo>
                <a:lnTo>
                  <a:pt x="1303536" y="619316"/>
                </a:lnTo>
                <a:cubicBezTo>
                  <a:pt x="1303536" y="612919"/>
                  <a:pt x="1303536" y="612919"/>
                  <a:pt x="1309985" y="612919"/>
                </a:cubicBezTo>
                <a:lnTo>
                  <a:pt x="1311358" y="614021"/>
                </a:lnTo>
                <a:lnTo>
                  <a:pt x="1311669" y="613024"/>
                </a:lnTo>
                <a:lnTo>
                  <a:pt x="1309985" y="612919"/>
                </a:lnTo>
                <a:cubicBezTo>
                  <a:pt x="1309985" y="609721"/>
                  <a:pt x="1308373" y="608122"/>
                  <a:pt x="1305955" y="607322"/>
                </a:cubicBezTo>
                <a:lnTo>
                  <a:pt x="1305112" y="607246"/>
                </a:lnTo>
                <a:lnTo>
                  <a:pt x="1301362" y="616852"/>
                </a:lnTo>
                <a:lnTo>
                  <a:pt x="1303536" y="619316"/>
                </a:lnTo>
                <a:lnTo>
                  <a:pt x="1304894" y="629641"/>
                </a:lnTo>
                <a:lnTo>
                  <a:pt x="1299272" y="622205"/>
                </a:lnTo>
                <a:lnTo>
                  <a:pt x="1297766" y="626062"/>
                </a:lnTo>
                <a:cubicBezTo>
                  <a:pt x="1292943" y="638114"/>
                  <a:pt x="1288119" y="650970"/>
                  <a:pt x="1284904" y="663825"/>
                </a:cubicBezTo>
                <a:cubicBezTo>
                  <a:pt x="1252749" y="734530"/>
                  <a:pt x="1220594" y="798807"/>
                  <a:pt x="1182008" y="869512"/>
                </a:cubicBezTo>
                <a:cubicBezTo>
                  <a:pt x="1149853" y="940217"/>
                  <a:pt x="1111267" y="1004494"/>
                  <a:pt x="1072681" y="1068771"/>
                </a:cubicBezTo>
                <a:lnTo>
                  <a:pt x="1000805" y="1182202"/>
                </a:lnTo>
                <a:lnTo>
                  <a:pt x="972196" y="1222233"/>
                </a:lnTo>
                <a:cubicBezTo>
                  <a:pt x="948884" y="1253568"/>
                  <a:pt x="924768" y="1284100"/>
                  <a:pt x="899044" y="1313025"/>
                </a:cubicBezTo>
                <a:cubicBezTo>
                  <a:pt x="886182" y="1332308"/>
                  <a:pt x="866889" y="1351591"/>
                  <a:pt x="854027" y="1370874"/>
                </a:cubicBezTo>
                <a:lnTo>
                  <a:pt x="847998" y="1380917"/>
                </a:lnTo>
                <a:lnTo>
                  <a:pt x="825653" y="1409317"/>
                </a:lnTo>
                <a:lnTo>
                  <a:pt x="822616" y="1409416"/>
                </a:lnTo>
                <a:lnTo>
                  <a:pt x="822606" y="1409405"/>
                </a:lnTo>
                <a:lnTo>
                  <a:pt x="847596" y="1364446"/>
                </a:lnTo>
                <a:cubicBezTo>
                  <a:pt x="873320" y="1338735"/>
                  <a:pt x="899044" y="1313025"/>
                  <a:pt x="918337" y="1287314"/>
                </a:cubicBezTo>
                <a:cubicBezTo>
                  <a:pt x="944061" y="1255175"/>
                  <a:pt x="963354" y="1223037"/>
                  <a:pt x="989078" y="1197326"/>
                </a:cubicBezTo>
                <a:cubicBezTo>
                  <a:pt x="1027664" y="1133049"/>
                  <a:pt x="1066250" y="1068771"/>
                  <a:pt x="1104836" y="1004494"/>
                </a:cubicBezTo>
                <a:cubicBezTo>
                  <a:pt x="1143422" y="937003"/>
                  <a:pt x="1178792" y="867905"/>
                  <a:pt x="1211751" y="798004"/>
                </a:cubicBezTo>
                <a:lnTo>
                  <a:pt x="1292550" y="613316"/>
                </a:lnTo>
                <a:lnTo>
                  <a:pt x="1292250" y="612919"/>
                </a:lnTo>
                <a:lnTo>
                  <a:pt x="1293372" y="611435"/>
                </a:lnTo>
                <a:lnTo>
                  <a:pt x="1304197" y="586693"/>
                </a:lnTo>
                <a:cubicBezTo>
                  <a:pt x="1310628" y="586693"/>
                  <a:pt x="1310628" y="586693"/>
                  <a:pt x="1310628" y="593120"/>
                </a:cubicBezTo>
                <a:lnTo>
                  <a:pt x="1306045" y="604857"/>
                </a:lnTo>
                <a:lnTo>
                  <a:pt x="1309985" y="604124"/>
                </a:lnTo>
                <a:lnTo>
                  <a:pt x="1314202" y="604908"/>
                </a:lnTo>
                <a:close/>
                <a:moveTo>
                  <a:pt x="1330412" y="574127"/>
                </a:moveTo>
                <a:lnTo>
                  <a:pt x="1331092" y="574529"/>
                </a:lnTo>
                <a:lnTo>
                  <a:pt x="1329690" y="579855"/>
                </a:lnTo>
                <a:lnTo>
                  <a:pt x="1329030" y="578682"/>
                </a:lnTo>
                <a:close/>
                <a:moveTo>
                  <a:pt x="1325186" y="571852"/>
                </a:moveTo>
                <a:lnTo>
                  <a:pt x="1329030" y="578682"/>
                </a:lnTo>
                <a:lnTo>
                  <a:pt x="1328751" y="579600"/>
                </a:lnTo>
                <a:lnTo>
                  <a:pt x="1323831" y="576804"/>
                </a:lnTo>
                <a:close/>
                <a:moveTo>
                  <a:pt x="1325094" y="570018"/>
                </a:moveTo>
                <a:lnTo>
                  <a:pt x="1325582" y="570405"/>
                </a:lnTo>
                <a:lnTo>
                  <a:pt x="1325186" y="571852"/>
                </a:lnTo>
                <a:lnTo>
                  <a:pt x="1324758" y="571092"/>
                </a:lnTo>
                <a:close/>
                <a:moveTo>
                  <a:pt x="1332374" y="569663"/>
                </a:moveTo>
                <a:lnTo>
                  <a:pt x="1335084" y="576887"/>
                </a:lnTo>
                <a:lnTo>
                  <a:pt x="1331092" y="574529"/>
                </a:lnTo>
                <a:close/>
                <a:moveTo>
                  <a:pt x="1332880" y="565996"/>
                </a:moveTo>
                <a:lnTo>
                  <a:pt x="1333323" y="566059"/>
                </a:lnTo>
                <a:lnTo>
                  <a:pt x="1332374" y="569663"/>
                </a:lnTo>
                <a:lnTo>
                  <a:pt x="1332038" y="568768"/>
                </a:lnTo>
                <a:close/>
                <a:moveTo>
                  <a:pt x="1327018" y="565159"/>
                </a:moveTo>
                <a:lnTo>
                  <a:pt x="1329373" y="565495"/>
                </a:lnTo>
                <a:lnTo>
                  <a:pt x="1331529" y="567410"/>
                </a:lnTo>
                <a:lnTo>
                  <a:pt x="1332038" y="568768"/>
                </a:lnTo>
                <a:lnTo>
                  <a:pt x="1330412" y="574127"/>
                </a:lnTo>
                <a:lnTo>
                  <a:pt x="1329921" y="573837"/>
                </a:lnTo>
                <a:lnTo>
                  <a:pt x="1325582" y="570405"/>
                </a:lnTo>
                <a:close/>
                <a:moveTo>
                  <a:pt x="1319578" y="564096"/>
                </a:moveTo>
                <a:lnTo>
                  <a:pt x="1326628" y="565103"/>
                </a:lnTo>
                <a:lnTo>
                  <a:pt x="1325094" y="570018"/>
                </a:lnTo>
                <a:lnTo>
                  <a:pt x="1323399" y="568677"/>
                </a:lnTo>
                <a:lnTo>
                  <a:pt x="1322686" y="567410"/>
                </a:lnTo>
                <a:close/>
                <a:moveTo>
                  <a:pt x="1327128" y="563500"/>
                </a:moveTo>
                <a:lnTo>
                  <a:pt x="1327405" y="563746"/>
                </a:lnTo>
                <a:lnTo>
                  <a:pt x="1327018" y="565159"/>
                </a:lnTo>
                <a:lnTo>
                  <a:pt x="1326628" y="565103"/>
                </a:lnTo>
                <a:close/>
                <a:moveTo>
                  <a:pt x="1334954" y="559864"/>
                </a:moveTo>
                <a:lnTo>
                  <a:pt x="1342783" y="560982"/>
                </a:lnTo>
                <a:cubicBezTo>
                  <a:pt x="1349214" y="560982"/>
                  <a:pt x="1342783" y="560982"/>
                  <a:pt x="1342783" y="567410"/>
                </a:cubicBezTo>
                <a:lnTo>
                  <a:pt x="1333323" y="566059"/>
                </a:lnTo>
                <a:close/>
                <a:moveTo>
                  <a:pt x="2805061" y="559581"/>
                </a:moveTo>
                <a:lnTo>
                  <a:pt x="2788592" y="574099"/>
                </a:lnTo>
                <a:cubicBezTo>
                  <a:pt x="2785384" y="577313"/>
                  <a:pt x="2783779" y="577313"/>
                  <a:pt x="2782977" y="576509"/>
                </a:cubicBezTo>
                <a:lnTo>
                  <a:pt x="2782590" y="575347"/>
                </a:lnTo>
                <a:lnTo>
                  <a:pt x="2793505" y="568273"/>
                </a:lnTo>
                <a:close/>
                <a:moveTo>
                  <a:pt x="1328711" y="558973"/>
                </a:moveTo>
                <a:lnTo>
                  <a:pt x="1334749" y="559835"/>
                </a:lnTo>
                <a:lnTo>
                  <a:pt x="1332880" y="565996"/>
                </a:lnTo>
                <a:lnTo>
                  <a:pt x="1329373" y="565495"/>
                </a:lnTo>
                <a:lnTo>
                  <a:pt x="1327405" y="563746"/>
                </a:lnTo>
                <a:close/>
                <a:moveTo>
                  <a:pt x="1320753" y="557836"/>
                </a:moveTo>
                <a:lnTo>
                  <a:pt x="1328549" y="558950"/>
                </a:lnTo>
                <a:lnTo>
                  <a:pt x="1327128" y="563500"/>
                </a:lnTo>
                <a:close/>
                <a:moveTo>
                  <a:pt x="1335365" y="557805"/>
                </a:moveTo>
                <a:lnTo>
                  <a:pt x="1335483" y="557855"/>
                </a:lnTo>
                <a:lnTo>
                  <a:pt x="1334954" y="559864"/>
                </a:lnTo>
                <a:lnTo>
                  <a:pt x="1334749" y="559835"/>
                </a:lnTo>
                <a:close/>
                <a:moveTo>
                  <a:pt x="1336060" y="555662"/>
                </a:moveTo>
                <a:lnTo>
                  <a:pt x="1342783" y="560982"/>
                </a:lnTo>
                <a:lnTo>
                  <a:pt x="1335483" y="557855"/>
                </a:lnTo>
                <a:close/>
                <a:moveTo>
                  <a:pt x="1329668" y="555364"/>
                </a:moveTo>
                <a:lnTo>
                  <a:pt x="1329696" y="555376"/>
                </a:lnTo>
                <a:lnTo>
                  <a:pt x="1328711" y="558973"/>
                </a:lnTo>
                <a:lnTo>
                  <a:pt x="1328549" y="558950"/>
                </a:lnTo>
                <a:close/>
                <a:moveTo>
                  <a:pt x="1336352" y="554554"/>
                </a:moveTo>
                <a:lnTo>
                  <a:pt x="1336060" y="555662"/>
                </a:lnTo>
                <a:lnTo>
                  <a:pt x="1336024" y="555634"/>
                </a:lnTo>
                <a:close/>
                <a:moveTo>
                  <a:pt x="1329921" y="554554"/>
                </a:moveTo>
                <a:lnTo>
                  <a:pt x="1334659" y="554554"/>
                </a:lnTo>
                <a:lnTo>
                  <a:pt x="1336024" y="555634"/>
                </a:lnTo>
                <a:lnTo>
                  <a:pt x="1335365" y="557805"/>
                </a:lnTo>
                <a:lnTo>
                  <a:pt x="1329696" y="555376"/>
                </a:lnTo>
                <a:close/>
                <a:moveTo>
                  <a:pt x="1306570" y="552324"/>
                </a:moveTo>
                <a:lnTo>
                  <a:pt x="1317059" y="554554"/>
                </a:lnTo>
                <a:lnTo>
                  <a:pt x="1320753" y="557836"/>
                </a:lnTo>
                <a:lnTo>
                  <a:pt x="1314647" y="556965"/>
                </a:lnTo>
                <a:lnTo>
                  <a:pt x="1311918" y="555930"/>
                </a:lnTo>
                <a:lnTo>
                  <a:pt x="1310628" y="554554"/>
                </a:lnTo>
                <a:close/>
                <a:moveTo>
                  <a:pt x="1333136" y="552144"/>
                </a:moveTo>
                <a:cubicBezTo>
                  <a:pt x="1334744" y="552947"/>
                  <a:pt x="1336352" y="554554"/>
                  <a:pt x="1336352" y="554554"/>
                </a:cubicBezTo>
                <a:lnTo>
                  <a:pt x="1334659" y="554554"/>
                </a:lnTo>
                <a:lnTo>
                  <a:pt x="1332354" y="552730"/>
                </a:lnTo>
                <a:close/>
                <a:moveTo>
                  <a:pt x="1317059" y="549963"/>
                </a:moveTo>
                <a:lnTo>
                  <a:pt x="1318023" y="550376"/>
                </a:lnTo>
                <a:lnTo>
                  <a:pt x="1319470" y="553751"/>
                </a:lnTo>
                <a:cubicBezTo>
                  <a:pt x="1318667" y="554554"/>
                  <a:pt x="1317059" y="554554"/>
                  <a:pt x="1317059" y="554554"/>
                </a:cubicBezTo>
                <a:cubicBezTo>
                  <a:pt x="1317059" y="554554"/>
                  <a:pt x="1317059" y="554554"/>
                  <a:pt x="1317059" y="553751"/>
                </a:cubicBezTo>
                <a:close/>
                <a:moveTo>
                  <a:pt x="1294247" y="549703"/>
                </a:moveTo>
                <a:lnTo>
                  <a:pt x="1297086" y="550307"/>
                </a:lnTo>
                <a:lnTo>
                  <a:pt x="1311918" y="555930"/>
                </a:lnTo>
                <a:lnTo>
                  <a:pt x="1319578" y="564096"/>
                </a:lnTo>
                <a:lnTo>
                  <a:pt x="1317177" y="563754"/>
                </a:lnTo>
                <a:lnTo>
                  <a:pt x="1310628" y="558571"/>
                </a:lnTo>
                <a:close/>
                <a:moveTo>
                  <a:pt x="1276655" y="547428"/>
                </a:moveTo>
                <a:lnTo>
                  <a:pt x="1291335" y="554554"/>
                </a:lnTo>
                <a:cubicBezTo>
                  <a:pt x="1297766" y="557768"/>
                  <a:pt x="1305805" y="560982"/>
                  <a:pt x="1314647" y="563392"/>
                </a:cubicBezTo>
                <a:lnTo>
                  <a:pt x="1317177" y="563754"/>
                </a:lnTo>
                <a:lnTo>
                  <a:pt x="1323399" y="568677"/>
                </a:lnTo>
                <a:lnTo>
                  <a:pt x="1324758" y="571092"/>
                </a:lnTo>
                <a:lnTo>
                  <a:pt x="1323104" y="576391"/>
                </a:lnTo>
                <a:lnTo>
                  <a:pt x="1288923" y="556965"/>
                </a:lnTo>
                <a:close/>
                <a:moveTo>
                  <a:pt x="1308545" y="546316"/>
                </a:moveTo>
                <a:lnTo>
                  <a:pt x="1317059" y="548126"/>
                </a:lnTo>
                <a:lnTo>
                  <a:pt x="1317059" y="549963"/>
                </a:lnTo>
                <a:close/>
                <a:moveTo>
                  <a:pt x="1292918" y="542993"/>
                </a:moveTo>
                <a:lnTo>
                  <a:pt x="1301329" y="544781"/>
                </a:lnTo>
                <a:lnTo>
                  <a:pt x="1317059" y="554554"/>
                </a:lnTo>
                <a:close/>
                <a:moveTo>
                  <a:pt x="1292980" y="539594"/>
                </a:moveTo>
                <a:lnTo>
                  <a:pt x="1297766" y="541699"/>
                </a:lnTo>
                <a:lnTo>
                  <a:pt x="1308545" y="546316"/>
                </a:lnTo>
                <a:lnTo>
                  <a:pt x="1301329" y="544781"/>
                </a:lnTo>
                <a:close/>
                <a:moveTo>
                  <a:pt x="1268367" y="534353"/>
                </a:moveTo>
                <a:lnTo>
                  <a:pt x="1268758" y="534450"/>
                </a:lnTo>
                <a:lnTo>
                  <a:pt x="1279277" y="540092"/>
                </a:lnTo>
                <a:lnTo>
                  <a:pt x="1287501" y="541841"/>
                </a:lnTo>
                <a:lnTo>
                  <a:pt x="1306570" y="552324"/>
                </a:lnTo>
                <a:lnTo>
                  <a:pt x="1297086" y="550307"/>
                </a:lnTo>
                <a:lnTo>
                  <a:pt x="1291335" y="548126"/>
                </a:lnTo>
                <a:close/>
                <a:moveTo>
                  <a:pt x="1252749" y="528843"/>
                </a:moveTo>
                <a:lnTo>
                  <a:pt x="1256104" y="528843"/>
                </a:lnTo>
                <a:lnTo>
                  <a:pt x="1256961" y="529522"/>
                </a:lnTo>
                <a:close/>
                <a:moveTo>
                  <a:pt x="1254538" y="527602"/>
                </a:moveTo>
                <a:lnTo>
                  <a:pt x="1258045" y="528843"/>
                </a:lnTo>
                <a:lnTo>
                  <a:pt x="1256104" y="528843"/>
                </a:lnTo>
                <a:close/>
                <a:moveTo>
                  <a:pt x="1253516" y="526276"/>
                </a:moveTo>
                <a:lnTo>
                  <a:pt x="1253378" y="526683"/>
                </a:lnTo>
                <a:lnTo>
                  <a:pt x="1254538" y="527602"/>
                </a:lnTo>
                <a:lnTo>
                  <a:pt x="1253225" y="527137"/>
                </a:lnTo>
                <a:lnTo>
                  <a:pt x="1252749" y="528542"/>
                </a:lnTo>
                <a:lnTo>
                  <a:pt x="1252749" y="528843"/>
                </a:lnTo>
                <a:lnTo>
                  <a:pt x="1255795" y="531211"/>
                </a:lnTo>
                <a:lnTo>
                  <a:pt x="1252153" y="530301"/>
                </a:lnTo>
                <a:lnTo>
                  <a:pt x="1251674" y="531716"/>
                </a:lnTo>
                <a:lnTo>
                  <a:pt x="1256937" y="534539"/>
                </a:lnTo>
                <a:lnTo>
                  <a:pt x="1257582" y="532600"/>
                </a:lnTo>
                <a:lnTo>
                  <a:pt x="1255795" y="531211"/>
                </a:lnTo>
                <a:lnTo>
                  <a:pt x="1257871" y="531730"/>
                </a:lnTo>
                <a:lnTo>
                  <a:pt x="1258263" y="530554"/>
                </a:lnTo>
                <a:lnTo>
                  <a:pt x="1256961" y="529522"/>
                </a:lnTo>
                <a:lnTo>
                  <a:pt x="1258522" y="529774"/>
                </a:lnTo>
                <a:lnTo>
                  <a:pt x="1258749" y="529093"/>
                </a:lnTo>
                <a:lnTo>
                  <a:pt x="1258045" y="528843"/>
                </a:lnTo>
                <a:lnTo>
                  <a:pt x="1258303" y="528843"/>
                </a:lnTo>
                <a:lnTo>
                  <a:pt x="1258752" y="529084"/>
                </a:lnTo>
                <a:lnTo>
                  <a:pt x="1258832" y="528843"/>
                </a:lnTo>
                <a:lnTo>
                  <a:pt x="1258303" y="528843"/>
                </a:lnTo>
                <a:close/>
                <a:moveTo>
                  <a:pt x="1243919" y="525612"/>
                </a:moveTo>
                <a:lnTo>
                  <a:pt x="1246318" y="527513"/>
                </a:lnTo>
                <a:lnTo>
                  <a:pt x="1246318" y="528843"/>
                </a:lnTo>
                <a:cubicBezTo>
                  <a:pt x="1243102" y="528843"/>
                  <a:pt x="1243102" y="527236"/>
                  <a:pt x="1243906" y="525630"/>
                </a:cubicBezTo>
                <a:close/>
                <a:moveTo>
                  <a:pt x="1254706" y="522721"/>
                </a:moveTo>
                <a:lnTo>
                  <a:pt x="1254675" y="522855"/>
                </a:lnTo>
                <a:lnTo>
                  <a:pt x="1254579" y="523139"/>
                </a:lnTo>
                <a:lnTo>
                  <a:pt x="1260016" y="525287"/>
                </a:lnTo>
                <a:lnTo>
                  <a:pt x="1260565" y="523636"/>
                </a:lnTo>
                <a:close/>
                <a:moveTo>
                  <a:pt x="1246318" y="522416"/>
                </a:moveTo>
                <a:lnTo>
                  <a:pt x="1246318" y="524692"/>
                </a:lnTo>
                <a:lnTo>
                  <a:pt x="1244968" y="524214"/>
                </a:lnTo>
                <a:close/>
                <a:moveTo>
                  <a:pt x="1239887" y="522416"/>
                </a:moveTo>
                <a:lnTo>
                  <a:pt x="1244968" y="524214"/>
                </a:lnTo>
                <a:lnTo>
                  <a:pt x="1243919" y="525612"/>
                </a:lnTo>
                <a:close/>
                <a:moveTo>
                  <a:pt x="2840506" y="521603"/>
                </a:moveTo>
                <a:lnTo>
                  <a:pt x="2782175" y="574099"/>
                </a:lnTo>
                <a:lnTo>
                  <a:pt x="2782590" y="575347"/>
                </a:lnTo>
                <a:lnTo>
                  <a:pt x="2705168" y="625526"/>
                </a:lnTo>
                <a:lnTo>
                  <a:pt x="2723961" y="603945"/>
                </a:lnTo>
                <a:lnTo>
                  <a:pt x="2730837" y="599812"/>
                </a:lnTo>
                <a:cubicBezTo>
                  <a:pt x="2762923" y="580527"/>
                  <a:pt x="2791801" y="559635"/>
                  <a:pt x="2819876" y="537939"/>
                </a:cubicBezTo>
                <a:close/>
                <a:moveTo>
                  <a:pt x="2875967" y="506246"/>
                </a:moveTo>
                <a:lnTo>
                  <a:pt x="2872017" y="509815"/>
                </a:lnTo>
                <a:lnTo>
                  <a:pt x="2870693" y="510213"/>
                </a:lnTo>
                <a:close/>
                <a:moveTo>
                  <a:pt x="1267733" y="469203"/>
                </a:moveTo>
                <a:lnTo>
                  <a:pt x="1268312" y="469824"/>
                </a:lnTo>
                <a:cubicBezTo>
                  <a:pt x="1273125" y="479466"/>
                  <a:pt x="1274729" y="490715"/>
                  <a:pt x="1271521" y="503571"/>
                </a:cubicBezTo>
                <a:lnTo>
                  <a:pt x="1267989" y="524796"/>
                </a:lnTo>
                <a:lnTo>
                  <a:pt x="1278473" y="526433"/>
                </a:lnTo>
                <a:cubicBezTo>
                  <a:pt x="1286512" y="528843"/>
                  <a:pt x="1294550" y="532057"/>
                  <a:pt x="1304197" y="535271"/>
                </a:cubicBezTo>
                <a:cubicBezTo>
                  <a:pt x="1310628" y="538485"/>
                  <a:pt x="1317059" y="541699"/>
                  <a:pt x="1323490" y="545716"/>
                </a:cubicBezTo>
                <a:lnTo>
                  <a:pt x="1332354" y="552730"/>
                </a:lnTo>
                <a:lnTo>
                  <a:pt x="1329921" y="554554"/>
                </a:lnTo>
                <a:lnTo>
                  <a:pt x="1329668" y="555364"/>
                </a:lnTo>
                <a:lnTo>
                  <a:pt x="1318023" y="550376"/>
                </a:lnTo>
                <a:lnTo>
                  <a:pt x="1317059" y="548126"/>
                </a:lnTo>
                <a:cubicBezTo>
                  <a:pt x="1304197" y="541699"/>
                  <a:pt x="1292943" y="535271"/>
                  <a:pt x="1280884" y="529647"/>
                </a:cubicBezTo>
                <a:lnTo>
                  <a:pt x="1267902" y="525321"/>
                </a:lnTo>
                <a:lnTo>
                  <a:pt x="1267420" y="528213"/>
                </a:lnTo>
                <a:lnTo>
                  <a:pt x="1287315" y="536075"/>
                </a:lnTo>
                <a:lnTo>
                  <a:pt x="1292980" y="539594"/>
                </a:lnTo>
                <a:lnTo>
                  <a:pt x="1277669" y="532861"/>
                </a:lnTo>
                <a:lnTo>
                  <a:pt x="1266935" y="531130"/>
                </a:lnTo>
                <a:lnTo>
                  <a:pt x="1266800" y="531942"/>
                </a:lnTo>
                <a:lnTo>
                  <a:pt x="1278473" y="536075"/>
                </a:lnTo>
                <a:lnTo>
                  <a:pt x="1292918" y="542993"/>
                </a:lnTo>
                <a:lnTo>
                  <a:pt x="1287501" y="541841"/>
                </a:lnTo>
                <a:lnTo>
                  <a:pt x="1278473" y="536878"/>
                </a:lnTo>
                <a:lnTo>
                  <a:pt x="1268758" y="534450"/>
                </a:lnTo>
                <a:lnTo>
                  <a:pt x="1266600" y="533293"/>
                </a:lnTo>
                <a:lnTo>
                  <a:pt x="1266577" y="533280"/>
                </a:lnTo>
                <a:lnTo>
                  <a:pt x="1266577" y="533281"/>
                </a:lnTo>
                <a:lnTo>
                  <a:pt x="1266600" y="533293"/>
                </a:lnTo>
                <a:lnTo>
                  <a:pt x="1268367" y="534353"/>
                </a:lnTo>
                <a:lnTo>
                  <a:pt x="1266477" y="533881"/>
                </a:lnTo>
                <a:lnTo>
                  <a:pt x="1266142" y="535896"/>
                </a:lnTo>
                <a:lnTo>
                  <a:pt x="1291335" y="548126"/>
                </a:lnTo>
                <a:lnTo>
                  <a:pt x="1294247" y="549703"/>
                </a:lnTo>
                <a:lnTo>
                  <a:pt x="1279277" y="546519"/>
                </a:lnTo>
                <a:lnTo>
                  <a:pt x="1267056" y="539965"/>
                </a:lnTo>
                <a:lnTo>
                  <a:pt x="1265647" y="538870"/>
                </a:lnTo>
                <a:lnTo>
                  <a:pt x="1265595" y="539182"/>
                </a:lnTo>
                <a:lnTo>
                  <a:pt x="1267056" y="539965"/>
                </a:lnTo>
                <a:lnTo>
                  <a:pt x="1276655" y="547428"/>
                </a:lnTo>
                <a:lnTo>
                  <a:pt x="1265152" y="541844"/>
                </a:lnTo>
                <a:lnTo>
                  <a:pt x="1265103" y="542138"/>
                </a:lnTo>
                <a:cubicBezTo>
                  <a:pt x="1252269" y="561422"/>
                  <a:pt x="1245851" y="574278"/>
                  <a:pt x="1239434" y="587134"/>
                </a:cubicBezTo>
                <a:lnTo>
                  <a:pt x="1214943" y="628020"/>
                </a:lnTo>
                <a:lnTo>
                  <a:pt x="1225923" y="601044"/>
                </a:lnTo>
                <a:lnTo>
                  <a:pt x="1226600" y="599990"/>
                </a:lnTo>
                <a:cubicBezTo>
                  <a:pt x="1233017" y="580706"/>
                  <a:pt x="1245851" y="567850"/>
                  <a:pt x="1252269" y="548566"/>
                </a:cubicBezTo>
                <a:lnTo>
                  <a:pt x="1256570" y="535641"/>
                </a:lnTo>
                <a:lnTo>
                  <a:pt x="1251662" y="531750"/>
                </a:lnTo>
                <a:lnTo>
                  <a:pt x="1239434" y="567850"/>
                </a:lnTo>
                <a:lnTo>
                  <a:pt x="1225923" y="601044"/>
                </a:lnTo>
                <a:lnTo>
                  <a:pt x="1218229" y="613032"/>
                </a:lnTo>
                <a:lnTo>
                  <a:pt x="1233017" y="571064"/>
                </a:lnTo>
                <a:lnTo>
                  <a:pt x="1247643" y="529554"/>
                </a:lnTo>
                <a:lnTo>
                  <a:pt x="1246318" y="528843"/>
                </a:lnTo>
                <a:lnTo>
                  <a:pt x="1247766" y="529205"/>
                </a:lnTo>
                <a:lnTo>
                  <a:pt x="1247916" y="528780"/>
                </a:lnTo>
                <a:lnTo>
                  <a:pt x="1246318" y="527513"/>
                </a:lnTo>
                <a:lnTo>
                  <a:pt x="1246318" y="525630"/>
                </a:lnTo>
                <a:lnTo>
                  <a:pt x="1246318" y="524692"/>
                </a:lnTo>
                <a:lnTo>
                  <a:pt x="1249019" y="525648"/>
                </a:lnTo>
                <a:lnTo>
                  <a:pt x="1249548" y="524148"/>
                </a:lnTo>
                <a:lnTo>
                  <a:pt x="1246318" y="522416"/>
                </a:lnTo>
                <a:lnTo>
                  <a:pt x="1247996" y="522416"/>
                </a:lnTo>
                <a:lnTo>
                  <a:pt x="1249686" y="523756"/>
                </a:lnTo>
                <a:lnTo>
                  <a:pt x="1250159" y="522416"/>
                </a:lnTo>
                <a:lnTo>
                  <a:pt x="1247996" y="522416"/>
                </a:lnTo>
                <a:lnTo>
                  <a:pt x="1241384" y="517174"/>
                </a:lnTo>
                <a:lnTo>
                  <a:pt x="1239887" y="521536"/>
                </a:lnTo>
                <a:lnTo>
                  <a:pt x="1239887" y="522416"/>
                </a:lnTo>
                <a:lnTo>
                  <a:pt x="1239719" y="522025"/>
                </a:lnTo>
                <a:lnTo>
                  <a:pt x="1239434" y="522855"/>
                </a:lnTo>
                <a:cubicBezTo>
                  <a:pt x="1220182" y="587134"/>
                  <a:pt x="1188096" y="644985"/>
                  <a:pt x="1149592" y="702836"/>
                </a:cubicBezTo>
                <a:cubicBezTo>
                  <a:pt x="1130341" y="731762"/>
                  <a:pt x="1112693" y="762294"/>
                  <a:pt x="1095046" y="792827"/>
                </a:cubicBezTo>
                <a:lnTo>
                  <a:pt x="1056782" y="855954"/>
                </a:lnTo>
                <a:lnTo>
                  <a:pt x="1040499" y="879604"/>
                </a:lnTo>
                <a:lnTo>
                  <a:pt x="1001584" y="936124"/>
                </a:lnTo>
                <a:lnTo>
                  <a:pt x="1004447" y="940145"/>
                </a:lnTo>
                <a:lnTo>
                  <a:pt x="1040499" y="882818"/>
                </a:lnTo>
                <a:lnTo>
                  <a:pt x="1056782" y="855954"/>
                </a:lnTo>
                <a:lnTo>
                  <a:pt x="1104671" y="786399"/>
                </a:lnTo>
                <a:cubicBezTo>
                  <a:pt x="1123923" y="754259"/>
                  <a:pt x="1149592" y="722120"/>
                  <a:pt x="1168844" y="689980"/>
                </a:cubicBezTo>
                <a:cubicBezTo>
                  <a:pt x="1178470" y="673911"/>
                  <a:pt x="1188096" y="659448"/>
                  <a:pt x="1197722" y="644985"/>
                </a:cubicBezTo>
                <a:lnTo>
                  <a:pt x="1218229" y="613032"/>
                </a:lnTo>
                <a:lnTo>
                  <a:pt x="1213765" y="625701"/>
                </a:lnTo>
                <a:lnTo>
                  <a:pt x="1201391" y="650645"/>
                </a:lnTo>
                <a:lnTo>
                  <a:pt x="1181679" y="683552"/>
                </a:lnTo>
                <a:cubicBezTo>
                  <a:pt x="1156010" y="715692"/>
                  <a:pt x="1136758" y="747832"/>
                  <a:pt x="1117506" y="773543"/>
                </a:cubicBezTo>
                <a:cubicBezTo>
                  <a:pt x="1091837" y="805683"/>
                  <a:pt x="1072585" y="837822"/>
                  <a:pt x="1053333" y="869962"/>
                </a:cubicBezTo>
                <a:lnTo>
                  <a:pt x="1005571" y="941724"/>
                </a:lnTo>
                <a:lnTo>
                  <a:pt x="1008355" y="945632"/>
                </a:lnTo>
                <a:lnTo>
                  <a:pt x="1003967" y="944134"/>
                </a:lnTo>
                <a:lnTo>
                  <a:pt x="1002470" y="946383"/>
                </a:lnTo>
                <a:lnTo>
                  <a:pt x="1007994" y="954139"/>
                </a:lnTo>
                <a:lnTo>
                  <a:pt x="999625" y="950659"/>
                </a:lnTo>
                <a:lnTo>
                  <a:pt x="989161" y="966381"/>
                </a:lnTo>
                <a:lnTo>
                  <a:pt x="980560" y="978129"/>
                </a:lnTo>
                <a:lnTo>
                  <a:pt x="998206" y="950069"/>
                </a:lnTo>
                <a:lnTo>
                  <a:pt x="993368" y="948057"/>
                </a:lnTo>
                <a:lnTo>
                  <a:pt x="976326" y="972809"/>
                </a:lnTo>
                <a:lnTo>
                  <a:pt x="974968" y="974752"/>
                </a:lnTo>
                <a:lnTo>
                  <a:pt x="991920" y="947455"/>
                </a:lnTo>
                <a:lnTo>
                  <a:pt x="975096" y="940458"/>
                </a:lnTo>
                <a:lnTo>
                  <a:pt x="967554" y="936756"/>
                </a:lnTo>
                <a:lnTo>
                  <a:pt x="968677" y="937239"/>
                </a:lnTo>
                <a:cubicBezTo>
                  <a:pt x="969479" y="936434"/>
                  <a:pt x="969479" y="934824"/>
                  <a:pt x="969479" y="934824"/>
                </a:cubicBezTo>
                <a:lnTo>
                  <a:pt x="963696" y="929734"/>
                </a:lnTo>
                <a:lnTo>
                  <a:pt x="976701" y="934824"/>
                </a:lnTo>
                <a:lnTo>
                  <a:pt x="995729" y="941321"/>
                </a:lnTo>
                <a:lnTo>
                  <a:pt x="997190" y="938968"/>
                </a:lnTo>
                <a:lnTo>
                  <a:pt x="988125" y="926240"/>
                </a:lnTo>
                <a:lnTo>
                  <a:pt x="988737" y="921948"/>
                </a:lnTo>
                <a:lnTo>
                  <a:pt x="981376" y="918514"/>
                </a:lnTo>
                <a:lnTo>
                  <a:pt x="950222" y="896195"/>
                </a:lnTo>
                <a:cubicBezTo>
                  <a:pt x="930965" y="883318"/>
                  <a:pt x="905289" y="864004"/>
                  <a:pt x="886032" y="851127"/>
                </a:cubicBezTo>
                <a:cubicBezTo>
                  <a:pt x="895661" y="857566"/>
                  <a:pt x="905289" y="862394"/>
                  <a:pt x="914918" y="867223"/>
                </a:cubicBezTo>
                <a:lnTo>
                  <a:pt x="933299" y="877465"/>
                </a:lnTo>
                <a:lnTo>
                  <a:pt x="956641" y="896195"/>
                </a:lnTo>
                <a:cubicBezTo>
                  <a:pt x="969480" y="902633"/>
                  <a:pt x="980713" y="910681"/>
                  <a:pt x="990341" y="920338"/>
                </a:cubicBezTo>
                <a:lnTo>
                  <a:pt x="1000180" y="934153"/>
                </a:lnTo>
                <a:lnTo>
                  <a:pt x="1007610" y="922189"/>
                </a:lnTo>
                <a:cubicBezTo>
                  <a:pt x="1027664" y="889246"/>
                  <a:pt x="1046916" y="857106"/>
                  <a:pt x="1066168" y="824967"/>
                </a:cubicBezTo>
                <a:cubicBezTo>
                  <a:pt x="1085420" y="792827"/>
                  <a:pt x="1104671" y="760687"/>
                  <a:pt x="1123923" y="734976"/>
                </a:cubicBezTo>
                <a:cubicBezTo>
                  <a:pt x="1143175" y="702836"/>
                  <a:pt x="1162427" y="677124"/>
                  <a:pt x="1175261" y="651413"/>
                </a:cubicBezTo>
                <a:cubicBezTo>
                  <a:pt x="1191305" y="622487"/>
                  <a:pt x="1207348" y="591955"/>
                  <a:pt x="1220182" y="560619"/>
                </a:cubicBezTo>
                <a:lnTo>
                  <a:pt x="1241548" y="481035"/>
                </a:lnTo>
                <a:lnTo>
                  <a:pt x="1242643" y="482680"/>
                </a:lnTo>
                <a:cubicBezTo>
                  <a:pt x="1244247" y="482680"/>
                  <a:pt x="1245851" y="481073"/>
                  <a:pt x="1245851" y="477859"/>
                </a:cubicBezTo>
                <a:cubicBezTo>
                  <a:pt x="1245851" y="477859"/>
                  <a:pt x="1252269" y="471431"/>
                  <a:pt x="1252269" y="471431"/>
                </a:cubicBezTo>
                <a:cubicBezTo>
                  <a:pt x="1252269" y="481073"/>
                  <a:pt x="1250664" y="489108"/>
                  <a:pt x="1248258" y="497143"/>
                </a:cubicBezTo>
                <a:lnTo>
                  <a:pt x="1241595" y="516557"/>
                </a:lnTo>
                <a:lnTo>
                  <a:pt x="1251106" y="519726"/>
                </a:lnTo>
                <a:lnTo>
                  <a:pt x="1252269" y="516427"/>
                </a:lnTo>
                <a:cubicBezTo>
                  <a:pt x="1252269" y="509999"/>
                  <a:pt x="1253873" y="503571"/>
                  <a:pt x="1256279" y="496339"/>
                </a:cubicBezTo>
                <a:lnTo>
                  <a:pt x="1261003" y="483007"/>
                </a:lnTo>
                <a:lnTo>
                  <a:pt x="1262154" y="490585"/>
                </a:lnTo>
                <a:lnTo>
                  <a:pt x="1255092" y="521054"/>
                </a:lnTo>
                <a:lnTo>
                  <a:pt x="1260792" y="522953"/>
                </a:lnTo>
                <a:lnTo>
                  <a:pt x="1265103" y="509999"/>
                </a:lnTo>
                <a:lnTo>
                  <a:pt x="1262154" y="490585"/>
                </a:lnTo>
                <a:lnTo>
                  <a:pt x="1265103" y="477859"/>
                </a:lnTo>
                <a:close/>
                <a:moveTo>
                  <a:pt x="1244958" y="468332"/>
                </a:moveTo>
                <a:lnTo>
                  <a:pt x="1241548" y="481035"/>
                </a:lnTo>
                <a:lnTo>
                  <a:pt x="1239434" y="477859"/>
                </a:lnTo>
                <a:cubicBezTo>
                  <a:pt x="1239434" y="474645"/>
                  <a:pt x="1241039" y="471431"/>
                  <a:pt x="1243445" y="469021"/>
                </a:cubicBezTo>
                <a:close/>
                <a:moveTo>
                  <a:pt x="3179763" y="465188"/>
                </a:moveTo>
                <a:cubicBezTo>
                  <a:pt x="3186113" y="465188"/>
                  <a:pt x="3186113" y="471538"/>
                  <a:pt x="3179763" y="471538"/>
                </a:cubicBezTo>
                <a:cubicBezTo>
                  <a:pt x="3179763" y="471538"/>
                  <a:pt x="3179763" y="465188"/>
                  <a:pt x="3179763" y="465188"/>
                </a:cubicBezTo>
                <a:close/>
                <a:moveTo>
                  <a:pt x="1252269" y="465003"/>
                </a:moveTo>
                <a:cubicBezTo>
                  <a:pt x="1252269" y="465003"/>
                  <a:pt x="1252269" y="465003"/>
                  <a:pt x="1252269" y="471431"/>
                </a:cubicBezTo>
                <a:cubicBezTo>
                  <a:pt x="1252269" y="471431"/>
                  <a:pt x="1252269" y="469824"/>
                  <a:pt x="1251467" y="468217"/>
                </a:cubicBezTo>
                <a:lnTo>
                  <a:pt x="1248695" y="466631"/>
                </a:lnTo>
                <a:close/>
                <a:moveTo>
                  <a:pt x="1245851" y="465003"/>
                </a:moveTo>
                <a:lnTo>
                  <a:pt x="1248695" y="466631"/>
                </a:lnTo>
                <a:lnTo>
                  <a:pt x="1244958" y="468332"/>
                </a:lnTo>
                <a:close/>
                <a:moveTo>
                  <a:pt x="1135848" y="456488"/>
                </a:moveTo>
                <a:cubicBezTo>
                  <a:pt x="1136651" y="457288"/>
                  <a:pt x="1136651" y="458887"/>
                  <a:pt x="1136651" y="458887"/>
                </a:cubicBezTo>
                <a:cubicBezTo>
                  <a:pt x="1098097" y="529283"/>
                  <a:pt x="1065969" y="599679"/>
                  <a:pt x="1008138" y="657276"/>
                </a:cubicBezTo>
                <a:cubicBezTo>
                  <a:pt x="1008138" y="657276"/>
                  <a:pt x="1001713" y="657276"/>
                  <a:pt x="1008138" y="650876"/>
                </a:cubicBezTo>
                <a:cubicBezTo>
                  <a:pt x="1059543" y="599679"/>
                  <a:pt x="1091671" y="522884"/>
                  <a:pt x="1130225" y="458887"/>
                </a:cubicBezTo>
                <a:cubicBezTo>
                  <a:pt x="1133438" y="455688"/>
                  <a:pt x="1135044" y="455688"/>
                  <a:pt x="1135848" y="456488"/>
                </a:cubicBezTo>
                <a:close/>
                <a:moveTo>
                  <a:pt x="1236627" y="456484"/>
                </a:moveTo>
                <a:cubicBezTo>
                  <a:pt x="1238232" y="457283"/>
                  <a:pt x="1239838" y="458881"/>
                  <a:pt x="1239838" y="458881"/>
                </a:cubicBezTo>
                <a:cubicBezTo>
                  <a:pt x="1207727" y="497238"/>
                  <a:pt x="1188460" y="548382"/>
                  <a:pt x="1169194" y="586739"/>
                </a:cubicBezTo>
                <a:cubicBezTo>
                  <a:pt x="1156349" y="605918"/>
                  <a:pt x="1149927" y="625097"/>
                  <a:pt x="1137083" y="644275"/>
                </a:cubicBezTo>
                <a:cubicBezTo>
                  <a:pt x="1130661" y="663454"/>
                  <a:pt x="1117816" y="676240"/>
                  <a:pt x="1104972" y="689026"/>
                </a:cubicBezTo>
                <a:cubicBezTo>
                  <a:pt x="1098550" y="689026"/>
                  <a:pt x="1098550" y="682633"/>
                  <a:pt x="1098550" y="682633"/>
                </a:cubicBezTo>
                <a:cubicBezTo>
                  <a:pt x="1117816" y="669847"/>
                  <a:pt x="1124238" y="650668"/>
                  <a:pt x="1137083" y="637883"/>
                </a:cubicBezTo>
                <a:cubicBezTo>
                  <a:pt x="1143505" y="618704"/>
                  <a:pt x="1156349" y="599525"/>
                  <a:pt x="1162772" y="580346"/>
                </a:cubicBezTo>
                <a:cubicBezTo>
                  <a:pt x="1188460" y="541989"/>
                  <a:pt x="1207727" y="497238"/>
                  <a:pt x="1233416" y="458881"/>
                </a:cubicBezTo>
                <a:cubicBezTo>
                  <a:pt x="1233416" y="455684"/>
                  <a:pt x="1235021" y="455684"/>
                  <a:pt x="1236627" y="456484"/>
                </a:cubicBezTo>
                <a:close/>
                <a:moveTo>
                  <a:pt x="2924577" y="456052"/>
                </a:moveTo>
                <a:lnTo>
                  <a:pt x="2865599" y="509815"/>
                </a:lnTo>
                <a:cubicBezTo>
                  <a:pt x="2862391" y="509815"/>
                  <a:pt x="2862391" y="511422"/>
                  <a:pt x="2863995" y="512225"/>
                </a:cubicBezTo>
                <a:lnTo>
                  <a:pt x="2870693" y="510213"/>
                </a:lnTo>
                <a:lnTo>
                  <a:pt x="2805061" y="559581"/>
                </a:lnTo>
                <a:lnTo>
                  <a:pt x="2911478" y="465772"/>
                </a:lnTo>
                <a:close/>
                <a:moveTo>
                  <a:pt x="1176262" y="451003"/>
                </a:moveTo>
                <a:cubicBezTo>
                  <a:pt x="1176262" y="451003"/>
                  <a:pt x="1176262" y="452616"/>
                  <a:pt x="1175459" y="455036"/>
                </a:cubicBezTo>
                <a:lnTo>
                  <a:pt x="1174335" y="456810"/>
                </a:lnTo>
                <a:lnTo>
                  <a:pt x="1173853" y="456649"/>
                </a:lnTo>
                <a:cubicBezTo>
                  <a:pt x="1173050" y="455843"/>
                  <a:pt x="1173050" y="454230"/>
                  <a:pt x="1176262" y="451003"/>
                </a:cubicBezTo>
                <a:close/>
                <a:moveTo>
                  <a:pt x="1182688" y="444551"/>
                </a:moveTo>
                <a:cubicBezTo>
                  <a:pt x="1182688" y="444551"/>
                  <a:pt x="1182688" y="451003"/>
                  <a:pt x="1182688" y="451003"/>
                </a:cubicBezTo>
                <a:cubicBezTo>
                  <a:pt x="1182688" y="457456"/>
                  <a:pt x="1176262" y="470361"/>
                  <a:pt x="1169837" y="476813"/>
                </a:cubicBezTo>
                <a:cubicBezTo>
                  <a:pt x="1156985" y="496170"/>
                  <a:pt x="1144134" y="515527"/>
                  <a:pt x="1131283" y="534885"/>
                </a:cubicBezTo>
                <a:cubicBezTo>
                  <a:pt x="1105580" y="573599"/>
                  <a:pt x="1086303" y="612314"/>
                  <a:pt x="1054175" y="644576"/>
                </a:cubicBezTo>
                <a:cubicBezTo>
                  <a:pt x="1047750" y="644576"/>
                  <a:pt x="1047750" y="638123"/>
                  <a:pt x="1047750" y="638123"/>
                </a:cubicBezTo>
                <a:cubicBezTo>
                  <a:pt x="1079878" y="612314"/>
                  <a:pt x="1099155" y="580052"/>
                  <a:pt x="1118432" y="547790"/>
                </a:cubicBezTo>
                <a:cubicBezTo>
                  <a:pt x="1131283" y="534885"/>
                  <a:pt x="1137708" y="515527"/>
                  <a:pt x="1150560" y="502623"/>
                </a:cubicBezTo>
                <a:cubicBezTo>
                  <a:pt x="1156985" y="489718"/>
                  <a:pt x="1163411" y="483265"/>
                  <a:pt x="1163411" y="476813"/>
                </a:cubicBezTo>
                <a:cubicBezTo>
                  <a:pt x="1169837" y="470361"/>
                  <a:pt x="1169837" y="470361"/>
                  <a:pt x="1169837" y="463908"/>
                </a:cubicBezTo>
                <a:lnTo>
                  <a:pt x="1174335" y="456810"/>
                </a:lnTo>
                <a:lnTo>
                  <a:pt x="1176262" y="457456"/>
                </a:lnTo>
                <a:cubicBezTo>
                  <a:pt x="1182688" y="451003"/>
                  <a:pt x="1182688" y="451003"/>
                  <a:pt x="1176262" y="451003"/>
                </a:cubicBezTo>
                <a:cubicBezTo>
                  <a:pt x="1176262" y="451003"/>
                  <a:pt x="1176262" y="444551"/>
                  <a:pt x="1182688" y="444551"/>
                </a:cubicBezTo>
                <a:close/>
                <a:moveTo>
                  <a:pt x="1195316" y="438201"/>
                </a:moveTo>
                <a:cubicBezTo>
                  <a:pt x="1201738" y="438201"/>
                  <a:pt x="1201738" y="444642"/>
                  <a:pt x="1201738" y="444642"/>
                </a:cubicBezTo>
                <a:cubicBezTo>
                  <a:pt x="1150360" y="509049"/>
                  <a:pt x="1118249" y="592778"/>
                  <a:pt x="1066872" y="663626"/>
                </a:cubicBezTo>
                <a:cubicBezTo>
                  <a:pt x="1066872" y="663626"/>
                  <a:pt x="1060450" y="663626"/>
                  <a:pt x="1060450" y="657185"/>
                </a:cubicBezTo>
                <a:cubicBezTo>
                  <a:pt x="1111827" y="586337"/>
                  <a:pt x="1143938" y="509049"/>
                  <a:pt x="1195316" y="438201"/>
                </a:cubicBezTo>
                <a:close/>
                <a:moveTo>
                  <a:pt x="1256062" y="434606"/>
                </a:moveTo>
                <a:lnTo>
                  <a:pt x="1258888" y="438201"/>
                </a:lnTo>
                <a:cubicBezTo>
                  <a:pt x="1258888" y="438201"/>
                  <a:pt x="1258888" y="438201"/>
                  <a:pt x="1252466" y="438201"/>
                </a:cubicBezTo>
                <a:cubicBezTo>
                  <a:pt x="1252466" y="438201"/>
                  <a:pt x="1252466" y="438201"/>
                  <a:pt x="1253269" y="437399"/>
                </a:cubicBezTo>
                <a:close/>
                <a:moveTo>
                  <a:pt x="1127091" y="430338"/>
                </a:moveTo>
                <a:cubicBezTo>
                  <a:pt x="1128696" y="431950"/>
                  <a:pt x="1130301" y="435175"/>
                  <a:pt x="1130301" y="438399"/>
                </a:cubicBezTo>
                <a:cubicBezTo>
                  <a:pt x="1078948" y="496442"/>
                  <a:pt x="1040434" y="567384"/>
                  <a:pt x="989082" y="625427"/>
                </a:cubicBezTo>
                <a:cubicBezTo>
                  <a:pt x="989082" y="631876"/>
                  <a:pt x="982663" y="625427"/>
                  <a:pt x="982663" y="625427"/>
                </a:cubicBezTo>
                <a:cubicBezTo>
                  <a:pt x="1040434" y="567384"/>
                  <a:pt x="1072529" y="489993"/>
                  <a:pt x="1123882" y="431950"/>
                </a:cubicBezTo>
                <a:cubicBezTo>
                  <a:pt x="1123882" y="428726"/>
                  <a:pt x="1125487" y="428726"/>
                  <a:pt x="1127091" y="430338"/>
                </a:cubicBezTo>
                <a:close/>
                <a:moveTo>
                  <a:pt x="1104837" y="406544"/>
                </a:moveTo>
                <a:cubicBezTo>
                  <a:pt x="1053529" y="477421"/>
                  <a:pt x="1002221" y="541855"/>
                  <a:pt x="957326" y="612732"/>
                </a:cubicBezTo>
                <a:cubicBezTo>
                  <a:pt x="957326" y="619176"/>
                  <a:pt x="950913" y="612732"/>
                  <a:pt x="950913" y="612732"/>
                </a:cubicBezTo>
                <a:cubicBezTo>
                  <a:pt x="995807" y="535412"/>
                  <a:pt x="1053529" y="470978"/>
                  <a:pt x="1104837" y="406544"/>
                </a:cubicBezTo>
                <a:close/>
                <a:moveTo>
                  <a:pt x="2994422" y="395304"/>
                </a:moveTo>
                <a:lnTo>
                  <a:pt x="2956510" y="427585"/>
                </a:lnTo>
                <a:lnTo>
                  <a:pt x="2949024" y="432674"/>
                </a:lnTo>
                <a:lnTo>
                  <a:pt x="2911478" y="465772"/>
                </a:lnTo>
                <a:lnTo>
                  <a:pt x="2904103" y="471244"/>
                </a:lnTo>
                <a:lnTo>
                  <a:pt x="2840506" y="521603"/>
                </a:lnTo>
                <a:lnTo>
                  <a:pt x="2932179" y="439102"/>
                </a:lnTo>
                <a:close/>
                <a:moveTo>
                  <a:pt x="3004243" y="395139"/>
                </a:moveTo>
                <a:lnTo>
                  <a:pt x="2977147" y="417044"/>
                </a:lnTo>
                <a:lnTo>
                  <a:pt x="2924577" y="456052"/>
                </a:lnTo>
                <a:lnTo>
                  <a:pt x="2945815" y="436692"/>
                </a:lnTo>
                <a:lnTo>
                  <a:pt x="2956510" y="427585"/>
                </a:lnTo>
                <a:close/>
                <a:moveTo>
                  <a:pt x="1085049" y="378726"/>
                </a:moveTo>
                <a:cubicBezTo>
                  <a:pt x="1085851" y="379531"/>
                  <a:pt x="1085851" y="381142"/>
                  <a:pt x="1085851" y="381142"/>
                </a:cubicBezTo>
                <a:cubicBezTo>
                  <a:pt x="1034562" y="458430"/>
                  <a:pt x="983274" y="529278"/>
                  <a:pt x="925574" y="600126"/>
                </a:cubicBezTo>
                <a:cubicBezTo>
                  <a:pt x="919163" y="600126"/>
                  <a:pt x="919163" y="600126"/>
                  <a:pt x="919163" y="593685"/>
                </a:cubicBezTo>
                <a:cubicBezTo>
                  <a:pt x="983274" y="529278"/>
                  <a:pt x="1028151" y="451989"/>
                  <a:pt x="1079440" y="381142"/>
                </a:cubicBezTo>
                <a:cubicBezTo>
                  <a:pt x="1082645" y="377921"/>
                  <a:pt x="1084248" y="377921"/>
                  <a:pt x="1085049" y="378726"/>
                </a:cubicBezTo>
                <a:close/>
                <a:moveTo>
                  <a:pt x="988947" y="374701"/>
                </a:moveTo>
                <a:cubicBezTo>
                  <a:pt x="988947" y="374701"/>
                  <a:pt x="995363" y="374701"/>
                  <a:pt x="988947" y="381108"/>
                </a:cubicBezTo>
                <a:cubicBezTo>
                  <a:pt x="944033" y="438768"/>
                  <a:pt x="905536" y="502835"/>
                  <a:pt x="847791" y="554089"/>
                </a:cubicBezTo>
                <a:cubicBezTo>
                  <a:pt x="847791" y="554089"/>
                  <a:pt x="841375" y="547682"/>
                  <a:pt x="847791" y="547682"/>
                </a:cubicBezTo>
                <a:cubicBezTo>
                  <a:pt x="905536" y="502835"/>
                  <a:pt x="937617" y="432361"/>
                  <a:pt x="988947" y="374701"/>
                </a:cubicBezTo>
                <a:close/>
                <a:moveTo>
                  <a:pt x="1041282" y="368351"/>
                </a:moveTo>
                <a:cubicBezTo>
                  <a:pt x="1047750" y="368351"/>
                  <a:pt x="1047750" y="374794"/>
                  <a:pt x="1047750" y="374794"/>
                </a:cubicBezTo>
                <a:cubicBezTo>
                  <a:pt x="1028347" y="394124"/>
                  <a:pt x="1015412" y="419898"/>
                  <a:pt x="1002477" y="439228"/>
                </a:cubicBezTo>
                <a:cubicBezTo>
                  <a:pt x="976606" y="477888"/>
                  <a:pt x="950736" y="510105"/>
                  <a:pt x="924865" y="542322"/>
                </a:cubicBezTo>
                <a:cubicBezTo>
                  <a:pt x="918398" y="555209"/>
                  <a:pt x="911930" y="568096"/>
                  <a:pt x="898995" y="574539"/>
                </a:cubicBezTo>
                <a:cubicBezTo>
                  <a:pt x="892528" y="580982"/>
                  <a:pt x="886060" y="587426"/>
                  <a:pt x="879592" y="580982"/>
                </a:cubicBezTo>
                <a:cubicBezTo>
                  <a:pt x="886060" y="580982"/>
                  <a:pt x="886060" y="580982"/>
                  <a:pt x="886060" y="574539"/>
                </a:cubicBezTo>
                <a:cubicBezTo>
                  <a:pt x="892528" y="574539"/>
                  <a:pt x="892528" y="574539"/>
                  <a:pt x="892528" y="568096"/>
                </a:cubicBezTo>
                <a:cubicBezTo>
                  <a:pt x="905463" y="561652"/>
                  <a:pt x="911930" y="548766"/>
                  <a:pt x="918398" y="542322"/>
                </a:cubicBezTo>
                <a:cubicBezTo>
                  <a:pt x="944268" y="510105"/>
                  <a:pt x="970139" y="471445"/>
                  <a:pt x="996009" y="439228"/>
                </a:cubicBezTo>
                <a:cubicBezTo>
                  <a:pt x="1008944" y="419898"/>
                  <a:pt x="1021879" y="394124"/>
                  <a:pt x="1041282" y="368351"/>
                </a:cubicBezTo>
                <a:close/>
                <a:moveTo>
                  <a:pt x="873050" y="342951"/>
                </a:moveTo>
                <a:cubicBezTo>
                  <a:pt x="873050" y="342951"/>
                  <a:pt x="879476" y="342951"/>
                  <a:pt x="879476" y="342951"/>
                </a:cubicBezTo>
                <a:cubicBezTo>
                  <a:pt x="840922" y="400630"/>
                  <a:pt x="795943" y="458310"/>
                  <a:pt x="750963" y="509580"/>
                </a:cubicBezTo>
                <a:cubicBezTo>
                  <a:pt x="750963" y="515989"/>
                  <a:pt x="744538" y="509580"/>
                  <a:pt x="750963" y="503171"/>
                </a:cubicBezTo>
                <a:cubicBezTo>
                  <a:pt x="795943" y="451901"/>
                  <a:pt x="834496" y="400630"/>
                  <a:pt x="873050" y="342951"/>
                </a:cubicBezTo>
                <a:close/>
                <a:moveTo>
                  <a:pt x="1096042" y="339358"/>
                </a:moveTo>
                <a:lnTo>
                  <a:pt x="1099746" y="341939"/>
                </a:lnTo>
                <a:lnTo>
                  <a:pt x="1096731" y="340051"/>
                </a:lnTo>
                <a:close/>
                <a:moveTo>
                  <a:pt x="919091" y="328769"/>
                </a:moveTo>
                <a:cubicBezTo>
                  <a:pt x="880557" y="393327"/>
                  <a:pt x="848447" y="457885"/>
                  <a:pt x="790647" y="509532"/>
                </a:cubicBezTo>
                <a:cubicBezTo>
                  <a:pt x="842024" y="457885"/>
                  <a:pt x="874135" y="386871"/>
                  <a:pt x="919091" y="328769"/>
                </a:cubicBezTo>
                <a:close/>
                <a:moveTo>
                  <a:pt x="1075347" y="326659"/>
                </a:moveTo>
                <a:lnTo>
                  <a:pt x="1096731" y="340051"/>
                </a:lnTo>
                <a:lnTo>
                  <a:pt x="1136879" y="380430"/>
                </a:lnTo>
                <a:cubicBezTo>
                  <a:pt x="1140090" y="383639"/>
                  <a:pt x="1140090" y="385244"/>
                  <a:pt x="1138484" y="386046"/>
                </a:cubicBezTo>
                <a:lnTo>
                  <a:pt x="1137031" y="386192"/>
                </a:lnTo>
                <a:lnTo>
                  <a:pt x="1120227" y="375323"/>
                </a:lnTo>
                <a:lnTo>
                  <a:pt x="1080691" y="330783"/>
                </a:lnTo>
                <a:close/>
                <a:moveTo>
                  <a:pt x="976244" y="322313"/>
                </a:moveTo>
                <a:cubicBezTo>
                  <a:pt x="982663" y="322313"/>
                  <a:pt x="982663" y="322313"/>
                  <a:pt x="982663" y="328765"/>
                </a:cubicBezTo>
                <a:cubicBezTo>
                  <a:pt x="931310" y="386837"/>
                  <a:pt x="892796" y="457814"/>
                  <a:pt x="841444" y="515885"/>
                </a:cubicBezTo>
                <a:cubicBezTo>
                  <a:pt x="841444" y="522338"/>
                  <a:pt x="835025" y="515885"/>
                  <a:pt x="835025" y="509433"/>
                </a:cubicBezTo>
                <a:cubicBezTo>
                  <a:pt x="886377" y="451361"/>
                  <a:pt x="924891" y="380385"/>
                  <a:pt x="976244" y="322313"/>
                </a:cubicBezTo>
                <a:close/>
                <a:moveTo>
                  <a:pt x="1077503" y="320712"/>
                </a:moveTo>
                <a:lnTo>
                  <a:pt x="1092215" y="331277"/>
                </a:lnTo>
                <a:lnTo>
                  <a:pt x="1080102" y="323326"/>
                </a:lnTo>
                <a:close/>
                <a:moveTo>
                  <a:pt x="1071960" y="315137"/>
                </a:moveTo>
                <a:lnTo>
                  <a:pt x="1098350" y="330682"/>
                </a:lnTo>
                <a:lnTo>
                  <a:pt x="1115795" y="342827"/>
                </a:lnTo>
                <a:lnTo>
                  <a:pt x="1073677" y="316864"/>
                </a:lnTo>
                <a:close/>
                <a:moveTo>
                  <a:pt x="841296" y="309613"/>
                </a:moveTo>
                <a:cubicBezTo>
                  <a:pt x="841296" y="309613"/>
                  <a:pt x="847726" y="309613"/>
                  <a:pt x="847726" y="316090"/>
                </a:cubicBezTo>
                <a:cubicBezTo>
                  <a:pt x="809149" y="367906"/>
                  <a:pt x="764144" y="413245"/>
                  <a:pt x="725567" y="465061"/>
                </a:cubicBezTo>
                <a:cubicBezTo>
                  <a:pt x="764144" y="413245"/>
                  <a:pt x="802720" y="361429"/>
                  <a:pt x="841296" y="309613"/>
                </a:cubicBezTo>
                <a:close/>
                <a:moveTo>
                  <a:pt x="1059671" y="307906"/>
                </a:moveTo>
                <a:lnTo>
                  <a:pt x="1072664" y="316239"/>
                </a:lnTo>
                <a:lnTo>
                  <a:pt x="1073677" y="316864"/>
                </a:lnTo>
                <a:lnTo>
                  <a:pt x="1077503" y="320712"/>
                </a:lnTo>
                <a:close/>
                <a:moveTo>
                  <a:pt x="1059526" y="307812"/>
                </a:moveTo>
                <a:lnTo>
                  <a:pt x="1059612" y="307863"/>
                </a:lnTo>
                <a:lnTo>
                  <a:pt x="1059671" y="307906"/>
                </a:lnTo>
                <a:close/>
                <a:moveTo>
                  <a:pt x="1044737" y="303038"/>
                </a:moveTo>
                <a:lnTo>
                  <a:pt x="1079085" y="322658"/>
                </a:lnTo>
                <a:lnTo>
                  <a:pt x="1080102" y="323326"/>
                </a:lnTo>
                <a:lnTo>
                  <a:pt x="1096042" y="339358"/>
                </a:lnTo>
                <a:lnTo>
                  <a:pt x="1052285" y="308863"/>
                </a:lnTo>
                <a:close/>
                <a:moveTo>
                  <a:pt x="1010857" y="283686"/>
                </a:moveTo>
                <a:lnTo>
                  <a:pt x="1040249" y="300475"/>
                </a:lnTo>
                <a:lnTo>
                  <a:pt x="1052285" y="308863"/>
                </a:lnTo>
                <a:lnTo>
                  <a:pt x="1075347" y="326659"/>
                </a:lnTo>
                <a:lnTo>
                  <a:pt x="1063834" y="319449"/>
                </a:lnTo>
                <a:close/>
                <a:moveTo>
                  <a:pt x="3352738" y="277863"/>
                </a:moveTo>
                <a:cubicBezTo>
                  <a:pt x="3352738" y="277863"/>
                  <a:pt x="3359150" y="284296"/>
                  <a:pt x="3352738" y="284296"/>
                </a:cubicBezTo>
                <a:cubicBezTo>
                  <a:pt x="3327089" y="297164"/>
                  <a:pt x="3301440" y="322898"/>
                  <a:pt x="3275791" y="342198"/>
                </a:cubicBezTo>
                <a:cubicBezTo>
                  <a:pt x="3250142" y="361499"/>
                  <a:pt x="3230905" y="380800"/>
                  <a:pt x="3205256" y="400100"/>
                </a:cubicBezTo>
                <a:cubicBezTo>
                  <a:pt x="3147546" y="438702"/>
                  <a:pt x="3096248" y="483737"/>
                  <a:pt x="3038538" y="515904"/>
                </a:cubicBezTo>
                <a:cubicBezTo>
                  <a:pt x="3096248" y="477303"/>
                  <a:pt x="3147546" y="432268"/>
                  <a:pt x="3205256" y="393667"/>
                </a:cubicBezTo>
                <a:cubicBezTo>
                  <a:pt x="3230905" y="374366"/>
                  <a:pt x="3250142" y="355066"/>
                  <a:pt x="3275791" y="329331"/>
                </a:cubicBezTo>
                <a:cubicBezTo>
                  <a:pt x="3301440" y="310031"/>
                  <a:pt x="3327089" y="297164"/>
                  <a:pt x="3352738" y="277863"/>
                </a:cubicBezTo>
                <a:close/>
                <a:moveTo>
                  <a:pt x="815172" y="275520"/>
                </a:moveTo>
                <a:cubicBezTo>
                  <a:pt x="815976" y="276321"/>
                  <a:pt x="815976" y="277924"/>
                  <a:pt x="815976" y="277924"/>
                </a:cubicBezTo>
                <a:cubicBezTo>
                  <a:pt x="777399" y="335624"/>
                  <a:pt x="738823" y="386912"/>
                  <a:pt x="693817" y="438201"/>
                </a:cubicBezTo>
                <a:cubicBezTo>
                  <a:pt x="687388" y="438201"/>
                  <a:pt x="687388" y="431790"/>
                  <a:pt x="687388" y="431790"/>
                </a:cubicBezTo>
                <a:cubicBezTo>
                  <a:pt x="738823" y="386912"/>
                  <a:pt x="770970" y="329213"/>
                  <a:pt x="809546" y="277924"/>
                </a:cubicBezTo>
                <a:cubicBezTo>
                  <a:pt x="812761" y="274718"/>
                  <a:pt x="814368" y="274718"/>
                  <a:pt x="815172" y="275520"/>
                </a:cubicBezTo>
                <a:close/>
                <a:moveTo>
                  <a:pt x="1002399" y="274097"/>
                </a:moveTo>
                <a:lnTo>
                  <a:pt x="1008449" y="277725"/>
                </a:lnTo>
                <a:lnTo>
                  <a:pt x="1023174" y="286399"/>
                </a:lnTo>
                <a:lnTo>
                  <a:pt x="1044737" y="303038"/>
                </a:lnTo>
                <a:lnTo>
                  <a:pt x="1040249" y="300475"/>
                </a:lnTo>
                <a:close/>
                <a:moveTo>
                  <a:pt x="790492" y="246182"/>
                </a:moveTo>
                <a:cubicBezTo>
                  <a:pt x="758324" y="291115"/>
                  <a:pt x="726156" y="348887"/>
                  <a:pt x="681121" y="387401"/>
                </a:cubicBezTo>
                <a:cubicBezTo>
                  <a:pt x="681121" y="387401"/>
                  <a:pt x="674688" y="387401"/>
                  <a:pt x="674688" y="380982"/>
                </a:cubicBezTo>
                <a:cubicBezTo>
                  <a:pt x="719723" y="342468"/>
                  <a:pt x="751891" y="291115"/>
                  <a:pt x="790492" y="246182"/>
                </a:cubicBezTo>
                <a:close/>
                <a:moveTo>
                  <a:pt x="949874" y="241666"/>
                </a:moveTo>
                <a:lnTo>
                  <a:pt x="995806" y="269502"/>
                </a:lnTo>
                <a:lnTo>
                  <a:pt x="1002399" y="274097"/>
                </a:lnTo>
                <a:lnTo>
                  <a:pt x="959995" y="248664"/>
                </a:lnTo>
                <a:close/>
                <a:moveTo>
                  <a:pt x="963112" y="240753"/>
                </a:moveTo>
                <a:lnTo>
                  <a:pt x="994803" y="259270"/>
                </a:lnTo>
                <a:cubicBezTo>
                  <a:pt x="1021693" y="276522"/>
                  <a:pt x="1047580" y="294776"/>
                  <a:pt x="1071560" y="314735"/>
                </a:cubicBezTo>
                <a:lnTo>
                  <a:pt x="1071960" y="315137"/>
                </a:lnTo>
                <a:lnTo>
                  <a:pt x="1059612" y="307863"/>
                </a:lnTo>
                <a:lnTo>
                  <a:pt x="1053399" y="303401"/>
                </a:lnTo>
                <a:cubicBezTo>
                  <a:pt x="1027713" y="284144"/>
                  <a:pt x="995606" y="264887"/>
                  <a:pt x="969920" y="245630"/>
                </a:cubicBezTo>
                <a:close/>
                <a:moveTo>
                  <a:pt x="731838" y="233413"/>
                </a:moveTo>
                <a:cubicBezTo>
                  <a:pt x="738188" y="233413"/>
                  <a:pt x="738188" y="239763"/>
                  <a:pt x="731838" y="239763"/>
                </a:cubicBezTo>
                <a:cubicBezTo>
                  <a:pt x="731838" y="239763"/>
                  <a:pt x="731838" y="233413"/>
                  <a:pt x="731838" y="233413"/>
                </a:cubicBezTo>
                <a:close/>
                <a:moveTo>
                  <a:pt x="3365427" y="227063"/>
                </a:moveTo>
                <a:cubicBezTo>
                  <a:pt x="3365427" y="227063"/>
                  <a:pt x="3371851" y="233483"/>
                  <a:pt x="3365427" y="233483"/>
                </a:cubicBezTo>
                <a:cubicBezTo>
                  <a:pt x="3346154" y="246325"/>
                  <a:pt x="3320456" y="259166"/>
                  <a:pt x="3301183" y="272007"/>
                </a:cubicBezTo>
                <a:cubicBezTo>
                  <a:pt x="3185543" y="349053"/>
                  <a:pt x="3082752" y="438941"/>
                  <a:pt x="2967113" y="515988"/>
                </a:cubicBezTo>
                <a:cubicBezTo>
                  <a:pt x="2960688" y="515988"/>
                  <a:pt x="2960688" y="509567"/>
                  <a:pt x="2960688" y="509567"/>
                </a:cubicBezTo>
                <a:cubicBezTo>
                  <a:pt x="2979962" y="496726"/>
                  <a:pt x="2999235" y="483885"/>
                  <a:pt x="3024932" y="464623"/>
                </a:cubicBezTo>
                <a:lnTo>
                  <a:pt x="3141663" y="379110"/>
                </a:lnTo>
                <a:lnTo>
                  <a:pt x="3141663" y="377876"/>
                </a:lnTo>
                <a:cubicBezTo>
                  <a:pt x="3141663" y="376288"/>
                  <a:pt x="3141663" y="374701"/>
                  <a:pt x="3141663" y="374701"/>
                </a:cubicBezTo>
                <a:lnTo>
                  <a:pt x="3144814" y="376802"/>
                </a:lnTo>
                <a:lnTo>
                  <a:pt x="3190361" y="343435"/>
                </a:lnTo>
                <a:cubicBezTo>
                  <a:pt x="3246575" y="302504"/>
                  <a:pt x="3304395" y="262376"/>
                  <a:pt x="3365427" y="227063"/>
                </a:cubicBezTo>
                <a:close/>
                <a:moveTo>
                  <a:pt x="920578" y="215902"/>
                </a:moveTo>
                <a:lnTo>
                  <a:pt x="976341" y="254456"/>
                </a:lnTo>
                <a:lnTo>
                  <a:pt x="1059526" y="307812"/>
                </a:lnTo>
                <a:lnTo>
                  <a:pt x="1023174" y="286399"/>
                </a:lnTo>
                <a:lnTo>
                  <a:pt x="1021292" y="284947"/>
                </a:lnTo>
                <a:lnTo>
                  <a:pt x="995806" y="269502"/>
                </a:lnTo>
                <a:lnTo>
                  <a:pt x="989184" y="264887"/>
                </a:lnTo>
                <a:cubicBezTo>
                  <a:pt x="973131" y="255259"/>
                  <a:pt x="958682" y="244025"/>
                  <a:pt x="944234" y="232792"/>
                </a:cubicBezTo>
                <a:close/>
                <a:moveTo>
                  <a:pt x="920559" y="215889"/>
                </a:moveTo>
                <a:lnTo>
                  <a:pt x="920562" y="215890"/>
                </a:lnTo>
                <a:lnTo>
                  <a:pt x="920578" y="215902"/>
                </a:lnTo>
                <a:close/>
                <a:moveTo>
                  <a:pt x="3430077" y="129084"/>
                </a:moveTo>
                <a:lnTo>
                  <a:pt x="3417485" y="136968"/>
                </a:lnTo>
                <a:cubicBezTo>
                  <a:pt x="3289139" y="201252"/>
                  <a:pt x="3167211" y="284821"/>
                  <a:pt x="3045283" y="374818"/>
                </a:cubicBezTo>
                <a:cubicBezTo>
                  <a:pt x="2987527" y="416603"/>
                  <a:pt x="2932981" y="461602"/>
                  <a:pt x="2877632" y="504994"/>
                </a:cubicBezTo>
                <a:lnTo>
                  <a:pt x="2875967" y="506246"/>
                </a:lnTo>
                <a:lnTo>
                  <a:pt x="2953837" y="435888"/>
                </a:lnTo>
                <a:lnTo>
                  <a:pt x="2977147" y="417044"/>
                </a:lnTo>
                <a:lnTo>
                  <a:pt x="2990736" y="406961"/>
                </a:lnTo>
                <a:lnTo>
                  <a:pt x="3033129" y="375504"/>
                </a:lnTo>
                <a:lnTo>
                  <a:pt x="3128707" y="310535"/>
                </a:lnTo>
                <a:cubicBezTo>
                  <a:pt x="3180046" y="271964"/>
                  <a:pt x="3231384" y="239822"/>
                  <a:pt x="3289139" y="207680"/>
                </a:cubicBezTo>
                <a:lnTo>
                  <a:pt x="3348419" y="169464"/>
                </a:lnTo>
                <a:lnTo>
                  <a:pt x="3381266" y="150561"/>
                </a:lnTo>
                <a:close/>
                <a:moveTo>
                  <a:pt x="770093" y="125780"/>
                </a:moveTo>
                <a:lnTo>
                  <a:pt x="809382" y="149345"/>
                </a:lnTo>
                <a:lnTo>
                  <a:pt x="809385" y="149347"/>
                </a:lnTo>
                <a:lnTo>
                  <a:pt x="828646" y="162183"/>
                </a:lnTo>
                <a:lnTo>
                  <a:pt x="837077" y="167109"/>
                </a:lnTo>
                <a:lnTo>
                  <a:pt x="905705" y="211128"/>
                </a:lnTo>
                <a:lnTo>
                  <a:pt x="949874" y="241666"/>
                </a:lnTo>
                <a:lnTo>
                  <a:pt x="892861" y="207116"/>
                </a:lnTo>
                <a:cubicBezTo>
                  <a:pt x="876808" y="197487"/>
                  <a:pt x="862359" y="189464"/>
                  <a:pt x="848714" y="181440"/>
                </a:cubicBezTo>
                <a:lnTo>
                  <a:pt x="822385" y="164253"/>
                </a:lnTo>
                <a:lnTo>
                  <a:pt x="781288" y="135704"/>
                </a:lnTo>
                <a:close/>
                <a:moveTo>
                  <a:pt x="772217" y="118337"/>
                </a:moveTo>
                <a:lnTo>
                  <a:pt x="782893" y="122064"/>
                </a:lnTo>
                <a:lnTo>
                  <a:pt x="824858" y="147086"/>
                </a:lnTo>
                <a:lnTo>
                  <a:pt x="873597" y="181440"/>
                </a:lnTo>
                <a:cubicBezTo>
                  <a:pt x="889651" y="191068"/>
                  <a:pt x="905705" y="200697"/>
                  <a:pt x="921758" y="211128"/>
                </a:cubicBezTo>
                <a:lnTo>
                  <a:pt x="963112" y="240753"/>
                </a:lnTo>
                <a:lnTo>
                  <a:pt x="920562" y="215890"/>
                </a:lnTo>
                <a:lnTo>
                  <a:pt x="899283" y="200697"/>
                </a:lnTo>
                <a:cubicBezTo>
                  <a:pt x="867175" y="181440"/>
                  <a:pt x="835068" y="155764"/>
                  <a:pt x="802960" y="136507"/>
                </a:cubicBezTo>
                <a:lnTo>
                  <a:pt x="784753" y="126800"/>
                </a:lnTo>
                <a:close/>
                <a:moveTo>
                  <a:pt x="3455988" y="117683"/>
                </a:moveTo>
                <a:lnTo>
                  <a:pt x="3430077" y="129084"/>
                </a:lnTo>
                <a:lnTo>
                  <a:pt x="3436737" y="124915"/>
                </a:lnTo>
                <a:cubicBezTo>
                  <a:pt x="3443154" y="120897"/>
                  <a:pt x="3449571" y="117683"/>
                  <a:pt x="3455988" y="117683"/>
                </a:cubicBezTo>
                <a:close/>
                <a:moveTo>
                  <a:pt x="3385398" y="117683"/>
                </a:moveTo>
                <a:cubicBezTo>
                  <a:pt x="3327643" y="149825"/>
                  <a:pt x="3276305" y="188395"/>
                  <a:pt x="3224966" y="226965"/>
                </a:cubicBezTo>
                <a:lnTo>
                  <a:pt x="3096614" y="323397"/>
                </a:lnTo>
                <a:lnTo>
                  <a:pt x="2994422" y="395304"/>
                </a:lnTo>
                <a:lnTo>
                  <a:pt x="3026031" y="368390"/>
                </a:lnTo>
                <a:cubicBezTo>
                  <a:pt x="3083787" y="323391"/>
                  <a:pt x="3147959" y="278393"/>
                  <a:pt x="3212132" y="233394"/>
                </a:cubicBezTo>
                <a:cubicBezTo>
                  <a:pt x="3241010" y="214109"/>
                  <a:pt x="3268283" y="193216"/>
                  <a:pt x="3296359" y="172324"/>
                </a:cubicBezTo>
                <a:lnTo>
                  <a:pt x="3339476" y="142751"/>
                </a:lnTo>
                <a:close/>
                <a:moveTo>
                  <a:pt x="749448" y="117250"/>
                </a:moveTo>
                <a:lnTo>
                  <a:pt x="809382" y="155764"/>
                </a:lnTo>
                <a:lnTo>
                  <a:pt x="822385" y="164253"/>
                </a:lnTo>
                <a:lnTo>
                  <a:pt x="828646" y="168602"/>
                </a:lnTo>
                <a:cubicBezTo>
                  <a:pt x="854332" y="187859"/>
                  <a:pt x="880018" y="207116"/>
                  <a:pt x="912126" y="219954"/>
                </a:cubicBezTo>
                <a:lnTo>
                  <a:pt x="959995" y="248664"/>
                </a:lnTo>
                <a:lnTo>
                  <a:pt x="1002027" y="277725"/>
                </a:lnTo>
                <a:lnTo>
                  <a:pt x="1010857" y="283686"/>
                </a:lnTo>
                <a:lnTo>
                  <a:pt x="983565" y="268097"/>
                </a:lnTo>
                <a:cubicBezTo>
                  <a:pt x="952261" y="250444"/>
                  <a:pt x="921758" y="232792"/>
                  <a:pt x="892861" y="213535"/>
                </a:cubicBezTo>
                <a:cubicBezTo>
                  <a:pt x="860754" y="200697"/>
                  <a:pt x="835068" y="181440"/>
                  <a:pt x="809382" y="162183"/>
                </a:cubicBezTo>
                <a:close/>
                <a:moveTo>
                  <a:pt x="754862" y="112279"/>
                </a:moveTo>
                <a:lnTo>
                  <a:pt x="762549" y="114962"/>
                </a:lnTo>
                <a:lnTo>
                  <a:pt x="784753" y="126800"/>
                </a:lnTo>
                <a:lnTo>
                  <a:pt x="813395" y="146135"/>
                </a:lnTo>
                <a:cubicBezTo>
                  <a:pt x="835068" y="160578"/>
                  <a:pt x="857543" y="175021"/>
                  <a:pt x="880018" y="187859"/>
                </a:cubicBezTo>
                <a:lnTo>
                  <a:pt x="920559" y="215889"/>
                </a:lnTo>
                <a:lnTo>
                  <a:pt x="837077" y="167109"/>
                </a:lnTo>
                <a:lnTo>
                  <a:pt x="809385" y="149347"/>
                </a:lnTo>
                <a:lnTo>
                  <a:pt x="758193" y="115232"/>
                </a:lnTo>
                <a:close/>
                <a:moveTo>
                  <a:pt x="3449571" y="111254"/>
                </a:moveTo>
                <a:lnTo>
                  <a:pt x="3381266" y="150561"/>
                </a:lnTo>
                <a:lnTo>
                  <a:pt x="3370157" y="155450"/>
                </a:lnTo>
                <a:lnTo>
                  <a:pt x="3348419" y="169464"/>
                </a:lnTo>
                <a:lnTo>
                  <a:pt x="3261064" y="219733"/>
                </a:lnTo>
                <a:cubicBezTo>
                  <a:pt x="3199297" y="259107"/>
                  <a:pt x="3138333" y="300892"/>
                  <a:pt x="3077369" y="342676"/>
                </a:cubicBezTo>
                <a:lnTo>
                  <a:pt x="3033129" y="375504"/>
                </a:lnTo>
                <a:lnTo>
                  <a:pt x="3004243" y="395139"/>
                </a:lnTo>
                <a:lnTo>
                  <a:pt x="3045283" y="361962"/>
                </a:lnTo>
                <a:lnTo>
                  <a:pt x="3096614" y="323397"/>
                </a:lnTo>
                <a:lnTo>
                  <a:pt x="3096621" y="323391"/>
                </a:lnTo>
                <a:cubicBezTo>
                  <a:pt x="3122290" y="304106"/>
                  <a:pt x="3154376" y="284821"/>
                  <a:pt x="3186463" y="265536"/>
                </a:cubicBezTo>
                <a:cubicBezTo>
                  <a:pt x="3212132" y="246251"/>
                  <a:pt x="3244218" y="226965"/>
                  <a:pt x="3269887" y="207680"/>
                </a:cubicBezTo>
                <a:cubicBezTo>
                  <a:pt x="3327643" y="169110"/>
                  <a:pt x="3385398" y="136968"/>
                  <a:pt x="3449571" y="111254"/>
                </a:cubicBezTo>
                <a:close/>
                <a:moveTo>
                  <a:pt x="3385398" y="111254"/>
                </a:moveTo>
                <a:lnTo>
                  <a:pt x="3339476" y="142751"/>
                </a:lnTo>
                <a:lnTo>
                  <a:pt x="3296158" y="166398"/>
                </a:lnTo>
                <a:cubicBezTo>
                  <a:pt x="3208923" y="219733"/>
                  <a:pt x="3127103" y="284821"/>
                  <a:pt x="3045283" y="342676"/>
                </a:cubicBezTo>
                <a:cubicBezTo>
                  <a:pt x="2981110" y="394104"/>
                  <a:pt x="2923355" y="439102"/>
                  <a:pt x="2865599" y="490530"/>
                </a:cubicBezTo>
                <a:cubicBezTo>
                  <a:pt x="2833513" y="509815"/>
                  <a:pt x="2807844" y="535528"/>
                  <a:pt x="2775758" y="554814"/>
                </a:cubicBezTo>
                <a:cubicBezTo>
                  <a:pt x="2762923" y="564456"/>
                  <a:pt x="2750088" y="575706"/>
                  <a:pt x="2738056" y="587759"/>
                </a:cubicBezTo>
                <a:lnTo>
                  <a:pt x="2723961" y="603945"/>
                </a:lnTo>
                <a:lnTo>
                  <a:pt x="2698750" y="619097"/>
                </a:lnTo>
                <a:cubicBezTo>
                  <a:pt x="2718002" y="593384"/>
                  <a:pt x="2743671" y="574099"/>
                  <a:pt x="2769340" y="554814"/>
                </a:cubicBezTo>
                <a:cubicBezTo>
                  <a:pt x="2801427" y="529100"/>
                  <a:pt x="2827096" y="509815"/>
                  <a:pt x="2859182" y="484101"/>
                </a:cubicBezTo>
                <a:cubicBezTo>
                  <a:pt x="2916937" y="439102"/>
                  <a:pt x="2974693" y="394104"/>
                  <a:pt x="3032448" y="349105"/>
                </a:cubicBezTo>
                <a:cubicBezTo>
                  <a:pt x="3147959" y="265536"/>
                  <a:pt x="3257053" y="175538"/>
                  <a:pt x="3385398" y="111254"/>
                </a:cubicBezTo>
                <a:close/>
                <a:moveTo>
                  <a:pt x="3385398" y="111254"/>
                </a:moveTo>
                <a:cubicBezTo>
                  <a:pt x="3385398" y="111254"/>
                  <a:pt x="3391816" y="117683"/>
                  <a:pt x="3385398" y="117683"/>
                </a:cubicBezTo>
                <a:cubicBezTo>
                  <a:pt x="3385398" y="117683"/>
                  <a:pt x="3385398" y="117683"/>
                  <a:pt x="3385398" y="111254"/>
                </a:cubicBezTo>
                <a:close/>
                <a:moveTo>
                  <a:pt x="3455186" y="109647"/>
                </a:moveTo>
                <a:cubicBezTo>
                  <a:pt x="3455988" y="111254"/>
                  <a:pt x="3455988" y="114469"/>
                  <a:pt x="3455988" y="117683"/>
                </a:cubicBezTo>
                <a:cubicBezTo>
                  <a:pt x="3455988" y="111254"/>
                  <a:pt x="3449571" y="111254"/>
                  <a:pt x="3449571" y="111254"/>
                </a:cubicBezTo>
                <a:cubicBezTo>
                  <a:pt x="3452780" y="108040"/>
                  <a:pt x="3454384" y="108040"/>
                  <a:pt x="3455186" y="109647"/>
                </a:cubicBezTo>
                <a:close/>
                <a:moveTo>
                  <a:pt x="737445" y="106199"/>
                </a:moveTo>
                <a:lnTo>
                  <a:pt x="752552" y="111472"/>
                </a:lnTo>
                <a:lnTo>
                  <a:pt x="758193" y="115232"/>
                </a:lnTo>
                <a:lnTo>
                  <a:pt x="770093" y="125780"/>
                </a:lnTo>
                <a:close/>
                <a:moveTo>
                  <a:pt x="752526" y="105044"/>
                </a:moveTo>
                <a:lnTo>
                  <a:pt x="782893" y="115645"/>
                </a:lnTo>
                <a:cubicBezTo>
                  <a:pt x="798144" y="123668"/>
                  <a:pt x="812593" y="133297"/>
                  <a:pt x="828646" y="142926"/>
                </a:cubicBezTo>
                <a:cubicBezTo>
                  <a:pt x="854332" y="155764"/>
                  <a:pt x="886440" y="175021"/>
                  <a:pt x="918548" y="187859"/>
                </a:cubicBezTo>
                <a:cubicBezTo>
                  <a:pt x="950655" y="207116"/>
                  <a:pt x="982763" y="226373"/>
                  <a:pt x="1014870" y="245630"/>
                </a:cubicBezTo>
                <a:cubicBezTo>
                  <a:pt x="1046978" y="264887"/>
                  <a:pt x="1079085" y="290563"/>
                  <a:pt x="1104771" y="309820"/>
                </a:cubicBezTo>
                <a:cubicBezTo>
                  <a:pt x="1136879" y="335496"/>
                  <a:pt x="1168987" y="354753"/>
                  <a:pt x="1201094" y="380430"/>
                </a:cubicBezTo>
                <a:lnTo>
                  <a:pt x="1204460" y="383017"/>
                </a:lnTo>
                <a:lnTo>
                  <a:pt x="1222589" y="391886"/>
                </a:lnTo>
                <a:cubicBezTo>
                  <a:pt x="1233017" y="399117"/>
                  <a:pt x="1242643" y="407152"/>
                  <a:pt x="1252269" y="413580"/>
                </a:cubicBezTo>
                <a:cubicBezTo>
                  <a:pt x="1258686" y="426436"/>
                  <a:pt x="1271521" y="432864"/>
                  <a:pt x="1271521" y="445720"/>
                </a:cubicBezTo>
                <a:cubicBezTo>
                  <a:pt x="1271521" y="448934"/>
                  <a:pt x="1271521" y="453754"/>
                  <a:pt x="1270719" y="459379"/>
                </a:cubicBezTo>
                <a:lnTo>
                  <a:pt x="1267733" y="469203"/>
                </a:lnTo>
                <a:lnTo>
                  <a:pt x="1264080" y="465283"/>
                </a:lnTo>
                <a:lnTo>
                  <a:pt x="1258686" y="432864"/>
                </a:lnTo>
                <a:lnTo>
                  <a:pt x="1258292" y="432378"/>
                </a:lnTo>
                <a:lnTo>
                  <a:pt x="1256062" y="434606"/>
                </a:lnTo>
                <a:lnTo>
                  <a:pt x="1250668" y="427743"/>
                </a:lnTo>
                <a:lnTo>
                  <a:pt x="1257093" y="430900"/>
                </a:lnTo>
                <a:lnTo>
                  <a:pt x="1248258" y="420008"/>
                </a:lnTo>
                <a:lnTo>
                  <a:pt x="1237367" y="410822"/>
                </a:lnTo>
                <a:lnTo>
                  <a:pt x="1250668" y="427743"/>
                </a:lnTo>
                <a:lnTo>
                  <a:pt x="1240769" y="422880"/>
                </a:lnTo>
                <a:lnTo>
                  <a:pt x="1229188" y="407711"/>
                </a:lnTo>
                <a:cubicBezTo>
                  <a:pt x="1220359" y="399687"/>
                  <a:pt x="1210727" y="393268"/>
                  <a:pt x="1201094" y="386849"/>
                </a:cubicBezTo>
                <a:lnTo>
                  <a:pt x="1190847" y="379757"/>
                </a:lnTo>
                <a:lnTo>
                  <a:pt x="1156010" y="363764"/>
                </a:lnTo>
                <a:lnTo>
                  <a:pt x="1141530" y="360742"/>
                </a:lnTo>
                <a:lnTo>
                  <a:pt x="1184893" y="390930"/>
                </a:lnTo>
                <a:lnTo>
                  <a:pt x="1168987" y="380430"/>
                </a:lnTo>
                <a:lnTo>
                  <a:pt x="1141495" y="360735"/>
                </a:lnTo>
                <a:lnTo>
                  <a:pt x="1134761" y="359330"/>
                </a:lnTo>
                <a:lnTo>
                  <a:pt x="1181830" y="393268"/>
                </a:lnTo>
                <a:cubicBezTo>
                  <a:pt x="1188251" y="399687"/>
                  <a:pt x="1188251" y="393268"/>
                  <a:pt x="1188251" y="393268"/>
                </a:cubicBezTo>
                <a:lnTo>
                  <a:pt x="1184893" y="390930"/>
                </a:lnTo>
                <a:lnTo>
                  <a:pt x="1211529" y="408513"/>
                </a:lnTo>
                <a:lnTo>
                  <a:pt x="1240769" y="422880"/>
                </a:lnTo>
                <a:lnTo>
                  <a:pt x="1252466" y="438201"/>
                </a:lnTo>
                <a:cubicBezTo>
                  <a:pt x="1233202" y="431782"/>
                  <a:pt x="1213937" y="418944"/>
                  <a:pt x="1194673" y="406106"/>
                </a:cubicBezTo>
                <a:cubicBezTo>
                  <a:pt x="1185041" y="396477"/>
                  <a:pt x="1173803" y="388453"/>
                  <a:pt x="1162565" y="381232"/>
                </a:cubicBezTo>
                <a:lnTo>
                  <a:pt x="1143364" y="369236"/>
                </a:lnTo>
                <a:lnTo>
                  <a:pt x="1136076" y="362777"/>
                </a:lnTo>
                <a:lnTo>
                  <a:pt x="1129848" y="358305"/>
                </a:lnTo>
                <a:lnTo>
                  <a:pt x="1124563" y="357202"/>
                </a:lnTo>
                <a:lnTo>
                  <a:pt x="1117854" y="349691"/>
                </a:lnTo>
                <a:lnTo>
                  <a:pt x="1117693" y="349575"/>
                </a:lnTo>
                <a:lnTo>
                  <a:pt x="1121995" y="355873"/>
                </a:lnTo>
                <a:lnTo>
                  <a:pt x="1123894" y="357062"/>
                </a:lnTo>
                <a:lnTo>
                  <a:pt x="1124563" y="357202"/>
                </a:lnTo>
                <a:lnTo>
                  <a:pt x="1125130" y="357836"/>
                </a:lnTo>
                <a:lnTo>
                  <a:pt x="1130458" y="361173"/>
                </a:lnTo>
                <a:lnTo>
                  <a:pt x="1143364" y="369236"/>
                </a:lnTo>
                <a:lnTo>
                  <a:pt x="1173967" y="396358"/>
                </a:lnTo>
                <a:lnTo>
                  <a:pt x="1181679" y="400724"/>
                </a:lnTo>
                <a:cubicBezTo>
                  <a:pt x="1200931" y="413580"/>
                  <a:pt x="1226600" y="426436"/>
                  <a:pt x="1245851" y="445720"/>
                </a:cubicBezTo>
                <a:lnTo>
                  <a:pt x="1264080" y="465283"/>
                </a:lnTo>
                <a:lnTo>
                  <a:pt x="1265103" y="471431"/>
                </a:lnTo>
                <a:lnTo>
                  <a:pt x="1261003" y="483007"/>
                </a:lnTo>
                <a:lnTo>
                  <a:pt x="1259488" y="473038"/>
                </a:lnTo>
                <a:cubicBezTo>
                  <a:pt x="1253873" y="461789"/>
                  <a:pt x="1245852" y="452148"/>
                  <a:pt x="1239434" y="445720"/>
                </a:cubicBezTo>
                <a:cubicBezTo>
                  <a:pt x="1226600" y="436078"/>
                  <a:pt x="1215370" y="428043"/>
                  <a:pt x="1204139" y="420811"/>
                </a:cubicBezTo>
                <a:lnTo>
                  <a:pt x="1196928" y="416707"/>
                </a:lnTo>
                <a:lnTo>
                  <a:pt x="1213937" y="431782"/>
                </a:lnTo>
                <a:cubicBezTo>
                  <a:pt x="1213937" y="438201"/>
                  <a:pt x="1207516" y="438201"/>
                  <a:pt x="1207516" y="438201"/>
                </a:cubicBezTo>
                <a:cubicBezTo>
                  <a:pt x="1207516" y="438201"/>
                  <a:pt x="1207516" y="431782"/>
                  <a:pt x="1207516" y="431782"/>
                </a:cubicBezTo>
                <a:lnTo>
                  <a:pt x="1182128" y="415361"/>
                </a:lnTo>
                <a:lnTo>
                  <a:pt x="1156312" y="392135"/>
                </a:lnTo>
                <a:lnTo>
                  <a:pt x="1138362" y="379834"/>
                </a:lnTo>
                <a:lnTo>
                  <a:pt x="1131545" y="369854"/>
                </a:lnTo>
                <a:lnTo>
                  <a:pt x="1103166" y="344323"/>
                </a:lnTo>
                <a:lnTo>
                  <a:pt x="1099746" y="341939"/>
                </a:lnTo>
                <a:lnTo>
                  <a:pt x="1117506" y="353061"/>
                </a:lnTo>
                <a:lnTo>
                  <a:pt x="1117506" y="350104"/>
                </a:lnTo>
                <a:lnTo>
                  <a:pt x="1117506" y="349441"/>
                </a:lnTo>
                <a:lnTo>
                  <a:pt x="1092215" y="331277"/>
                </a:lnTo>
                <a:lnTo>
                  <a:pt x="1120711" y="349984"/>
                </a:lnTo>
                <a:lnTo>
                  <a:pt x="1128443" y="351632"/>
                </a:lnTo>
                <a:lnTo>
                  <a:pt x="1115795" y="342827"/>
                </a:lnTo>
                <a:lnTo>
                  <a:pt x="1120825" y="345927"/>
                </a:lnTo>
                <a:lnTo>
                  <a:pt x="1128934" y="351736"/>
                </a:lnTo>
                <a:lnTo>
                  <a:pt x="1155208" y="357336"/>
                </a:lnTo>
                <a:lnTo>
                  <a:pt x="1169717" y="365134"/>
                </a:lnTo>
                <a:lnTo>
                  <a:pt x="1117614" y="329077"/>
                </a:lnTo>
                <a:cubicBezTo>
                  <a:pt x="1085507" y="303401"/>
                  <a:pt x="1053399" y="284144"/>
                  <a:pt x="1021292" y="258468"/>
                </a:cubicBezTo>
                <a:cubicBezTo>
                  <a:pt x="995606" y="239211"/>
                  <a:pt x="963498" y="219954"/>
                  <a:pt x="931391" y="200697"/>
                </a:cubicBezTo>
                <a:cubicBezTo>
                  <a:pt x="892861" y="181440"/>
                  <a:pt x="860754" y="168602"/>
                  <a:pt x="828646" y="149345"/>
                </a:cubicBezTo>
                <a:lnTo>
                  <a:pt x="824858" y="147086"/>
                </a:lnTo>
                <a:lnTo>
                  <a:pt x="810987" y="137309"/>
                </a:lnTo>
                <a:lnTo>
                  <a:pt x="755950" y="107356"/>
                </a:lnTo>
                <a:close/>
                <a:moveTo>
                  <a:pt x="733126" y="103609"/>
                </a:moveTo>
                <a:lnTo>
                  <a:pt x="737445" y="106199"/>
                </a:lnTo>
                <a:lnTo>
                  <a:pt x="732324" y="104411"/>
                </a:lnTo>
                <a:close/>
                <a:moveTo>
                  <a:pt x="738746" y="102272"/>
                </a:moveTo>
                <a:lnTo>
                  <a:pt x="750857" y="108729"/>
                </a:lnTo>
                <a:lnTo>
                  <a:pt x="754862" y="112279"/>
                </a:lnTo>
                <a:lnTo>
                  <a:pt x="752552" y="111472"/>
                </a:lnTo>
                <a:lnTo>
                  <a:pt x="751588" y="110830"/>
                </a:lnTo>
                <a:close/>
                <a:moveTo>
                  <a:pt x="742917" y="101690"/>
                </a:moveTo>
                <a:lnTo>
                  <a:pt x="750231" y="104243"/>
                </a:lnTo>
                <a:lnTo>
                  <a:pt x="755950" y="107356"/>
                </a:lnTo>
                <a:lnTo>
                  <a:pt x="772217" y="118337"/>
                </a:lnTo>
                <a:lnTo>
                  <a:pt x="762549" y="114962"/>
                </a:lnTo>
                <a:lnTo>
                  <a:pt x="754799" y="110830"/>
                </a:lnTo>
                <a:lnTo>
                  <a:pt x="750857" y="108729"/>
                </a:lnTo>
                <a:close/>
                <a:moveTo>
                  <a:pt x="745239" y="101526"/>
                </a:moveTo>
                <a:lnTo>
                  <a:pt x="751588" y="104411"/>
                </a:lnTo>
                <a:lnTo>
                  <a:pt x="752526" y="105044"/>
                </a:lnTo>
                <a:lnTo>
                  <a:pt x="750231" y="104243"/>
                </a:lnTo>
                <a:close/>
                <a:moveTo>
                  <a:pt x="736177" y="100560"/>
                </a:moveTo>
                <a:lnTo>
                  <a:pt x="738746" y="102272"/>
                </a:lnTo>
                <a:lnTo>
                  <a:pt x="735953" y="100783"/>
                </a:lnTo>
                <a:close/>
                <a:moveTo>
                  <a:pt x="732324" y="98848"/>
                </a:moveTo>
                <a:lnTo>
                  <a:pt x="735953" y="100783"/>
                </a:lnTo>
                <a:lnTo>
                  <a:pt x="735535" y="101202"/>
                </a:lnTo>
                <a:lnTo>
                  <a:pt x="733126" y="103609"/>
                </a:lnTo>
                <a:lnTo>
                  <a:pt x="732324" y="103128"/>
                </a:lnTo>
                <a:close/>
                <a:moveTo>
                  <a:pt x="738344" y="98394"/>
                </a:moveTo>
                <a:lnTo>
                  <a:pt x="740096" y="99190"/>
                </a:lnTo>
                <a:lnTo>
                  <a:pt x="742917" y="101690"/>
                </a:lnTo>
                <a:lnTo>
                  <a:pt x="737083" y="99654"/>
                </a:lnTo>
                <a:close/>
                <a:moveTo>
                  <a:pt x="738745" y="97992"/>
                </a:moveTo>
                <a:lnTo>
                  <a:pt x="745239" y="101526"/>
                </a:lnTo>
                <a:lnTo>
                  <a:pt x="740096" y="99190"/>
                </a:lnTo>
                <a:close/>
                <a:moveTo>
                  <a:pt x="732324" y="97992"/>
                </a:moveTo>
                <a:lnTo>
                  <a:pt x="737083" y="99654"/>
                </a:lnTo>
                <a:lnTo>
                  <a:pt x="736177" y="100560"/>
                </a:lnTo>
                <a:close/>
                <a:moveTo>
                  <a:pt x="705962" y="88308"/>
                </a:moveTo>
                <a:lnTo>
                  <a:pt x="713059" y="91573"/>
                </a:lnTo>
                <a:lnTo>
                  <a:pt x="732324" y="103128"/>
                </a:lnTo>
                <a:lnTo>
                  <a:pt x="732324" y="104411"/>
                </a:lnTo>
                <a:lnTo>
                  <a:pt x="749448" y="117250"/>
                </a:lnTo>
                <a:lnTo>
                  <a:pt x="719481" y="97992"/>
                </a:lnTo>
                <a:close/>
                <a:moveTo>
                  <a:pt x="700392" y="81149"/>
                </a:moveTo>
                <a:lnTo>
                  <a:pt x="716270" y="88364"/>
                </a:lnTo>
                <a:lnTo>
                  <a:pt x="721316" y="90657"/>
                </a:lnTo>
                <a:lnTo>
                  <a:pt x="732324" y="97992"/>
                </a:lnTo>
                <a:cubicBezTo>
                  <a:pt x="732324" y="97992"/>
                  <a:pt x="732324" y="97992"/>
                  <a:pt x="732324" y="98795"/>
                </a:cubicBezTo>
                <a:lnTo>
                  <a:pt x="732324" y="98848"/>
                </a:lnTo>
                <a:lnTo>
                  <a:pt x="706638" y="85154"/>
                </a:lnTo>
                <a:close/>
                <a:moveTo>
                  <a:pt x="669739" y="56604"/>
                </a:moveTo>
                <a:lnTo>
                  <a:pt x="680149" y="61083"/>
                </a:lnTo>
                <a:cubicBezTo>
                  <a:pt x="700216" y="72316"/>
                  <a:pt x="719481" y="85154"/>
                  <a:pt x="738745" y="97992"/>
                </a:cubicBezTo>
                <a:lnTo>
                  <a:pt x="738344" y="98394"/>
                </a:lnTo>
                <a:lnTo>
                  <a:pt x="721316" y="90657"/>
                </a:lnTo>
                <a:lnTo>
                  <a:pt x="674530" y="59478"/>
                </a:lnTo>
                <a:close/>
                <a:moveTo>
                  <a:pt x="659321" y="56094"/>
                </a:moveTo>
                <a:lnTo>
                  <a:pt x="664095" y="57873"/>
                </a:lnTo>
                <a:lnTo>
                  <a:pt x="700392" y="81149"/>
                </a:lnTo>
                <a:lnTo>
                  <a:pt x="688301" y="75655"/>
                </a:lnTo>
                <a:lnTo>
                  <a:pt x="671319" y="63490"/>
                </a:lnTo>
                <a:close/>
                <a:moveTo>
                  <a:pt x="616736" y="40221"/>
                </a:moveTo>
                <a:lnTo>
                  <a:pt x="637991" y="48144"/>
                </a:lnTo>
                <a:lnTo>
                  <a:pt x="648844" y="55466"/>
                </a:lnTo>
                <a:cubicBezTo>
                  <a:pt x="660082" y="61083"/>
                  <a:pt x="671319" y="65897"/>
                  <a:pt x="680952" y="72316"/>
                </a:cubicBezTo>
                <a:lnTo>
                  <a:pt x="688301" y="75655"/>
                </a:lnTo>
                <a:lnTo>
                  <a:pt x="705962" y="88308"/>
                </a:lnTo>
                <a:lnTo>
                  <a:pt x="662490" y="68304"/>
                </a:lnTo>
                <a:cubicBezTo>
                  <a:pt x="645633" y="59478"/>
                  <a:pt x="629579" y="49850"/>
                  <a:pt x="616736" y="40221"/>
                </a:cubicBezTo>
                <a:close/>
                <a:moveTo>
                  <a:pt x="616736" y="33802"/>
                </a:moveTo>
                <a:cubicBezTo>
                  <a:pt x="616736" y="40221"/>
                  <a:pt x="616736" y="40221"/>
                  <a:pt x="616736" y="40221"/>
                </a:cubicBezTo>
                <a:cubicBezTo>
                  <a:pt x="610315" y="40221"/>
                  <a:pt x="616736" y="33802"/>
                  <a:pt x="616736" y="33802"/>
                </a:cubicBezTo>
                <a:close/>
                <a:moveTo>
                  <a:pt x="616736" y="33802"/>
                </a:moveTo>
                <a:lnTo>
                  <a:pt x="637993" y="42947"/>
                </a:lnTo>
                <a:lnTo>
                  <a:pt x="659321" y="56094"/>
                </a:lnTo>
                <a:lnTo>
                  <a:pt x="637991" y="48144"/>
                </a:lnTo>
                <a:close/>
                <a:moveTo>
                  <a:pt x="546100" y="1707"/>
                </a:moveTo>
                <a:cubicBezTo>
                  <a:pt x="571786" y="-4712"/>
                  <a:pt x="591050" y="8126"/>
                  <a:pt x="610315" y="20964"/>
                </a:cubicBezTo>
                <a:lnTo>
                  <a:pt x="669739" y="56604"/>
                </a:lnTo>
                <a:lnTo>
                  <a:pt x="637993" y="42947"/>
                </a:lnTo>
                <a:lnTo>
                  <a:pt x="623158" y="33802"/>
                </a:lnTo>
                <a:cubicBezTo>
                  <a:pt x="610315" y="27383"/>
                  <a:pt x="597472" y="20964"/>
                  <a:pt x="591050" y="14545"/>
                </a:cubicBezTo>
                <a:cubicBezTo>
                  <a:pt x="578207" y="14545"/>
                  <a:pt x="565364" y="8126"/>
                  <a:pt x="552521" y="8126"/>
                </a:cubicBezTo>
                <a:cubicBezTo>
                  <a:pt x="565364" y="27383"/>
                  <a:pt x="584629" y="40221"/>
                  <a:pt x="610315" y="46640"/>
                </a:cubicBezTo>
                <a:cubicBezTo>
                  <a:pt x="629579" y="59478"/>
                  <a:pt x="655265" y="72316"/>
                  <a:pt x="674530" y="85154"/>
                </a:cubicBezTo>
                <a:cubicBezTo>
                  <a:pt x="725902" y="117249"/>
                  <a:pt x="777274" y="149345"/>
                  <a:pt x="828646" y="181440"/>
                </a:cubicBezTo>
                <a:cubicBezTo>
                  <a:pt x="892861" y="219954"/>
                  <a:pt x="957077" y="264887"/>
                  <a:pt x="1021292" y="303401"/>
                </a:cubicBezTo>
                <a:cubicBezTo>
                  <a:pt x="1050189" y="325868"/>
                  <a:pt x="1080691" y="348334"/>
                  <a:pt x="1111996" y="369999"/>
                </a:cubicBezTo>
                <a:lnTo>
                  <a:pt x="1120227" y="375323"/>
                </a:lnTo>
                <a:lnTo>
                  <a:pt x="1130458" y="386849"/>
                </a:lnTo>
                <a:lnTo>
                  <a:pt x="1137031" y="386192"/>
                </a:lnTo>
                <a:lnTo>
                  <a:pt x="1182128" y="415361"/>
                </a:lnTo>
                <a:lnTo>
                  <a:pt x="1207516" y="438201"/>
                </a:lnTo>
                <a:cubicBezTo>
                  <a:pt x="1104771" y="374011"/>
                  <a:pt x="1002027" y="296982"/>
                  <a:pt x="899283" y="232792"/>
                </a:cubicBezTo>
                <a:cubicBezTo>
                  <a:pt x="835068" y="187859"/>
                  <a:pt x="770853" y="149345"/>
                  <a:pt x="706638" y="110830"/>
                </a:cubicBezTo>
                <a:cubicBezTo>
                  <a:pt x="674530" y="91573"/>
                  <a:pt x="648844" y="78735"/>
                  <a:pt x="616736" y="59478"/>
                </a:cubicBezTo>
                <a:cubicBezTo>
                  <a:pt x="591050" y="46640"/>
                  <a:pt x="565364" y="33802"/>
                  <a:pt x="546100" y="8126"/>
                </a:cubicBezTo>
                <a:cubicBezTo>
                  <a:pt x="546100" y="8126"/>
                  <a:pt x="546100" y="1707"/>
                  <a:pt x="546100" y="1707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399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E163D6-74AE-42EE-A121-9CD74428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30" y="1335673"/>
            <a:ext cx="7103165" cy="418665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788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Menlo"/>
              </a:rPr>
              <a:t>react-router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 React Router 核心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Menlo"/>
              </a:rPr>
              <a:t>react-router-dom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 用于 DOM 绑定的 React Router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&lt;</a:t>
            </a:r>
            <a:r>
              <a:rPr lang="en-US" altLang="zh-CN" sz="2000" dirty="0">
                <a:solidFill>
                  <a:srgbClr val="2F2F2F"/>
                </a:solidFill>
                <a:ea typeface="-apple-system"/>
              </a:rPr>
              <a:t>Link&gt; &lt;</a:t>
            </a:r>
            <a:r>
              <a:rPr lang="en-US" altLang="zh-CN" sz="2000" dirty="0" err="1">
                <a:solidFill>
                  <a:srgbClr val="2F2F2F"/>
                </a:solidFill>
                <a:ea typeface="-apple-system"/>
              </a:rPr>
              <a:t>BeowerRouter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）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Menlo"/>
              </a:rPr>
              <a:t>react-router-native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 用于 React Native 的 React Router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Menlo"/>
              </a:rPr>
              <a:t>react-router-redux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 React Router 和 Redux 的集成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Arial Unicode MS"/>
                <a:ea typeface="Menlo"/>
              </a:rPr>
              <a:t>react-router-config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 静态路由配置的小助手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2F2F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26045F-6A60-451B-85AC-3FD406D309A8}"/>
              </a:ext>
            </a:extLst>
          </p:cNvPr>
          <p:cNvSpPr/>
          <p:nvPr/>
        </p:nvSpPr>
        <p:spPr>
          <a:xfrm>
            <a:off x="1285461" y="225287"/>
            <a:ext cx="4068417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仓库模型架构</a:t>
            </a:r>
          </a:p>
        </p:txBody>
      </p:sp>
    </p:spTree>
    <p:extLst>
      <p:ext uri="{BB962C8B-B14F-4D97-AF65-F5344CB8AC3E}">
        <p14:creationId xmlns:p14="http://schemas.microsoft.com/office/powerpoint/2010/main" val="8068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/>
          <p:cNvSpPr/>
          <p:nvPr/>
        </p:nvSpPr>
        <p:spPr bwMode="auto">
          <a:xfrm>
            <a:off x="606063" y="998953"/>
            <a:ext cx="350144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b="1" dirty="0"/>
              <a:t>标签的方式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endParaRPr lang="zh-CN" altLang="en-US" dirty="0"/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4316433" y="2175933"/>
            <a:ext cx="1546805" cy="2288118"/>
            <a:chOff x="3510498" y="1715525"/>
            <a:chExt cx="1161003" cy="1715296"/>
          </a:xfrm>
          <a:solidFill>
            <a:schemeClr val="accent4"/>
          </a:solidFill>
        </p:grpSpPr>
        <p:sp>
          <p:nvSpPr>
            <p:cNvPr id="25637" name="Freeform 167"/>
            <p:cNvSpPr>
              <a:spLocks noEditPoints="1"/>
            </p:cNvSpPr>
            <p:nvPr/>
          </p:nvSpPr>
          <p:spPr bwMode="auto">
            <a:xfrm>
              <a:off x="3510498" y="1715525"/>
              <a:ext cx="1161003" cy="1373905"/>
            </a:xfrm>
            <a:custGeom>
              <a:avLst/>
              <a:gdLst>
                <a:gd name="T0" fmla="*/ 2147483647 w 138"/>
                <a:gd name="T1" fmla="*/ 2147483647 h 181"/>
                <a:gd name="T2" fmla="*/ 2147483647 w 138"/>
                <a:gd name="T3" fmla="*/ 2147483647 h 181"/>
                <a:gd name="T4" fmla="*/ 2147483647 w 138"/>
                <a:gd name="T5" fmla="*/ 2147483647 h 181"/>
                <a:gd name="T6" fmla="*/ 2147483647 w 138"/>
                <a:gd name="T7" fmla="*/ 2147483647 h 181"/>
                <a:gd name="T8" fmla="*/ 2147483647 w 138"/>
                <a:gd name="T9" fmla="*/ 2147483647 h 181"/>
                <a:gd name="T10" fmla="*/ 2147483647 w 138"/>
                <a:gd name="T11" fmla="*/ 2147483647 h 181"/>
                <a:gd name="T12" fmla="*/ 2147483647 w 138"/>
                <a:gd name="T13" fmla="*/ 2147483647 h 181"/>
                <a:gd name="T14" fmla="*/ 2147483647 w 138"/>
                <a:gd name="T15" fmla="*/ 2147483647 h 181"/>
                <a:gd name="T16" fmla="*/ 2147483647 w 138"/>
                <a:gd name="T17" fmla="*/ 2147483647 h 181"/>
                <a:gd name="T18" fmla="*/ 2147483647 w 138"/>
                <a:gd name="T19" fmla="*/ 2147483647 h 181"/>
                <a:gd name="T20" fmla="*/ 2147483647 w 138"/>
                <a:gd name="T21" fmla="*/ 2147483647 h 181"/>
                <a:gd name="T22" fmla="*/ 2147483647 w 138"/>
                <a:gd name="T23" fmla="*/ 2147483647 h 181"/>
                <a:gd name="T24" fmla="*/ 2147483647 w 138"/>
                <a:gd name="T25" fmla="*/ 2147483647 h 181"/>
                <a:gd name="T26" fmla="*/ 2147483647 w 138"/>
                <a:gd name="T27" fmla="*/ 2147483647 h 181"/>
                <a:gd name="T28" fmla="*/ 2147483647 w 138"/>
                <a:gd name="T29" fmla="*/ 2147483647 h 181"/>
                <a:gd name="T30" fmla="*/ 2147483647 w 138"/>
                <a:gd name="T31" fmla="*/ 2147483647 h 181"/>
                <a:gd name="T32" fmla="*/ 2147483647 w 138"/>
                <a:gd name="T33" fmla="*/ 2147483647 h 181"/>
                <a:gd name="T34" fmla="*/ 2147483647 w 138"/>
                <a:gd name="T35" fmla="*/ 2147483647 h 181"/>
                <a:gd name="T36" fmla="*/ 2147483647 w 138"/>
                <a:gd name="T37" fmla="*/ 2147483647 h 181"/>
                <a:gd name="T38" fmla="*/ 2147483647 w 138"/>
                <a:gd name="T39" fmla="*/ 2147483647 h 181"/>
                <a:gd name="T40" fmla="*/ 2147483647 w 138"/>
                <a:gd name="T41" fmla="*/ 2147483647 h 181"/>
                <a:gd name="T42" fmla="*/ 2147483647 w 138"/>
                <a:gd name="T43" fmla="*/ 2147483647 h 181"/>
                <a:gd name="T44" fmla="*/ 2147483647 w 138"/>
                <a:gd name="T45" fmla="*/ 2147483647 h 181"/>
                <a:gd name="T46" fmla="*/ 2147483647 w 138"/>
                <a:gd name="T47" fmla="*/ 2147483647 h 181"/>
                <a:gd name="T48" fmla="*/ 2147483647 w 138"/>
                <a:gd name="T49" fmla="*/ 2147483647 h 1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8" h="181">
                  <a:moveTo>
                    <a:pt x="135" y="52"/>
                  </a:moveTo>
                  <a:cubicBezTo>
                    <a:pt x="130" y="0"/>
                    <a:pt x="60" y="26"/>
                    <a:pt x="33" y="43"/>
                  </a:cubicBezTo>
                  <a:cubicBezTo>
                    <a:pt x="32" y="41"/>
                    <a:pt x="30" y="40"/>
                    <a:pt x="28" y="41"/>
                  </a:cubicBezTo>
                  <a:cubicBezTo>
                    <a:pt x="11" y="48"/>
                    <a:pt x="0" y="68"/>
                    <a:pt x="11" y="85"/>
                  </a:cubicBezTo>
                  <a:cubicBezTo>
                    <a:pt x="19" y="97"/>
                    <a:pt x="33" y="99"/>
                    <a:pt x="44" y="92"/>
                  </a:cubicBezTo>
                  <a:cubicBezTo>
                    <a:pt x="45" y="94"/>
                    <a:pt x="49" y="94"/>
                    <a:pt x="50" y="91"/>
                  </a:cubicBezTo>
                  <a:cubicBezTo>
                    <a:pt x="50" y="90"/>
                    <a:pt x="51" y="88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4"/>
                    <a:pt x="52" y="83"/>
                  </a:cubicBezTo>
                  <a:cubicBezTo>
                    <a:pt x="57" y="68"/>
                    <a:pt x="66" y="53"/>
                    <a:pt x="84" y="56"/>
                  </a:cubicBezTo>
                  <a:cubicBezTo>
                    <a:pt x="108" y="60"/>
                    <a:pt x="97" y="93"/>
                    <a:pt x="90" y="105"/>
                  </a:cubicBezTo>
                  <a:cubicBezTo>
                    <a:pt x="79" y="123"/>
                    <a:pt x="63" y="140"/>
                    <a:pt x="65" y="160"/>
                  </a:cubicBezTo>
                  <a:cubicBezTo>
                    <a:pt x="58" y="158"/>
                    <a:pt x="55" y="169"/>
                    <a:pt x="62" y="172"/>
                  </a:cubicBezTo>
                  <a:cubicBezTo>
                    <a:pt x="85" y="181"/>
                    <a:pt x="96" y="175"/>
                    <a:pt x="100" y="151"/>
                  </a:cubicBezTo>
                  <a:cubicBezTo>
                    <a:pt x="107" y="116"/>
                    <a:pt x="138" y="90"/>
                    <a:pt x="135" y="52"/>
                  </a:cubicBezTo>
                  <a:close/>
                  <a:moveTo>
                    <a:pt x="95" y="128"/>
                  </a:moveTo>
                  <a:cubicBezTo>
                    <a:pt x="92" y="135"/>
                    <a:pt x="90" y="141"/>
                    <a:pt x="89" y="148"/>
                  </a:cubicBezTo>
                  <a:cubicBezTo>
                    <a:pt x="87" y="161"/>
                    <a:pt x="83" y="164"/>
                    <a:pt x="73" y="163"/>
                  </a:cubicBezTo>
                  <a:cubicBezTo>
                    <a:pt x="74" y="125"/>
                    <a:pt x="127" y="101"/>
                    <a:pt x="103" y="60"/>
                  </a:cubicBezTo>
                  <a:cubicBezTo>
                    <a:pt x="86" y="32"/>
                    <a:pt x="50" y="58"/>
                    <a:pt x="44" y="83"/>
                  </a:cubicBezTo>
                  <a:cubicBezTo>
                    <a:pt x="36" y="87"/>
                    <a:pt x="26" y="86"/>
                    <a:pt x="20" y="78"/>
                  </a:cubicBezTo>
                  <a:cubicBezTo>
                    <a:pt x="13" y="66"/>
                    <a:pt x="22" y="56"/>
                    <a:pt x="30" y="49"/>
                  </a:cubicBezTo>
                  <a:cubicBezTo>
                    <a:pt x="31" y="50"/>
                    <a:pt x="32" y="50"/>
                    <a:pt x="34" y="49"/>
                  </a:cubicBezTo>
                  <a:cubicBezTo>
                    <a:pt x="56" y="37"/>
                    <a:pt x="120" y="13"/>
                    <a:pt x="123" y="57"/>
                  </a:cubicBezTo>
                  <a:cubicBezTo>
                    <a:pt x="124" y="82"/>
                    <a:pt x="106" y="107"/>
                    <a:pt x="9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99"/>
            </a:p>
          </p:txBody>
        </p:sp>
        <p:sp>
          <p:nvSpPr>
            <p:cNvPr id="25638" name="Freeform 168"/>
            <p:cNvSpPr>
              <a:spLocks noEditPoints="1"/>
            </p:cNvSpPr>
            <p:nvPr/>
          </p:nvSpPr>
          <p:spPr bwMode="auto">
            <a:xfrm>
              <a:off x="4026499" y="3081100"/>
              <a:ext cx="405430" cy="349721"/>
            </a:xfrm>
            <a:custGeom>
              <a:avLst/>
              <a:gdLst>
                <a:gd name="T0" fmla="*/ 2147483647 w 49"/>
                <a:gd name="T1" fmla="*/ 2147483647 h 46"/>
                <a:gd name="T2" fmla="*/ 2147483647 w 49"/>
                <a:gd name="T3" fmla="*/ 2147483647 h 46"/>
                <a:gd name="T4" fmla="*/ 2147483647 w 49"/>
                <a:gd name="T5" fmla="*/ 2147483647 h 46"/>
                <a:gd name="T6" fmla="*/ 2147483647 w 49"/>
                <a:gd name="T7" fmla="*/ 2147483647 h 46"/>
                <a:gd name="T8" fmla="*/ 2147483647 w 49"/>
                <a:gd name="T9" fmla="*/ 2147483647 h 46"/>
                <a:gd name="T10" fmla="*/ 2147483647 w 49"/>
                <a:gd name="T11" fmla="*/ 2147483647 h 46"/>
                <a:gd name="T12" fmla="*/ 2147483647 w 49"/>
                <a:gd name="T13" fmla="*/ 2147483647 h 46"/>
                <a:gd name="T14" fmla="*/ 2147483647 w 49"/>
                <a:gd name="T15" fmla="*/ 2147483647 h 46"/>
                <a:gd name="T16" fmla="*/ 2147483647 w 49"/>
                <a:gd name="T17" fmla="*/ 2147483647 h 46"/>
                <a:gd name="T18" fmla="*/ 2147483647 w 49"/>
                <a:gd name="T19" fmla="*/ 2147483647 h 46"/>
                <a:gd name="T20" fmla="*/ 2147483647 w 49"/>
                <a:gd name="T21" fmla="*/ 2147483647 h 46"/>
                <a:gd name="T22" fmla="*/ 2147483647 w 49"/>
                <a:gd name="T23" fmla="*/ 2147483647 h 46"/>
                <a:gd name="T24" fmla="*/ 2147483647 w 49"/>
                <a:gd name="T25" fmla="*/ 2147483647 h 46"/>
                <a:gd name="T26" fmla="*/ 2147483647 w 49"/>
                <a:gd name="T27" fmla="*/ 2147483647 h 46"/>
                <a:gd name="T28" fmla="*/ 2147483647 w 49"/>
                <a:gd name="T29" fmla="*/ 2147483647 h 46"/>
                <a:gd name="T30" fmla="*/ 2147483647 w 49"/>
                <a:gd name="T31" fmla="*/ 2147483647 h 46"/>
                <a:gd name="T32" fmla="*/ 2147483647 w 49"/>
                <a:gd name="T33" fmla="*/ 2147483647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46">
                  <a:moveTo>
                    <a:pt x="41" y="3"/>
                  </a:moveTo>
                  <a:cubicBezTo>
                    <a:pt x="36" y="0"/>
                    <a:pt x="28" y="0"/>
                    <a:pt x="23" y="3"/>
                  </a:cubicBezTo>
                  <a:cubicBezTo>
                    <a:pt x="8" y="4"/>
                    <a:pt x="0" y="19"/>
                    <a:pt x="1" y="35"/>
                  </a:cubicBezTo>
                  <a:cubicBezTo>
                    <a:pt x="2" y="37"/>
                    <a:pt x="2" y="39"/>
                    <a:pt x="5" y="40"/>
                  </a:cubicBezTo>
                  <a:cubicBezTo>
                    <a:pt x="14" y="44"/>
                    <a:pt x="25" y="46"/>
                    <a:pt x="35" y="41"/>
                  </a:cubicBezTo>
                  <a:cubicBezTo>
                    <a:pt x="43" y="37"/>
                    <a:pt x="47" y="29"/>
                    <a:pt x="48" y="21"/>
                  </a:cubicBezTo>
                  <a:cubicBezTo>
                    <a:pt x="49" y="14"/>
                    <a:pt x="47" y="7"/>
                    <a:pt x="41" y="3"/>
                  </a:cubicBezTo>
                  <a:close/>
                  <a:moveTo>
                    <a:pt x="36" y="20"/>
                  </a:moveTo>
                  <a:cubicBezTo>
                    <a:pt x="35" y="24"/>
                    <a:pt x="33" y="28"/>
                    <a:pt x="29" y="30"/>
                  </a:cubicBezTo>
                  <a:cubicBezTo>
                    <a:pt x="24" y="32"/>
                    <a:pt x="18" y="32"/>
                    <a:pt x="13" y="30"/>
                  </a:cubicBezTo>
                  <a:cubicBezTo>
                    <a:pt x="13" y="26"/>
                    <a:pt x="13" y="21"/>
                    <a:pt x="16" y="17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3" y="15"/>
                    <a:pt x="26" y="13"/>
                    <a:pt x="30" y="13"/>
                  </a:cubicBezTo>
                  <a:cubicBezTo>
                    <a:pt x="32" y="12"/>
                    <a:pt x="33" y="12"/>
                    <a:pt x="34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6" y="17"/>
                    <a:pt x="36" y="19"/>
                    <a:pt x="3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99"/>
            </a:p>
          </p:txBody>
        </p:sp>
      </p:grp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6567874" y="2296584"/>
            <a:ext cx="848521" cy="2110317"/>
            <a:chOff x="4818930" y="1615605"/>
            <a:chExt cx="635784" cy="1582069"/>
          </a:xfrm>
          <a:solidFill>
            <a:schemeClr val="accent2"/>
          </a:solidFill>
        </p:grpSpPr>
        <p:sp>
          <p:nvSpPr>
            <p:cNvPr id="25635" name="Freeform 169"/>
            <p:cNvSpPr>
              <a:spLocks noEditPoints="1"/>
            </p:cNvSpPr>
            <p:nvPr/>
          </p:nvSpPr>
          <p:spPr bwMode="auto">
            <a:xfrm>
              <a:off x="4818930" y="1615605"/>
              <a:ext cx="635784" cy="1199042"/>
            </a:xfrm>
            <a:custGeom>
              <a:avLst/>
              <a:gdLst>
                <a:gd name="T0" fmla="*/ 2147483647 w 75"/>
                <a:gd name="T1" fmla="*/ 2147483647 h 158"/>
                <a:gd name="T2" fmla="*/ 2147483647 w 75"/>
                <a:gd name="T3" fmla="*/ 2147483647 h 158"/>
                <a:gd name="T4" fmla="*/ 2147483647 w 75"/>
                <a:gd name="T5" fmla="*/ 2147483647 h 158"/>
                <a:gd name="T6" fmla="*/ 2147483647 w 75"/>
                <a:gd name="T7" fmla="*/ 2147483647 h 158"/>
                <a:gd name="T8" fmla="*/ 2147483647 w 75"/>
                <a:gd name="T9" fmla="*/ 2147483647 h 158"/>
                <a:gd name="T10" fmla="*/ 2147483647 w 75"/>
                <a:gd name="T11" fmla="*/ 2147483647 h 158"/>
                <a:gd name="T12" fmla="*/ 2147483647 w 75"/>
                <a:gd name="T13" fmla="*/ 2147483647 h 158"/>
                <a:gd name="T14" fmla="*/ 2147483647 w 75"/>
                <a:gd name="T15" fmla="*/ 2147483647 h 158"/>
                <a:gd name="T16" fmla="*/ 2147483647 w 75"/>
                <a:gd name="T17" fmla="*/ 2147483647 h 158"/>
                <a:gd name="T18" fmla="*/ 2147483647 w 75"/>
                <a:gd name="T19" fmla="*/ 2147483647 h 158"/>
                <a:gd name="T20" fmla="*/ 2147483647 w 75"/>
                <a:gd name="T21" fmla="*/ 2147483647 h 158"/>
                <a:gd name="T22" fmla="*/ 2147483647 w 75"/>
                <a:gd name="T23" fmla="*/ 2147483647 h 158"/>
                <a:gd name="T24" fmla="*/ 2147483647 w 75"/>
                <a:gd name="T25" fmla="*/ 2147483647 h 158"/>
                <a:gd name="T26" fmla="*/ 2147483647 w 75"/>
                <a:gd name="T27" fmla="*/ 2147483647 h 158"/>
                <a:gd name="T28" fmla="*/ 2147483647 w 75"/>
                <a:gd name="T29" fmla="*/ 2147483647 h 1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" h="158">
                  <a:moveTo>
                    <a:pt x="27" y="3"/>
                  </a:moveTo>
                  <a:cubicBezTo>
                    <a:pt x="0" y="4"/>
                    <a:pt x="0" y="40"/>
                    <a:pt x="3" y="59"/>
                  </a:cubicBezTo>
                  <a:cubicBezTo>
                    <a:pt x="5" y="79"/>
                    <a:pt x="10" y="99"/>
                    <a:pt x="16" y="118"/>
                  </a:cubicBezTo>
                  <a:cubicBezTo>
                    <a:pt x="17" y="120"/>
                    <a:pt x="21" y="132"/>
                    <a:pt x="25" y="142"/>
                  </a:cubicBezTo>
                  <a:cubicBezTo>
                    <a:pt x="24" y="145"/>
                    <a:pt x="24" y="147"/>
                    <a:pt x="24" y="150"/>
                  </a:cubicBezTo>
                  <a:cubicBezTo>
                    <a:pt x="24" y="152"/>
                    <a:pt x="25" y="154"/>
                    <a:pt x="27" y="155"/>
                  </a:cubicBezTo>
                  <a:cubicBezTo>
                    <a:pt x="27" y="156"/>
                    <a:pt x="28" y="158"/>
                    <a:pt x="30" y="157"/>
                  </a:cubicBezTo>
                  <a:cubicBezTo>
                    <a:pt x="32" y="156"/>
                    <a:pt x="34" y="154"/>
                    <a:pt x="34" y="152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40" y="128"/>
                    <a:pt x="75" y="0"/>
                    <a:pt x="27" y="3"/>
                  </a:cubicBezTo>
                  <a:close/>
                  <a:moveTo>
                    <a:pt x="15" y="38"/>
                  </a:moveTo>
                  <a:cubicBezTo>
                    <a:pt x="15" y="22"/>
                    <a:pt x="34" y="3"/>
                    <a:pt x="39" y="27"/>
                  </a:cubicBezTo>
                  <a:cubicBezTo>
                    <a:pt x="43" y="42"/>
                    <a:pt x="40" y="60"/>
                    <a:pt x="38" y="76"/>
                  </a:cubicBezTo>
                  <a:cubicBezTo>
                    <a:pt x="36" y="90"/>
                    <a:pt x="32" y="105"/>
                    <a:pt x="29" y="119"/>
                  </a:cubicBezTo>
                  <a:cubicBezTo>
                    <a:pt x="22" y="92"/>
                    <a:pt x="14" y="65"/>
                    <a:pt x="1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99"/>
            </a:p>
          </p:txBody>
        </p:sp>
        <p:sp>
          <p:nvSpPr>
            <p:cNvPr id="25636" name="Freeform 170"/>
            <p:cNvSpPr>
              <a:spLocks noEditPoints="1"/>
            </p:cNvSpPr>
            <p:nvPr/>
          </p:nvSpPr>
          <p:spPr bwMode="auto">
            <a:xfrm>
              <a:off x="5021644" y="2931220"/>
              <a:ext cx="359355" cy="266454"/>
            </a:xfrm>
            <a:custGeom>
              <a:avLst/>
              <a:gdLst>
                <a:gd name="T0" fmla="*/ 2147483647 w 43"/>
                <a:gd name="T1" fmla="*/ 2147483647 h 36"/>
                <a:gd name="T2" fmla="*/ 2147483647 w 43"/>
                <a:gd name="T3" fmla="*/ 2147483647 h 36"/>
                <a:gd name="T4" fmla="*/ 2147483647 w 43"/>
                <a:gd name="T5" fmla="*/ 2147483647 h 36"/>
                <a:gd name="T6" fmla="*/ 2147483647 w 43"/>
                <a:gd name="T7" fmla="*/ 2147483647 h 36"/>
                <a:gd name="T8" fmla="*/ 2147483647 w 43"/>
                <a:gd name="T9" fmla="*/ 2147483647 h 36"/>
                <a:gd name="T10" fmla="*/ 2147483647 w 43"/>
                <a:gd name="T11" fmla="*/ 2147483647 h 36"/>
                <a:gd name="T12" fmla="*/ 2147483647 w 43"/>
                <a:gd name="T13" fmla="*/ 2147483647 h 36"/>
                <a:gd name="T14" fmla="*/ 2147483647 w 43"/>
                <a:gd name="T15" fmla="*/ 2147483647 h 36"/>
                <a:gd name="T16" fmla="*/ 2147483647 w 43"/>
                <a:gd name="T17" fmla="*/ 2147483647 h 36"/>
                <a:gd name="T18" fmla="*/ 2147483647 w 43"/>
                <a:gd name="T19" fmla="*/ 2147483647 h 36"/>
                <a:gd name="T20" fmla="*/ 2147483647 w 43"/>
                <a:gd name="T21" fmla="*/ 2147483647 h 36"/>
                <a:gd name="T22" fmla="*/ 2147483647 w 43"/>
                <a:gd name="T23" fmla="*/ 2147483647 h 36"/>
                <a:gd name="T24" fmla="*/ 2147483647 w 43"/>
                <a:gd name="T25" fmla="*/ 2147483647 h 36"/>
                <a:gd name="T26" fmla="*/ 2147483647 w 43"/>
                <a:gd name="T27" fmla="*/ 2147483647 h 36"/>
                <a:gd name="T28" fmla="*/ 2147483647 w 43"/>
                <a:gd name="T29" fmla="*/ 2147483647 h 36"/>
                <a:gd name="T30" fmla="*/ 2147483647 w 43"/>
                <a:gd name="T31" fmla="*/ 2147483647 h 36"/>
                <a:gd name="T32" fmla="*/ 2147483647 w 43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36">
                  <a:moveTo>
                    <a:pt x="33" y="5"/>
                  </a:moveTo>
                  <a:cubicBezTo>
                    <a:pt x="29" y="2"/>
                    <a:pt x="24" y="0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2"/>
                    <a:pt x="11" y="3"/>
                  </a:cubicBezTo>
                  <a:cubicBezTo>
                    <a:pt x="6" y="4"/>
                    <a:pt x="2" y="7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0" y="20"/>
                    <a:pt x="0" y="25"/>
                    <a:pt x="4" y="30"/>
                  </a:cubicBezTo>
                  <a:cubicBezTo>
                    <a:pt x="8" y="36"/>
                    <a:pt x="17" y="36"/>
                    <a:pt x="23" y="36"/>
                  </a:cubicBezTo>
                  <a:cubicBezTo>
                    <a:pt x="28" y="36"/>
                    <a:pt x="33" y="35"/>
                    <a:pt x="37" y="31"/>
                  </a:cubicBezTo>
                  <a:cubicBezTo>
                    <a:pt x="43" y="23"/>
                    <a:pt x="40" y="11"/>
                    <a:pt x="33" y="5"/>
                  </a:cubicBezTo>
                  <a:close/>
                  <a:moveTo>
                    <a:pt x="28" y="23"/>
                  </a:moveTo>
                  <a:cubicBezTo>
                    <a:pt x="28" y="24"/>
                    <a:pt x="27" y="25"/>
                    <a:pt x="25" y="25"/>
                  </a:cubicBezTo>
                  <a:cubicBezTo>
                    <a:pt x="20" y="25"/>
                    <a:pt x="16" y="26"/>
                    <a:pt x="12" y="23"/>
                  </a:cubicBezTo>
                  <a:cubicBezTo>
                    <a:pt x="9" y="22"/>
                    <a:pt x="9" y="20"/>
                    <a:pt x="10" y="17"/>
                  </a:cubicBezTo>
                  <a:cubicBezTo>
                    <a:pt x="15" y="15"/>
                    <a:pt x="19" y="11"/>
                    <a:pt x="25" y="14"/>
                  </a:cubicBezTo>
                  <a:cubicBezTo>
                    <a:pt x="28" y="16"/>
                    <a:pt x="29" y="21"/>
                    <a:pt x="2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99"/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D3D300D-6D17-483D-96EE-0AFB21C54F43}"/>
              </a:ext>
            </a:extLst>
          </p:cNvPr>
          <p:cNvSpPr/>
          <p:nvPr/>
        </p:nvSpPr>
        <p:spPr>
          <a:xfrm>
            <a:off x="850990" y="221323"/>
            <a:ext cx="4152911" cy="549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React-router</a:t>
            </a:r>
            <a:r>
              <a:rPr lang="zh-CN" altLang="en-US" sz="2400" dirty="0"/>
              <a:t>的几种配置方法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32A6E7-42D7-4A59-8353-FC926409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63" y="1354646"/>
            <a:ext cx="3811874" cy="550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&lt;Router&gt;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80"/>
                </a:solidFill>
                <a:latin typeface="Arial Unicode MS"/>
                <a:ea typeface="Source Code Pro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&lt;Route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path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Source Code Pro"/>
              </a:rPr>
              <a:t>"/"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component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{App}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80"/>
                </a:solidFill>
                <a:latin typeface="Arial Unicode MS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{/* 当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url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为/时渲染 Dashboard */}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&lt;IndexRoute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component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{Dashboard}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 /&gt;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80"/>
                </a:solidFill>
                <a:latin typeface="Arial Unicode MS"/>
                <a:ea typeface="Source Code Pro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&lt;Route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path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Source Code Pro"/>
              </a:rPr>
              <a:t>"about"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component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{About}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 /&gt;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Arial Unicode MS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&lt;Route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path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Source Code Pro"/>
              </a:rPr>
              <a:t>inbox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Source Code Pro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component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{Inbox}</a:t>
            </a:r>
            <a:r>
              <a:rPr lang="en-US" altLang="zh-CN" dirty="0">
                <a:solidFill>
                  <a:srgbClr val="008080"/>
                </a:solidFill>
                <a:latin typeface="Arial Unicode MS"/>
                <a:ea typeface="Source Code Pro"/>
              </a:rPr>
              <a:t>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&lt;/Router&gt;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</a:rPr>
              <a:t>Route</a:t>
            </a:r>
            <a:r>
              <a:rPr lang="zh-CN" altLang="en-US" dirty="0">
                <a:latin typeface="Arial" panose="020B0604020202020204" pitchFamily="34" charset="0"/>
              </a:rPr>
              <a:t>标签，根据</a:t>
            </a:r>
            <a:r>
              <a:rPr lang="en-US" altLang="zh-CN" dirty="0">
                <a:latin typeface="Arial" panose="020B0604020202020204" pitchFamily="34" charset="0"/>
              </a:rPr>
              <a:t>component</a:t>
            </a:r>
            <a:r>
              <a:rPr lang="zh-CN" altLang="en-US" dirty="0">
                <a:latin typeface="Arial" panose="020B0604020202020204" pitchFamily="34" charset="0"/>
              </a:rPr>
              <a:t>找到相应的映射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indexRoute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匹配‘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如果嵌套路由的话，直接在</a:t>
            </a:r>
            <a:r>
              <a:rPr lang="en-US" altLang="zh-CN" dirty="0">
                <a:latin typeface="Arial" panose="020B0604020202020204" pitchFamily="34" charset="0"/>
              </a:rPr>
              <a:t>Route</a:t>
            </a:r>
            <a:r>
              <a:rPr lang="zh-CN" altLang="en-US" dirty="0">
                <a:latin typeface="Arial" panose="020B0604020202020204" pitchFamily="34" charset="0"/>
              </a:rPr>
              <a:t> 标签里加一个标签就</a:t>
            </a:r>
            <a:r>
              <a:rPr lang="en-US" altLang="zh-CN" dirty="0">
                <a:latin typeface="Arial" panose="020B0604020202020204" pitchFamily="34" charset="0"/>
              </a:rPr>
              <a:t>OK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F1069DB-56A7-4437-953E-1E40A8EE44B3}"/>
              </a:ext>
            </a:extLst>
          </p:cNvPr>
          <p:cNvSpPr/>
          <p:nvPr/>
        </p:nvSpPr>
        <p:spPr bwMode="auto">
          <a:xfrm>
            <a:off x="7416395" y="3823987"/>
            <a:ext cx="350144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/>
              <a:t>3 . </a:t>
            </a:r>
            <a:r>
              <a:rPr lang="zh-CN" altLang="en-US" b="1" dirty="0"/>
              <a:t>按需加载</a:t>
            </a:r>
            <a:endParaRPr lang="zh-CN" altLang="en-US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0B7045D5-C562-446C-BFAF-633AC913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95" y="1322118"/>
            <a:ext cx="3811874" cy="245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编辑页面未保存，提醒是否离开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React-router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提供两个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hook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onLeave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在所有将要离开路由出发，</a:t>
            </a:r>
            <a:r>
              <a:rPr lang="zh-CN" altLang="en-US" dirty="0"/>
              <a:t>从最下层的子路由到最外层的父路由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Arial" panose="020B0604020202020204" pitchFamily="34" charset="0"/>
              </a:rPr>
              <a:t>onEnter</a:t>
            </a:r>
            <a:r>
              <a:rPr lang="zh-CN" altLang="en-US" dirty="0">
                <a:latin typeface="Arial" panose="020B0604020202020204" pitchFamily="34" charset="0"/>
              </a:rPr>
              <a:t>在进入路由触发，</a:t>
            </a:r>
            <a:r>
              <a:rPr lang="zh-CN" altLang="en-US" dirty="0"/>
              <a:t>从最外层的父路由到最下层的自路由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5FE0D2A-7E35-4903-BBD9-552AA213C352}"/>
              </a:ext>
            </a:extLst>
          </p:cNvPr>
          <p:cNvSpPr/>
          <p:nvPr/>
        </p:nvSpPr>
        <p:spPr bwMode="auto">
          <a:xfrm>
            <a:off x="7568795" y="995855"/>
            <a:ext cx="350144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/>
              <a:t>2. </a:t>
            </a:r>
            <a:r>
              <a:rPr lang="zh-CN" altLang="en-US" b="1" dirty="0"/>
              <a:t>对象配置的方法</a:t>
            </a:r>
            <a:endParaRPr lang="zh-CN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347CC96A-ADBC-4B2B-9C3A-EBD8E4CF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48" y="4193319"/>
            <a:ext cx="3811874" cy="162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路由允许异步加载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Route</a:t>
            </a:r>
            <a:r>
              <a:rPr lang="zh-CN" altLang="en-US" dirty="0">
                <a:latin typeface="Arial" panose="020B0604020202020204" pitchFamily="34" charset="0"/>
              </a:rPr>
              <a:t>可以定义</a:t>
            </a:r>
            <a:r>
              <a:rPr lang="en-US" altLang="zh-CN" dirty="0" err="1">
                <a:latin typeface="Arial" panose="020B0604020202020204" pitchFamily="34" charset="0"/>
              </a:rPr>
              <a:t>getChildRoutes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getIndexRoute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getComponents</a:t>
            </a:r>
            <a:r>
              <a:rPr lang="en-US" altLang="zh-CN" dirty="0"/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771CB85-C7AE-462B-A170-9D943C3E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48" y="5125284"/>
            <a:ext cx="3311965" cy="190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getComponents(location, callback) {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Arial Unicode MS"/>
                <a:ea typeface="Source Code Pro"/>
              </a:rPr>
              <a:t>require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.ensure([],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(require) { callback(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Arial Unicode MS"/>
                <a:ea typeface="Source Code Pro"/>
              </a:rPr>
              <a:t>require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Source Code Pro"/>
              </a:rPr>
              <a:t>'./components/Course'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)) })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63C101-3623-4A29-90FF-C7420093DB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7837"/>
          <a:stretch/>
        </p:blipFill>
        <p:spPr>
          <a:xfrm>
            <a:off x="0" y="793470"/>
            <a:ext cx="4503789" cy="45727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88B1AC-DBAF-4857-BEBA-093C96204E9B}"/>
              </a:ext>
            </a:extLst>
          </p:cNvPr>
          <p:cNvSpPr txBox="1"/>
          <p:nvPr/>
        </p:nvSpPr>
        <p:spPr>
          <a:xfrm>
            <a:off x="6611885" y="1862089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latin typeface="+mn-ea"/>
              </a:rPr>
              <a:t>1.</a:t>
            </a:r>
            <a:r>
              <a:rPr lang="zh-CN" altLang="en-US" sz="3600" dirty="0">
                <a:latin typeface="+mn-ea"/>
              </a:rPr>
              <a:t>元素渲染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163E01-8C74-44A1-9A8E-8FFA38BFD7E8}"/>
              </a:ext>
            </a:extLst>
          </p:cNvPr>
          <p:cNvSpPr txBox="1"/>
          <p:nvPr/>
        </p:nvSpPr>
        <p:spPr>
          <a:xfrm>
            <a:off x="6562347" y="2761083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latin typeface="+mn-ea"/>
              </a:rPr>
              <a:t>2.</a:t>
            </a:r>
            <a:r>
              <a:rPr lang="zh-CN" altLang="en-US" sz="3600" dirty="0">
                <a:latin typeface="+mn-ea"/>
              </a:rPr>
              <a:t>组件和属性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787CDC-0937-46A0-B7EC-C550D3728C6A}"/>
              </a:ext>
            </a:extLst>
          </p:cNvPr>
          <p:cNvSpPr txBox="1"/>
          <p:nvPr/>
        </p:nvSpPr>
        <p:spPr>
          <a:xfrm>
            <a:off x="6578471" y="3695076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latin typeface="+mn-ea"/>
              </a:rPr>
              <a:t>3.</a:t>
            </a:r>
            <a:r>
              <a:rPr lang="zh-CN" altLang="en-US" sz="3600" dirty="0">
                <a:latin typeface="+mn-ea"/>
              </a:rPr>
              <a:t>状态和生命周期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0BF2F8-36B5-4859-AFEA-3CFDDD36C497}"/>
              </a:ext>
            </a:extLst>
          </p:cNvPr>
          <p:cNvSpPr txBox="1"/>
          <p:nvPr/>
        </p:nvSpPr>
        <p:spPr>
          <a:xfrm>
            <a:off x="6528933" y="4594070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latin typeface="+mn-ea"/>
              </a:rPr>
              <a:t>4.</a:t>
            </a:r>
            <a:r>
              <a:rPr lang="zh-CN" altLang="en-US" sz="3600" dirty="0">
                <a:latin typeface="+mn-ea"/>
              </a:rPr>
              <a:t>处理事件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6E42DE6-95EF-45EA-9EB1-F927C50067AA}"/>
              </a:ext>
            </a:extLst>
          </p:cNvPr>
          <p:cNvSpPr>
            <a:spLocks/>
          </p:cNvSpPr>
          <p:nvPr/>
        </p:nvSpPr>
        <p:spPr bwMode="auto">
          <a:xfrm>
            <a:off x="6562347" y="239778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2812D3D-EF6E-4545-81EA-F6344F8BDBF7}"/>
              </a:ext>
            </a:extLst>
          </p:cNvPr>
          <p:cNvSpPr>
            <a:spLocks/>
          </p:cNvSpPr>
          <p:nvPr/>
        </p:nvSpPr>
        <p:spPr bwMode="auto">
          <a:xfrm>
            <a:off x="6542672" y="3345621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6140BFF-E504-4B2F-80DB-5615918AAB8D}"/>
              </a:ext>
            </a:extLst>
          </p:cNvPr>
          <p:cNvSpPr>
            <a:spLocks/>
          </p:cNvSpPr>
          <p:nvPr/>
        </p:nvSpPr>
        <p:spPr bwMode="auto">
          <a:xfrm>
            <a:off x="6542671" y="428814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5071CA4-93F9-4784-A001-3F989B169A4E}"/>
              </a:ext>
            </a:extLst>
          </p:cNvPr>
          <p:cNvSpPr>
            <a:spLocks/>
          </p:cNvSpPr>
          <p:nvPr/>
        </p:nvSpPr>
        <p:spPr bwMode="auto">
          <a:xfrm>
            <a:off x="6509258" y="5187136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EFF981-F3B5-452C-BB39-C6F663CFF168}"/>
              </a:ext>
            </a:extLst>
          </p:cNvPr>
          <p:cNvGrpSpPr/>
          <p:nvPr/>
        </p:nvGrpSpPr>
        <p:grpSpPr>
          <a:xfrm>
            <a:off x="4493045" y="2983162"/>
            <a:ext cx="1386140" cy="2272793"/>
            <a:chOff x="3186355" y="3415833"/>
            <a:chExt cx="1322199" cy="1739005"/>
          </a:xfrm>
          <a:noFill/>
        </p:grpSpPr>
        <p:sp>
          <p:nvSpPr>
            <p:cNvPr id="14" name="椭圆 31">
              <a:extLst>
                <a:ext uri="{FF2B5EF4-FFF2-40B4-BE49-F238E27FC236}">
                  <a16:creationId xmlns:a16="http://schemas.microsoft.com/office/drawing/2014/main" id="{51E820A9-2E9B-4F4F-B158-9E7D2EA32214}"/>
                </a:ext>
              </a:extLst>
            </p:cNvPr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grpFill/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6E8AF77-0F61-416A-ADAF-518E7C3FA57C}"/>
                </a:ext>
              </a:extLst>
            </p:cNvPr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+mn-ea"/>
                </a:rPr>
                <a:t>目录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7DBEED4-E6AA-458F-95FA-122C2EC95D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8142"/>
          <a:stretch/>
        </p:blipFill>
        <p:spPr>
          <a:xfrm>
            <a:off x="4879209" y="845066"/>
            <a:ext cx="1401814" cy="213809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CBB1DF3-2D02-4094-9633-B56F146A79E6}"/>
              </a:ext>
            </a:extLst>
          </p:cNvPr>
          <p:cNvSpPr txBox="1"/>
          <p:nvPr/>
        </p:nvSpPr>
        <p:spPr>
          <a:xfrm>
            <a:off x="6528932" y="5366226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latin typeface="+mn-ea"/>
              </a:rPr>
              <a:t>5.</a:t>
            </a:r>
            <a:r>
              <a:rPr lang="zh-CN" altLang="en-US" sz="3600" dirty="0">
                <a:latin typeface="+mn-ea"/>
              </a:rPr>
              <a:t>路由</a:t>
            </a:r>
            <a:endParaRPr lang="zh-CN" altLang="en-US" sz="3600" dirty="0">
              <a:solidFill>
                <a:srgbClr val="5092E0"/>
              </a:solidFill>
              <a:latin typeface="+mn-ea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2954839-4FCE-4BCF-8260-813CA44775C4}"/>
              </a:ext>
            </a:extLst>
          </p:cNvPr>
          <p:cNvSpPr>
            <a:spLocks/>
          </p:cNvSpPr>
          <p:nvPr/>
        </p:nvSpPr>
        <p:spPr bwMode="auto">
          <a:xfrm>
            <a:off x="6473461" y="6019207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4"/>
          <p:cNvGrpSpPr/>
          <p:nvPr>
            <p:custDataLst>
              <p:tags r:id="rId1"/>
            </p:custDataLst>
          </p:nvPr>
        </p:nvGrpSpPr>
        <p:grpSpPr>
          <a:xfrm>
            <a:off x="5177477" y="1940811"/>
            <a:ext cx="1376038" cy="1617457"/>
            <a:chOff x="3213101" y="3067051"/>
            <a:chExt cx="541337" cy="720725"/>
          </a:xfrm>
          <a:solidFill>
            <a:schemeClr val="accent1"/>
          </a:solidFill>
        </p:grpSpPr>
        <p:sp>
          <p:nvSpPr>
            <p:cNvPr id="6" name="chenying0907 873"/>
            <p:cNvSpPr>
              <a:spLocks/>
            </p:cNvSpPr>
            <p:nvPr/>
          </p:nvSpPr>
          <p:spPr bwMode="auto">
            <a:xfrm>
              <a:off x="3225801" y="3094038"/>
              <a:ext cx="158750" cy="142875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0"/>
                </a:cxn>
                <a:cxn ang="0">
                  <a:pos x="381" y="3"/>
                </a:cxn>
                <a:cxn ang="0">
                  <a:pos x="369" y="5"/>
                </a:cxn>
                <a:cxn ang="0">
                  <a:pos x="358" y="10"/>
                </a:cxn>
                <a:cxn ang="0">
                  <a:pos x="347" y="16"/>
                </a:cxn>
                <a:cxn ang="0">
                  <a:pos x="326" y="27"/>
                </a:cxn>
                <a:cxn ang="0">
                  <a:pos x="307" y="42"/>
                </a:cxn>
                <a:cxn ang="0">
                  <a:pos x="307" y="42"/>
                </a:cxn>
                <a:cxn ang="0">
                  <a:pos x="252" y="86"/>
                </a:cxn>
                <a:cxn ang="0">
                  <a:pos x="224" y="108"/>
                </a:cxn>
                <a:cxn ang="0">
                  <a:pos x="198" y="132"/>
                </a:cxn>
                <a:cxn ang="0">
                  <a:pos x="198" y="132"/>
                </a:cxn>
                <a:cxn ang="0">
                  <a:pos x="172" y="157"/>
                </a:cxn>
                <a:cxn ang="0">
                  <a:pos x="146" y="183"/>
                </a:cxn>
                <a:cxn ang="0">
                  <a:pos x="122" y="210"/>
                </a:cxn>
                <a:cxn ang="0">
                  <a:pos x="97" y="238"/>
                </a:cxn>
                <a:cxn ang="0">
                  <a:pos x="50" y="294"/>
                </a:cxn>
                <a:cxn ang="0">
                  <a:pos x="2" y="349"/>
                </a:cxn>
                <a:cxn ang="0">
                  <a:pos x="2" y="349"/>
                </a:cxn>
                <a:cxn ang="0">
                  <a:pos x="0" y="352"/>
                </a:cxn>
                <a:cxn ang="0">
                  <a:pos x="0" y="353"/>
                </a:cxn>
                <a:cxn ang="0">
                  <a:pos x="2" y="357"/>
                </a:cxn>
                <a:cxn ang="0">
                  <a:pos x="6" y="360"/>
                </a:cxn>
                <a:cxn ang="0">
                  <a:pos x="8" y="358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55" y="306"/>
                </a:cxn>
                <a:cxn ang="0">
                  <a:pos x="99" y="254"/>
                </a:cxn>
                <a:cxn ang="0">
                  <a:pos x="144" y="203"/>
                </a:cxn>
                <a:cxn ang="0">
                  <a:pos x="167" y="178"/>
                </a:cxn>
                <a:cxn ang="0">
                  <a:pos x="190" y="154"/>
                </a:cxn>
                <a:cxn ang="0">
                  <a:pos x="190" y="154"/>
                </a:cxn>
                <a:cxn ang="0">
                  <a:pos x="215" y="131"/>
                </a:cxn>
                <a:cxn ang="0">
                  <a:pos x="240" y="110"/>
                </a:cxn>
                <a:cxn ang="0">
                  <a:pos x="266" y="89"/>
                </a:cxn>
                <a:cxn ang="0">
                  <a:pos x="292" y="68"/>
                </a:cxn>
                <a:cxn ang="0">
                  <a:pos x="292" y="68"/>
                </a:cxn>
                <a:cxn ang="0">
                  <a:pos x="316" y="50"/>
                </a:cxn>
                <a:cxn ang="0">
                  <a:pos x="341" y="33"/>
                </a:cxn>
                <a:cxn ang="0">
                  <a:pos x="354" y="25"/>
                </a:cxn>
                <a:cxn ang="0">
                  <a:pos x="367" y="20"/>
                </a:cxn>
                <a:cxn ang="0">
                  <a:pos x="381" y="14"/>
                </a:cxn>
                <a:cxn ang="0">
                  <a:pos x="395" y="10"/>
                </a:cxn>
                <a:cxn ang="0">
                  <a:pos x="395" y="10"/>
                </a:cxn>
                <a:cxn ang="0">
                  <a:pos x="398" y="9"/>
                </a:cxn>
                <a:cxn ang="0">
                  <a:pos x="399" y="8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7" y="0"/>
                </a:cxn>
                <a:cxn ang="0">
                  <a:pos x="395" y="0"/>
                </a:cxn>
                <a:cxn ang="0">
                  <a:pos x="393" y="0"/>
                </a:cxn>
                <a:cxn ang="0">
                  <a:pos x="393" y="0"/>
                </a:cxn>
              </a:cxnLst>
              <a:rect l="0" t="0" r="r" b="b"/>
              <a:pathLst>
                <a:path w="399" h="360">
                  <a:moveTo>
                    <a:pt x="393" y="0"/>
                  </a:moveTo>
                  <a:lnTo>
                    <a:pt x="393" y="0"/>
                  </a:lnTo>
                  <a:lnTo>
                    <a:pt x="381" y="3"/>
                  </a:lnTo>
                  <a:lnTo>
                    <a:pt x="369" y="5"/>
                  </a:lnTo>
                  <a:lnTo>
                    <a:pt x="358" y="10"/>
                  </a:lnTo>
                  <a:lnTo>
                    <a:pt x="347" y="16"/>
                  </a:lnTo>
                  <a:lnTo>
                    <a:pt x="326" y="27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252" y="86"/>
                  </a:lnTo>
                  <a:lnTo>
                    <a:pt x="224" y="10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72" y="157"/>
                  </a:lnTo>
                  <a:lnTo>
                    <a:pt x="146" y="183"/>
                  </a:lnTo>
                  <a:lnTo>
                    <a:pt x="122" y="210"/>
                  </a:lnTo>
                  <a:lnTo>
                    <a:pt x="97" y="238"/>
                  </a:lnTo>
                  <a:lnTo>
                    <a:pt x="50" y="294"/>
                  </a:lnTo>
                  <a:lnTo>
                    <a:pt x="2" y="349"/>
                  </a:lnTo>
                  <a:lnTo>
                    <a:pt x="2" y="349"/>
                  </a:lnTo>
                  <a:lnTo>
                    <a:pt x="0" y="352"/>
                  </a:lnTo>
                  <a:lnTo>
                    <a:pt x="0" y="353"/>
                  </a:lnTo>
                  <a:lnTo>
                    <a:pt x="2" y="357"/>
                  </a:lnTo>
                  <a:lnTo>
                    <a:pt x="6" y="360"/>
                  </a:lnTo>
                  <a:lnTo>
                    <a:pt x="8" y="358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55" y="306"/>
                  </a:lnTo>
                  <a:lnTo>
                    <a:pt x="99" y="254"/>
                  </a:lnTo>
                  <a:lnTo>
                    <a:pt x="144" y="203"/>
                  </a:lnTo>
                  <a:lnTo>
                    <a:pt x="167" y="178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215" y="131"/>
                  </a:lnTo>
                  <a:lnTo>
                    <a:pt x="240" y="110"/>
                  </a:lnTo>
                  <a:lnTo>
                    <a:pt x="266" y="89"/>
                  </a:lnTo>
                  <a:lnTo>
                    <a:pt x="292" y="68"/>
                  </a:lnTo>
                  <a:lnTo>
                    <a:pt x="292" y="68"/>
                  </a:lnTo>
                  <a:lnTo>
                    <a:pt x="316" y="50"/>
                  </a:lnTo>
                  <a:lnTo>
                    <a:pt x="341" y="33"/>
                  </a:lnTo>
                  <a:lnTo>
                    <a:pt x="354" y="25"/>
                  </a:lnTo>
                  <a:lnTo>
                    <a:pt x="367" y="20"/>
                  </a:lnTo>
                  <a:lnTo>
                    <a:pt x="381" y="14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8" y="9"/>
                  </a:lnTo>
                  <a:lnTo>
                    <a:pt x="399" y="8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7" y="0"/>
                  </a:lnTo>
                  <a:lnTo>
                    <a:pt x="395" y="0"/>
                  </a:lnTo>
                  <a:lnTo>
                    <a:pt x="393" y="0"/>
                  </a:lnTo>
                  <a:lnTo>
                    <a:pt x="39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chenying0907 874"/>
            <p:cNvSpPr>
              <a:spLocks/>
            </p:cNvSpPr>
            <p:nvPr/>
          </p:nvSpPr>
          <p:spPr bwMode="auto">
            <a:xfrm>
              <a:off x="3244851" y="3078163"/>
              <a:ext cx="209550" cy="179388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523" y="0"/>
                </a:cxn>
                <a:cxn ang="0">
                  <a:pos x="505" y="8"/>
                </a:cxn>
                <a:cxn ang="0">
                  <a:pos x="487" y="16"/>
                </a:cxn>
                <a:cxn ang="0">
                  <a:pos x="452" y="34"/>
                </a:cxn>
                <a:cxn ang="0">
                  <a:pos x="383" y="76"/>
                </a:cxn>
                <a:cxn ang="0">
                  <a:pos x="383" y="76"/>
                </a:cxn>
                <a:cxn ang="0">
                  <a:pos x="364" y="88"/>
                </a:cxn>
                <a:cxn ang="0">
                  <a:pos x="347" y="101"/>
                </a:cxn>
                <a:cxn ang="0">
                  <a:pos x="330" y="115"/>
                </a:cxn>
                <a:cxn ang="0">
                  <a:pos x="313" y="131"/>
                </a:cxn>
                <a:cxn ang="0">
                  <a:pos x="280" y="163"/>
                </a:cxn>
                <a:cxn ang="0">
                  <a:pos x="249" y="193"/>
                </a:cxn>
                <a:cxn ang="0">
                  <a:pos x="249" y="193"/>
                </a:cxn>
                <a:cxn ang="0">
                  <a:pos x="215" y="223"/>
                </a:cxn>
                <a:cxn ang="0">
                  <a:pos x="183" y="254"/>
                </a:cxn>
                <a:cxn ang="0">
                  <a:pos x="118" y="317"/>
                </a:cxn>
                <a:cxn ang="0">
                  <a:pos x="118" y="317"/>
                </a:cxn>
                <a:cxn ang="0">
                  <a:pos x="88" y="347"/>
                </a:cxn>
                <a:cxn ang="0">
                  <a:pos x="56" y="377"/>
                </a:cxn>
                <a:cxn ang="0">
                  <a:pos x="28" y="410"/>
                </a:cxn>
                <a:cxn ang="0">
                  <a:pos x="13" y="425"/>
                </a:cxn>
                <a:cxn ang="0">
                  <a:pos x="0" y="442"/>
                </a:cxn>
                <a:cxn ang="0">
                  <a:pos x="0" y="442"/>
                </a:cxn>
                <a:cxn ang="0">
                  <a:pos x="0" y="445"/>
                </a:cxn>
                <a:cxn ang="0">
                  <a:pos x="0" y="446"/>
                </a:cxn>
                <a:cxn ang="0">
                  <a:pos x="2" y="449"/>
                </a:cxn>
                <a:cxn ang="0">
                  <a:pos x="3" y="450"/>
                </a:cxn>
                <a:cxn ang="0">
                  <a:pos x="7" y="450"/>
                </a:cxn>
                <a:cxn ang="0">
                  <a:pos x="9" y="450"/>
                </a:cxn>
                <a:cxn ang="0">
                  <a:pos x="11" y="449"/>
                </a:cxn>
                <a:cxn ang="0">
                  <a:pos x="11" y="449"/>
                </a:cxn>
                <a:cxn ang="0">
                  <a:pos x="24" y="432"/>
                </a:cxn>
                <a:cxn ang="0">
                  <a:pos x="37" y="415"/>
                </a:cxn>
                <a:cxn ang="0">
                  <a:pos x="66" y="384"/>
                </a:cxn>
                <a:cxn ang="0">
                  <a:pos x="96" y="353"/>
                </a:cxn>
                <a:cxn ang="0">
                  <a:pos x="127" y="325"/>
                </a:cxn>
                <a:cxn ang="0">
                  <a:pos x="127" y="325"/>
                </a:cxn>
                <a:cxn ang="0">
                  <a:pos x="187" y="266"/>
                </a:cxn>
                <a:cxn ang="0">
                  <a:pos x="217" y="236"/>
                </a:cxn>
                <a:cxn ang="0">
                  <a:pos x="249" y="207"/>
                </a:cxn>
                <a:cxn ang="0">
                  <a:pos x="249" y="207"/>
                </a:cxn>
                <a:cxn ang="0">
                  <a:pos x="313" y="151"/>
                </a:cxn>
                <a:cxn ang="0">
                  <a:pos x="344" y="122"/>
                </a:cxn>
                <a:cxn ang="0">
                  <a:pos x="378" y="96"/>
                </a:cxn>
                <a:cxn ang="0">
                  <a:pos x="412" y="71"/>
                </a:cxn>
                <a:cxn ang="0">
                  <a:pos x="431" y="59"/>
                </a:cxn>
                <a:cxn ang="0">
                  <a:pos x="449" y="47"/>
                </a:cxn>
                <a:cxn ang="0">
                  <a:pos x="467" y="37"/>
                </a:cxn>
                <a:cxn ang="0">
                  <a:pos x="487" y="28"/>
                </a:cxn>
                <a:cxn ang="0">
                  <a:pos x="506" y="19"/>
                </a:cxn>
                <a:cxn ang="0">
                  <a:pos x="527" y="12"/>
                </a:cxn>
                <a:cxn ang="0">
                  <a:pos x="527" y="12"/>
                </a:cxn>
                <a:cxn ang="0">
                  <a:pos x="529" y="11"/>
                </a:cxn>
                <a:cxn ang="0">
                  <a:pos x="530" y="8"/>
                </a:cxn>
                <a:cxn ang="0">
                  <a:pos x="530" y="4"/>
                </a:cxn>
                <a:cxn ang="0">
                  <a:pos x="530" y="2"/>
                </a:cxn>
                <a:cxn ang="0">
                  <a:pos x="529" y="0"/>
                </a:cxn>
                <a:cxn ang="0">
                  <a:pos x="526" y="0"/>
                </a:cxn>
                <a:cxn ang="0">
                  <a:pos x="523" y="0"/>
                </a:cxn>
                <a:cxn ang="0">
                  <a:pos x="523" y="0"/>
                </a:cxn>
              </a:cxnLst>
              <a:rect l="0" t="0" r="r" b="b"/>
              <a:pathLst>
                <a:path w="530" h="450">
                  <a:moveTo>
                    <a:pt x="523" y="0"/>
                  </a:moveTo>
                  <a:lnTo>
                    <a:pt x="523" y="0"/>
                  </a:lnTo>
                  <a:lnTo>
                    <a:pt x="505" y="8"/>
                  </a:lnTo>
                  <a:lnTo>
                    <a:pt x="487" y="16"/>
                  </a:lnTo>
                  <a:lnTo>
                    <a:pt x="452" y="34"/>
                  </a:lnTo>
                  <a:lnTo>
                    <a:pt x="383" y="76"/>
                  </a:lnTo>
                  <a:lnTo>
                    <a:pt x="383" y="76"/>
                  </a:lnTo>
                  <a:lnTo>
                    <a:pt x="364" y="88"/>
                  </a:lnTo>
                  <a:lnTo>
                    <a:pt x="347" y="101"/>
                  </a:lnTo>
                  <a:lnTo>
                    <a:pt x="330" y="115"/>
                  </a:lnTo>
                  <a:lnTo>
                    <a:pt x="313" y="131"/>
                  </a:lnTo>
                  <a:lnTo>
                    <a:pt x="280" y="163"/>
                  </a:lnTo>
                  <a:lnTo>
                    <a:pt x="249" y="193"/>
                  </a:lnTo>
                  <a:lnTo>
                    <a:pt x="249" y="193"/>
                  </a:lnTo>
                  <a:lnTo>
                    <a:pt x="215" y="223"/>
                  </a:lnTo>
                  <a:lnTo>
                    <a:pt x="183" y="254"/>
                  </a:lnTo>
                  <a:lnTo>
                    <a:pt x="118" y="317"/>
                  </a:lnTo>
                  <a:lnTo>
                    <a:pt x="118" y="317"/>
                  </a:lnTo>
                  <a:lnTo>
                    <a:pt x="88" y="347"/>
                  </a:lnTo>
                  <a:lnTo>
                    <a:pt x="56" y="377"/>
                  </a:lnTo>
                  <a:lnTo>
                    <a:pt x="28" y="410"/>
                  </a:lnTo>
                  <a:lnTo>
                    <a:pt x="13" y="425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5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50"/>
                  </a:lnTo>
                  <a:lnTo>
                    <a:pt x="7" y="450"/>
                  </a:lnTo>
                  <a:lnTo>
                    <a:pt x="9" y="450"/>
                  </a:lnTo>
                  <a:lnTo>
                    <a:pt x="11" y="449"/>
                  </a:lnTo>
                  <a:lnTo>
                    <a:pt x="11" y="449"/>
                  </a:lnTo>
                  <a:lnTo>
                    <a:pt x="24" y="432"/>
                  </a:lnTo>
                  <a:lnTo>
                    <a:pt x="37" y="415"/>
                  </a:lnTo>
                  <a:lnTo>
                    <a:pt x="66" y="384"/>
                  </a:lnTo>
                  <a:lnTo>
                    <a:pt x="96" y="353"/>
                  </a:lnTo>
                  <a:lnTo>
                    <a:pt x="127" y="325"/>
                  </a:lnTo>
                  <a:lnTo>
                    <a:pt x="127" y="325"/>
                  </a:lnTo>
                  <a:lnTo>
                    <a:pt x="187" y="266"/>
                  </a:lnTo>
                  <a:lnTo>
                    <a:pt x="217" y="236"/>
                  </a:lnTo>
                  <a:lnTo>
                    <a:pt x="249" y="207"/>
                  </a:lnTo>
                  <a:lnTo>
                    <a:pt x="249" y="207"/>
                  </a:lnTo>
                  <a:lnTo>
                    <a:pt x="313" y="151"/>
                  </a:lnTo>
                  <a:lnTo>
                    <a:pt x="344" y="122"/>
                  </a:lnTo>
                  <a:lnTo>
                    <a:pt x="378" y="96"/>
                  </a:lnTo>
                  <a:lnTo>
                    <a:pt x="412" y="71"/>
                  </a:lnTo>
                  <a:lnTo>
                    <a:pt x="431" y="59"/>
                  </a:lnTo>
                  <a:lnTo>
                    <a:pt x="449" y="47"/>
                  </a:lnTo>
                  <a:lnTo>
                    <a:pt x="467" y="37"/>
                  </a:lnTo>
                  <a:lnTo>
                    <a:pt x="487" y="28"/>
                  </a:lnTo>
                  <a:lnTo>
                    <a:pt x="506" y="19"/>
                  </a:lnTo>
                  <a:lnTo>
                    <a:pt x="527" y="12"/>
                  </a:lnTo>
                  <a:lnTo>
                    <a:pt x="527" y="12"/>
                  </a:lnTo>
                  <a:lnTo>
                    <a:pt x="529" y="11"/>
                  </a:lnTo>
                  <a:lnTo>
                    <a:pt x="530" y="8"/>
                  </a:lnTo>
                  <a:lnTo>
                    <a:pt x="530" y="4"/>
                  </a:lnTo>
                  <a:lnTo>
                    <a:pt x="530" y="2"/>
                  </a:lnTo>
                  <a:lnTo>
                    <a:pt x="529" y="0"/>
                  </a:lnTo>
                  <a:lnTo>
                    <a:pt x="526" y="0"/>
                  </a:lnTo>
                  <a:lnTo>
                    <a:pt x="523" y="0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chenying0907 875"/>
            <p:cNvSpPr>
              <a:spLocks/>
            </p:cNvSpPr>
            <p:nvPr/>
          </p:nvSpPr>
          <p:spPr bwMode="auto">
            <a:xfrm>
              <a:off x="3276601" y="3081338"/>
              <a:ext cx="225425" cy="176213"/>
            </a:xfrm>
            <a:custGeom>
              <a:avLst/>
              <a:gdLst/>
              <a:ahLst/>
              <a:cxnLst>
                <a:cxn ang="0">
                  <a:pos x="560" y="4"/>
                </a:cxn>
                <a:cxn ang="0">
                  <a:pos x="557" y="5"/>
                </a:cxn>
                <a:cxn ang="0">
                  <a:pos x="547" y="5"/>
                </a:cxn>
                <a:cxn ang="0">
                  <a:pos x="539" y="8"/>
                </a:cxn>
                <a:cxn ang="0">
                  <a:pos x="518" y="23"/>
                </a:cxn>
                <a:cxn ang="0">
                  <a:pos x="479" y="52"/>
                </a:cxn>
                <a:cxn ang="0">
                  <a:pos x="440" y="81"/>
                </a:cxn>
                <a:cxn ang="0">
                  <a:pos x="323" y="159"/>
                </a:cxn>
                <a:cxn ang="0">
                  <a:pos x="286" y="187"/>
                </a:cxn>
                <a:cxn ang="0">
                  <a:pos x="177" y="276"/>
                </a:cxn>
                <a:cxn ang="0">
                  <a:pos x="141" y="309"/>
                </a:cxn>
                <a:cxn ang="0">
                  <a:pos x="75" y="373"/>
                </a:cxn>
                <a:cxn ang="0">
                  <a:pos x="56" y="388"/>
                </a:cxn>
                <a:cxn ang="0">
                  <a:pos x="38" y="404"/>
                </a:cxn>
                <a:cxn ang="0">
                  <a:pos x="13" y="428"/>
                </a:cxn>
                <a:cxn ang="0">
                  <a:pos x="4" y="433"/>
                </a:cxn>
                <a:cxn ang="0">
                  <a:pos x="3" y="434"/>
                </a:cxn>
                <a:cxn ang="0">
                  <a:pos x="0" y="441"/>
                </a:cxn>
                <a:cxn ang="0">
                  <a:pos x="5" y="445"/>
                </a:cxn>
                <a:cxn ang="0">
                  <a:pos x="7" y="445"/>
                </a:cxn>
                <a:cxn ang="0">
                  <a:pos x="20" y="438"/>
                </a:cxn>
                <a:cxn ang="0">
                  <a:pos x="43" y="416"/>
                </a:cxn>
                <a:cxn ang="0">
                  <a:pos x="54" y="407"/>
                </a:cxn>
                <a:cxn ang="0">
                  <a:pos x="127" y="337"/>
                </a:cxn>
                <a:cxn ang="0">
                  <a:pos x="166" y="301"/>
                </a:cxn>
                <a:cxn ang="0">
                  <a:pos x="286" y="201"/>
                </a:cxn>
                <a:cxn ang="0">
                  <a:pos x="307" y="186"/>
                </a:cxn>
                <a:cxn ang="0">
                  <a:pos x="373" y="139"/>
                </a:cxn>
                <a:cxn ang="0">
                  <a:pos x="462" y="80"/>
                </a:cxn>
                <a:cxn ang="0">
                  <a:pos x="500" y="51"/>
                </a:cxn>
                <a:cxn ang="0">
                  <a:pos x="538" y="22"/>
                </a:cxn>
                <a:cxn ang="0">
                  <a:pos x="543" y="21"/>
                </a:cxn>
                <a:cxn ang="0">
                  <a:pos x="557" y="18"/>
                </a:cxn>
                <a:cxn ang="0">
                  <a:pos x="565" y="14"/>
                </a:cxn>
                <a:cxn ang="0">
                  <a:pos x="570" y="6"/>
                </a:cxn>
                <a:cxn ang="0">
                  <a:pos x="570" y="4"/>
                </a:cxn>
                <a:cxn ang="0">
                  <a:pos x="566" y="0"/>
                </a:cxn>
                <a:cxn ang="0">
                  <a:pos x="561" y="1"/>
                </a:cxn>
                <a:cxn ang="0">
                  <a:pos x="560" y="4"/>
                </a:cxn>
              </a:cxnLst>
              <a:rect l="0" t="0" r="r" b="b"/>
              <a:pathLst>
                <a:path w="570" h="445">
                  <a:moveTo>
                    <a:pt x="560" y="4"/>
                  </a:moveTo>
                  <a:lnTo>
                    <a:pt x="560" y="4"/>
                  </a:lnTo>
                  <a:lnTo>
                    <a:pt x="559" y="4"/>
                  </a:lnTo>
                  <a:lnTo>
                    <a:pt x="557" y="5"/>
                  </a:lnTo>
                  <a:lnTo>
                    <a:pt x="553" y="5"/>
                  </a:lnTo>
                  <a:lnTo>
                    <a:pt x="547" y="5"/>
                  </a:lnTo>
                  <a:lnTo>
                    <a:pt x="547" y="5"/>
                  </a:lnTo>
                  <a:lnTo>
                    <a:pt x="539" y="8"/>
                  </a:lnTo>
                  <a:lnTo>
                    <a:pt x="531" y="13"/>
                  </a:lnTo>
                  <a:lnTo>
                    <a:pt x="518" y="23"/>
                  </a:lnTo>
                  <a:lnTo>
                    <a:pt x="518" y="23"/>
                  </a:lnTo>
                  <a:lnTo>
                    <a:pt x="479" y="52"/>
                  </a:lnTo>
                  <a:lnTo>
                    <a:pt x="440" y="81"/>
                  </a:lnTo>
                  <a:lnTo>
                    <a:pt x="440" y="81"/>
                  </a:lnTo>
                  <a:lnTo>
                    <a:pt x="361" y="132"/>
                  </a:lnTo>
                  <a:lnTo>
                    <a:pt x="323" y="159"/>
                  </a:lnTo>
                  <a:lnTo>
                    <a:pt x="286" y="187"/>
                  </a:lnTo>
                  <a:lnTo>
                    <a:pt x="286" y="187"/>
                  </a:lnTo>
                  <a:lnTo>
                    <a:pt x="212" y="246"/>
                  </a:lnTo>
                  <a:lnTo>
                    <a:pt x="177" y="276"/>
                  </a:lnTo>
                  <a:lnTo>
                    <a:pt x="141" y="309"/>
                  </a:lnTo>
                  <a:lnTo>
                    <a:pt x="141" y="309"/>
                  </a:lnTo>
                  <a:lnTo>
                    <a:pt x="107" y="340"/>
                  </a:lnTo>
                  <a:lnTo>
                    <a:pt x="75" y="373"/>
                  </a:lnTo>
                  <a:lnTo>
                    <a:pt x="75" y="373"/>
                  </a:lnTo>
                  <a:lnTo>
                    <a:pt x="56" y="388"/>
                  </a:lnTo>
                  <a:lnTo>
                    <a:pt x="38" y="404"/>
                  </a:lnTo>
                  <a:lnTo>
                    <a:pt x="38" y="404"/>
                  </a:lnTo>
                  <a:lnTo>
                    <a:pt x="22" y="421"/>
                  </a:lnTo>
                  <a:lnTo>
                    <a:pt x="13" y="428"/>
                  </a:lnTo>
                  <a:lnTo>
                    <a:pt x="9" y="431"/>
                  </a:lnTo>
                  <a:lnTo>
                    <a:pt x="4" y="433"/>
                  </a:lnTo>
                  <a:lnTo>
                    <a:pt x="4" y="433"/>
                  </a:lnTo>
                  <a:lnTo>
                    <a:pt x="3" y="434"/>
                  </a:lnTo>
                  <a:lnTo>
                    <a:pt x="1" y="435"/>
                  </a:lnTo>
                  <a:lnTo>
                    <a:pt x="0" y="441"/>
                  </a:lnTo>
                  <a:lnTo>
                    <a:pt x="3" y="443"/>
                  </a:lnTo>
                  <a:lnTo>
                    <a:pt x="5" y="445"/>
                  </a:lnTo>
                  <a:lnTo>
                    <a:pt x="7" y="445"/>
                  </a:lnTo>
                  <a:lnTo>
                    <a:pt x="7" y="445"/>
                  </a:lnTo>
                  <a:lnTo>
                    <a:pt x="14" y="441"/>
                  </a:lnTo>
                  <a:lnTo>
                    <a:pt x="20" y="438"/>
                  </a:lnTo>
                  <a:lnTo>
                    <a:pt x="33" y="428"/>
                  </a:lnTo>
                  <a:lnTo>
                    <a:pt x="43" y="416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92" y="371"/>
                  </a:lnTo>
                  <a:lnTo>
                    <a:pt x="127" y="337"/>
                  </a:lnTo>
                  <a:lnTo>
                    <a:pt x="127" y="337"/>
                  </a:lnTo>
                  <a:lnTo>
                    <a:pt x="166" y="301"/>
                  </a:lnTo>
                  <a:lnTo>
                    <a:pt x="205" y="268"/>
                  </a:lnTo>
                  <a:lnTo>
                    <a:pt x="286" y="201"/>
                  </a:lnTo>
                  <a:lnTo>
                    <a:pt x="286" y="201"/>
                  </a:lnTo>
                  <a:lnTo>
                    <a:pt x="307" y="186"/>
                  </a:lnTo>
                  <a:lnTo>
                    <a:pt x="328" y="169"/>
                  </a:lnTo>
                  <a:lnTo>
                    <a:pt x="373" y="139"/>
                  </a:lnTo>
                  <a:lnTo>
                    <a:pt x="462" y="80"/>
                  </a:lnTo>
                  <a:lnTo>
                    <a:pt x="462" y="80"/>
                  </a:lnTo>
                  <a:lnTo>
                    <a:pt x="481" y="65"/>
                  </a:lnTo>
                  <a:lnTo>
                    <a:pt x="500" y="51"/>
                  </a:lnTo>
                  <a:lnTo>
                    <a:pt x="519" y="37"/>
                  </a:lnTo>
                  <a:lnTo>
                    <a:pt x="538" y="22"/>
                  </a:lnTo>
                  <a:lnTo>
                    <a:pt x="538" y="22"/>
                  </a:lnTo>
                  <a:lnTo>
                    <a:pt x="543" y="21"/>
                  </a:lnTo>
                  <a:lnTo>
                    <a:pt x="548" y="20"/>
                  </a:lnTo>
                  <a:lnTo>
                    <a:pt x="557" y="18"/>
                  </a:lnTo>
                  <a:lnTo>
                    <a:pt x="561" y="17"/>
                  </a:lnTo>
                  <a:lnTo>
                    <a:pt x="565" y="14"/>
                  </a:lnTo>
                  <a:lnTo>
                    <a:pt x="569" y="12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70" y="4"/>
                  </a:lnTo>
                  <a:lnTo>
                    <a:pt x="570" y="1"/>
                  </a:lnTo>
                  <a:lnTo>
                    <a:pt x="566" y="0"/>
                  </a:lnTo>
                  <a:lnTo>
                    <a:pt x="562" y="0"/>
                  </a:lnTo>
                  <a:lnTo>
                    <a:pt x="561" y="1"/>
                  </a:lnTo>
                  <a:lnTo>
                    <a:pt x="560" y="4"/>
                  </a:lnTo>
                  <a:lnTo>
                    <a:pt x="56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chenying0907 876"/>
            <p:cNvSpPr>
              <a:spLocks/>
            </p:cNvSpPr>
            <p:nvPr/>
          </p:nvSpPr>
          <p:spPr bwMode="auto">
            <a:xfrm>
              <a:off x="3311526" y="3082926"/>
              <a:ext cx="227013" cy="171450"/>
            </a:xfrm>
            <a:custGeom>
              <a:avLst/>
              <a:gdLst/>
              <a:ahLst/>
              <a:cxnLst>
                <a:cxn ang="0">
                  <a:pos x="567" y="0"/>
                </a:cxn>
                <a:cxn ang="0">
                  <a:pos x="551" y="4"/>
                </a:cxn>
                <a:cxn ang="0">
                  <a:pos x="524" y="20"/>
                </a:cxn>
                <a:cxn ang="0">
                  <a:pos x="510" y="29"/>
                </a:cxn>
                <a:cxn ang="0">
                  <a:pos x="424" y="96"/>
                </a:cxn>
                <a:cxn ang="0">
                  <a:pos x="275" y="213"/>
                </a:cxn>
                <a:cxn ang="0">
                  <a:pos x="224" y="251"/>
                </a:cxn>
                <a:cxn ang="0">
                  <a:pos x="100" y="343"/>
                </a:cxn>
                <a:cxn ang="0">
                  <a:pos x="57" y="372"/>
                </a:cxn>
                <a:cxn ang="0">
                  <a:pos x="29" y="389"/>
                </a:cxn>
                <a:cxn ang="0">
                  <a:pos x="11" y="403"/>
                </a:cxn>
                <a:cxn ang="0">
                  <a:pos x="2" y="416"/>
                </a:cxn>
                <a:cxn ang="0">
                  <a:pos x="0" y="426"/>
                </a:cxn>
                <a:cxn ang="0">
                  <a:pos x="2" y="430"/>
                </a:cxn>
                <a:cxn ang="0">
                  <a:pos x="7" y="433"/>
                </a:cxn>
                <a:cxn ang="0">
                  <a:pos x="13" y="433"/>
                </a:cxn>
                <a:cxn ang="0">
                  <a:pos x="17" y="432"/>
                </a:cxn>
                <a:cxn ang="0">
                  <a:pos x="17" y="424"/>
                </a:cxn>
                <a:cxn ang="0">
                  <a:pos x="13" y="423"/>
                </a:cxn>
                <a:cxn ang="0">
                  <a:pos x="11" y="421"/>
                </a:cxn>
                <a:cxn ang="0">
                  <a:pos x="12" y="419"/>
                </a:cxn>
                <a:cxn ang="0">
                  <a:pos x="21" y="411"/>
                </a:cxn>
                <a:cxn ang="0">
                  <a:pos x="49" y="391"/>
                </a:cxn>
                <a:cxn ang="0">
                  <a:pos x="88" y="364"/>
                </a:cxn>
                <a:cxn ang="0">
                  <a:pos x="131" y="335"/>
                </a:cxn>
                <a:cxn ang="0">
                  <a:pos x="257" y="242"/>
                </a:cxn>
                <a:cxn ang="0">
                  <a:pos x="333" y="183"/>
                </a:cxn>
                <a:cxn ang="0">
                  <a:pos x="407" y="124"/>
                </a:cxn>
                <a:cxn ang="0">
                  <a:pos x="484" y="63"/>
                </a:cxn>
                <a:cxn ang="0">
                  <a:pos x="522" y="32"/>
                </a:cxn>
                <a:cxn ang="0">
                  <a:pos x="544" y="18"/>
                </a:cxn>
                <a:cxn ang="0">
                  <a:pos x="567" y="11"/>
                </a:cxn>
                <a:cxn ang="0">
                  <a:pos x="569" y="11"/>
                </a:cxn>
                <a:cxn ang="0">
                  <a:pos x="572" y="5"/>
                </a:cxn>
                <a:cxn ang="0">
                  <a:pos x="571" y="1"/>
                </a:cxn>
                <a:cxn ang="0">
                  <a:pos x="567" y="0"/>
                </a:cxn>
              </a:cxnLst>
              <a:rect l="0" t="0" r="r" b="b"/>
              <a:pathLst>
                <a:path w="572" h="433">
                  <a:moveTo>
                    <a:pt x="567" y="0"/>
                  </a:moveTo>
                  <a:lnTo>
                    <a:pt x="567" y="0"/>
                  </a:lnTo>
                  <a:lnTo>
                    <a:pt x="559" y="1"/>
                  </a:lnTo>
                  <a:lnTo>
                    <a:pt x="551" y="4"/>
                  </a:lnTo>
                  <a:lnTo>
                    <a:pt x="537" y="11"/>
                  </a:lnTo>
                  <a:lnTo>
                    <a:pt x="524" y="20"/>
                  </a:lnTo>
                  <a:lnTo>
                    <a:pt x="510" y="29"/>
                  </a:lnTo>
                  <a:lnTo>
                    <a:pt x="510" y="29"/>
                  </a:lnTo>
                  <a:lnTo>
                    <a:pt x="424" y="96"/>
                  </a:lnTo>
                  <a:lnTo>
                    <a:pt x="424" y="96"/>
                  </a:lnTo>
                  <a:lnTo>
                    <a:pt x="325" y="174"/>
                  </a:lnTo>
                  <a:lnTo>
                    <a:pt x="275" y="213"/>
                  </a:lnTo>
                  <a:lnTo>
                    <a:pt x="224" y="251"/>
                  </a:lnTo>
                  <a:lnTo>
                    <a:pt x="224" y="251"/>
                  </a:lnTo>
                  <a:lnTo>
                    <a:pt x="142" y="313"/>
                  </a:lnTo>
                  <a:lnTo>
                    <a:pt x="100" y="343"/>
                  </a:lnTo>
                  <a:lnTo>
                    <a:pt x="57" y="372"/>
                  </a:lnTo>
                  <a:lnTo>
                    <a:pt x="57" y="372"/>
                  </a:lnTo>
                  <a:lnTo>
                    <a:pt x="40" y="382"/>
                  </a:lnTo>
                  <a:lnTo>
                    <a:pt x="29" y="389"/>
                  </a:lnTo>
                  <a:lnTo>
                    <a:pt x="20" y="395"/>
                  </a:lnTo>
                  <a:lnTo>
                    <a:pt x="11" y="403"/>
                  </a:lnTo>
                  <a:lnTo>
                    <a:pt x="4" y="412"/>
                  </a:lnTo>
                  <a:lnTo>
                    <a:pt x="2" y="416"/>
                  </a:lnTo>
                  <a:lnTo>
                    <a:pt x="0" y="421"/>
                  </a:lnTo>
                  <a:lnTo>
                    <a:pt x="0" y="426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4" y="433"/>
                  </a:lnTo>
                  <a:lnTo>
                    <a:pt x="7" y="433"/>
                  </a:lnTo>
                  <a:lnTo>
                    <a:pt x="13" y="433"/>
                  </a:lnTo>
                  <a:lnTo>
                    <a:pt x="13" y="433"/>
                  </a:lnTo>
                  <a:lnTo>
                    <a:pt x="15" y="433"/>
                  </a:lnTo>
                  <a:lnTo>
                    <a:pt x="17" y="432"/>
                  </a:lnTo>
                  <a:lnTo>
                    <a:pt x="19" y="428"/>
                  </a:lnTo>
                  <a:lnTo>
                    <a:pt x="17" y="424"/>
                  </a:lnTo>
                  <a:lnTo>
                    <a:pt x="15" y="423"/>
                  </a:lnTo>
                  <a:lnTo>
                    <a:pt x="13" y="423"/>
                  </a:lnTo>
                  <a:lnTo>
                    <a:pt x="13" y="423"/>
                  </a:lnTo>
                  <a:lnTo>
                    <a:pt x="11" y="421"/>
                  </a:lnTo>
                  <a:lnTo>
                    <a:pt x="9" y="421"/>
                  </a:lnTo>
                  <a:lnTo>
                    <a:pt x="12" y="419"/>
                  </a:lnTo>
                  <a:lnTo>
                    <a:pt x="21" y="411"/>
                  </a:lnTo>
                  <a:lnTo>
                    <a:pt x="21" y="411"/>
                  </a:lnTo>
                  <a:lnTo>
                    <a:pt x="34" y="400"/>
                  </a:lnTo>
                  <a:lnTo>
                    <a:pt x="49" y="391"/>
                  </a:lnTo>
                  <a:lnTo>
                    <a:pt x="49" y="391"/>
                  </a:lnTo>
                  <a:lnTo>
                    <a:pt x="88" y="364"/>
                  </a:lnTo>
                  <a:lnTo>
                    <a:pt x="88" y="364"/>
                  </a:lnTo>
                  <a:lnTo>
                    <a:pt x="131" y="335"/>
                  </a:lnTo>
                  <a:lnTo>
                    <a:pt x="173" y="304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333" y="183"/>
                  </a:lnTo>
                  <a:lnTo>
                    <a:pt x="407" y="124"/>
                  </a:lnTo>
                  <a:lnTo>
                    <a:pt x="407" y="124"/>
                  </a:lnTo>
                  <a:lnTo>
                    <a:pt x="484" y="63"/>
                  </a:lnTo>
                  <a:lnTo>
                    <a:pt x="484" y="63"/>
                  </a:lnTo>
                  <a:lnTo>
                    <a:pt x="503" y="49"/>
                  </a:lnTo>
                  <a:lnTo>
                    <a:pt x="522" y="32"/>
                  </a:lnTo>
                  <a:lnTo>
                    <a:pt x="534" y="24"/>
                  </a:lnTo>
                  <a:lnTo>
                    <a:pt x="544" y="18"/>
                  </a:lnTo>
                  <a:lnTo>
                    <a:pt x="555" y="13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69" y="11"/>
                  </a:lnTo>
                  <a:lnTo>
                    <a:pt x="571" y="9"/>
                  </a:lnTo>
                  <a:lnTo>
                    <a:pt x="572" y="5"/>
                  </a:lnTo>
                  <a:lnTo>
                    <a:pt x="572" y="3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chenying0907 877"/>
            <p:cNvSpPr>
              <a:spLocks/>
            </p:cNvSpPr>
            <p:nvPr/>
          </p:nvSpPr>
          <p:spPr bwMode="auto">
            <a:xfrm>
              <a:off x="3371851" y="3092451"/>
              <a:ext cx="185738" cy="153988"/>
            </a:xfrm>
            <a:custGeom>
              <a:avLst/>
              <a:gdLst/>
              <a:ahLst/>
              <a:cxnLst>
                <a:cxn ang="0">
                  <a:pos x="458" y="2"/>
                </a:cxn>
                <a:cxn ang="0">
                  <a:pos x="437" y="20"/>
                </a:cxn>
                <a:cxn ang="0">
                  <a:pos x="414" y="38"/>
                </a:cxn>
                <a:cxn ang="0">
                  <a:pos x="400" y="53"/>
                </a:cxn>
                <a:cxn ang="0">
                  <a:pos x="353" y="93"/>
                </a:cxn>
                <a:cxn ang="0">
                  <a:pos x="234" y="199"/>
                </a:cxn>
                <a:cxn ang="0">
                  <a:pos x="202" y="227"/>
                </a:cxn>
                <a:cxn ang="0">
                  <a:pos x="102" y="300"/>
                </a:cxn>
                <a:cxn ang="0">
                  <a:pos x="76" y="319"/>
                </a:cxn>
                <a:cxn ang="0">
                  <a:pos x="52" y="339"/>
                </a:cxn>
                <a:cxn ang="0">
                  <a:pos x="43" y="347"/>
                </a:cxn>
                <a:cxn ang="0">
                  <a:pos x="13" y="367"/>
                </a:cxn>
                <a:cxn ang="0">
                  <a:pos x="10" y="369"/>
                </a:cxn>
                <a:cxn ang="0">
                  <a:pos x="6" y="376"/>
                </a:cxn>
                <a:cxn ang="0">
                  <a:pos x="2" y="377"/>
                </a:cxn>
                <a:cxn ang="0">
                  <a:pos x="0" y="381"/>
                </a:cxn>
                <a:cxn ang="0">
                  <a:pos x="0" y="387"/>
                </a:cxn>
                <a:cxn ang="0">
                  <a:pos x="4" y="389"/>
                </a:cxn>
                <a:cxn ang="0">
                  <a:pos x="6" y="389"/>
                </a:cxn>
                <a:cxn ang="0">
                  <a:pos x="21" y="378"/>
                </a:cxn>
                <a:cxn ang="0">
                  <a:pos x="36" y="365"/>
                </a:cxn>
                <a:cxn ang="0">
                  <a:pos x="52" y="353"/>
                </a:cxn>
                <a:cxn ang="0">
                  <a:pos x="99" y="317"/>
                </a:cxn>
                <a:cxn ang="0">
                  <a:pos x="132" y="293"/>
                </a:cxn>
                <a:cxn ang="0">
                  <a:pos x="196" y="246"/>
                </a:cxn>
                <a:cxn ang="0">
                  <a:pos x="227" y="220"/>
                </a:cxn>
                <a:cxn ang="0">
                  <a:pos x="353" y="108"/>
                </a:cxn>
                <a:cxn ang="0">
                  <a:pos x="409" y="59"/>
                </a:cxn>
                <a:cxn ang="0">
                  <a:pos x="465" y="11"/>
                </a:cxn>
                <a:cxn ang="0">
                  <a:pos x="467" y="8"/>
                </a:cxn>
                <a:cxn ang="0">
                  <a:pos x="465" y="3"/>
                </a:cxn>
                <a:cxn ang="0">
                  <a:pos x="459" y="0"/>
                </a:cxn>
                <a:cxn ang="0">
                  <a:pos x="458" y="2"/>
                </a:cxn>
              </a:cxnLst>
              <a:rect l="0" t="0" r="r" b="b"/>
              <a:pathLst>
                <a:path w="467" h="389">
                  <a:moveTo>
                    <a:pt x="458" y="2"/>
                  </a:moveTo>
                  <a:lnTo>
                    <a:pt x="458" y="2"/>
                  </a:lnTo>
                  <a:lnTo>
                    <a:pt x="447" y="12"/>
                  </a:lnTo>
                  <a:lnTo>
                    <a:pt x="437" y="20"/>
                  </a:lnTo>
                  <a:lnTo>
                    <a:pt x="425" y="29"/>
                  </a:lnTo>
                  <a:lnTo>
                    <a:pt x="414" y="38"/>
                  </a:lnTo>
                  <a:lnTo>
                    <a:pt x="414" y="38"/>
                  </a:lnTo>
                  <a:lnTo>
                    <a:pt x="400" y="53"/>
                  </a:lnTo>
                  <a:lnTo>
                    <a:pt x="384" y="66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234" y="199"/>
                  </a:lnTo>
                  <a:lnTo>
                    <a:pt x="234" y="199"/>
                  </a:lnTo>
                  <a:lnTo>
                    <a:pt x="202" y="227"/>
                  </a:lnTo>
                  <a:lnTo>
                    <a:pt x="168" y="251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76" y="319"/>
                  </a:lnTo>
                  <a:lnTo>
                    <a:pt x="64" y="329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3" y="347"/>
                  </a:lnTo>
                  <a:lnTo>
                    <a:pt x="32" y="353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10" y="369"/>
                  </a:lnTo>
                  <a:lnTo>
                    <a:pt x="9" y="372"/>
                  </a:lnTo>
                  <a:lnTo>
                    <a:pt x="6" y="376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1" y="378"/>
                  </a:lnTo>
                  <a:lnTo>
                    <a:pt x="0" y="381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2" y="389"/>
                  </a:lnTo>
                  <a:lnTo>
                    <a:pt x="4" y="389"/>
                  </a:lnTo>
                  <a:lnTo>
                    <a:pt x="6" y="389"/>
                  </a:lnTo>
                  <a:lnTo>
                    <a:pt x="6" y="389"/>
                  </a:lnTo>
                  <a:lnTo>
                    <a:pt x="14" y="384"/>
                  </a:lnTo>
                  <a:lnTo>
                    <a:pt x="21" y="378"/>
                  </a:lnTo>
                  <a:lnTo>
                    <a:pt x="28" y="370"/>
                  </a:lnTo>
                  <a:lnTo>
                    <a:pt x="36" y="365"/>
                  </a:lnTo>
                  <a:lnTo>
                    <a:pt x="36" y="365"/>
                  </a:lnTo>
                  <a:lnTo>
                    <a:pt x="52" y="353"/>
                  </a:lnTo>
                  <a:lnTo>
                    <a:pt x="68" y="340"/>
                  </a:lnTo>
                  <a:lnTo>
                    <a:pt x="99" y="317"/>
                  </a:lnTo>
                  <a:lnTo>
                    <a:pt x="99" y="317"/>
                  </a:lnTo>
                  <a:lnTo>
                    <a:pt x="132" y="293"/>
                  </a:lnTo>
                  <a:lnTo>
                    <a:pt x="165" y="270"/>
                  </a:lnTo>
                  <a:lnTo>
                    <a:pt x="196" y="246"/>
                  </a:lnTo>
                  <a:lnTo>
                    <a:pt x="227" y="220"/>
                  </a:lnTo>
                  <a:lnTo>
                    <a:pt x="227" y="220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80" y="84"/>
                  </a:lnTo>
                  <a:lnTo>
                    <a:pt x="409" y="59"/>
                  </a:lnTo>
                  <a:lnTo>
                    <a:pt x="438" y="36"/>
                  </a:lnTo>
                  <a:lnTo>
                    <a:pt x="465" y="11"/>
                  </a:lnTo>
                  <a:lnTo>
                    <a:pt x="465" y="11"/>
                  </a:lnTo>
                  <a:lnTo>
                    <a:pt x="467" y="8"/>
                  </a:lnTo>
                  <a:lnTo>
                    <a:pt x="467" y="6"/>
                  </a:lnTo>
                  <a:lnTo>
                    <a:pt x="465" y="3"/>
                  </a:lnTo>
                  <a:lnTo>
                    <a:pt x="461" y="0"/>
                  </a:lnTo>
                  <a:lnTo>
                    <a:pt x="459" y="0"/>
                  </a:lnTo>
                  <a:lnTo>
                    <a:pt x="458" y="2"/>
                  </a:lnTo>
                  <a:lnTo>
                    <a:pt x="4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chenying0907 878"/>
            <p:cNvSpPr>
              <a:spLocks/>
            </p:cNvSpPr>
            <p:nvPr/>
          </p:nvSpPr>
          <p:spPr bwMode="auto">
            <a:xfrm>
              <a:off x="3521076" y="3098801"/>
              <a:ext cx="65088" cy="635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0"/>
                </a:cxn>
                <a:cxn ang="0">
                  <a:pos x="145" y="7"/>
                </a:cxn>
                <a:cxn ang="0">
                  <a:pos x="134" y="15"/>
                </a:cxn>
                <a:cxn ang="0">
                  <a:pos x="122" y="24"/>
                </a:cxn>
                <a:cxn ang="0">
                  <a:pos x="111" y="34"/>
                </a:cxn>
                <a:cxn ang="0">
                  <a:pos x="90" y="55"/>
                </a:cxn>
                <a:cxn ang="0">
                  <a:pos x="71" y="76"/>
                </a:cxn>
                <a:cxn ang="0">
                  <a:pos x="71" y="76"/>
                </a:cxn>
                <a:cxn ang="0">
                  <a:pos x="62" y="85"/>
                </a:cxn>
                <a:cxn ang="0">
                  <a:pos x="51" y="95"/>
                </a:cxn>
                <a:cxn ang="0">
                  <a:pos x="30" y="110"/>
                </a:cxn>
                <a:cxn ang="0">
                  <a:pos x="21" y="119"/>
                </a:cxn>
                <a:cxn ang="0">
                  <a:pos x="12" y="129"/>
                </a:cxn>
                <a:cxn ang="0">
                  <a:pos x="5" y="140"/>
                </a:cxn>
                <a:cxn ang="0">
                  <a:pos x="1" y="153"/>
                </a:cxn>
                <a:cxn ang="0">
                  <a:pos x="1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1" y="159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6" y="146"/>
                </a:cxn>
                <a:cxn ang="0">
                  <a:pos x="21" y="135"/>
                </a:cxn>
                <a:cxn ang="0">
                  <a:pos x="29" y="126"/>
                </a:cxn>
                <a:cxn ang="0">
                  <a:pos x="38" y="118"/>
                </a:cxn>
                <a:cxn ang="0">
                  <a:pos x="56" y="102"/>
                </a:cxn>
                <a:cxn ang="0">
                  <a:pos x="75" y="88"/>
                </a:cxn>
                <a:cxn ang="0">
                  <a:pos x="75" y="88"/>
                </a:cxn>
                <a:cxn ang="0">
                  <a:pos x="86" y="79"/>
                </a:cxn>
                <a:cxn ang="0">
                  <a:pos x="96" y="68"/>
                </a:cxn>
                <a:cxn ang="0">
                  <a:pos x="115" y="46"/>
                </a:cxn>
                <a:cxn ang="0">
                  <a:pos x="126" y="36"/>
                </a:cxn>
                <a:cxn ang="0">
                  <a:pos x="136" y="27"/>
                </a:cxn>
                <a:cxn ang="0">
                  <a:pos x="148" y="19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64" y="11"/>
                </a:cxn>
                <a:cxn ang="0">
                  <a:pos x="165" y="8"/>
                </a:cxn>
                <a:cxn ang="0">
                  <a:pos x="165" y="4"/>
                </a:cxn>
                <a:cxn ang="0">
                  <a:pos x="165" y="3"/>
                </a:cxn>
                <a:cxn ang="0">
                  <a:pos x="164" y="2"/>
                </a:cxn>
                <a:cxn ang="0">
                  <a:pos x="161" y="0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65" h="160">
                  <a:moveTo>
                    <a:pt x="158" y="0"/>
                  </a:moveTo>
                  <a:lnTo>
                    <a:pt x="158" y="0"/>
                  </a:lnTo>
                  <a:lnTo>
                    <a:pt x="145" y="7"/>
                  </a:lnTo>
                  <a:lnTo>
                    <a:pt x="134" y="15"/>
                  </a:lnTo>
                  <a:lnTo>
                    <a:pt x="122" y="24"/>
                  </a:lnTo>
                  <a:lnTo>
                    <a:pt x="111" y="34"/>
                  </a:lnTo>
                  <a:lnTo>
                    <a:pt x="90" y="55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62" y="85"/>
                  </a:lnTo>
                  <a:lnTo>
                    <a:pt x="51" y="95"/>
                  </a:lnTo>
                  <a:lnTo>
                    <a:pt x="30" y="110"/>
                  </a:lnTo>
                  <a:lnTo>
                    <a:pt x="21" y="119"/>
                  </a:lnTo>
                  <a:lnTo>
                    <a:pt x="12" y="129"/>
                  </a:lnTo>
                  <a:lnTo>
                    <a:pt x="5" y="140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1" y="159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6" y="146"/>
                  </a:lnTo>
                  <a:lnTo>
                    <a:pt x="21" y="135"/>
                  </a:lnTo>
                  <a:lnTo>
                    <a:pt x="29" y="126"/>
                  </a:lnTo>
                  <a:lnTo>
                    <a:pt x="38" y="118"/>
                  </a:lnTo>
                  <a:lnTo>
                    <a:pt x="56" y="102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6" y="68"/>
                  </a:lnTo>
                  <a:lnTo>
                    <a:pt x="115" y="46"/>
                  </a:lnTo>
                  <a:lnTo>
                    <a:pt x="126" y="36"/>
                  </a:lnTo>
                  <a:lnTo>
                    <a:pt x="136" y="27"/>
                  </a:lnTo>
                  <a:lnTo>
                    <a:pt x="148" y="19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4" y="11"/>
                  </a:lnTo>
                  <a:lnTo>
                    <a:pt x="165" y="8"/>
                  </a:lnTo>
                  <a:lnTo>
                    <a:pt x="165" y="4"/>
                  </a:lnTo>
                  <a:lnTo>
                    <a:pt x="165" y="3"/>
                  </a:lnTo>
                  <a:lnTo>
                    <a:pt x="164" y="2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chenying0907 879"/>
            <p:cNvSpPr>
              <a:spLocks/>
            </p:cNvSpPr>
            <p:nvPr/>
          </p:nvSpPr>
          <p:spPr bwMode="auto">
            <a:xfrm>
              <a:off x="3532188" y="3103563"/>
              <a:ext cx="90488" cy="82550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20" y="1"/>
                </a:cxn>
                <a:cxn ang="0">
                  <a:pos x="191" y="20"/>
                </a:cxn>
                <a:cxn ang="0">
                  <a:pos x="163" y="39"/>
                </a:cxn>
                <a:cxn ang="0">
                  <a:pos x="150" y="50"/>
                </a:cxn>
                <a:cxn ang="0">
                  <a:pos x="139" y="62"/>
                </a:cxn>
                <a:cxn ang="0">
                  <a:pos x="127" y="73"/>
                </a:cxn>
                <a:cxn ang="0">
                  <a:pos x="115" y="86"/>
                </a:cxn>
                <a:cxn ang="0">
                  <a:pos x="115" y="86"/>
                </a:cxn>
                <a:cxn ang="0">
                  <a:pos x="102" y="101"/>
                </a:cxn>
                <a:cxn ang="0">
                  <a:pos x="88" y="114"/>
                </a:cxn>
                <a:cxn ang="0">
                  <a:pos x="73" y="126"/>
                </a:cxn>
                <a:cxn ang="0">
                  <a:pos x="60" y="139"/>
                </a:cxn>
                <a:cxn ang="0">
                  <a:pos x="60" y="139"/>
                </a:cxn>
                <a:cxn ang="0">
                  <a:pos x="31" y="170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5"/>
                </a:cxn>
                <a:cxn ang="0">
                  <a:pos x="3" y="209"/>
                </a:cxn>
                <a:cxn ang="0">
                  <a:pos x="5" y="211"/>
                </a:cxn>
                <a:cxn ang="0">
                  <a:pos x="8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37" y="182"/>
                </a:cxn>
                <a:cxn ang="0">
                  <a:pos x="61" y="153"/>
                </a:cxn>
                <a:cxn ang="0">
                  <a:pos x="89" y="127"/>
                </a:cxn>
                <a:cxn ang="0">
                  <a:pos x="102" y="114"/>
                </a:cxn>
                <a:cxn ang="0">
                  <a:pos x="118" y="102"/>
                </a:cxn>
                <a:cxn ang="0">
                  <a:pos x="118" y="102"/>
                </a:cxn>
                <a:cxn ang="0">
                  <a:pos x="127" y="93"/>
                </a:cxn>
                <a:cxn ang="0">
                  <a:pos x="136" y="83"/>
                </a:cxn>
                <a:cxn ang="0">
                  <a:pos x="145" y="71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71" y="47"/>
                </a:cxn>
                <a:cxn ang="0">
                  <a:pos x="188" y="34"/>
                </a:cxn>
                <a:cxn ang="0">
                  <a:pos x="226" y="11"/>
                </a:cxn>
                <a:cxn ang="0">
                  <a:pos x="226" y="11"/>
                </a:cxn>
                <a:cxn ang="0">
                  <a:pos x="228" y="9"/>
                </a:cxn>
                <a:cxn ang="0">
                  <a:pos x="229" y="7"/>
                </a:cxn>
                <a:cxn ang="0">
                  <a:pos x="228" y="3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2" y="0"/>
                </a:cxn>
                <a:cxn ang="0">
                  <a:pos x="220" y="1"/>
                </a:cxn>
                <a:cxn ang="0">
                  <a:pos x="220" y="1"/>
                </a:cxn>
              </a:cxnLst>
              <a:rect l="0" t="0" r="r" b="b"/>
              <a:pathLst>
                <a:path w="229" h="211">
                  <a:moveTo>
                    <a:pt x="220" y="1"/>
                  </a:moveTo>
                  <a:lnTo>
                    <a:pt x="220" y="1"/>
                  </a:lnTo>
                  <a:lnTo>
                    <a:pt x="191" y="20"/>
                  </a:lnTo>
                  <a:lnTo>
                    <a:pt x="163" y="39"/>
                  </a:lnTo>
                  <a:lnTo>
                    <a:pt x="150" y="50"/>
                  </a:lnTo>
                  <a:lnTo>
                    <a:pt x="139" y="62"/>
                  </a:lnTo>
                  <a:lnTo>
                    <a:pt x="127" y="73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02" y="101"/>
                  </a:lnTo>
                  <a:lnTo>
                    <a:pt x="88" y="114"/>
                  </a:lnTo>
                  <a:lnTo>
                    <a:pt x="73" y="126"/>
                  </a:lnTo>
                  <a:lnTo>
                    <a:pt x="60" y="139"/>
                  </a:lnTo>
                  <a:lnTo>
                    <a:pt x="60" y="139"/>
                  </a:lnTo>
                  <a:lnTo>
                    <a:pt x="31" y="17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5"/>
                  </a:lnTo>
                  <a:lnTo>
                    <a:pt x="3" y="209"/>
                  </a:lnTo>
                  <a:lnTo>
                    <a:pt x="5" y="211"/>
                  </a:lnTo>
                  <a:lnTo>
                    <a:pt x="8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37" y="182"/>
                  </a:lnTo>
                  <a:lnTo>
                    <a:pt x="61" y="153"/>
                  </a:lnTo>
                  <a:lnTo>
                    <a:pt x="89" y="127"/>
                  </a:lnTo>
                  <a:lnTo>
                    <a:pt x="102" y="114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27" y="93"/>
                  </a:lnTo>
                  <a:lnTo>
                    <a:pt x="136" y="83"/>
                  </a:lnTo>
                  <a:lnTo>
                    <a:pt x="145" y="71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71" y="47"/>
                  </a:lnTo>
                  <a:lnTo>
                    <a:pt x="188" y="34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8" y="9"/>
                  </a:lnTo>
                  <a:lnTo>
                    <a:pt x="229" y="7"/>
                  </a:lnTo>
                  <a:lnTo>
                    <a:pt x="228" y="3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chenying0907 880"/>
            <p:cNvSpPr>
              <a:spLocks/>
            </p:cNvSpPr>
            <p:nvPr/>
          </p:nvSpPr>
          <p:spPr bwMode="auto">
            <a:xfrm>
              <a:off x="3559176" y="3119438"/>
              <a:ext cx="95250" cy="8572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30" y="0"/>
                </a:cxn>
                <a:cxn ang="0">
                  <a:pos x="217" y="8"/>
                </a:cxn>
                <a:cxn ang="0">
                  <a:pos x="206" y="17"/>
                </a:cxn>
                <a:cxn ang="0">
                  <a:pos x="194" y="27"/>
                </a:cxn>
                <a:cxn ang="0">
                  <a:pos x="182" y="39"/>
                </a:cxn>
                <a:cxn ang="0">
                  <a:pos x="161" y="61"/>
                </a:cxn>
                <a:cxn ang="0">
                  <a:pos x="140" y="85"/>
                </a:cxn>
                <a:cxn ang="0">
                  <a:pos x="140" y="85"/>
                </a:cxn>
                <a:cxn ang="0">
                  <a:pos x="110" y="115"/>
                </a:cxn>
                <a:cxn ang="0">
                  <a:pos x="77" y="145"/>
                </a:cxn>
                <a:cxn ang="0">
                  <a:pos x="45" y="17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8" y="200"/>
                </a:cxn>
                <a:cxn ang="0">
                  <a:pos x="5" y="202"/>
                </a:cxn>
                <a:cxn ang="0">
                  <a:pos x="5" y="202"/>
                </a:cxn>
                <a:cxn ang="0">
                  <a:pos x="3" y="205"/>
                </a:cxn>
                <a:cxn ang="0">
                  <a:pos x="3" y="205"/>
                </a:cxn>
                <a:cxn ang="0">
                  <a:pos x="0" y="209"/>
                </a:cxn>
                <a:cxn ang="0">
                  <a:pos x="0" y="212"/>
                </a:cxn>
                <a:cxn ang="0">
                  <a:pos x="2" y="215"/>
                </a:cxn>
                <a:cxn ang="0">
                  <a:pos x="3" y="215"/>
                </a:cxn>
                <a:cxn ang="0">
                  <a:pos x="5" y="215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3" y="214"/>
                </a:cxn>
                <a:cxn ang="0">
                  <a:pos x="15" y="212"/>
                </a:cxn>
                <a:cxn ang="0">
                  <a:pos x="16" y="209"/>
                </a:cxn>
                <a:cxn ang="0">
                  <a:pos x="16" y="209"/>
                </a:cxn>
                <a:cxn ang="0">
                  <a:pos x="45" y="187"/>
                </a:cxn>
                <a:cxn ang="0">
                  <a:pos x="72" y="163"/>
                </a:cxn>
                <a:cxn ang="0">
                  <a:pos x="100" y="140"/>
                </a:cxn>
                <a:cxn ang="0">
                  <a:pos x="126" y="115"/>
                </a:cxn>
                <a:cxn ang="0">
                  <a:pos x="126" y="115"/>
                </a:cxn>
                <a:cxn ang="0">
                  <a:pos x="155" y="86"/>
                </a:cxn>
                <a:cxn ang="0">
                  <a:pos x="182" y="56"/>
                </a:cxn>
                <a:cxn ang="0">
                  <a:pos x="182" y="56"/>
                </a:cxn>
                <a:cxn ang="0">
                  <a:pos x="195" y="43"/>
                </a:cxn>
                <a:cxn ang="0">
                  <a:pos x="208" y="31"/>
                </a:cxn>
                <a:cxn ang="0">
                  <a:pos x="221" y="19"/>
                </a:cxn>
                <a:cxn ang="0">
                  <a:pos x="237" y="10"/>
                </a:cxn>
                <a:cxn ang="0">
                  <a:pos x="237" y="10"/>
                </a:cxn>
                <a:cxn ang="0">
                  <a:pos x="238" y="8"/>
                </a:cxn>
                <a:cxn ang="0">
                  <a:pos x="240" y="6"/>
                </a:cxn>
                <a:cxn ang="0">
                  <a:pos x="238" y="2"/>
                </a:cxn>
                <a:cxn ang="0">
                  <a:pos x="236" y="0"/>
                </a:cxn>
                <a:cxn ang="0">
                  <a:pos x="233" y="0"/>
                </a:cxn>
                <a:cxn ang="0">
                  <a:pos x="230" y="0"/>
                </a:cxn>
                <a:cxn ang="0">
                  <a:pos x="230" y="0"/>
                </a:cxn>
              </a:cxnLst>
              <a:rect l="0" t="0" r="r" b="b"/>
              <a:pathLst>
                <a:path w="240" h="215">
                  <a:moveTo>
                    <a:pt x="230" y="0"/>
                  </a:moveTo>
                  <a:lnTo>
                    <a:pt x="230" y="0"/>
                  </a:lnTo>
                  <a:lnTo>
                    <a:pt x="217" y="8"/>
                  </a:lnTo>
                  <a:lnTo>
                    <a:pt x="206" y="17"/>
                  </a:lnTo>
                  <a:lnTo>
                    <a:pt x="194" y="27"/>
                  </a:lnTo>
                  <a:lnTo>
                    <a:pt x="182" y="39"/>
                  </a:lnTo>
                  <a:lnTo>
                    <a:pt x="161" y="61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10" y="115"/>
                  </a:lnTo>
                  <a:lnTo>
                    <a:pt x="77" y="145"/>
                  </a:lnTo>
                  <a:lnTo>
                    <a:pt x="45" y="17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3" y="215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3" y="214"/>
                  </a:lnTo>
                  <a:lnTo>
                    <a:pt x="15" y="212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45" y="187"/>
                  </a:lnTo>
                  <a:lnTo>
                    <a:pt x="72" y="163"/>
                  </a:lnTo>
                  <a:lnTo>
                    <a:pt x="100" y="140"/>
                  </a:lnTo>
                  <a:lnTo>
                    <a:pt x="126" y="115"/>
                  </a:lnTo>
                  <a:lnTo>
                    <a:pt x="126" y="115"/>
                  </a:lnTo>
                  <a:lnTo>
                    <a:pt x="155" y="8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95" y="43"/>
                  </a:lnTo>
                  <a:lnTo>
                    <a:pt x="208" y="31"/>
                  </a:lnTo>
                  <a:lnTo>
                    <a:pt x="221" y="19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8"/>
                  </a:lnTo>
                  <a:lnTo>
                    <a:pt x="240" y="6"/>
                  </a:lnTo>
                  <a:lnTo>
                    <a:pt x="238" y="2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chenying0907 881"/>
            <p:cNvSpPr>
              <a:spLocks/>
            </p:cNvSpPr>
            <p:nvPr/>
          </p:nvSpPr>
          <p:spPr bwMode="auto">
            <a:xfrm>
              <a:off x="3589338" y="3135313"/>
              <a:ext cx="92075" cy="9207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05" y="22"/>
                </a:cxn>
                <a:cxn ang="0">
                  <a:pos x="194" y="31"/>
                </a:cxn>
                <a:cxn ang="0">
                  <a:pos x="185" y="43"/>
                </a:cxn>
                <a:cxn ang="0">
                  <a:pos x="185" y="43"/>
                </a:cxn>
                <a:cxn ang="0">
                  <a:pos x="171" y="59"/>
                </a:cxn>
                <a:cxn ang="0">
                  <a:pos x="155" y="74"/>
                </a:cxn>
                <a:cxn ang="0">
                  <a:pos x="140" y="89"/>
                </a:cxn>
                <a:cxn ang="0">
                  <a:pos x="127" y="106"/>
                </a:cxn>
                <a:cxn ang="0">
                  <a:pos x="127" y="106"/>
                </a:cxn>
                <a:cxn ang="0">
                  <a:pos x="114" y="123"/>
                </a:cxn>
                <a:cxn ang="0">
                  <a:pos x="100" y="139"/>
                </a:cxn>
                <a:cxn ang="0">
                  <a:pos x="86" y="154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53" y="184"/>
                </a:cxn>
                <a:cxn ang="0">
                  <a:pos x="36" y="197"/>
                </a:cxn>
                <a:cxn ang="0">
                  <a:pos x="19" y="210"/>
                </a:cxn>
                <a:cxn ang="0">
                  <a:pos x="3" y="225"/>
                </a:cxn>
                <a:cxn ang="0">
                  <a:pos x="3" y="225"/>
                </a:cxn>
                <a:cxn ang="0">
                  <a:pos x="0" y="226"/>
                </a:cxn>
                <a:cxn ang="0">
                  <a:pos x="0" y="229"/>
                </a:cxn>
                <a:cxn ang="0">
                  <a:pos x="3" y="233"/>
                </a:cxn>
                <a:cxn ang="0">
                  <a:pos x="6" y="234"/>
                </a:cxn>
                <a:cxn ang="0">
                  <a:pos x="8" y="234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5" y="220"/>
                </a:cxn>
                <a:cxn ang="0">
                  <a:pos x="41" y="208"/>
                </a:cxn>
                <a:cxn ang="0">
                  <a:pos x="55" y="197"/>
                </a:cxn>
                <a:cxn ang="0">
                  <a:pos x="71" y="184"/>
                </a:cxn>
                <a:cxn ang="0">
                  <a:pos x="71" y="184"/>
                </a:cxn>
                <a:cxn ang="0">
                  <a:pos x="99" y="157"/>
                </a:cxn>
                <a:cxn ang="0">
                  <a:pos x="113" y="142"/>
                </a:cxn>
                <a:cxn ang="0">
                  <a:pos x="125" y="128"/>
                </a:cxn>
                <a:cxn ang="0">
                  <a:pos x="125" y="128"/>
                </a:cxn>
                <a:cxn ang="0">
                  <a:pos x="151" y="97"/>
                </a:cxn>
                <a:cxn ang="0">
                  <a:pos x="177" y="67"/>
                </a:cxn>
                <a:cxn ang="0">
                  <a:pos x="205" y="38"/>
                </a:cxn>
                <a:cxn ang="0">
                  <a:pos x="233" y="10"/>
                </a:cxn>
                <a:cxn ang="0">
                  <a:pos x="233" y="10"/>
                </a:cxn>
                <a:cxn ang="0">
                  <a:pos x="235" y="8"/>
                </a:cxn>
                <a:cxn ang="0">
                  <a:pos x="235" y="5"/>
                </a:cxn>
                <a:cxn ang="0">
                  <a:pos x="233" y="1"/>
                </a:cxn>
                <a:cxn ang="0">
                  <a:pos x="229" y="0"/>
                </a:cxn>
                <a:cxn ang="0">
                  <a:pos x="227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5" h="234">
                  <a:moveTo>
                    <a:pt x="225" y="1"/>
                  </a:moveTo>
                  <a:lnTo>
                    <a:pt x="225" y="1"/>
                  </a:lnTo>
                  <a:lnTo>
                    <a:pt x="205" y="22"/>
                  </a:lnTo>
                  <a:lnTo>
                    <a:pt x="194" y="31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71" y="59"/>
                  </a:lnTo>
                  <a:lnTo>
                    <a:pt x="155" y="74"/>
                  </a:lnTo>
                  <a:lnTo>
                    <a:pt x="140" y="89"/>
                  </a:lnTo>
                  <a:lnTo>
                    <a:pt x="127" y="106"/>
                  </a:lnTo>
                  <a:lnTo>
                    <a:pt x="127" y="106"/>
                  </a:lnTo>
                  <a:lnTo>
                    <a:pt x="114" y="123"/>
                  </a:lnTo>
                  <a:lnTo>
                    <a:pt x="100" y="139"/>
                  </a:lnTo>
                  <a:lnTo>
                    <a:pt x="86" y="154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53" y="184"/>
                  </a:lnTo>
                  <a:lnTo>
                    <a:pt x="36" y="197"/>
                  </a:lnTo>
                  <a:lnTo>
                    <a:pt x="19" y="210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3" y="233"/>
                  </a:lnTo>
                  <a:lnTo>
                    <a:pt x="6" y="234"/>
                  </a:lnTo>
                  <a:lnTo>
                    <a:pt x="8" y="234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5" y="220"/>
                  </a:lnTo>
                  <a:lnTo>
                    <a:pt x="41" y="208"/>
                  </a:lnTo>
                  <a:lnTo>
                    <a:pt x="55" y="197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99" y="157"/>
                  </a:lnTo>
                  <a:lnTo>
                    <a:pt x="113" y="142"/>
                  </a:lnTo>
                  <a:lnTo>
                    <a:pt x="125" y="128"/>
                  </a:lnTo>
                  <a:lnTo>
                    <a:pt x="125" y="128"/>
                  </a:lnTo>
                  <a:lnTo>
                    <a:pt x="151" y="97"/>
                  </a:lnTo>
                  <a:lnTo>
                    <a:pt x="177" y="67"/>
                  </a:lnTo>
                  <a:lnTo>
                    <a:pt x="205" y="38"/>
                  </a:lnTo>
                  <a:lnTo>
                    <a:pt x="233" y="10"/>
                  </a:lnTo>
                  <a:lnTo>
                    <a:pt x="233" y="10"/>
                  </a:lnTo>
                  <a:lnTo>
                    <a:pt x="235" y="8"/>
                  </a:lnTo>
                  <a:lnTo>
                    <a:pt x="235" y="5"/>
                  </a:lnTo>
                  <a:lnTo>
                    <a:pt x="233" y="1"/>
                  </a:lnTo>
                  <a:lnTo>
                    <a:pt x="229" y="0"/>
                  </a:lnTo>
                  <a:lnTo>
                    <a:pt x="227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chenying0907 882"/>
            <p:cNvSpPr>
              <a:spLocks/>
            </p:cNvSpPr>
            <p:nvPr/>
          </p:nvSpPr>
          <p:spPr bwMode="auto">
            <a:xfrm>
              <a:off x="3629026" y="3171826"/>
              <a:ext cx="68263" cy="60325"/>
            </a:xfrm>
            <a:custGeom>
              <a:avLst/>
              <a:gdLst/>
              <a:ahLst/>
              <a:cxnLst>
                <a:cxn ang="0">
                  <a:pos x="161" y="2"/>
                </a:cxn>
                <a:cxn ang="0">
                  <a:pos x="161" y="2"/>
                </a:cxn>
                <a:cxn ang="0">
                  <a:pos x="120" y="36"/>
                </a:cxn>
                <a:cxn ang="0">
                  <a:pos x="80" y="71"/>
                </a:cxn>
                <a:cxn ang="0">
                  <a:pos x="40" y="108"/>
                </a:cxn>
                <a:cxn ang="0">
                  <a:pos x="1" y="144"/>
                </a:cxn>
                <a:cxn ang="0">
                  <a:pos x="1" y="144"/>
                </a:cxn>
                <a:cxn ang="0">
                  <a:pos x="0" y="147"/>
                </a:cxn>
                <a:cxn ang="0">
                  <a:pos x="0" y="148"/>
                </a:cxn>
                <a:cxn ang="0">
                  <a:pos x="1" y="152"/>
                </a:cxn>
                <a:cxn ang="0">
                  <a:pos x="5" y="155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2"/>
                </a:cxn>
                <a:cxn ang="0">
                  <a:pos x="48" y="116"/>
                </a:cxn>
                <a:cxn ang="0">
                  <a:pos x="87" y="79"/>
                </a:cxn>
                <a:cxn ang="0">
                  <a:pos x="128" y="44"/>
                </a:cxn>
                <a:cxn ang="0">
                  <a:pos x="170" y="10"/>
                </a:cxn>
                <a:cxn ang="0">
                  <a:pos x="170" y="10"/>
                </a:cxn>
                <a:cxn ang="0">
                  <a:pos x="171" y="8"/>
                </a:cxn>
                <a:cxn ang="0">
                  <a:pos x="171" y="6"/>
                </a:cxn>
                <a:cxn ang="0">
                  <a:pos x="171" y="4"/>
                </a:cxn>
                <a:cxn ang="0">
                  <a:pos x="170" y="3"/>
                </a:cxn>
                <a:cxn ang="0">
                  <a:pos x="166" y="0"/>
                </a:cxn>
                <a:cxn ang="0">
                  <a:pos x="163" y="0"/>
                </a:cxn>
                <a:cxn ang="0">
                  <a:pos x="161" y="2"/>
                </a:cxn>
                <a:cxn ang="0">
                  <a:pos x="161" y="2"/>
                </a:cxn>
              </a:cxnLst>
              <a:rect l="0" t="0" r="r" b="b"/>
              <a:pathLst>
                <a:path w="171" h="155">
                  <a:moveTo>
                    <a:pt x="161" y="2"/>
                  </a:moveTo>
                  <a:lnTo>
                    <a:pt x="161" y="2"/>
                  </a:lnTo>
                  <a:lnTo>
                    <a:pt x="120" y="36"/>
                  </a:lnTo>
                  <a:lnTo>
                    <a:pt x="80" y="71"/>
                  </a:lnTo>
                  <a:lnTo>
                    <a:pt x="40" y="108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7"/>
                  </a:lnTo>
                  <a:lnTo>
                    <a:pt x="0" y="148"/>
                  </a:lnTo>
                  <a:lnTo>
                    <a:pt x="1" y="152"/>
                  </a:lnTo>
                  <a:lnTo>
                    <a:pt x="5" y="155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48" y="116"/>
                  </a:lnTo>
                  <a:lnTo>
                    <a:pt x="87" y="79"/>
                  </a:lnTo>
                  <a:lnTo>
                    <a:pt x="128" y="44"/>
                  </a:lnTo>
                  <a:lnTo>
                    <a:pt x="170" y="10"/>
                  </a:lnTo>
                  <a:lnTo>
                    <a:pt x="170" y="10"/>
                  </a:lnTo>
                  <a:lnTo>
                    <a:pt x="171" y="8"/>
                  </a:lnTo>
                  <a:lnTo>
                    <a:pt x="171" y="6"/>
                  </a:lnTo>
                  <a:lnTo>
                    <a:pt x="171" y="4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1" y="2"/>
                  </a:lnTo>
                  <a:lnTo>
                    <a:pt x="16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chenying0907 883"/>
            <p:cNvSpPr>
              <a:spLocks/>
            </p:cNvSpPr>
            <p:nvPr/>
          </p:nvSpPr>
          <p:spPr bwMode="auto">
            <a:xfrm>
              <a:off x="3644901" y="3186113"/>
              <a:ext cx="73025" cy="68263"/>
            </a:xfrm>
            <a:custGeom>
              <a:avLst/>
              <a:gdLst/>
              <a:ahLst/>
              <a:cxnLst>
                <a:cxn ang="0">
                  <a:pos x="174" y="2"/>
                </a:cxn>
                <a:cxn ang="0">
                  <a:pos x="174" y="2"/>
                </a:cxn>
                <a:cxn ang="0">
                  <a:pos x="157" y="22"/>
                </a:cxn>
                <a:cxn ang="0">
                  <a:pos x="149" y="31"/>
                </a:cxn>
                <a:cxn ang="0">
                  <a:pos x="140" y="40"/>
                </a:cxn>
                <a:cxn ang="0">
                  <a:pos x="140" y="40"/>
                </a:cxn>
                <a:cxn ang="0">
                  <a:pos x="128" y="49"/>
                </a:cxn>
                <a:cxn ang="0">
                  <a:pos x="115" y="59"/>
                </a:cxn>
                <a:cxn ang="0">
                  <a:pos x="103" y="68"/>
                </a:cxn>
                <a:cxn ang="0">
                  <a:pos x="92" y="78"/>
                </a:cxn>
                <a:cxn ang="0">
                  <a:pos x="92" y="78"/>
                </a:cxn>
                <a:cxn ang="0">
                  <a:pos x="68" y="98"/>
                </a:cxn>
                <a:cxn ang="0">
                  <a:pos x="45" y="119"/>
                </a:cxn>
                <a:cxn ang="0">
                  <a:pos x="31" y="129"/>
                </a:cxn>
                <a:cxn ang="0">
                  <a:pos x="21" y="140"/>
                </a:cxn>
                <a:cxn ang="0">
                  <a:pos x="11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3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2" y="168"/>
                </a:cxn>
                <a:cxn ang="0">
                  <a:pos x="12" y="168"/>
                </a:cxn>
                <a:cxn ang="0">
                  <a:pos x="18" y="159"/>
                </a:cxn>
                <a:cxn ang="0">
                  <a:pos x="28" y="150"/>
                </a:cxn>
                <a:cxn ang="0">
                  <a:pos x="47" y="134"/>
                </a:cxn>
                <a:cxn ang="0">
                  <a:pos x="47" y="134"/>
                </a:cxn>
                <a:cxn ang="0">
                  <a:pos x="73" y="110"/>
                </a:cxn>
                <a:cxn ang="0">
                  <a:pos x="99" y="86"/>
                </a:cxn>
                <a:cxn ang="0">
                  <a:pos x="99" y="86"/>
                </a:cxn>
                <a:cxn ang="0">
                  <a:pos x="111" y="76"/>
                </a:cxn>
                <a:cxn ang="0">
                  <a:pos x="124" y="66"/>
                </a:cxn>
                <a:cxn ang="0">
                  <a:pos x="148" y="48"/>
                </a:cxn>
                <a:cxn ang="0">
                  <a:pos x="148" y="48"/>
                </a:cxn>
                <a:cxn ang="0">
                  <a:pos x="157" y="39"/>
                </a:cxn>
                <a:cxn ang="0">
                  <a:pos x="166" y="30"/>
                </a:cxn>
                <a:cxn ang="0">
                  <a:pos x="182" y="10"/>
                </a:cxn>
                <a:cxn ang="0">
                  <a:pos x="182" y="10"/>
                </a:cxn>
                <a:cxn ang="0">
                  <a:pos x="183" y="8"/>
                </a:cxn>
                <a:cxn ang="0">
                  <a:pos x="183" y="6"/>
                </a:cxn>
                <a:cxn ang="0">
                  <a:pos x="181" y="2"/>
                </a:cxn>
                <a:cxn ang="0">
                  <a:pos x="179" y="1"/>
                </a:cxn>
                <a:cxn ang="0">
                  <a:pos x="178" y="0"/>
                </a:cxn>
                <a:cxn ang="0">
                  <a:pos x="175" y="1"/>
                </a:cxn>
                <a:cxn ang="0">
                  <a:pos x="174" y="2"/>
                </a:cxn>
                <a:cxn ang="0">
                  <a:pos x="174" y="2"/>
                </a:cxn>
              </a:cxnLst>
              <a:rect l="0" t="0" r="r" b="b"/>
              <a:pathLst>
                <a:path w="183" h="171">
                  <a:moveTo>
                    <a:pt x="174" y="2"/>
                  </a:moveTo>
                  <a:lnTo>
                    <a:pt x="174" y="2"/>
                  </a:lnTo>
                  <a:lnTo>
                    <a:pt x="157" y="22"/>
                  </a:lnTo>
                  <a:lnTo>
                    <a:pt x="149" y="31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28" y="49"/>
                  </a:lnTo>
                  <a:lnTo>
                    <a:pt x="115" y="59"/>
                  </a:lnTo>
                  <a:lnTo>
                    <a:pt x="103" y="68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68" y="98"/>
                  </a:lnTo>
                  <a:lnTo>
                    <a:pt x="45" y="119"/>
                  </a:lnTo>
                  <a:lnTo>
                    <a:pt x="31" y="129"/>
                  </a:lnTo>
                  <a:lnTo>
                    <a:pt x="21" y="140"/>
                  </a:lnTo>
                  <a:lnTo>
                    <a:pt x="11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8" y="159"/>
                  </a:lnTo>
                  <a:lnTo>
                    <a:pt x="28" y="150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73" y="110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111" y="76"/>
                  </a:lnTo>
                  <a:lnTo>
                    <a:pt x="124" y="66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57" y="39"/>
                  </a:lnTo>
                  <a:lnTo>
                    <a:pt x="166" y="3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3" y="8"/>
                  </a:lnTo>
                  <a:lnTo>
                    <a:pt x="183" y="6"/>
                  </a:lnTo>
                  <a:lnTo>
                    <a:pt x="181" y="2"/>
                  </a:lnTo>
                  <a:lnTo>
                    <a:pt x="179" y="1"/>
                  </a:lnTo>
                  <a:lnTo>
                    <a:pt x="178" y="0"/>
                  </a:lnTo>
                  <a:lnTo>
                    <a:pt x="175" y="1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chenying0907 884"/>
            <p:cNvSpPr>
              <a:spLocks/>
            </p:cNvSpPr>
            <p:nvPr/>
          </p:nvSpPr>
          <p:spPr bwMode="auto">
            <a:xfrm>
              <a:off x="3673476" y="3219451"/>
              <a:ext cx="49213" cy="42863"/>
            </a:xfrm>
            <a:custGeom>
              <a:avLst/>
              <a:gdLst/>
              <a:ahLst/>
              <a:cxnLst>
                <a:cxn ang="0">
                  <a:pos x="116" y="1"/>
                </a:cxn>
                <a:cxn ang="0">
                  <a:pos x="116" y="1"/>
                </a:cxn>
                <a:cxn ang="0">
                  <a:pos x="110" y="5"/>
                </a:cxn>
                <a:cxn ang="0">
                  <a:pos x="102" y="8"/>
                </a:cxn>
                <a:cxn ang="0">
                  <a:pos x="96" y="10"/>
                </a:cxn>
                <a:cxn ang="0">
                  <a:pos x="91" y="15"/>
                </a:cxn>
                <a:cxn ang="0">
                  <a:pos x="91" y="15"/>
                </a:cxn>
                <a:cxn ang="0">
                  <a:pos x="76" y="30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45" y="55"/>
                </a:cxn>
                <a:cxn ang="0">
                  <a:pos x="29" y="68"/>
                </a:cxn>
                <a:cxn ang="0">
                  <a:pos x="15" y="82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3" y="106"/>
                </a:cxn>
                <a:cxn ang="0">
                  <a:pos x="4" y="107"/>
                </a:cxn>
                <a:cxn ang="0">
                  <a:pos x="6" y="108"/>
                </a:cxn>
                <a:cxn ang="0">
                  <a:pos x="8" y="107"/>
                </a:cxn>
                <a:cxn ang="0">
                  <a:pos x="10" y="106"/>
                </a:cxn>
                <a:cxn ang="0">
                  <a:pos x="10" y="106"/>
                </a:cxn>
                <a:cxn ang="0">
                  <a:pos x="25" y="89"/>
                </a:cxn>
                <a:cxn ang="0">
                  <a:pos x="41" y="73"/>
                </a:cxn>
                <a:cxn ang="0">
                  <a:pos x="59" y="59"/>
                </a:cxn>
                <a:cxn ang="0">
                  <a:pos x="78" y="44"/>
                </a:cxn>
                <a:cxn ang="0">
                  <a:pos x="78" y="44"/>
                </a:cxn>
                <a:cxn ang="0">
                  <a:pos x="88" y="34"/>
                </a:cxn>
                <a:cxn ang="0">
                  <a:pos x="98" y="23"/>
                </a:cxn>
                <a:cxn ang="0">
                  <a:pos x="98" y="23"/>
                </a:cxn>
                <a:cxn ang="0">
                  <a:pos x="104" y="19"/>
                </a:cxn>
                <a:cxn ang="0">
                  <a:pos x="110" y="15"/>
                </a:cxn>
                <a:cxn ang="0">
                  <a:pos x="118" y="13"/>
                </a:cxn>
                <a:cxn ang="0">
                  <a:pos x="125" y="9"/>
                </a:cxn>
                <a:cxn ang="0">
                  <a:pos x="125" y="9"/>
                </a:cxn>
                <a:cxn ang="0">
                  <a:pos x="126" y="8"/>
                </a:cxn>
                <a:cxn ang="0">
                  <a:pos x="126" y="5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8" y="0"/>
                </a:cxn>
                <a:cxn ang="0">
                  <a:pos x="116" y="1"/>
                </a:cxn>
                <a:cxn ang="0">
                  <a:pos x="116" y="1"/>
                </a:cxn>
              </a:cxnLst>
              <a:rect l="0" t="0" r="r" b="b"/>
              <a:pathLst>
                <a:path w="126" h="108">
                  <a:moveTo>
                    <a:pt x="116" y="1"/>
                  </a:moveTo>
                  <a:lnTo>
                    <a:pt x="116" y="1"/>
                  </a:lnTo>
                  <a:lnTo>
                    <a:pt x="110" y="5"/>
                  </a:lnTo>
                  <a:lnTo>
                    <a:pt x="102" y="8"/>
                  </a:lnTo>
                  <a:lnTo>
                    <a:pt x="96" y="10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76" y="30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45" y="55"/>
                  </a:lnTo>
                  <a:lnTo>
                    <a:pt x="29" y="68"/>
                  </a:lnTo>
                  <a:lnTo>
                    <a:pt x="15" y="8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6" y="108"/>
                  </a:lnTo>
                  <a:lnTo>
                    <a:pt x="8" y="107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25" y="89"/>
                  </a:lnTo>
                  <a:lnTo>
                    <a:pt x="41" y="73"/>
                  </a:lnTo>
                  <a:lnTo>
                    <a:pt x="59" y="59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8" y="34"/>
                  </a:lnTo>
                  <a:lnTo>
                    <a:pt x="98" y="23"/>
                  </a:lnTo>
                  <a:lnTo>
                    <a:pt x="98" y="23"/>
                  </a:lnTo>
                  <a:lnTo>
                    <a:pt x="104" y="19"/>
                  </a:lnTo>
                  <a:lnTo>
                    <a:pt x="110" y="15"/>
                  </a:lnTo>
                  <a:lnTo>
                    <a:pt x="118" y="13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6" y="8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1"/>
                  </a:lnTo>
                  <a:lnTo>
                    <a:pt x="11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chenying0907 885"/>
            <p:cNvSpPr>
              <a:spLocks/>
            </p:cNvSpPr>
            <p:nvPr/>
          </p:nvSpPr>
          <p:spPr bwMode="auto">
            <a:xfrm>
              <a:off x="3289301" y="3514726"/>
              <a:ext cx="87313" cy="93663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2" y="0"/>
                </a:cxn>
                <a:cxn ang="0">
                  <a:pos x="204" y="1"/>
                </a:cxn>
                <a:cxn ang="0">
                  <a:pos x="196" y="3"/>
                </a:cxn>
                <a:cxn ang="0">
                  <a:pos x="190" y="6"/>
                </a:cxn>
                <a:cxn ang="0">
                  <a:pos x="184" y="10"/>
                </a:cxn>
                <a:cxn ang="0">
                  <a:pos x="173" y="19"/>
                </a:cxn>
                <a:cxn ang="0">
                  <a:pos x="162" y="30"/>
                </a:cxn>
                <a:cxn ang="0">
                  <a:pos x="162" y="30"/>
                </a:cxn>
                <a:cxn ang="0">
                  <a:pos x="145" y="47"/>
                </a:cxn>
                <a:cxn ang="0">
                  <a:pos x="127" y="62"/>
                </a:cxn>
                <a:cxn ang="0">
                  <a:pos x="110" y="79"/>
                </a:cxn>
                <a:cxn ang="0">
                  <a:pos x="93" y="96"/>
                </a:cxn>
                <a:cxn ang="0">
                  <a:pos x="93" y="96"/>
                </a:cxn>
                <a:cxn ang="0">
                  <a:pos x="65" y="129"/>
                </a:cxn>
                <a:cxn ang="0">
                  <a:pos x="39" y="163"/>
                </a:cxn>
                <a:cxn ang="0">
                  <a:pos x="39" y="163"/>
                </a:cxn>
                <a:cxn ang="0">
                  <a:pos x="17" y="194"/>
                </a:cxn>
                <a:cxn ang="0">
                  <a:pos x="8" y="210"/>
                </a:cxn>
                <a:cxn ang="0">
                  <a:pos x="0" y="227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1" y="231"/>
                </a:cxn>
                <a:cxn ang="0">
                  <a:pos x="3" y="232"/>
                </a:cxn>
                <a:cxn ang="0">
                  <a:pos x="4" y="234"/>
                </a:cxn>
                <a:cxn ang="0">
                  <a:pos x="8" y="234"/>
                </a:cxn>
                <a:cxn ang="0">
                  <a:pos x="10" y="232"/>
                </a:cxn>
                <a:cxn ang="0">
                  <a:pos x="12" y="230"/>
                </a:cxn>
                <a:cxn ang="0">
                  <a:pos x="12" y="230"/>
                </a:cxn>
                <a:cxn ang="0">
                  <a:pos x="18" y="214"/>
                </a:cxn>
                <a:cxn ang="0">
                  <a:pos x="27" y="198"/>
                </a:cxn>
                <a:cxn ang="0">
                  <a:pos x="38" y="183"/>
                </a:cxn>
                <a:cxn ang="0">
                  <a:pos x="48" y="168"/>
                </a:cxn>
                <a:cxn ang="0">
                  <a:pos x="72" y="139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106" y="99"/>
                </a:cxn>
                <a:cxn ang="0">
                  <a:pos x="118" y="86"/>
                </a:cxn>
                <a:cxn ang="0">
                  <a:pos x="143" y="64"/>
                </a:cxn>
                <a:cxn ang="0">
                  <a:pos x="143" y="64"/>
                </a:cxn>
                <a:cxn ang="0">
                  <a:pos x="157" y="48"/>
                </a:cxn>
                <a:cxn ang="0">
                  <a:pos x="174" y="32"/>
                </a:cxn>
                <a:cxn ang="0">
                  <a:pos x="183" y="24"/>
                </a:cxn>
                <a:cxn ang="0">
                  <a:pos x="192" y="18"/>
                </a:cxn>
                <a:cxn ang="0">
                  <a:pos x="201" y="14"/>
                </a:cxn>
                <a:cxn ang="0">
                  <a:pos x="212" y="11"/>
                </a:cxn>
                <a:cxn ang="0">
                  <a:pos x="212" y="11"/>
                </a:cxn>
                <a:cxn ang="0">
                  <a:pos x="213" y="10"/>
                </a:cxn>
                <a:cxn ang="0">
                  <a:pos x="216" y="9"/>
                </a:cxn>
                <a:cxn ang="0">
                  <a:pos x="217" y="5"/>
                </a:cxn>
                <a:cxn ang="0">
                  <a:pos x="217" y="3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17" h="234">
                  <a:moveTo>
                    <a:pt x="212" y="0"/>
                  </a:moveTo>
                  <a:lnTo>
                    <a:pt x="212" y="0"/>
                  </a:lnTo>
                  <a:lnTo>
                    <a:pt x="204" y="1"/>
                  </a:lnTo>
                  <a:lnTo>
                    <a:pt x="196" y="3"/>
                  </a:lnTo>
                  <a:lnTo>
                    <a:pt x="190" y="6"/>
                  </a:lnTo>
                  <a:lnTo>
                    <a:pt x="184" y="10"/>
                  </a:lnTo>
                  <a:lnTo>
                    <a:pt x="173" y="19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45" y="47"/>
                  </a:lnTo>
                  <a:lnTo>
                    <a:pt x="127" y="62"/>
                  </a:lnTo>
                  <a:lnTo>
                    <a:pt x="110" y="79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65" y="129"/>
                  </a:lnTo>
                  <a:lnTo>
                    <a:pt x="39" y="163"/>
                  </a:lnTo>
                  <a:lnTo>
                    <a:pt x="39" y="163"/>
                  </a:lnTo>
                  <a:lnTo>
                    <a:pt x="17" y="194"/>
                  </a:lnTo>
                  <a:lnTo>
                    <a:pt x="8" y="21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3" y="232"/>
                  </a:lnTo>
                  <a:lnTo>
                    <a:pt x="4" y="234"/>
                  </a:lnTo>
                  <a:lnTo>
                    <a:pt x="8" y="234"/>
                  </a:lnTo>
                  <a:lnTo>
                    <a:pt x="10" y="23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8" y="214"/>
                  </a:lnTo>
                  <a:lnTo>
                    <a:pt x="27" y="198"/>
                  </a:lnTo>
                  <a:lnTo>
                    <a:pt x="38" y="183"/>
                  </a:lnTo>
                  <a:lnTo>
                    <a:pt x="48" y="168"/>
                  </a:lnTo>
                  <a:lnTo>
                    <a:pt x="72" y="139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106" y="99"/>
                  </a:lnTo>
                  <a:lnTo>
                    <a:pt x="118" y="86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57" y="48"/>
                  </a:lnTo>
                  <a:lnTo>
                    <a:pt x="174" y="32"/>
                  </a:lnTo>
                  <a:lnTo>
                    <a:pt x="183" y="24"/>
                  </a:lnTo>
                  <a:lnTo>
                    <a:pt x="192" y="18"/>
                  </a:lnTo>
                  <a:lnTo>
                    <a:pt x="201" y="14"/>
                  </a:lnTo>
                  <a:lnTo>
                    <a:pt x="212" y="11"/>
                  </a:lnTo>
                  <a:lnTo>
                    <a:pt x="212" y="11"/>
                  </a:lnTo>
                  <a:lnTo>
                    <a:pt x="213" y="10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7" y="3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chenying0907 886"/>
            <p:cNvSpPr>
              <a:spLocks/>
            </p:cNvSpPr>
            <p:nvPr/>
          </p:nvSpPr>
          <p:spPr bwMode="auto">
            <a:xfrm>
              <a:off x="3252788" y="3548063"/>
              <a:ext cx="125413" cy="130175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05" y="1"/>
                </a:cxn>
                <a:cxn ang="0">
                  <a:pos x="296" y="6"/>
                </a:cxn>
                <a:cxn ang="0">
                  <a:pos x="287" y="13"/>
                </a:cxn>
                <a:cxn ang="0">
                  <a:pos x="278" y="18"/>
                </a:cxn>
                <a:cxn ang="0">
                  <a:pos x="270" y="24"/>
                </a:cxn>
                <a:cxn ang="0">
                  <a:pos x="270" y="24"/>
                </a:cxn>
                <a:cxn ang="0">
                  <a:pos x="249" y="45"/>
                </a:cxn>
                <a:cxn ang="0">
                  <a:pos x="227" y="65"/>
                </a:cxn>
                <a:cxn ang="0">
                  <a:pos x="227" y="65"/>
                </a:cxn>
                <a:cxn ang="0">
                  <a:pos x="181" y="107"/>
                </a:cxn>
                <a:cxn ang="0">
                  <a:pos x="159" y="129"/>
                </a:cxn>
                <a:cxn ang="0">
                  <a:pos x="138" y="151"/>
                </a:cxn>
                <a:cxn ang="0">
                  <a:pos x="138" y="151"/>
                </a:cxn>
                <a:cxn ang="0">
                  <a:pos x="95" y="200"/>
                </a:cxn>
                <a:cxn ang="0">
                  <a:pos x="50" y="247"/>
                </a:cxn>
                <a:cxn ang="0">
                  <a:pos x="50" y="247"/>
                </a:cxn>
                <a:cxn ang="0">
                  <a:pos x="36" y="264"/>
                </a:cxn>
                <a:cxn ang="0">
                  <a:pos x="21" y="282"/>
                </a:cxn>
                <a:cxn ang="0">
                  <a:pos x="10" y="302"/>
                </a:cxn>
                <a:cxn ang="0">
                  <a:pos x="4" y="312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2" y="327"/>
                </a:cxn>
                <a:cxn ang="0">
                  <a:pos x="4" y="329"/>
                </a:cxn>
                <a:cxn ang="0">
                  <a:pos x="10" y="329"/>
                </a:cxn>
                <a:cxn ang="0">
                  <a:pos x="11" y="328"/>
                </a:cxn>
                <a:cxn ang="0">
                  <a:pos x="12" y="325"/>
                </a:cxn>
                <a:cxn ang="0">
                  <a:pos x="12" y="325"/>
                </a:cxn>
                <a:cxn ang="0">
                  <a:pos x="17" y="313"/>
                </a:cxn>
                <a:cxn ang="0">
                  <a:pos x="23" y="302"/>
                </a:cxn>
                <a:cxn ang="0">
                  <a:pos x="31" y="290"/>
                </a:cxn>
                <a:cxn ang="0">
                  <a:pos x="38" y="279"/>
                </a:cxn>
                <a:cxn ang="0">
                  <a:pos x="55" y="259"/>
                </a:cxn>
                <a:cxn ang="0">
                  <a:pos x="74" y="239"/>
                </a:cxn>
                <a:cxn ang="0">
                  <a:pos x="74" y="239"/>
                </a:cxn>
                <a:cxn ang="0">
                  <a:pos x="113" y="196"/>
                </a:cxn>
                <a:cxn ang="0">
                  <a:pos x="154" y="151"/>
                </a:cxn>
                <a:cxn ang="0">
                  <a:pos x="154" y="151"/>
                </a:cxn>
                <a:cxn ang="0">
                  <a:pos x="172" y="130"/>
                </a:cxn>
                <a:cxn ang="0">
                  <a:pos x="193" y="111"/>
                </a:cxn>
                <a:cxn ang="0">
                  <a:pos x="235" y="73"/>
                </a:cxn>
                <a:cxn ang="0">
                  <a:pos x="235" y="73"/>
                </a:cxn>
                <a:cxn ang="0">
                  <a:pos x="271" y="39"/>
                </a:cxn>
                <a:cxn ang="0">
                  <a:pos x="271" y="39"/>
                </a:cxn>
                <a:cxn ang="0">
                  <a:pos x="280" y="31"/>
                </a:cxn>
                <a:cxn ang="0">
                  <a:pos x="292" y="23"/>
                </a:cxn>
                <a:cxn ang="0">
                  <a:pos x="303" y="17"/>
                </a:cxn>
                <a:cxn ang="0">
                  <a:pos x="313" y="9"/>
                </a:cxn>
                <a:cxn ang="0">
                  <a:pos x="313" y="9"/>
                </a:cxn>
                <a:cxn ang="0">
                  <a:pos x="314" y="6"/>
                </a:cxn>
                <a:cxn ang="0">
                  <a:pos x="316" y="5"/>
                </a:cxn>
                <a:cxn ang="0">
                  <a:pos x="314" y="2"/>
                </a:cxn>
                <a:cxn ang="0">
                  <a:pos x="313" y="1"/>
                </a:cxn>
                <a:cxn ang="0">
                  <a:pos x="309" y="0"/>
                </a:cxn>
                <a:cxn ang="0">
                  <a:pos x="308" y="0"/>
                </a:cxn>
                <a:cxn ang="0">
                  <a:pos x="305" y="1"/>
                </a:cxn>
                <a:cxn ang="0">
                  <a:pos x="305" y="1"/>
                </a:cxn>
              </a:cxnLst>
              <a:rect l="0" t="0" r="r" b="b"/>
              <a:pathLst>
                <a:path w="316" h="329">
                  <a:moveTo>
                    <a:pt x="305" y="1"/>
                  </a:moveTo>
                  <a:lnTo>
                    <a:pt x="305" y="1"/>
                  </a:lnTo>
                  <a:lnTo>
                    <a:pt x="296" y="6"/>
                  </a:lnTo>
                  <a:lnTo>
                    <a:pt x="287" y="13"/>
                  </a:lnTo>
                  <a:lnTo>
                    <a:pt x="278" y="18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49" y="4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181" y="107"/>
                  </a:lnTo>
                  <a:lnTo>
                    <a:pt x="159" y="129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95" y="200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36" y="264"/>
                  </a:lnTo>
                  <a:lnTo>
                    <a:pt x="21" y="282"/>
                  </a:lnTo>
                  <a:lnTo>
                    <a:pt x="10" y="302"/>
                  </a:lnTo>
                  <a:lnTo>
                    <a:pt x="4" y="312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2" y="327"/>
                  </a:lnTo>
                  <a:lnTo>
                    <a:pt x="4" y="329"/>
                  </a:lnTo>
                  <a:lnTo>
                    <a:pt x="10" y="329"/>
                  </a:lnTo>
                  <a:lnTo>
                    <a:pt x="11" y="328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7" y="313"/>
                  </a:lnTo>
                  <a:lnTo>
                    <a:pt x="23" y="302"/>
                  </a:lnTo>
                  <a:lnTo>
                    <a:pt x="31" y="290"/>
                  </a:lnTo>
                  <a:lnTo>
                    <a:pt x="38" y="279"/>
                  </a:lnTo>
                  <a:lnTo>
                    <a:pt x="55" y="259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113" y="196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72" y="130"/>
                  </a:lnTo>
                  <a:lnTo>
                    <a:pt x="193" y="111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71" y="39"/>
                  </a:lnTo>
                  <a:lnTo>
                    <a:pt x="271" y="39"/>
                  </a:lnTo>
                  <a:lnTo>
                    <a:pt x="280" y="31"/>
                  </a:lnTo>
                  <a:lnTo>
                    <a:pt x="292" y="23"/>
                  </a:lnTo>
                  <a:lnTo>
                    <a:pt x="303" y="1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314" y="6"/>
                  </a:lnTo>
                  <a:lnTo>
                    <a:pt x="316" y="5"/>
                  </a:lnTo>
                  <a:lnTo>
                    <a:pt x="314" y="2"/>
                  </a:lnTo>
                  <a:lnTo>
                    <a:pt x="313" y="1"/>
                  </a:lnTo>
                  <a:lnTo>
                    <a:pt x="309" y="0"/>
                  </a:lnTo>
                  <a:lnTo>
                    <a:pt x="308" y="0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chenying0907 887"/>
            <p:cNvSpPr>
              <a:spLocks/>
            </p:cNvSpPr>
            <p:nvPr/>
          </p:nvSpPr>
          <p:spPr bwMode="auto">
            <a:xfrm>
              <a:off x="3255963" y="3578226"/>
              <a:ext cx="133350" cy="146050"/>
            </a:xfrm>
            <a:custGeom>
              <a:avLst/>
              <a:gdLst/>
              <a:ahLst/>
              <a:cxnLst>
                <a:cxn ang="0">
                  <a:pos x="328" y="1"/>
                </a:cxn>
                <a:cxn ang="0">
                  <a:pos x="277" y="42"/>
                </a:cxn>
                <a:cxn ang="0">
                  <a:pos x="230" y="86"/>
                </a:cxn>
                <a:cxn ang="0">
                  <a:pos x="186" y="136"/>
                </a:cxn>
                <a:cxn ang="0">
                  <a:pos x="144" y="184"/>
                </a:cxn>
                <a:cxn ang="0">
                  <a:pos x="122" y="208"/>
                </a:cxn>
                <a:cxn ang="0">
                  <a:pos x="73" y="252"/>
                </a:cxn>
                <a:cxn ang="0">
                  <a:pos x="50" y="275"/>
                </a:cxn>
                <a:cxn ang="0">
                  <a:pos x="26" y="303"/>
                </a:cxn>
                <a:cxn ang="0">
                  <a:pos x="12" y="324"/>
                </a:cxn>
                <a:cxn ang="0">
                  <a:pos x="3" y="348"/>
                </a:cxn>
                <a:cxn ang="0">
                  <a:pos x="0" y="360"/>
                </a:cxn>
                <a:cxn ang="0">
                  <a:pos x="3" y="365"/>
                </a:cxn>
                <a:cxn ang="0">
                  <a:pos x="9" y="365"/>
                </a:cxn>
                <a:cxn ang="0">
                  <a:pos x="16" y="358"/>
                </a:cxn>
                <a:cxn ang="0">
                  <a:pos x="17" y="353"/>
                </a:cxn>
                <a:cxn ang="0">
                  <a:pos x="13" y="349"/>
                </a:cxn>
                <a:cxn ang="0">
                  <a:pos x="17" y="337"/>
                </a:cxn>
                <a:cxn ang="0">
                  <a:pos x="30" y="315"/>
                </a:cxn>
                <a:cxn ang="0">
                  <a:pos x="55" y="285"/>
                </a:cxn>
                <a:cxn ang="0">
                  <a:pos x="72" y="268"/>
                </a:cxn>
                <a:cxn ang="0">
                  <a:pos x="116" y="228"/>
                </a:cxn>
                <a:cxn ang="0">
                  <a:pos x="149" y="196"/>
                </a:cxn>
                <a:cxn ang="0">
                  <a:pos x="158" y="186"/>
                </a:cxn>
                <a:cxn ang="0">
                  <a:pos x="220" y="115"/>
                </a:cxn>
                <a:cxn ang="0">
                  <a:pos x="263" y="71"/>
                </a:cxn>
                <a:cxn ang="0">
                  <a:pos x="309" y="30"/>
                </a:cxn>
                <a:cxn ang="0">
                  <a:pos x="334" y="12"/>
                </a:cxn>
                <a:cxn ang="0">
                  <a:pos x="336" y="8"/>
                </a:cxn>
                <a:cxn ang="0">
                  <a:pos x="334" y="1"/>
                </a:cxn>
                <a:cxn ang="0">
                  <a:pos x="330" y="0"/>
                </a:cxn>
                <a:cxn ang="0">
                  <a:pos x="328" y="1"/>
                </a:cxn>
              </a:cxnLst>
              <a:rect l="0" t="0" r="r" b="b"/>
              <a:pathLst>
                <a:path w="336" h="366">
                  <a:moveTo>
                    <a:pt x="328" y="1"/>
                  </a:moveTo>
                  <a:lnTo>
                    <a:pt x="328" y="1"/>
                  </a:lnTo>
                  <a:lnTo>
                    <a:pt x="302" y="21"/>
                  </a:lnTo>
                  <a:lnTo>
                    <a:pt x="277" y="42"/>
                  </a:lnTo>
                  <a:lnTo>
                    <a:pt x="252" y="64"/>
                  </a:lnTo>
                  <a:lnTo>
                    <a:pt x="230" y="86"/>
                  </a:lnTo>
                  <a:lnTo>
                    <a:pt x="208" y="111"/>
                  </a:lnTo>
                  <a:lnTo>
                    <a:pt x="186" y="136"/>
                  </a:lnTo>
                  <a:lnTo>
                    <a:pt x="144" y="184"/>
                  </a:lnTo>
                  <a:lnTo>
                    <a:pt x="144" y="184"/>
                  </a:lnTo>
                  <a:lnTo>
                    <a:pt x="133" y="198"/>
                  </a:lnTo>
                  <a:lnTo>
                    <a:pt x="122" y="208"/>
                  </a:lnTo>
                  <a:lnTo>
                    <a:pt x="98" y="230"/>
                  </a:lnTo>
                  <a:lnTo>
                    <a:pt x="73" y="252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34" y="293"/>
                  </a:lnTo>
                  <a:lnTo>
                    <a:pt x="26" y="303"/>
                  </a:lnTo>
                  <a:lnTo>
                    <a:pt x="18" y="314"/>
                  </a:lnTo>
                  <a:lnTo>
                    <a:pt x="12" y="324"/>
                  </a:lnTo>
                  <a:lnTo>
                    <a:pt x="7" y="336"/>
                  </a:lnTo>
                  <a:lnTo>
                    <a:pt x="3" y="348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4"/>
                  </a:lnTo>
                  <a:lnTo>
                    <a:pt x="3" y="365"/>
                  </a:lnTo>
                  <a:lnTo>
                    <a:pt x="7" y="366"/>
                  </a:lnTo>
                  <a:lnTo>
                    <a:pt x="9" y="365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17" y="356"/>
                  </a:lnTo>
                  <a:lnTo>
                    <a:pt x="17" y="353"/>
                  </a:lnTo>
                  <a:lnTo>
                    <a:pt x="16" y="352"/>
                  </a:lnTo>
                  <a:lnTo>
                    <a:pt x="13" y="349"/>
                  </a:lnTo>
                  <a:lnTo>
                    <a:pt x="13" y="349"/>
                  </a:lnTo>
                  <a:lnTo>
                    <a:pt x="17" y="337"/>
                  </a:lnTo>
                  <a:lnTo>
                    <a:pt x="24" y="327"/>
                  </a:lnTo>
                  <a:lnTo>
                    <a:pt x="30" y="315"/>
                  </a:lnTo>
                  <a:lnTo>
                    <a:pt x="38" y="305"/>
                  </a:lnTo>
                  <a:lnTo>
                    <a:pt x="55" y="285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94" y="247"/>
                  </a:lnTo>
                  <a:lnTo>
                    <a:pt x="116" y="228"/>
                  </a:lnTo>
                  <a:lnTo>
                    <a:pt x="139" y="207"/>
                  </a:lnTo>
                  <a:lnTo>
                    <a:pt x="149" y="196"/>
                  </a:lnTo>
                  <a:lnTo>
                    <a:pt x="158" y="186"/>
                  </a:lnTo>
                  <a:lnTo>
                    <a:pt x="158" y="186"/>
                  </a:lnTo>
                  <a:lnTo>
                    <a:pt x="199" y="139"/>
                  </a:lnTo>
                  <a:lnTo>
                    <a:pt x="220" y="115"/>
                  </a:lnTo>
                  <a:lnTo>
                    <a:pt x="241" y="93"/>
                  </a:lnTo>
                  <a:lnTo>
                    <a:pt x="263" y="71"/>
                  </a:lnTo>
                  <a:lnTo>
                    <a:pt x="285" y="50"/>
                  </a:lnTo>
                  <a:lnTo>
                    <a:pt x="309" y="30"/>
                  </a:lnTo>
                  <a:lnTo>
                    <a:pt x="334" y="12"/>
                  </a:lnTo>
                  <a:lnTo>
                    <a:pt x="334" y="12"/>
                  </a:lnTo>
                  <a:lnTo>
                    <a:pt x="335" y="9"/>
                  </a:lnTo>
                  <a:lnTo>
                    <a:pt x="336" y="8"/>
                  </a:lnTo>
                  <a:lnTo>
                    <a:pt x="335" y="3"/>
                  </a:lnTo>
                  <a:lnTo>
                    <a:pt x="334" y="1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1"/>
                  </a:lnTo>
                  <a:lnTo>
                    <a:pt x="32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chenying0907 888"/>
            <p:cNvSpPr>
              <a:spLocks/>
            </p:cNvSpPr>
            <p:nvPr/>
          </p:nvSpPr>
          <p:spPr bwMode="auto">
            <a:xfrm>
              <a:off x="3267076" y="3592513"/>
              <a:ext cx="152400" cy="169863"/>
            </a:xfrm>
            <a:custGeom>
              <a:avLst/>
              <a:gdLst/>
              <a:ahLst/>
              <a:cxnLst>
                <a:cxn ang="0">
                  <a:pos x="371" y="2"/>
                </a:cxn>
                <a:cxn ang="0">
                  <a:pos x="371" y="2"/>
                </a:cxn>
                <a:cxn ang="0">
                  <a:pos x="319" y="51"/>
                </a:cxn>
                <a:cxn ang="0">
                  <a:pos x="293" y="76"/>
                </a:cxn>
                <a:cxn ang="0">
                  <a:pos x="267" y="100"/>
                </a:cxn>
                <a:cxn ang="0">
                  <a:pos x="267" y="100"/>
                </a:cxn>
                <a:cxn ang="0">
                  <a:pos x="212" y="147"/>
                </a:cxn>
                <a:cxn ang="0">
                  <a:pos x="186" y="172"/>
                </a:cxn>
                <a:cxn ang="0">
                  <a:pos x="161" y="199"/>
                </a:cxn>
                <a:cxn ang="0">
                  <a:pos x="161" y="199"/>
                </a:cxn>
                <a:cxn ang="0">
                  <a:pos x="149" y="212"/>
                </a:cxn>
                <a:cxn ang="0">
                  <a:pos x="138" y="228"/>
                </a:cxn>
                <a:cxn ang="0">
                  <a:pos x="119" y="258"/>
                </a:cxn>
                <a:cxn ang="0">
                  <a:pos x="99" y="289"/>
                </a:cxn>
                <a:cxn ang="0">
                  <a:pos x="81" y="321"/>
                </a:cxn>
                <a:cxn ang="0">
                  <a:pos x="81" y="321"/>
                </a:cxn>
                <a:cxn ang="0">
                  <a:pos x="63" y="346"/>
                </a:cxn>
                <a:cxn ang="0">
                  <a:pos x="46" y="372"/>
                </a:cxn>
                <a:cxn ang="0">
                  <a:pos x="46" y="372"/>
                </a:cxn>
                <a:cxn ang="0">
                  <a:pos x="38" y="385"/>
                </a:cxn>
                <a:cxn ang="0">
                  <a:pos x="29" y="399"/>
                </a:cxn>
                <a:cxn ang="0">
                  <a:pos x="22" y="406"/>
                </a:cxn>
                <a:cxn ang="0">
                  <a:pos x="17" y="411"/>
                </a:cxn>
                <a:cxn ang="0">
                  <a:pos x="10" y="415"/>
                </a:cxn>
                <a:cxn ang="0">
                  <a:pos x="4" y="416"/>
                </a:cxn>
                <a:cxn ang="0">
                  <a:pos x="4" y="416"/>
                </a:cxn>
                <a:cxn ang="0">
                  <a:pos x="1" y="418"/>
                </a:cxn>
                <a:cxn ang="0">
                  <a:pos x="0" y="419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2" y="427"/>
                </a:cxn>
                <a:cxn ang="0">
                  <a:pos x="4" y="428"/>
                </a:cxn>
                <a:cxn ang="0">
                  <a:pos x="6" y="428"/>
                </a:cxn>
                <a:cxn ang="0">
                  <a:pos x="6" y="428"/>
                </a:cxn>
                <a:cxn ang="0">
                  <a:pos x="15" y="425"/>
                </a:cxn>
                <a:cxn ang="0">
                  <a:pos x="25" y="419"/>
                </a:cxn>
                <a:cxn ang="0">
                  <a:pos x="31" y="412"/>
                </a:cxn>
                <a:cxn ang="0">
                  <a:pos x="39" y="403"/>
                </a:cxn>
                <a:cxn ang="0">
                  <a:pos x="51" y="385"/>
                </a:cxn>
                <a:cxn ang="0">
                  <a:pos x="61" y="368"/>
                </a:cxn>
                <a:cxn ang="0">
                  <a:pos x="61" y="368"/>
                </a:cxn>
                <a:cxn ang="0">
                  <a:pos x="153" y="229"/>
                </a:cxn>
                <a:cxn ang="0">
                  <a:pos x="153" y="229"/>
                </a:cxn>
                <a:cxn ang="0">
                  <a:pos x="163" y="212"/>
                </a:cxn>
                <a:cxn ang="0">
                  <a:pos x="176" y="197"/>
                </a:cxn>
                <a:cxn ang="0">
                  <a:pos x="191" y="182"/>
                </a:cxn>
                <a:cxn ang="0">
                  <a:pos x="205" y="168"/>
                </a:cxn>
                <a:cxn ang="0">
                  <a:pos x="235" y="140"/>
                </a:cxn>
                <a:cxn ang="0">
                  <a:pos x="267" y="114"/>
                </a:cxn>
                <a:cxn ang="0">
                  <a:pos x="267" y="114"/>
                </a:cxn>
                <a:cxn ang="0">
                  <a:pos x="295" y="89"/>
                </a:cxn>
                <a:cxn ang="0">
                  <a:pos x="324" y="63"/>
                </a:cxn>
                <a:cxn ang="0">
                  <a:pos x="380" y="10"/>
                </a:cxn>
                <a:cxn ang="0">
                  <a:pos x="380" y="10"/>
                </a:cxn>
                <a:cxn ang="0">
                  <a:pos x="382" y="8"/>
                </a:cxn>
                <a:cxn ang="0">
                  <a:pos x="382" y="6"/>
                </a:cxn>
                <a:cxn ang="0">
                  <a:pos x="380" y="2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2"/>
                </a:cxn>
                <a:cxn ang="0">
                  <a:pos x="371" y="2"/>
                </a:cxn>
              </a:cxnLst>
              <a:rect l="0" t="0" r="r" b="b"/>
              <a:pathLst>
                <a:path w="382" h="428">
                  <a:moveTo>
                    <a:pt x="371" y="2"/>
                  </a:moveTo>
                  <a:lnTo>
                    <a:pt x="371" y="2"/>
                  </a:lnTo>
                  <a:lnTo>
                    <a:pt x="319" y="51"/>
                  </a:lnTo>
                  <a:lnTo>
                    <a:pt x="293" y="76"/>
                  </a:lnTo>
                  <a:lnTo>
                    <a:pt x="267" y="100"/>
                  </a:lnTo>
                  <a:lnTo>
                    <a:pt x="267" y="100"/>
                  </a:lnTo>
                  <a:lnTo>
                    <a:pt x="212" y="147"/>
                  </a:lnTo>
                  <a:lnTo>
                    <a:pt x="186" y="172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49" y="212"/>
                  </a:lnTo>
                  <a:lnTo>
                    <a:pt x="138" y="228"/>
                  </a:lnTo>
                  <a:lnTo>
                    <a:pt x="119" y="258"/>
                  </a:lnTo>
                  <a:lnTo>
                    <a:pt x="99" y="289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63" y="346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38" y="385"/>
                  </a:lnTo>
                  <a:lnTo>
                    <a:pt x="29" y="399"/>
                  </a:lnTo>
                  <a:lnTo>
                    <a:pt x="22" y="406"/>
                  </a:lnTo>
                  <a:lnTo>
                    <a:pt x="17" y="411"/>
                  </a:lnTo>
                  <a:lnTo>
                    <a:pt x="10" y="415"/>
                  </a:lnTo>
                  <a:lnTo>
                    <a:pt x="4" y="416"/>
                  </a:lnTo>
                  <a:lnTo>
                    <a:pt x="4" y="416"/>
                  </a:lnTo>
                  <a:lnTo>
                    <a:pt x="1" y="418"/>
                  </a:lnTo>
                  <a:lnTo>
                    <a:pt x="0" y="419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2" y="427"/>
                  </a:lnTo>
                  <a:lnTo>
                    <a:pt x="4" y="428"/>
                  </a:lnTo>
                  <a:lnTo>
                    <a:pt x="6" y="428"/>
                  </a:lnTo>
                  <a:lnTo>
                    <a:pt x="6" y="428"/>
                  </a:lnTo>
                  <a:lnTo>
                    <a:pt x="15" y="425"/>
                  </a:lnTo>
                  <a:lnTo>
                    <a:pt x="25" y="419"/>
                  </a:lnTo>
                  <a:lnTo>
                    <a:pt x="31" y="412"/>
                  </a:lnTo>
                  <a:lnTo>
                    <a:pt x="39" y="403"/>
                  </a:lnTo>
                  <a:lnTo>
                    <a:pt x="51" y="385"/>
                  </a:lnTo>
                  <a:lnTo>
                    <a:pt x="61" y="368"/>
                  </a:lnTo>
                  <a:lnTo>
                    <a:pt x="61" y="368"/>
                  </a:lnTo>
                  <a:lnTo>
                    <a:pt x="153" y="229"/>
                  </a:lnTo>
                  <a:lnTo>
                    <a:pt x="153" y="229"/>
                  </a:lnTo>
                  <a:lnTo>
                    <a:pt x="163" y="212"/>
                  </a:lnTo>
                  <a:lnTo>
                    <a:pt x="176" y="197"/>
                  </a:lnTo>
                  <a:lnTo>
                    <a:pt x="191" y="182"/>
                  </a:lnTo>
                  <a:lnTo>
                    <a:pt x="205" y="168"/>
                  </a:lnTo>
                  <a:lnTo>
                    <a:pt x="235" y="140"/>
                  </a:lnTo>
                  <a:lnTo>
                    <a:pt x="267" y="114"/>
                  </a:lnTo>
                  <a:lnTo>
                    <a:pt x="267" y="114"/>
                  </a:lnTo>
                  <a:lnTo>
                    <a:pt x="295" y="89"/>
                  </a:lnTo>
                  <a:lnTo>
                    <a:pt x="324" y="63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82" y="8"/>
                  </a:lnTo>
                  <a:lnTo>
                    <a:pt x="382" y="6"/>
                  </a:lnTo>
                  <a:lnTo>
                    <a:pt x="380" y="2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2"/>
                  </a:lnTo>
                  <a:lnTo>
                    <a:pt x="37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chenying0907 889"/>
            <p:cNvSpPr>
              <a:spLocks/>
            </p:cNvSpPr>
            <p:nvPr/>
          </p:nvSpPr>
          <p:spPr bwMode="auto">
            <a:xfrm>
              <a:off x="3327401" y="3587751"/>
              <a:ext cx="139700" cy="176213"/>
            </a:xfrm>
            <a:custGeom>
              <a:avLst/>
              <a:gdLst/>
              <a:ahLst/>
              <a:cxnLst>
                <a:cxn ang="0">
                  <a:pos x="340" y="1"/>
                </a:cxn>
                <a:cxn ang="0">
                  <a:pos x="323" y="15"/>
                </a:cxn>
                <a:cxn ang="0">
                  <a:pos x="310" y="34"/>
                </a:cxn>
                <a:cxn ang="0">
                  <a:pos x="298" y="49"/>
                </a:cxn>
                <a:cxn ang="0">
                  <a:pos x="264" y="94"/>
                </a:cxn>
                <a:cxn ang="0">
                  <a:pos x="214" y="162"/>
                </a:cxn>
                <a:cxn ang="0">
                  <a:pos x="161" y="227"/>
                </a:cxn>
                <a:cxn ang="0">
                  <a:pos x="110" y="285"/>
                </a:cxn>
                <a:cxn ang="0">
                  <a:pos x="74" y="329"/>
                </a:cxn>
                <a:cxn ang="0">
                  <a:pos x="64" y="345"/>
                </a:cxn>
                <a:cxn ang="0">
                  <a:pos x="25" y="405"/>
                </a:cxn>
                <a:cxn ang="0">
                  <a:pos x="9" y="421"/>
                </a:cxn>
                <a:cxn ang="0">
                  <a:pos x="2" y="429"/>
                </a:cxn>
                <a:cxn ang="0">
                  <a:pos x="0" y="439"/>
                </a:cxn>
                <a:cxn ang="0">
                  <a:pos x="1" y="442"/>
                </a:cxn>
                <a:cxn ang="0">
                  <a:pos x="6" y="444"/>
                </a:cxn>
                <a:cxn ang="0">
                  <a:pos x="12" y="442"/>
                </a:cxn>
                <a:cxn ang="0">
                  <a:pos x="12" y="439"/>
                </a:cxn>
                <a:cxn ang="0">
                  <a:pos x="16" y="431"/>
                </a:cxn>
                <a:cxn ang="0">
                  <a:pos x="33" y="412"/>
                </a:cxn>
                <a:cxn ang="0">
                  <a:pos x="40" y="402"/>
                </a:cxn>
                <a:cxn ang="0">
                  <a:pos x="65" y="363"/>
                </a:cxn>
                <a:cxn ang="0">
                  <a:pos x="74" y="350"/>
                </a:cxn>
                <a:cxn ang="0">
                  <a:pos x="123" y="289"/>
                </a:cxn>
                <a:cxn ang="0">
                  <a:pos x="175" y="227"/>
                </a:cxn>
                <a:cxn ang="0">
                  <a:pos x="217" y="176"/>
                </a:cxn>
                <a:cxn ang="0">
                  <a:pos x="256" y="124"/>
                </a:cxn>
                <a:cxn ang="0">
                  <a:pos x="301" y="65"/>
                </a:cxn>
                <a:cxn ang="0">
                  <a:pos x="311" y="51"/>
                </a:cxn>
                <a:cxn ang="0">
                  <a:pos x="327" y="28"/>
                </a:cxn>
                <a:cxn ang="0">
                  <a:pos x="339" y="15"/>
                </a:cxn>
                <a:cxn ang="0">
                  <a:pos x="345" y="10"/>
                </a:cxn>
                <a:cxn ang="0">
                  <a:pos x="349" y="6"/>
                </a:cxn>
                <a:cxn ang="0">
                  <a:pos x="344" y="0"/>
                </a:cxn>
                <a:cxn ang="0">
                  <a:pos x="340" y="1"/>
                </a:cxn>
              </a:cxnLst>
              <a:rect l="0" t="0" r="r" b="b"/>
              <a:pathLst>
                <a:path w="349" h="444">
                  <a:moveTo>
                    <a:pt x="340" y="1"/>
                  </a:moveTo>
                  <a:lnTo>
                    <a:pt x="340" y="1"/>
                  </a:lnTo>
                  <a:lnTo>
                    <a:pt x="329" y="7"/>
                  </a:lnTo>
                  <a:lnTo>
                    <a:pt x="323" y="15"/>
                  </a:lnTo>
                  <a:lnTo>
                    <a:pt x="316" y="23"/>
                  </a:lnTo>
                  <a:lnTo>
                    <a:pt x="310" y="34"/>
                  </a:lnTo>
                  <a:lnTo>
                    <a:pt x="310" y="34"/>
                  </a:lnTo>
                  <a:lnTo>
                    <a:pt x="298" y="49"/>
                  </a:lnTo>
                  <a:lnTo>
                    <a:pt x="286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14" y="162"/>
                  </a:lnTo>
                  <a:lnTo>
                    <a:pt x="188" y="194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10" y="285"/>
                  </a:lnTo>
                  <a:lnTo>
                    <a:pt x="86" y="313"/>
                  </a:lnTo>
                  <a:lnTo>
                    <a:pt x="74" y="329"/>
                  </a:lnTo>
                  <a:lnTo>
                    <a:pt x="64" y="345"/>
                  </a:lnTo>
                  <a:lnTo>
                    <a:pt x="64" y="345"/>
                  </a:lnTo>
                  <a:lnTo>
                    <a:pt x="25" y="405"/>
                  </a:lnTo>
                  <a:lnTo>
                    <a:pt x="25" y="405"/>
                  </a:lnTo>
                  <a:lnTo>
                    <a:pt x="18" y="413"/>
                  </a:lnTo>
                  <a:lnTo>
                    <a:pt x="9" y="421"/>
                  </a:lnTo>
                  <a:lnTo>
                    <a:pt x="6" y="425"/>
                  </a:lnTo>
                  <a:lnTo>
                    <a:pt x="2" y="429"/>
                  </a:lnTo>
                  <a:lnTo>
                    <a:pt x="1" y="434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2"/>
                  </a:lnTo>
                  <a:lnTo>
                    <a:pt x="2" y="443"/>
                  </a:lnTo>
                  <a:lnTo>
                    <a:pt x="6" y="444"/>
                  </a:lnTo>
                  <a:lnTo>
                    <a:pt x="10" y="443"/>
                  </a:lnTo>
                  <a:lnTo>
                    <a:pt x="12" y="442"/>
                  </a:lnTo>
                  <a:lnTo>
                    <a:pt x="12" y="439"/>
                  </a:lnTo>
                  <a:lnTo>
                    <a:pt x="12" y="439"/>
                  </a:lnTo>
                  <a:lnTo>
                    <a:pt x="13" y="435"/>
                  </a:lnTo>
                  <a:lnTo>
                    <a:pt x="16" y="431"/>
                  </a:lnTo>
                  <a:lnTo>
                    <a:pt x="23" y="421"/>
                  </a:lnTo>
                  <a:lnTo>
                    <a:pt x="33" y="412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56" y="376"/>
                  </a:lnTo>
                  <a:lnTo>
                    <a:pt x="65" y="363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98" y="319"/>
                  </a:lnTo>
                  <a:lnTo>
                    <a:pt x="123" y="289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96" y="202"/>
                  </a:lnTo>
                  <a:lnTo>
                    <a:pt x="217" y="17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78" y="94"/>
                  </a:lnTo>
                  <a:lnTo>
                    <a:pt x="301" y="65"/>
                  </a:lnTo>
                  <a:lnTo>
                    <a:pt x="301" y="65"/>
                  </a:lnTo>
                  <a:lnTo>
                    <a:pt x="311" y="51"/>
                  </a:lnTo>
                  <a:lnTo>
                    <a:pt x="322" y="35"/>
                  </a:lnTo>
                  <a:lnTo>
                    <a:pt x="327" y="28"/>
                  </a:lnTo>
                  <a:lnTo>
                    <a:pt x="332" y="21"/>
                  </a:lnTo>
                  <a:lnTo>
                    <a:pt x="339" y="15"/>
                  </a:lnTo>
                  <a:lnTo>
                    <a:pt x="345" y="10"/>
                  </a:lnTo>
                  <a:lnTo>
                    <a:pt x="345" y="10"/>
                  </a:lnTo>
                  <a:lnTo>
                    <a:pt x="348" y="9"/>
                  </a:lnTo>
                  <a:lnTo>
                    <a:pt x="349" y="6"/>
                  </a:lnTo>
                  <a:lnTo>
                    <a:pt x="348" y="2"/>
                  </a:lnTo>
                  <a:lnTo>
                    <a:pt x="344" y="0"/>
                  </a:lnTo>
                  <a:lnTo>
                    <a:pt x="343" y="0"/>
                  </a:lnTo>
                  <a:lnTo>
                    <a:pt x="340" y="1"/>
                  </a:lnTo>
                  <a:lnTo>
                    <a:pt x="34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chenying0907 890"/>
            <p:cNvSpPr>
              <a:spLocks/>
            </p:cNvSpPr>
            <p:nvPr/>
          </p:nvSpPr>
          <p:spPr bwMode="auto">
            <a:xfrm>
              <a:off x="3362326" y="3660776"/>
              <a:ext cx="88900" cy="106363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31"/>
                </a:cxn>
                <a:cxn ang="0">
                  <a:pos x="156" y="62"/>
                </a:cxn>
                <a:cxn ang="0">
                  <a:pos x="128" y="94"/>
                </a:cxn>
                <a:cxn ang="0">
                  <a:pos x="102" y="127"/>
                </a:cxn>
                <a:cxn ang="0">
                  <a:pos x="102" y="127"/>
                </a:cxn>
                <a:cxn ang="0">
                  <a:pos x="75" y="163"/>
                </a:cxn>
                <a:cxn ang="0">
                  <a:pos x="47" y="201"/>
                </a:cxn>
                <a:cxn ang="0">
                  <a:pos x="47" y="201"/>
                </a:cxn>
                <a:cxn ang="0">
                  <a:pos x="35" y="215"/>
                </a:cxn>
                <a:cxn ang="0">
                  <a:pos x="22" y="229"/>
                </a:cxn>
                <a:cxn ang="0">
                  <a:pos x="11" y="243"/>
                </a:cxn>
                <a:cxn ang="0">
                  <a:pos x="0" y="259"/>
                </a:cxn>
                <a:cxn ang="0">
                  <a:pos x="0" y="259"/>
                </a:cxn>
                <a:cxn ang="0">
                  <a:pos x="0" y="261"/>
                </a:cxn>
                <a:cxn ang="0">
                  <a:pos x="0" y="264"/>
                </a:cxn>
                <a:cxn ang="0">
                  <a:pos x="3" y="266"/>
                </a:cxn>
                <a:cxn ang="0">
                  <a:pos x="7" y="268"/>
                </a:cxn>
                <a:cxn ang="0">
                  <a:pos x="9" y="266"/>
                </a:cxn>
                <a:cxn ang="0">
                  <a:pos x="11" y="265"/>
                </a:cxn>
                <a:cxn ang="0">
                  <a:pos x="11" y="265"/>
                </a:cxn>
                <a:cxn ang="0">
                  <a:pos x="16" y="256"/>
                </a:cxn>
                <a:cxn ang="0">
                  <a:pos x="22" y="247"/>
                </a:cxn>
                <a:cxn ang="0">
                  <a:pos x="34" y="231"/>
                </a:cxn>
                <a:cxn ang="0">
                  <a:pos x="49" y="217"/>
                </a:cxn>
                <a:cxn ang="0">
                  <a:pos x="62" y="201"/>
                </a:cxn>
                <a:cxn ang="0">
                  <a:pos x="62" y="201"/>
                </a:cxn>
                <a:cxn ang="0">
                  <a:pos x="84" y="171"/>
                </a:cxn>
                <a:cxn ang="0">
                  <a:pos x="106" y="141"/>
                </a:cxn>
                <a:cxn ang="0">
                  <a:pos x="106" y="141"/>
                </a:cxn>
                <a:cxn ang="0">
                  <a:pos x="132" y="107"/>
                </a:cxn>
                <a:cxn ang="0">
                  <a:pos x="161" y="73"/>
                </a:cxn>
                <a:cxn ang="0">
                  <a:pos x="191" y="40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3" y="8"/>
                </a:cxn>
                <a:cxn ang="0">
                  <a:pos x="223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3" h="268">
                  <a:moveTo>
                    <a:pt x="213" y="1"/>
                  </a:moveTo>
                  <a:lnTo>
                    <a:pt x="213" y="1"/>
                  </a:lnTo>
                  <a:lnTo>
                    <a:pt x="185" y="31"/>
                  </a:lnTo>
                  <a:lnTo>
                    <a:pt x="156" y="62"/>
                  </a:lnTo>
                  <a:lnTo>
                    <a:pt x="128" y="94"/>
                  </a:lnTo>
                  <a:lnTo>
                    <a:pt x="102" y="127"/>
                  </a:lnTo>
                  <a:lnTo>
                    <a:pt x="102" y="127"/>
                  </a:lnTo>
                  <a:lnTo>
                    <a:pt x="75" y="163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35" y="215"/>
                  </a:lnTo>
                  <a:lnTo>
                    <a:pt x="22" y="229"/>
                  </a:lnTo>
                  <a:lnTo>
                    <a:pt x="11" y="24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61"/>
                  </a:lnTo>
                  <a:lnTo>
                    <a:pt x="0" y="264"/>
                  </a:lnTo>
                  <a:lnTo>
                    <a:pt x="3" y="266"/>
                  </a:lnTo>
                  <a:lnTo>
                    <a:pt x="7" y="268"/>
                  </a:lnTo>
                  <a:lnTo>
                    <a:pt x="9" y="266"/>
                  </a:lnTo>
                  <a:lnTo>
                    <a:pt x="11" y="265"/>
                  </a:lnTo>
                  <a:lnTo>
                    <a:pt x="11" y="265"/>
                  </a:lnTo>
                  <a:lnTo>
                    <a:pt x="16" y="256"/>
                  </a:lnTo>
                  <a:lnTo>
                    <a:pt x="22" y="247"/>
                  </a:lnTo>
                  <a:lnTo>
                    <a:pt x="34" y="231"/>
                  </a:lnTo>
                  <a:lnTo>
                    <a:pt x="49" y="217"/>
                  </a:lnTo>
                  <a:lnTo>
                    <a:pt x="62" y="201"/>
                  </a:lnTo>
                  <a:lnTo>
                    <a:pt x="62" y="201"/>
                  </a:lnTo>
                  <a:lnTo>
                    <a:pt x="84" y="171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32" y="107"/>
                  </a:lnTo>
                  <a:lnTo>
                    <a:pt x="161" y="73"/>
                  </a:lnTo>
                  <a:lnTo>
                    <a:pt x="191" y="40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3" y="8"/>
                  </a:lnTo>
                  <a:lnTo>
                    <a:pt x="223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chenying0907 891"/>
            <p:cNvSpPr>
              <a:spLocks/>
            </p:cNvSpPr>
            <p:nvPr/>
          </p:nvSpPr>
          <p:spPr bwMode="auto">
            <a:xfrm>
              <a:off x="3398838" y="3705226"/>
              <a:ext cx="47625" cy="66675"/>
            </a:xfrm>
            <a:custGeom>
              <a:avLst/>
              <a:gdLst/>
              <a:ahLst/>
              <a:cxnLst>
                <a:cxn ang="0">
                  <a:pos x="108" y="4"/>
                </a:cxn>
                <a:cxn ang="0">
                  <a:pos x="108" y="4"/>
                </a:cxn>
                <a:cxn ang="0">
                  <a:pos x="106" y="14"/>
                </a:cxn>
                <a:cxn ang="0">
                  <a:pos x="102" y="21"/>
                </a:cxn>
                <a:cxn ang="0">
                  <a:pos x="97" y="29"/>
                </a:cxn>
                <a:cxn ang="0">
                  <a:pos x="90" y="37"/>
                </a:cxn>
                <a:cxn ang="0">
                  <a:pos x="76" y="53"/>
                </a:cxn>
                <a:cxn ang="0">
                  <a:pos x="64" y="67"/>
                </a:cxn>
                <a:cxn ang="0">
                  <a:pos x="64" y="67"/>
                </a:cxn>
                <a:cxn ang="0">
                  <a:pos x="48" y="89"/>
                </a:cxn>
                <a:cxn ang="0">
                  <a:pos x="34" y="113"/>
                </a:cxn>
                <a:cxn ang="0">
                  <a:pos x="18" y="135"/>
                </a:cxn>
                <a:cxn ang="0">
                  <a:pos x="10" y="146"/>
                </a:cxn>
                <a:cxn ang="0">
                  <a:pos x="1" y="156"/>
                </a:cxn>
                <a:cxn ang="0">
                  <a:pos x="1" y="156"/>
                </a:cxn>
                <a:cxn ang="0">
                  <a:pos x="0" y="159"/>
                </a:cxn>
                <a:cxn ang="0">
                  <a:pos x="0" y="160"/>
                </a:cxn>
                <a:cxn ang="0">
                  <a:pos x="1" y="164"/>
                </a:cxn>
                <a:cxn ang="0">
                  <a:pos x="5" y="167"/>
                </a:cxn>
                <a:cxn ang="0">
                  <a:pos x="8" y="165"/>
                </a:cxn>
                <a:cxn ang="0">
                  <a:pos x="9" y="164"/>
                </a:cxn>
                <a:cxn ang="0">
                  <a:pos x="9" y="164"/>
                </a:cxn>
                <a:cxn ang="0">
                  <a:pos x="26" y="144"/>
                </a:cxn>
                <a:cxn ang="0">
                  <a:pos x="40" y="123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4" y="71"/>
                </a:cxn>
                <a:cxn ang="0">
                  <a:pos x="82" y="63"/>
                </a:cxn>
                <a:cxn ang="0">
                  <a:pos x="98" y="46"/>
                </a:cxn>
                <a:cxn ang="0">
                  <a:pos x="104" y="37"/>
                </a:cxn>
                <a:cxn ang="0">
                  <a:pos x="111" y="28"/>
                </a:cxn>
                <a:cxn ang="0">
                  <a:pos x="116" y="17"/>
                </a:cxn>
                <a:cxn ang="0">
                  <a:pos x="119" y="7"/>
                </a:cxn>
                <a:cxn ang="0">
                  <a:pos x="119" y="7"/>
                </a:cxn>
                <a:cxn ang="0">
                  <a:pos x="119" y="6"/>
                </a:cxn>
                <a:cxn ang="0">
                  <a:pos x="117" y="3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1" y="0"/>
                </a:cxn>
                <a:cxn ang="0">
                  <a:pos x="108" y="2"/>
                </a:cxn>
                <a:cxn ang="0">
                  <a:pos x="108" y="4"/>
                </a:cxn>
                <a:cxn ang="0">
                  <a:pos x="108" y="4"/>
                </a:cxn>
              </a:cxnLst>
              <a:rect l="0" t="0" r="r" b="b"/>
              <a:pathLst>
                <a:path w="119" h="167">
                  <a:moveTo>
                    <a:pt x="108" y="4"/>
                  </a:moveTo>
                  <a:lnTo>
                    <a:pt x="108" y="4"/>
                  </a:lnTo>
                  <a:lnTo>
                    <a:pt x="106" y="14"/>
                  </a:lnTo>
                  <a:lnTo>
                    <a:pt x="102" y="21"/>
                  </a:lnTo>
                  <a:lnTo>
                    <a:pt x="97" y="29"/>
                  </a:lnTo>
                  <a:lnTo>
                    <a:pt x="90" y="37"/>
                  </a:lnTo>
                  <a:lnTo>
                    <a:pt x="76" y="5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48" y="89"/>
                  </a:lnTo>
                  <a:lnTo>
                    <a:pt x="34" y="113"/>
                  </a:lnTo>
                  <a:lnTo>
                    <a:pt x="18" y="135"/>
                  </a:lnTo>
                  <a:lnTo>
                    <a:pt x="10" y="14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9"/>
                  </a:lnTo>
                  <a:lnTo>
                    <a:pt x="0" y="160"/>
                  </a:lnTo>
                  <a:lnTo>
                    <a:pt x="1" y="164"/>
                  </a:lnTo>
                  <a:lnTo>
                    <a:pt x="5" y="167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26" y="144"/>
                  </a:lnTo>
                  <a:lnTo>
                    <a:pt x="40" y="123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98" y="46"/>
                  </a:lnTo>
                  <a:lnTo>
                    <a:pt x="104" y="37"/>
                  </a:lnTo>
                  <a:lnTo>
                    <a:pt x="111" y="28"/>
                  </a:lnTo>
                  <a:lnTo>
                    <a:pt x="116" y="1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1" y="0"/>
                  </a:lnTo>
                  <a:lnTo>
                    <a:pt x="108" y="2"/>
                  </a:lnTo>
                  <a:lnTo>
                    <a:pt x="108" y="4"/>
                  </a:lnTo>
                  <a:lnTo>
                    <a:pt x="10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chenying0907 892"/>
            <p:cNvSpPr>
              <a:spLocks/>
            </p:cNvSpPr>
            <p:nvPr/>
          </p:nvSpPr>
          <p:spPr bwMode="auto">
            <a:xfrm>
              <a:off x="3432176" y="3724276"/>
              <a:ext cx="47625" cy="53975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74" y="38"/>
                </a:cxn>
                <a:cxn ang="0">
                  <a:pos x="57" y="56"/>
                </a:cxn>
                <a:cxn ang="0">
                  <a:pos x="42" y="76"/>
                </a:cxn>
                <a:cxn ang="0">
                  <a:pos x="42" y="76"/>
                </a:cxn>
                <a:cxn ang="0">
                  <a:pos x="30" y="89"/>
                </a:cxn>
                <a:cxn ang="0">
                  <a:pos x="18" y="101"/>
                </a:cxn>
                <a:cxn ang="0">
                  <a:pos x="13" y="107"/>
                </a:cxn>
                <a:cxn ang="0">
                  <a:pos x="8" y="114"/>
                </a:cxn>
                <a:cxn ang="0">
                  <a:pos x="4" y="122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4" y="136"/>
                </a:cxn>
                <a:cxn ang="0">
                  <a:pos x="8" y="136"/>
                </a:cxn>
                <a:cxn ang="0">
                  <a:pos x="10" y="135"/>
                </a:cxn>
                <a:cxn ang="0">
                  <a:pos x="12" y="132"/>
                </a:cxn>
                <a:cxn ang="0">
                  <a:pos x="12" y="132"/>
                </a:cxn>
                <a:cxn ang="0">
                  <a:pos x="14" y="124"/>
                </a:cxn>
                <a:cxn ang="0">
                  <a:pos x="19" y="117"/>
                </a:cxn>
                <a:cxn ang="0">
                  <a:pos x="25" y="109"/>
                </a:cxn>
                <a:cxn ang="0">
                  <a:pos x="31" y="102"/>
                </a:cxn>
                <a:cxn ang="0">
                  <a:pos x="43" y="89"/>
                </a:cxn>
                <a:cxn ang="0">
                  <a:pos x="56" y="76"/>
                </a:cxn>
                <a:cxn ang="0">
                  <a:pos x="56" y="76"/>
                </a:cxn>
                <a:cxn ang="0">
                  <a:pos x="70" y="59"/>
                </a:cxn>
                <a:cxn ang="0">
                  <a:pos x="86" y="42"/>
                </a:cxn>
                <a:cxn ang="0">
                  <a:pos x="119" y="9"/>
                </a:cxn>
                <a:cxn ang="0">
                  <a:pos x="119" y="9"/>
                </a:cxn>
                <a:cxn ang="0">
                  <a:pos x="120" y="8"/>
                </a:cxn>
                <a:cxn ang="0">
                  <a:pos x="120" y="5"/>
                </a:cxn>
                <a:cxn ang="0">
                  <a:pos x="117" y="2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20" h="136">
                  <a:moveTo>
                    <a:pt x="110" y="2"/>
                  </a:moveTo>
                  <a:lnTo>
                    <a:pt x="110" y="2"/>
                  </a:lnTo>
                  <a:lnTo>
                    <a:pt x="74" y="38"/>
                  </a:lnTo>
                  <a:lnTo>
                    <a:pt x="57" y="5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0" y="89"/>
                  </a:lnTo>
                  <a:lnTo>
                    <a:pt x="18" y="101"/>
                  </a:lnTo>
                  <a:lnTo>
                    <a:pt x="13" y="107"/>
                  </a:lnTo>
                  <a:lnTo>
                    <a:pt x="8" y="114"/>
                  </a:lnTo>
                  <a:lnTo>
                    <a:pt x="4" y="12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4" y="136"/>
                  </a:lnTo>
                  <a:lnTo>
                    <a:pt x="8" y="136"/>
                  </a:lnTo>
                  <a:lnTo>
                    <a:pt x="10" y="135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4" y="124"/>
                  </a:lnTo>
                  <a:lnTo>
                    <a:pt x="19" y="117"/>
                  </a:lnTo>
                  <a:lnTo>
                    <a:pt x="25" y="109"/>
                  </a:lnTo>
                  <a:lnTo>
                    <a:pt x="31" y="102"/>
                  </a:lnTo>
                  <a:lnTo>
                    <a:pt x="43" y="89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0" y="59"/>
                  </a:lnTo>
                  <a:lnTo>
                    <a:pt x="86" y="42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0" y="8"/>
                  </a:lnTo>
                  <a:lnTo>
                    <a:pt x="120" y="5"/>
                  </a:lnTo>
                  <a:lnTo>
                    <a:pt x="117" y="2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chenying0907 893"/>
            <p:cNvSpPr>
              <a:spLocks/>
            </p:cNvSpPr>
            <p:nvPr/>
          </p:nvSpPr>
          <p:spPr bwMode="auto">
            <a:xfrm>
              <a:off x="3463926" y="3732213"/>
              <a:ext cx="38100" cy="47625"/>
            </a:xfrm>
            <a:custGeom>
              <a:avLst/>
              <a:gdLst/>
              <a:ahLst/>
              <a:cxnLst>
                <a:cxn ang="0">
                  <a:pos x="86" y="3"/>
                </a:cxn>
                <a:cxn ang="0">
                  <a:pos x="86" y="3"/>
                </a:cxn>
                <a:cxn ang="0">
                  <a:pos x="74" y="23"/>
                </a:cxn>
                <a:cxn ang="0">
                  <a:pos x="60" y="41"/>
                </a:cxn>
                <a:cxn ang="0">
                  <a:pos x="44" y="58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18" y="82"/>
                </a:cxn>
                <a:cxn ang="0">
                  <a:pos x="7" y="92"/>
                </a:cxn>
                <a:cxn ang="0">
                  <a:pos x="3" y="99"/>
                </a:cxn>
                <a:cxn ang="0">
                  <a:pos x="1" y="104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1" y="118"/>
                </a:cxn>
                <a:cxn ang="0">
                  <a:pos x="3" y="119"/>
                </a:cxn>
                <a:cxn ang="0">
                  <a:pos x="7" y="121"/>
                </a:cxn>
                <a:cxn ang="0">
                  <a:pos x="10" y="118"/>
                </a:cxn>
                <a:cxn ang="0">
                  <a:pos x="11" y="116"/>
                </a:cxn>
                <a:cxn ang="0">
                  <a:pos x="11" y="113"/>
                </a:cxn>
                <a:cxn ang="0">
                  <a:pos x="11" y="113"/>
                </a:cxn>
                <a:cxn ang="0">
                  <a:pos x="11" y="109"/>
                </a:cxn>
                <a:cxn ang="0">
                  <a:pos x="14" y="102"/>
                </a:cxn>
                <a:cxn ang="0">
                  <a:pos x="18" y="97"/>
                </a:cxn>
                <a:cxn ang="0">
                  <a:pos x="23" y="92"/>
                </a:cxn>
                <a:cxn ang="0">
                  <a:pos x="35" y="82"/>
                </a:cxn>
                <a:cxn ang="0">
                  <a:pos x="44" y="74"/>
                </a:cxn>
                <a:cxn ang="0">
                  <a:pos x="44" y="74"/>
                </a:cxn>
                <a:cxn ang="0">
                  <a:pos x="58" y="59"/>
                </a:cxn>
                <a:cxn ang="0">
                  <a:pos x="73" y="44"/>
                </a:cxn>
                <a:cxn ang="0">
                  <a:pos x="86" y="27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0" y="0"/>
                </a:cxn>
                <a:cxn ang="0">
                  <a:pos x="88" y="2"/>
                </a:cxn>
                <a:cxn ang="0">
                  <a:pos x="86" y="3"/>
                </a:cxn>
                <a:cxn ang="0">
                  <a:pos x="86" y="3"/>
                </a:cxn>
              </a:cxnLst>
              <a:rect l="0" t="0" r="r" b="b"/>
              <a:pathLst>
                <a:path w="96" h="121">
                  <a:moveTo>
                    <a:pt x="86" y="3"/>
                  </a:moveTo>
                  <a:lnTo>
                    <a:pt x="86" y="3"/>
                  </a:lnTo>
                  <a:lnTo>
                    <a:pt x="74" y="23"/>
                  </a:lnTo>
                  <a:lnTo>
                    <a:pt x="60" y="41"/>
                  </a:lnTo>
                  <a:lnTo>
                    <a:pt x="44" y="58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18" y="82"/>
                  </a:lnTo>
                  <a:lnTo>
                    <a:pt x="7" y="92"/>
                  </a:lnTo>
                  <a:lnTo>
                    <a:pt x="3" y="99"/>
                  </a:lnTo>
                  <a:lnTo>
                    <a:pt x="1" y="104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18"/>
                  </a:lnTo>
                  <a:lnTo>
                    <a:pt x="3" y="119"/>
                  </a:lnTo>
                  <a:lnTo>
                    <a:pt x="7" y="121"/>
                  </a:lnTo>
                  <a:lnTo>
                    <a:pt x="10" y="118"/>
                  </a:lnTo>
                  <a:lnTo>
                    <a:pt x="11" y="116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09"/>
                  </a:lnTo>
                  <a:lnTo>
                    <a:pt x="14" y="102"/>
                  </a:lnTo>
                  <a:lnTo>
                    <a:pt x="18" y="97"/>
                  </a:lnTo>
                  <a:lnTo>
                    <a:pt x="23" y="92"/>
                  </a:lnTo>
                  <a:lnTo>
                    <a:pt x="35" y="82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58" y="59"/>
                  </a:lnTo>
                  <a:lnTo>
                    <a:pt x="73" y="44"/>
                  </a:lnTo>
                  <a:lnTo>
                    <a:pt x="86" y="27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3"/>
                  </a:lnTo>
                  <a:lnTo>
                    <a:pt x="8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chenying0907 894"/>
            <p:cNvSpPr>
              <a:spLocks/>
            </p:cNvSpPr>
            <p:nvPr/>
          </p:nvSpPr>
          <p:spPr bwMode="auto">
            <a:xfrm>
              <a:off x="3511551" y="3668713"/>
              <a:ext cx="79375" cy="104775"/>
            </a:xfrm>
            <a:custGeom>
              <a:avLst/>
              <a:gdLst/>
              <a:ahLst/>
              <a:cxnLst>
                <a:cxn ang="0">
                  <a:pos x="190" y="1"/>
                </a:cxn>
                <a:cxn ang="0">
                  <a:pos x="190" y="1"/>
                </a:cxn>
                <a:cxn ang="0">
                  <a:pos x="161" y="33"/>
                </a:cxn>
                <a:cxn ang="0">
                  <a:pos x="132" y="65"/>
                </a:cxn>
                <a:cxn ang="0">
                  <a:pos x="106" y="98"/>
                </a:cxn>
                <a:cxn ang="0">
                  <a:pos x="80" y="132"/>
                </a:cxn>
                <a:cxn ang="0">
                  <a:pos x="80" y="132"/>
                </a:cxn>
                <a:cxn ang="0">
                  <a:pos x="67" y="153"/>
                </a:cxn>
                <a:cxn ang="0">
                  <a:pos x="54" y="174"/>
                </a:cxn>
                <a:cxn ang="0">
                  <a:pos x="40" y="193"/>
                </a:cxn>
                <a:cxn ang="0">
                  <a:pos x="33" y="204"/>
                </a:cxn>
                <a:cxn ang="0">
                  <a:pos x="25" y="213"/>
                </a:cxn>
                <a:cxn ang="0">
                  <a:pos x="25" y="213"/>
                </a:cxn>
                <a:cxn ang="0">
                  <a:pos x="16" y="222"/>
                </a:cxn>
                <a:cxn ang="0">
                  <a:pos x="9" y="233"/>
                </a:cxn>
                <a:cxn ang="0">
                  <a:pos x="3" y="244"/>
                </a:cxn>
                <a:cxn ang="0">
                  <a:pos x="0" y="258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1" y="261"/>
                </a:cxn>
                <a:cxn ang="0">
                  <a:pos x="3" y="261"/>
                </a:cxn>
                <a:cxn ang="0">
                  <a:pos x="5" y="263"/>
                </a:cxn>
                <a:cxn ang="0">
                  <a:pos x="9" y="261"/>
                </a:cxn>
                <a:cxn ang="0">
                  <a:pos x="10" y="259"/>
                </a:cxn>
                <a:cxn ang="0">
                  <a:pos x="12" y="258"/>
                </a:cxn>
                <a:cxn ang="0">
                  <a:pos x="12" y="258"/>
                </a:cxn>
                <a:cxn ang="0">
                  <a:pos x="13" y="248"/>
                </a:cxn>
                <a:cxn ang="0">
                  <a:pos x="17" y="241"/>
                </a:cxn>
                <a:cxn ang="0">
                  <a:pos x="22" y="233"/>
                </a:cxn>
                <a:cxn ang="0">
                  <a:pos x="27" y="225"/>
                </a:cxn>
                <a:cxn ang="0">
                  <a:pos x="40" y="210"/>
                </a:cxn>
                <a:cxn ang="0">
                  <a:pos x="51" y="196"/>
                </a:cxn>
                <a:cxn ang="0">
                  <a:pos x="51" y="196"/>
                </a:cxn>
                <a:cxn ang="0">
                  <a:pos x="76" y="159"/>
                </a:cxn>
                <a:cxn ang="0">
                  <a:pos x="88" y="141"/>
                </a:cxn>
                <a:cxn ang="0">
                  <a:pos x="101" y="124"/>
                </a:cxn>
                <a:cxn ang="0">
                  <a:pos x="101" y="124"/>
                </a:cxn>
                <a:cxn ang="0">
                  <a:pos x="148" y="65"/>
                </a:cxn>
                <a:cxn ang="0">
                  <a:pos x="173" y="37"/>
                </a:cxn>
                <a:cxn ang="0">
                  <a:pos x="197" y="10"/>
                </a:cxn>
                <a:cxn ang="0">
                  <a:pos x="197" y="10"/>
                </a:cxn>
                <a:cxn ang="0">
                  <a:pos x="199" y="8"/>
                </a:cxn>
                <a:cxn ang="0">
                  <a:pos x="200" y="5"/>
                </a:cxn>
                <a:cxn ang="0">
                  <a:pos x="197" y="1"/>
                </a:cxn>
                <a:cxn ang="0">
                  <a:pos x="193" y="0"/>
                </a:cxn>
                <a:cxn ang="0">
                  <a:pos x="192" y="0"/>
                </a:cxn>
                <a:cxn ang="0">
                  <a:pos x="190" y="1"/>
                </a:cxn>
                <a:cxn ang="0">
                  <a:pos x="190" y="1"/>
                </a:cxn>
              </a:cxnLst>
              <a:rect l="0" t="0" r="r" b="b"/>
              <a:pathLst>
                <a:path w="200" h="263">
                  <a:moveTo>
                    <a:pt x="190" y="1"/>
                  </a:moveTo>
                  <a:lnTo>
                    <a:pt x="190" y="1"/>
                  </a:lnTo>
                  <a:lnTo>
                    <a:pt x="161" y="33"/>
                  </a:lnTo>
                  <a:lnTo>
                    <a:pt x="132" y="65"/>
                  </a:lnTo>
                  <a:lnTo>
                    <a:pt x="106" y="9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67" y="153"/>
                  </a:lnTo>
                  <a:lnTo>
                    <a:pt x="54" y="174"/>
                  </a:lnTo>
                  <a:lnTo>
                    <a:pt x="40" y="193"/>
                  </a:lnTo>
                  <a:lnTo>
                    <a:pt x="33" y="204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6" y="222"/>
                  </a:lnTo>
                  <a:lnTo>
                    <a:pt x="9" y="233"/>
                  </a:lnTo>
                  <a:lnTo>
                    <a:pt x="3" y="24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1" y="261"/>
                  </a:lnTo>
                  <a:lnTo>
                    <a:pt x="3" y="261"/>
                  </a:lnTo>
                  <a:lnTo>
                    <a:pt x="5" y="263"/>
                  </a:lnTo>
                  <a:lnTo>
                    <a:pt x="9" y="261"/>
                  </a:lnTo>
                  <a:lnTo>
                    <a:pt x="10" y="259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3" y="248"/>
                  </a:lnTo>
                  <a:lnTo>
                    <a:pt x="17" y="241"/>
                  </a:lnTo>
                  <a:lnTo>
                    <a:pt x="22" y="233"/>
                  </a:lnTo>
                  <a:lnTo>
                    <a:pt x="27" y="225"/>
                  </a:lnTo>
                  <a:lnTo>
                    <a:pt x="40" y="210"/>
                  </a:lnTo>
                  <a:lnTo>
                    <a:pt x="51" y="196"/>
                  </a:lnTo>
                  <a:lnTo>
                    <a:pt x="51" y="196"/>
                  </a:lnTo>
                  <a:lnTo>
                    <a:pt x="76" y="159"/>
                  </a:lnTo>
                  <a:lnTo>
                    <a:pt x="88" y="141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48" y="65"/>
                  </a:lnTo>
                  <a:lnTo>
                    <a:pt x="173" y="37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199" y="8"/>
                  </a:lnTo>
                  <a:lnTo>
                    <a:pt x="200" y="5"/>
                  </a:lnTo>
                  <a:lnTo>
                    <a:pt x="197" y="1"/>
                  </a:lnTo>
                  <a:lnTo>
                    <a:pt x="193" y="0"/>
                  </a:lnTo>
                  <a:lnTo>
                    <a:pt x="192" y="0"/>
                  </a:lnTo>
                  <a:lnTo>
                    <a:pt x="190" y="1"/>
                  </a:lnTo>
                  <a:lnTo>
                    <a:pt x="19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chenying0907 895"/>
            <p:cNvSpPr>
              <a:spLocks/>
            </p:cNvSpPr>
            <p:nvPr/>
          </p:nvSpPr>
          <p:spPr bwMode="auto">
            <a:xfrm>
              <a:off x="3559176" y="3678238"/>
              <a:ext cx="74613" cy="98425"/>
            </a:xfrm>
            <a:custGeom>
              <a:avLst/>
              <a:gdLst/>
              <a:ahLst/>
              <a:cxnLst>
                <a:cxn ang="0">
                  <a:pos x="178" y="2"/>
                </a:cxn>
                <a:cxn ang="0">
                  <a:pos x="178" y="2"/>
                </a:cxn>
                <a:cxn ang="0">
                  <a:pos x="165" y="12"/>
                </a:cxn>
                <a:cxn ang="0">
                  <a:pos x="151" y="24"/>
                </a:cxn>
                <a:cxn ang="0">
                  <a:pos x="136" y="36"/>
                </a:cxn>
                <a:cxn ang="0">
                  <a:pos x="131" y="42"/>
                </a:cxn>
                <a:cxn ang="0">
                  <a:pos x="126" y="49"/>
                </a:cxn>
                <a:cxn ang="0">
                  <a:pos x="126" y="49"/>
                </a:cxn>
                <a:cxn ang="0">
                  <a:pos x="104" y="82"/>
                </a:cxn>
                <a:cxn ang="0">
                  <a:pos x="80" y="116"/>
                </a:cxn>
                <a:cxn ang="0">
                  <a:pos x="80" y="116"/>
                </a:cxn>
                <a:cxn ang="0">
                  <a:pos x="68" y="133"/>
                </a:cxn>
                <a:cxn ang="0">
                  <a:pos x="56" y="151"/>
                </a:cxn>
                <a:cxn ang="0">
                  <a:pos x="34" y="189"/>
                </a:cxn>
                <a:cxn ang="0">
                  <a:pos x="34" y="189"/>
                </a:cxn>
                <a:cxn ang="0">
                  <a:pos x="25" y="201"/>
                </a:cxn>
                <a:cxn ang="0">
                  <a:pos x="15" y="212"/>
                </a:cxn>
                <a:cxn ang="0">
                  <a:pos x="5" y="224"/>
                </a:cxn>
                <a:cxn ang="0">
                  <a:pos x="2" y="231"/>
                </a:cxn>
                <a:cxn ang="0">
                  <a:pos x="0" y="238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0" y="242"/>
                </a:cxn>
                <a:cxn ang="0">
                  <a:pos x="4" y="245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3" y="235"/>
                </a:cxn>
                <a:cxn ang="0">
                  <a:pos x="17" y="228"/>
                </a:cxn>
                <a:cxn ang="0">
                  <a:pos x="29" y="219"/>
                </a:cxn>
                <a:cxn ang="0">
                  <a:pos x="29" y="219"/>
                </a:cxn>
                <a:cxn ang="0">
                  <a:pos x="33" y="214"/>
                </a:cxn>
                <a:cxn ang="0">
                  <a:pos x="37" y="207"/>
                </a:cxn>
                <a:cxn ang="0">
                  <a:pos x="45" y="195"/>
                </a:cxn>
                <a:cxn ang="0">
                  <a:pos x="45" y="195"/>
                </a:cxn>
                <a:cxn ang="0">
                  <a:pos x="84" y="129"/>
                </a:cxn>
                <a:cxn ang="0">
                  <a:pos x="84" y="129"/>
                </a:cxn>
                <a:cxn ang="0">
                  <a:pos x="94" y="114"/>
                </a:cxn>
                <a:cxn ang="0">
                  <a:pos x="104" y="100"/>
                </a:cxn>
                <a:cxn ang="0">
                  <a:pos x="124" y="72"/>
                </a:cxn>
                <a:cxn ang="0">
                  <a:pos x="124" y="72"/>
                </a:cxn>
                <a:cxn ang="0">
                  <a:pos x="131" y="63"/>
                </a:cxn>
                <a:cxn ang="0">
                  <a:pos x="138" y="54"/>
                </a:cxn>
                <a:cxn ang="0">
                  <a:pos x="153" y="40"/>
                </a:cxn>
                <a:cxn ang="0">
                  <a:pos x="186" y="10"/>
                </a:cxn>
                <a:cxn ang="0">
                  <a:pos x="186" y="10"/>
                </a:cxn>
                <a:cxn ang="0">
                  <a:pos x="187" y="7"/>
                </a:cxn>
                <a:cxn ang="0">
                  <a:pos x="189" y="6"/>
                </a:cxn>
                <a:cxn ang="0">
                  <a:pos x="186" y="2"/>
                </a:cxn>
                <a:cxn ang="0">
                  <a:pos x="182" y="0"/>
                </a:cxn>
                <a:cxn ang="0">
                  <a:pos x="181" y="0"/>
                </a:cxn>
                <a:cxn ang="0">
                  <a:pos x="178" y="2"/>
                </a:cxn>
                <a:cxn ang="0">
                  <a:pos x="178" y="2"/>
                </a:cxn>
              </a:cxnLst>
              <a:rect l="0" t="0" r="r" b="b"/>
              <a:pathLst>
                <a:path w="189" h="245">
                  <a:moveTo>
                    <a:pt x="178" y="2"/>
                  </a:moveTo>
                  <a:lnTo>
                    <a:pt x="178" y="2"/>
                  </a:lnTo>
                  <a:lnTo>
                    <a:pt x="165" y="12"/>
                  </a:lnTo>
                  <a:lnTo>
                    <a:pt x="151" y="24"/>
                  </a:lnTo>
                  <a:lnTo>
                    <a:pt x="136" y="36"/>
                  </a:lnTo>
                  <a:lnTo>
                    <a:pt x="131" y="42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04" y="82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68" y="133"/>
                  </a:lnTo>
                  <a:lnTo>
                    <a:pt x="56" y="151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5" y="201"/>
                  </a:lnTo>
                  <a:lnTo>
                    <a:pt x="15" y="212"/>
                  </a:lnTo>
                  <a:lnTo>
                    <a:pt x="5" y="224"/>
                  </a:lnTo>
                  <a:lnTo>
                    <a:pt x="2" y="23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0" y="242"/>
                  </a:lnTo>
                  <a:lnTo>
                    <a:pt x="4" y="245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3" y="235"/>
                  </a:lnTo>
                  <a:lnTo>
                    <a:pt x="17" y="228"/>
                  </a:lnTo>
                  <a:lnTo>
                    <a:pt x="29" y="219"/>
                  </a:lnTo>
                  <a:lnTo>
                    <a:pt x="29" y="219"/>
                  </a:lnTo>
                  <a:lnTo>
                    <a:pt x="33" y="214"/>
                  </a:lnTo>
                  <a:lnTo>
                    <a:pt x="37" y="207"/>
                  </a:lnTo>
                  <a:lnTo>
                    <a:pt x="45" y="195"/>
                  </a:lnTo>
                  <a:lnTo>
                    <a:pt x="45" y="195"/>
                  </a:lnTo>
                  <a:lnTo>
                    <a:pt x="84" y="129"/>
                  </a:lnTo>
                  <a:lnTo>
                    <a:pt x="84" y="129"/>
                  </a:lnTo>
                  <a:lnTo>
                    <a:pt x="94" y="114"/>
                  </a:lnTo>
                  <a:lnTo>
                    <a:pt x="104" y="100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31" y="63"/>
                  </a:lnTo>
                  <a:lnTo>
                    <a:pt x="138" y="54"/>
                  </a:lnTo>
                  <a:lnTo>
                    <a:pt x="153" y="40"/>
                  </a:lnTo>
                  <a:lnTo>
                    <a:pt x="186" y="10"/>
                  </a:lnTo>
                  <a:lnTo>
                    <a:pt x="186" y="10"/>
                  </a:lnTo>
                  <a:lnTo>
                    <a:pt x="187" y="7"/>
                  </a:lnTo>
                  <a:lnTo>
                    <a:pt x="189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1" y="0"/>
                  </a:lnTo>
                  <a:lnTo>
                    <a:pt x="178" y="2"/>
                  </a:lnTo>
                  <a:lnTo>
                    <a:pt x="17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chenying0907 896"/>
            <p:cNvSpPr>
              <a:spLocks/>
            </p:cNvSpPr>
            <p:nvPr/>
          </p:nvSpPr>
          <p:spPr bwMode="auto">
            <a:xfrm>
              <a:off x="3594101" y="3630613"/>
              <a:ext cx="122238" cy="15240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80" y="22"/>
                </a:cxn>
                <a:cxn ang="0">
                  <a:pos x="263" y="43"/>
                </a:cxn>
                <a:cxn ang="0">
                  <a:pos x="228" y="86"/>
                </a:cxn>
                <a:cxn ang="0">
                  <a:pos x="228" y="86"/>
                </a:cxn>
                <a:cxn ang="0">
                  <a:pos x="190" y="132"/>
                </a:cxn>
                <a:cxn ang="0">
                  <a:pos x="173" y="154"/>
                </a:cxn>
                <a:cxn ang="0">
                  <a:pos x="156" y="179"/>
                </a:cxn>
                <a:cxn ang="0">
                  <a:pos x="156" y="179"/>
                </a:cxn>
                <a:cxn ang="0">
                  <a:pos x="135" y="205"/>
                </a:cxn>
                <a:cxn ang="0">
                  <a:pos x="114" y="230"/>
                </a:cxn>
                <a:cxn ang="0">
                  <a:pos x="70" y="280"/>
                </a:cxn>
                <a:cxn ang="0">
                  <a:pos x="70" y="280"/>
                </a:cxn>
                <a:cxn ang="0">
                  <a:pos x="53" y="302"/>
                </a:cxn>
                <a:cxn ang="0">
                  <a:pos x="36" y="327"/>
                </a:cxn>
                <a:cxn ang="0">
                  <a:pos x="20" y="351"/>
                </a:cxn>
                <a:cxn ang="0">
                  <a:pos x="11" y="361"/>
                </a:cxn>
                <a:cxn ang="0">
                  <a:pos x="2" y="373"/>
                </a:cxn>
                <a:cxn ang="0">
                  <a:pos x="2" y="373"/>
                </a:cxn>
                <a:cxn ang="0">
                  <a:pos x="0" y="375"/>
                </a:cxn>
                <a:cxn ang="0">
                  <a:pos x="0" y="377"/>
                </a:cxn>
                <a:cxn ang="0">
                  <a:pos x="3" y="381"/>
                </a:cxn>
                <a:cxn ang="0">
                  <a:pos x="5" y="382"/>
                </a:cxn>
                <a:cxn ang="0">
                  <a:pos x="8" y="382"/>
                </a:cxn>
                <a:cxn ang="0">
                  <a:pos x="9" y="381"/>
                </a:cxn>
                <a:cxn ang="0">
                  <a:pos x="9" y="381"/>
                </a:cxn>
                <a:cxn ang="0">
                  <a:pos x="26" y="360"/>
                </a:cxn>
                <a:cxn ang="0">
                  <a:pos x="41" y="339"/>
                </a:cxn>
                <a:cxn ang="0">
                  <a:pos x="55" y="317"/>
                </a:cxn>
                <a:cxn ang="0">
                  <a:pos x="71" y="296"/>
                </a:cxn>
                <a:cxn ang="0">
                  <a:pos x="71" y="296"/>
                </a:cxn>
                <a:cxn ang="0">
                  <a:pos x="91" y="272"/>
                </a:cxn>
                <a:cxn ang="0">
                  <a:pos x="111" y="250"/>
                </a:cxn>
                <a:cxn ang="0">
                  <a:pos x="153" y="204"/>
                </a:cxn>
                <a:cxn ang="0">
                  <a:pos x="153" y="204"/>
                </a:cxn>
                <a:cxn ang="0">
                  <a:pos x="161" y="194"/>
                </a:cxn>
                <a:cxn ang="0">
                  <a:pos x="169" y="182"/>
                </a:cxn>
                <a:cxn ang="0">
                  <a:pos x="183" y="158"/>
                </a:cxn>
                <a:cxn ang="0">
                  <a:pos x="183" y="158"/>
                </a:cxn>
                <a:cxn ang="0">
                  <a:pos x="206" y="130"/>
                </a:cxn>
                <a:cxn ang="0">
                  <a:pos x="229" y="102"/>
                </a:cxn>
                <a:cxn ang="0">
                  <a:pos x="229" y="102"/>
                </a:cxn>
                <a:cxn ang="0">
                  <a:pos x="267" y="55"/>
                </a:cxn>
                <a:cxn ang="0">
                  <a:pos x="287" y="32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8" y="8"/>
                </a:cxn>
                <a:cxn ang="0">
                  <a:pos x="309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1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9" h="382">
                  <a:moveTo>
                    <a:pt x="298" y="1"/>
                  </a:moveTo>
                  <a:lnTo>
                    <a:pt x="298" y="1"/>
                  </a:lnTo>
                  <a:lnTo>
                    <a:pt x="280" y="22"/>
                  </a:lnTo>
                  <a:lnTo>
                    <a:pt x="263" y="43"/>
                  </a:lnTo>
                  <a:lnTo>
                    <a:pt x="228" y="86"/>
                  </a:lnTo>
                  <a:lnTo>
                    <a:pt x="228" y="86"/>
                  </a:lnTo>
                  <a:lnTo>
                    <a:pt x="190" y="132"/>
                  </a:lnTo>
                  <a:lnTo>
                    <a:pt x="173" y="154"/>
                  </a:lnTo>
                  <a:lnTo>
                    <a:pt x="156" y="179"/>
                  </a:lnTo>
                  <a:lnTo>
                    <a:pt x="156" y="179"/>
                  </a:lnTo>
                  <a:lnTo>
                    <a:pt x="135" y="205"/>
                  </a:lnTo>
                  <a:lnTo>
                    <a:pt x="114" y="230"/>
                  </a:lnTo>
                  <a:lnTo>
                    <a:pt x="70" y="280"/>
                  </a:lnTo>
                  <a:lnTo>
                    <a:pt x="70" y="280"/>
                  </a:lnTo>
                  <a:lnTo>
                    <a:pt x="53" y="302"/>
                  </a:lnTo>
                  <a:lnTo>
                    <a:pt x="36" y="327"/>
                  </a:lnTo>
                  <a:lnTo>
                    <a:pt x="20" y="351"/>
                  </a:lnTo>
                  <a:lnTo>
                    <a:pt x="11" y="361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75"/>
                  </a:lnTo>
                  <a:lnTo>
                    <a:pt x="0" y="377"/>
                  </a:lnTo>
                  <a:lnTo>
                    <a:pt x="3" y="381"/>
                  </a:lnTo>
                  <a:lnTo>
                    <a:pt x="5" y="382"/>
                  </a:lnTo>
                  <a:lnTo>
                    <a:pt x="8" y="382"/>
                  </a:lnTo>
                  <a:lnTo>
                    <a:pt x="9" y="381"/>
                  </a:lnTo>
                  <a:lnTo>
                    <a:pt x="9" y="381"/>
                  </a:lnTo>
                  <a:lnTo>
                    <a:pt x="26" y="360"/>
                  </a:lnTo>
                  <a:lnTo>
                    <a:pt x="41" y="339"/>
                  </a:lnTo>
                  <a:lnTo>
                    <a:pt x="55" y="317"/>
                  </a:lnTo>
                  <a:lnTo>
                    <a:pt x="71" y="296"/>
                  </a:lnTo>
                  <a:lnTo>
                    <a:pt x="71" y="296"/>
                  </a:lnTo>
                  <a:lnTo>
                    <a:pt x="91" y="272"/>
                  </a:lnTo>
                  <a:lnTo>
                    <a:pt x="111" y="250"/>
                  </a:lnTo>
                  <a:lnTo>
                    <a:pt x="153" y="204"/>
                  </a:lnTo>
                  <a:lnTo>
                    <a:pt x="153" y="204"/>
                  </a:lnTo>
                  <a:lnTo>
                    <a:pt x="161" y="194"/>
                  </a:lnTo>
                  <a:lnTo>
                    <a:pt x="169" y="182"/>
                  </a:lnTo>
                  <a:lnTo>
                    <a:pt x="183" y="158"/>
                  </a:lnTo>
                  <a:lnTo>
                    <a:pt x="183" y="158"/>
                  </a:lnTo>
                  <a:lnTo>
                    <a:pt x="206" y="130"/>
                  </a:lnTo>
                  <a:lnTo>
                    <a:pt x="229" y="102"/>
                  </a:lnTo>
                  <a:lnTo>
                    <a:pt x="229" y="102"/>
                  </a:lnTo>
                  <a:lnTo>
                    <a:pt x="267" y="55"/>
                  </a:lnTo>
                  <a:lnTo>
                    <a:pt x="287" y="32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8" y="8"/>
                  </a:lnTo>
                  <a:lnTo>
                    <a:pt x="309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1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chenying0907 897"/>
            <p:cNvSpPr>
              <a:spLocks/>
            </p:cNvSpPr>
            <p:nvPr/>
          </p:nvSpPr>
          <p:spPr bwMode="auto">
            <a:xfrm>
              <a:off x="3629026" y="3665538"/>
              <a:ext cx="88900" cy="111125"/>
            </a:xfrm>
            <a:custGeom>
              <a:avLst/>
              <a:gdLst/>
              <a:ahLst/>
              <a:cxnLst>
                <a:cxn ang="0">
                  <a:pos x="222" y="5"/>
                </a:cxn>
                <a:cxn ang="0">
                  <a:pos x="220" y="1"/>
                </a:cxn>
                <a:cxn ang="0">
                  <a:pos x="216" y="1"/>
                </a:cxn>
                <a:cxn ang="0">
                  <a:pos x="212" y="5"/>
                </a:cxn>
                <a:cxn ang="0">
                  <a:pos x="212" y="8"/>
                </a:cxn>
                <a:cxn ang="0">
                  <a:pos x="210" y="13"/>
                </a:cxn>
                <a:cxn ang="0">
                  <a:pos x="201" y="28"/>
                </a:cxn>
                <a:cxn ang="0">
                  <a:pos x="180" y="50"/>
                </a:cxn>
                <a:cxn ang="0">
                  <a:pos x="170" y="60"/>
                </a:cxn>
                <a:cxn ang="0">
                  <a:pos x="124" y="123"/>
                </a:cxn>
                <a:cxn ang="0">
                  <a:pos x="107" y="144"/>
                </a:cxn>
                <a:cxn ang="0">
                  <a:pos x="51" y="207"/>
                </a:cxn>
                <a:cxn ang="0">
                  <a:pos x="39" y="219"/>
                </a:cxn>
                <a:cxn ang="0">
                  <a:pos x="29" y="232"/>
                </a:cxn>
                <a:cxn ang="0">
                  <a:pos x="23" y="242"/>
                </a:cxn>
                <a:cxn ang="0">
                  <a:pos x="12" y="262"/>
                </a:cxn>
                <a:cxn ang="0">
                  <a:pos x="2" y="270"/>
                </a:cxn>
                <a:cxn ang="0">
                  <a:pos x="0" y="273"/>
                </a:cxn>
                <a:cxn ang="0">
                  <a:pos x="2" y="280"/>
                </a:cxn>
                <a:cxn ang="0">
                  <a:pos x="6" y="280"/>
                </a:cxn>
                <a:cxn ang="0">
                  <a:pos x="8" y="280"/>
                </a:cxn>
                <a:cxn ang="0">
                  <a:pos x="21" y="267"/>
                </a:cxn>
                <a:cxn ang="0">
                  <a:pos x="40" y="237"/>
                </a:cxn>
                <a:cxn ang="0">
                  <a:pos x="51" y="222"/>
                </a:cxn>
                <a:cxn ang="0">
                  <a:pos x="129" y="136"/>
                </a:cxn>
                <a:cxn ang="0">
                  <a:pos x="138" y="124"/>
                </a:cxn>
                <a:cxn ang="0">
                  <a:pos x="162" y="90"/>
                </a:cxn>
                <a:cxn ang="0">
                  <a:pos x="187" y="56"/>
                </a:cxn>
                <a:cxn ang="0">
                  <a:pos x="197" y="46"/>
                </a:cxn>
                <a:cxn ang="0">
                  <a:pos x="216" y="28"/>
                </a:cxn>
                <a:cxn ang="0">
                  <a:pos x="221" y="17"/>
                </a:cxn>
                <a:cxn ang="0">
                  <a:pos x="222" y="5"/>
                </a:cxn>
              </a:cxnLst>
              <a:rect l="0" t="0" r="r" b="b"/>
              <a:pathLst>
                <a:path w="222" h="280">
                  <a:moveTo>
                    <a:pt x="222" y="5"/>
                  </a:moveTo>
                  <a:lnTo>
                    <a:pt x="222" y="5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6" y="1"/>
                  </a:lnTo>
                  <a:lnTo>
                    <a:pt x="212" y="3"/>
                  </a:lnTo>
                  <a:lnTo>
                    <a:pt x="212" y="5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12" y="11"/>
                  </a:lnTo>
                  <a:lnTo>
                    <a:pt x="210" y="13"/>
                  </a:lnTo>
                  <a:lnTo>
                    <a:pt x="206" y="20"/>
                  </a:lnTo>
                  <a:lnTo>
                    <a:pt x="201" y="28"/>
                  </a:lnTo>
                  <a:lnTo>
                    <a:pt x="195" y="35"/>
                  </a:lnTo>
                  <a:lnTo>
                    <a:pt x="180" y="50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40" y="102"/>
                  </a:lnTo>
                  <a:lnTo>
                    <a:pt x="124" y="123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80" y="175"/>
                  </a:lnTo>
                  <a:lnTo>
                    <a:pt x="51" y="207"/>
                  </a:lnTo>
                  <a:lnTo>
                    <a:pt x="51" y="207"/>
                  </a:lnTo>
                  <a:lnTo>
                    <a:pt x="39" y="219"/>
                  </a:lnTo>
                  <a:lnTo>
                    <a:pt x="34" y="225"/>
                  </a:lnTo>
                  <a:lnTo>
                    <a:pt x="29" y="232"/>
                  </a:lnTo>
                  <a:lnTo>
                    <a:pt x="29" y="232"/>
                  </a:lnTo>
                  <a:lnTo>
                    <a:pt x="23" y="242"/>
                  </a:lnTo>
                  <a:lnTo>
                    <a:pt x="18" y="253"/>
                  </a:lnTo>
                  <a:lnTo>
                    <a:pt x="12" y="262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7"/>
                  </a:lnTo>
                  <a:lnTo>
                    <a:pt x="2" y="280"/>
                  </a:lnTo>
                  <a:lnTo>
                    <a:pt x="4" y="280"/>
                  </a:lnTo>
                  <a:lnTo>
                    <a:pt x="6" y="280"/>
                  </a:lnTo>
                  <a:lnTo>
                    <a:pt x="8" y="280"/>
                  </a:lnTo>
                  <a:lnTo>
                    <a:pt x="8" y="280"/>
                  </a:lnTo>
                  <a:lnTo>
                    <a:pt x="16" y="273"/>
                  </a:lnTo>
                  <a:lnTo>
                    <a:pt x="21" y="267"/>
                  </a:lnTo>
                  <a:lnTo>
                    <a:pt x="31" y="253"/>
                  </a:lnTo>
                  <a:lnTo>
                    <a:pt x="40" y="237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90" y="179"/>
                  </a:lnTo>
                  <a:lnTo>
                    <a:pt x="129" y="136"/>
                  </a:lnTo>
                  <a:lnTo>
                    <a:pt x="129" y="136"/>
                  </a:lnTo>
                  <a:lnTo>
                    <a:pt x="138" y="124"/>
                  </a:lnTo>
                  <a:lnTo>
                    <a:pt x="146" y="114"/>
                  </a:lnTo>
                  <a:lnTo>
                    <a:pt x="162" y="90"/>
                  </a:lnTo>
                  <a:lnTo>
                    <a:pt x="178" y="67"/>
                  </a:lnTo>
                  <a:lnTo>
                    <a:pt x="187" y="56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206" y="37"/>
                  </a:lnTo>
                  <a:lnTo>
                    <a:pt x="216" y="28"/>
                  </a:lnTo>
                  <a:lnTo>
                    <a:pt x="218" y="22"/>
                  </a:lnTo>
                  <a:lnTo>
                    <a:pt x="221" y="17"/>
                  </a:lnTo>
                  <a:lnTo>
                    <a:pt x="222" y="12"/>
                  </a:lnTo>
                  <a:lnTo>
                    <a:pt x="222" y="5"/>
                  </a:lnTo>
                  <a:lnTo>
                    <a:pt x="2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chenying0907 898"/>
            <p:cNvSpPr>
              <a:spLocks/>
            </p:cNvSpPr>
            <p:nvPr/>
          </p:nvSpPr>
          <p:spPr bwMode="auto">
            <a:xfrm>
              <a:off x="3668713" y="3692526"/>
              <a:ext cx="60325" cy="80963"/>
            </a:xfrm>
            <a:custGeom>
              <a:avLst/>
              <a:gdLst/>
              <a:ahLst/>
              <a:cxnLst>
                <a:cxn ang="0">
                  <a:pos x="142" y="4"/>
                </a:cxn>
                <a:cxn ang="0">
                  <a:pos x="142" y="4"/>
                </a:cxn>
                <a:cxn ang="0">
                  <a:pos x="141" y="8"/>
                </a:cxn>
                <a:cxn ang="0">
                  <a:pos x="138" y="14"/>
                </a:cxn>
                <a:cxn ang="0">
                  <a:pos x="130" y="24"/>
                </a:cxn>
                <a:cxn ang="0">
                  <a:pos x="121" y="34"/>
                </a:cxn>
                <a:cxn ang="0">
                  <a:pos x="115" y="42"/>
                </a:cxn>
                <a:cxn ang="0">
                  <a:pos x="115" y="42"/>
                </a:cxn>
                <a:cxn ang="0">
                  <a:pos x="95" y="70"/>
                </a:cxn>
                <a:cxn ang="0">
                  <a:pos x="77" y="97"/>
                </a:cxn>
                <a:cxn ang="0">
                  <a:pos x="77" y="97"/>
                </a:cxn>
                <a:cxn ang="0">
                  <a:pos x="68" y="110"/>
                </a:cxn>
                <a:cxn ang="0">
                  <a:pos x="58" y="122"/>
                </a:cxn>
                <a:cxn ang="0">
                  <a:pos x="38" y="147"/>
                </a:cxn>
                <a:cxn ang="0">
                  <a:pos x="18" y="170"/>
                </a:cxn>
                <a:cxn ang="0">
                  <a:pos x="9" y="184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2" y="204"/>
                </a:cxn>
                <a:cxn ang="0">
                  <a:pos x="6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19" y="189"/>
                </a:cxn>
                <a:cxn ang="0">
                  <a:pos x="30" y="177"/>
                </a:cxn>
                <a:cxn ang="0">
                  <a:pos x="51" y="152"/>
                </a:cxn>
                <a:cxn ang="0">
                  <a:pos x="51" y="152"/>
                </a:cxn>
                <a:cxn ang="0">
                  <a:pos x="69" y="129"/>
                </a:cxn>
                <a:cxn ang="0">
                  <a:pos x="87" y="102"/>
                </a:cxn>
                <a:cxn ang="0">
                  <a:pos x="87" y="102"/>
                </a:cxn>
                <a:cxn ang="0">
                  <a:pos x="124" y="49"/>
                </a:cxn>
                <a:cxn ang="0">
                  <a:pos x="124" y="49"/>
                </a:cxn>
                <a:cxn ang="0">
                  <a:pos x="133" y="38"/>
                </a:cxn>
                <a:cxn ang="0">
                  <a:pos x="141" y="29"/>
                </a:cxn>
                <a:cxn ang="0">
                  <a:pos x="149" y="19"/>
                </a:cxn>
                <a:cxn ang="0">
                  <a:pos x="151" y="14"/>
                </a:cxn>
                <a:cxn ang="0">
                  <a:pos x="154" y="7"/>
                </a:cxn>
                <a:cxn ang="0">
                  <a:pos x="154" y="7"/>
                </a:cxn>
                <a:cxn ang="0">
                  <a:pos x="154" y="4"/>
                </a:cxn>
                <a:cxn ang="0">
                  <a:pos x="153" y="3"/>
                </a:cxn>
                <a:cxn ang="0">
                  <a:pos x="149" y="0"/>
                </a:cxn>
                <a:cxn ang="0">
                  <a:pos x="145" y="0"/>
                </a:cxn>
                <a:cxn ang="0">
                  <a:pos x="144" y="2"/>
                </a:cxn>
                <a:cxn ang="0">
                  <a:pos x="142" y="4"/>
                </a:cxn>
                <a:cxn ang="0">
                  <a:pos x="142" y="4"/>
                </a:cxn>
              </a:cxnLst>
              <a:rect l="0" t="0" r="r" b="b"/>
              <a:pathLst>
                <a:path w="154" h="206">
                  <a:moveTo>
                    <a:pt x="142" y="4"/>
                  </a:moveTo>
                  <a:lnTo>
                    <a:pt x="142" y="4"/>
                  </a:lnTo>
                  <a:lnTo>
                    <a:pt x="141" y="8"/>
                  </a:lnTo>
                  <a:lnTo>
                    <a:pt x="138" y="14"/>
                  </a:lnTo>
                  <a:lnTo>
                    <a:pt x="130" y="24"/>
                  </a:lnTo>
                  <a:lnTo>
                    <a:pt x="121" y="34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95" y="7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68" y="110"/>
                  </a:lnTo>
                  <a:lnTo>
                    <a:pt x="58" y="122"/>
                  </a:lnTo>
                  <a:lnTo>
                    <a:pt x="38" y="147"/>
                  </a:lnTo>
                  <a:lnTo>
                    <a:pt x="18" y="170"/>
                  </a:lnTo>
                  <a:lnTo>
                    <a:pt x="9" y="184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19" y="189"/>
                  </a:lnTo>
                  <a:lnTo>
                    <a:pt x="30" y="177"/>
                  </a:lnTo>
                  <a:lnTo>
                    <a:pt x="51" y="152"/>
                  </a:lnTo>
                  <a:lnTo>
                    <a:pt x="51" y="152"/>
                  </a:lnTo>
                  <a:lnTo>
                    <a:pt x="69" y="129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33" y="38"/>
                  </a:lnTo>
                  <a:lnTo>
                    <a:pt x="141" y="29"/>
                  </a:lnTo>
                  <a:lnTo>
                    <a:pt x="149" y="19"/>
                  </a:lnTo>
                  <a:lnTo>
                    <a:pt x="151" y="14"/>
                  </a:lnTo>
                  <a:lnTo>
                    <a:pt x="154" y="7"/>
                  </a:lnTo>
                  <a:lnTo>
                    <a:pt x="154" y="7"/>
                  </a:lnTo>
                  <a:lnTo>
                    <a:pt x="154" y="4"/>
                  </a:lnTo>
                  <a:lnTo>
                    <a:pt x="153" y="3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4" y="2"/>
                  </a:lnTo>
                  <a:lnTo>
                    <a:pt x="142" y="4"/>
                  </a:lnTo>
                  <a:lnTo>
                    <a:pt x="14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chenying0907 899"/>
            <p:cNvSpPr>
              <a:spLocks/>
            </p:cNvSpPr>
            <p:nvPr/>
          </p:nvSpPr>
          <p:spPr bwMode="auto">
            <a:xfrm>
              <a:off x="3697288" y="3721101"/>
              <a:ext cx="41275" cy="50800"/>
            </a:xfrm>
            <a:custGeom>
              <a:avLst/>
              <a:gdLst/>
              <a:ahLst/>
              <a:cxnLst>
                <a:cxn ang="0">
                  <a:pos x="93" y="2"/>
                </a:cxn>
                <a:cxn ang="0">
                  <a:pos x="93" y="2"/>
                </a:cxn>
                <a:cxn ang="0">
                  <a:pos x="80" y="15"/>
                </a:cxn>
                <a:cxn ang="0">
                  <a:pos x="68" y="30"/>
                </a:cxn>
                <a:cxn ang="0">
                  <a:pos x="46" y="59"/>
                </a:cxn>
                <a:cxn ang="0">
                  <a:pos x="24" y="87"/>
                </a:cxn>
                <a:cxn ang="0">
                  <a:pos x="1" y="116"/>
                </a:cxn>
                <a:cxn ang="0">
                  <a:pos x="1" y="116"/>
                </a:cxn>
                <a:cxn ang="0">
                  <a:pos x="0" y="119"/>
                </a:cxn>
                <a:cxn ang="0">
                  <a:pos x="0" y="120"/>
                </a:cxn>
                <a:cxn ang="0">
                  <a:pos x="1" y="124"/>
                </a:cxn>
                <a:cxn ang="0">
                  <a:pos x="4" y="125"/>
                </a:cxn>
                <a:cxn ang="0">
                  <a:pos x="5" y="127"/>
                </a:cxn>
                <a:cxn ang="0">
                  <a:pos x="8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32" y="95"/>
                </a:cxn>
                <a:cxn ang="0">
                  <a:pos x="54" y="66"/>
                </a:cxn>
                <a:cxn ang="0">
                  <a:pos x="76" y="38"/>
                </a:cxn>
                <a:cxn ang="0">
                  <a:pos x="89" y="23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8"/>
                </a:cxn>
                <a:cxn ang="0">
                  <a:pos x="102" y="6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3" y="2"/>
                </a:cxn>
                <a:cxn ang="0">
                  <a:pos x="93" y="2"/>
                </a:cxn>
              </a:cxnLst>
              <a:rect l="0" t="0" r="r" b="b"/>
              <a:pathLst>
                <a:path w="102" h="127">
                  <a:moveTo>
                    <a:pt x="93" y="2"/>
                  </a:moveTo>
                  <a:lnTo>
                    <a:pt x="93" y="2"/>
                  </a:lnTo>
                  <a:lnTo>
                    <a:pt x="80" y="15"/>
                  </a:lnTo>
                  <a:lnTo>
                    <a:pt x="68" y="30"/>
                  </a:lnTo>
                  <a:lnTo>
                    <a:pt x="46" y="59"/>
                  </a:lnTo>
                  <a:lnTo>
                    <a:pt x="24" y="87"/>
                  </a:lnTo>
                  <a:lnTo>
                    <a:pt x="1" y="116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0" y="120"/>
                  </a:lnTo>
                  <a:lnTo>
                    <a:pt x="1" y="124"/>
                  </a:lnTo>
                  <a:lnTo>
                    <a:pt x="4" y="125"/>
                  </a:lnTo>
                  <a:lnTo>
                    <a:pt x="5" y="127"/>
                  </a:lnTo>
                  <a:lnTo>
                    <a:pt x="8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32" y="95"/>
                  </a:lnTo>
                  <a:lnTo>
                    <a:pt x="54" y="66"/>
                  </a:lnTo>
                  <a:lnTo>
                    <a:pt x="76" y="38"/>
                  </a:lnTo>
                  <a:lnTo>
                    <a:pt x="89" y="23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3" y="2"/>
                  </a:lnTo>
                  <a:lnTo>
                    <a:pt x="9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chenying0907 900"/>
            <p:cNvSpPr>
              <a:spLocks/>
            </p:cNvSpPr>
            <p:nvPr/>
          </p:nvSpPr>
          <p:spPr bwMode="auto">
            <a:xfrm>
              <a:off x="3511551" y="3597276"/>
              <a:ext cx="38100" cy="52388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68" y="35"/>
                </a:cxn>
                <a:cxn ang="0">
                  <a:pos x="48" y="65"/>
                </a:cxn>
                <a:cxn ang="0">
                  <a:pos x="26" y="95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5" y="132"/>
                </a:cxn>
                <a:cxn ang="0">
                  <a:pos x="8" y="132"/>
                </a:cxn>
                <a:cxn ang="0">
                  <a:pos x="9" y="131"/>
                </a:cxn>
                <a:cxn ang="0">
                  <a:pos x="9" y="131"/>
                </a:cxn>
                <a:cxn ang="0">
                  <a:pos x="35" y="102"/>
                </a:cxn>
                <a:cxn ang="0">
                  <a:pos x="57" y="73"/>
                </a:cxn>
                <a:cxn ang="0">
                  <a:pos x="78" y="42"/>
                </a:cxn>
                <a:cxn ang="0">
                  <a:pos x="95" y="9"/>
                </a:cxn>
                <a:cxn ang="0">
                  <a:pos x="95" y="9"/>
                </a:cxn>
                <a:cxn ang="0">
                  <a:pos x="97" y="6"/>
                </a:cxn>
                <a:cxn ang="0">
                  <a:pos x="97" y="4"/>
                </a:cxn>
                <a:cxn ang="0">
                  <a:pos x="94" y="1"/>
                </a:cxn>
                <a:cxn ang="0">
                  <a:pos x="90" y="0"/>
                </a:cxn>
                <a:cxn ang="0">
                  <a:pos x="88" y="1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7" h="132">
                  <a:moveTo>
                    <a:pt x="86" y="4"/>
                  </a:moveTo>
                  <a:lnTo>
                    <a:pt x="86" y="4"/>
                  </a:lnTo>
                  <a:lnTo>
                    <a:pt x="68" y="35"/>
                  </a:lnTo>
                  <a:lnTo>
                    <a:pt x="48" y="65"/>
                  </a:lnTo>
                  <a:lnTo>
                    <a:pt x="26" y="95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5" y="132"/>
                  </a:lnTo>
                  <a:lnTo>
                    <a:pt x="8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35" y="102"/>
                  </a:lnTo>
                  <a:lnTo>
                    <a:pt x="57" y="73"/>
                  </a:lnTo>
                  <a:lnTo>
                    <a:pt x="78" y="42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97" y="6"/>
                  </a:lnTo>
                  <a:lnTo>
                    <a:pt x="97" y="4"/>
                  </a:lnTo>
                  <a:lnTo>
                    <a:pt x="94" y="1"/>
                  </a:lnTo>
                  <a:lnTo>
                    <a:pt x="90" y="0"/>
                  </a:lnTo>
                  <a:lnTo>
                    <a:pt x="88" y="1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chenying0907 901"/>
            <p:cNvSpPr>
              <a:spLocks/>
            </p:cNvSpPr>
            <p:nvPr/>
          </p:nvSpPr>
          <p:spPr bwMode="auto">
            <a:xfrm>
              <a:off x="3522663" y="3532188"/>
              <a:ext cx="114300" cy="157163"/>
            </a:xfrm>
            <a:custGeom>
              <a:avLst/>
              <a:gdLst/>
              <a:ahLst/>
              <a:cxnLst>
                <a:cxn ang="0">
                  <a:pos x="273" y="4"/>
                </a:cxn>
                <a:cxn ang="0">
                  <a:pos x="267" y="18"/>
                </a:cxn>
                <a:cxn ang="0">
                  <a:pos x="233" y="55"/>
                </a:cxn>
                <a:cxn ang="0">
                  <a:pos x="223" y="65"/>
                </a:cxn>
                <a:cxn ang="0">
                  <a:pos x="200" y="98"/>
                </a:cxn>
                <a:cxn ang="0">
                  <a:pos x="163" y="157"/>
                </a:cxn>
                <a:cxn ang="0">
                  <a:pos x="127" y="216"/>
                </a:cxn>
                <a:cxn ang="0">
                  <a:pos x="89" y="264"/>
                </a:cxn>
                <a:cxn ang="0">
                  <a:pos x="62" y="300"/>
                </a:cxn>
                <a:cxn ang="0">
                  <a:pos x="53" y="313"/>
                </a:cxn>
                <a:cxn ang="0">
                  <a:pos x="25" y="358"/>
                </a:cxn>
                <a:cxn ang="0">
                  <a:pos x="14" y="375"/>
                </a:cxn>
                <a:cxn ang="0">
                  <a:pos x="6" y="387"/>
                </a:cxn>
                <a:cxn ang="0">
                  <a:pos x="5" y="388"/>
                </a:cxn>
                <a:cxn ang="0">
                  <a:pos x="1" y="390"/>
                </a:cxn>
                <a:cxn ang="0">
                  <a:pos x="1" y="398"/>
                </a:cxn>
                <a:cxn ang="0">
                  <a:pos x="5" y="399"/>
                </a:cxn>
                <a:cxn ang="0">
                  <a:pos x="11" y="398"/>
                </a:cxn>
                <a:cxn ang="0">
                  <a:pos x="22" y="387"/>
                </a:cxn>
                <a:cxn ang="0">
                  <a:pos x="35" y="364"/>
                </a:cxn>
                <a:cxn ang="0">
                  <a:pos x="43" y="352"/>
                </a:cxn>
                <a:cxn ang="0">
                  <a:pos x="52" y="340"/>
                </a:cxn>
                <a:cxn ang="0">
                  <a:pos x="73" y="302"/>
                </a:cxn>
                <a:cxn ang="0">
                  <a:pos x="79" y="293"/>
                </a:cxn>
                <a:cxn ang="0">
                  <a:pos x="95" y="277"/>
                </a:cxn>
                <a:cxn ang="0">
                  <a:pos x="103" y="269"/>
                </a:cxn>
                <a:cxn ang="0">
                  <a:pos x="119" y="246"/>
                </a:cxn>
                <a:cxn ang="0">
                  <a:pos x="141" y="213"/>
                </a:cxn>
                <a:cxn ang="0">
                  <a:pos x="204" y="114"/>
                </a:cxn>
                <a:cxn ang="0">
                  <a:pos x="215" y="96"/>
                </a:cxn>
                <a:cxn ang="0">
                  <a:pos x="255" y="48"/>
                </a:cxn>
                <a:cxn ang="0">
                  <a:pos x="272" y="29"/>
                </a:cxn>
                <a:cxn ang="0">
                  <a:pos x="282" y="13"/>
                </a:cxn>
                <a:cxn ang="0">
                  <a:pos x="285" y="7"/>
                </a:cxn>
                <a:cxn ang="0">
                  <a:pos x="284" y="3"/>
                </a:cxn>
                <a:cxn ang="0">
                  <a:pos x="277" y="0"/>
                </a:cxn>
                <a:cxn ang="0">
                  <a:pos x="273" y="4"/>
                </a:cxn>
              </a:cxnLst>
              <a:rect l="0" t="0" r="r" b="b"/>
              <a:pathLst>
                <a:path w="285" h="399">
                  <a:moveTo>
                    <a:pt x="273" y="4"/>
                  </a:moveTo>
                  <a:lnTo>
                    <a:pt x="273" y="4"/>
                  </a:lnTo>
                  <a:lnTo>
                    <a:pt x="270" y="11"/>
                  </a:lnTo>
                  <a:lnTo>
                    <a:pt x="267" y="18"/>
                  </a:lnTo>
                  <a:lnTo>
                    <a:pt x="256" y="31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23" y="65"/>
                  </a:lnTo>
                  <a:lnTo>
                    <a:pt x="215" y="76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163" y="157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08" y="241"/>
                  </a:lnTo>
                  <a:lnTo>
                    <a:pt x="89" y="264"/>
                  </a:lnTo>
                  <a:lnTo>
                    <a:pt x="70" y="288"/>
                  </a:lnTo>
                  <a:lnTo>
                    <a:pt x="62" y="300"/>
                  </a:lnTo>
                  <a:lnTo>
                    <a:pt x="53" y="313"/>
                  </a:lnTo>
                  <a:lnTo>
                    <a:pt x="53" y="313"/>
                  </a:lnTo>
                  <a:lnTo>
                    <a:pt x="40" y="336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14" y="375"/>
                  </a:lnTo>
                  <a:lnTo>
                    <a:pt x="9" y="385"/>
                  </a:lnTo>
                  <a:lnTo>
                    <a:pt x="6" y="387"/>
                  </a:lnTo>
                  <a:lnTo>
                    <a:pt x="5" y="388"/>
                  </a:lnTo>
                  <a:lnTo>
                    <a:pt x="5" y="388"/>
                  </a:lnTo>
                  <a:lnTo>
                    <a:pt x="2" y="388"/>
                  </a:lnTo>
                  <a:lnTo>
                    <a:pt x="1" y="390"/>
                  </a:lnTo>
                  <a:lnTo>
                    <a:pt x="0" y="394"/>
                  </a:lnTo>
                  <a:lnTo>
                    <a:pt x="1" y="398"/>
                  </a:lnTo>
                  <a:lnTo>
                    <a:pt x="2" y="399"/>
                  </a:lnTo>
                  <a:lnTo>
                    <a:pt x="5" y="399"/>
                  </a:lnTo>
                  <a:lnTo>
                    <a:pt x="5" y="399"/>
                  </a:lnTo>
                  <a:lnTo>
                    <a:pt x="11" y="398"/>
                  </a:lnTo>
                  <a:lnTo>
                    <a:pt x="17" y="394"/>
                  </a:lnTo>
                  <a:lnTo>
                    <a:pt x="22" y="387"/>
                  </a:lnTo>
                  <a:lnTo>
                    <a:pt x="27" y="379"/>
                  </a:lnTo>
                  <a:lnTo>
                    <a:pt x="35" y="364"/>
                  </a:lnTo>
                  <a:lnTo>
                    <a:pt x="39" y="357"/>
                  </a:lnTo>
                  <a:lnTo>
                    <a:pt x="43" y="352"/>
                  </a:lnTo>
                  <a:lnTo>
                    <a:pt x="43" y="352"/>
                  </a:lnTo>
                  <a:lnTo>
                    <a:pt x="52" y="340"/>
                  </a:lnTo>
                  <a:lnTo>
                    <a:pt x="60" y="327"/>
                  </a:lnTo>
                  <a:lnTo>
                    <a:pt x="73" y="302"/>
                  </a:lnTo>
                  <a:lnTo>
                    <a:pt x="73" y="302"/>
                  </a:lnTo>
                  <a:lnTo>
                    <a:pt x="79" y="293"/>
                  </a:lnTo>
                  <a:lnTo>
                    <a:pt x="87" y="285"/>
                  </a:lnTo>
                  <a:lnTo>
                    <a:pt x="95" y="277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11" y="258"/>
                  </a:lnTo>
                  <a:lnTo>
                    <a:pt x="119" y="246"/>
                  </a:lnTo>
                  <a:lnTo>
                    <a:pt x="119" y="246"/>
                  </a:lnTo>
                  <a:lnTo>
                    <a:pt x="141" y="213"/>
                  </a:lnTo>
                  <a:lnTo>
                    <a:pt x="162" y="181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15" y="96"/>
                  </a:lnTo>
                  <a:lnTo>
                    <a:pt x="227" y="80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72" y="29"/>
                  </a:lnTo>
                  <a:lnTo>
                    <a:pt x="280" y="18"/>
                  </a:lnTo>
                  <a:lnTo>
                    <a:pt x="282" y="13"/>
                  </a:lnTo>
                  <a:lnTo>
                    <a:pt x="285" y="7"/>
                  </a:lnTo>
                  <a:lnTo>
                    <a:pt x="285" y="7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1"/>
                  </a:lnTo>
                  <a:lnTo>
                    <a:pt x="273" y="4"/>
                  </a:lnTo>
                  <a:lnTo>
                    <a:pt x="27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chenying0907 902"/>
            <p:cNvSpPr>
              <a:spLocks/>
            </p:cNvSpPr>
            <p:nvPr/>
          </p:nvSpPr>
          <p:spPr bwMode="auto">
            <a:xfrm>
              <a:off x="3600451" y="3543301"/>
              <a:ext cx="68263" cy="95250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2" y="12"/>
                </a:cxn>
                <a:cxn ang="0">
                  <a:pos x="144" y="23"/>
                </a:cxn>
                <a:cxn ang="0">
                  <a:pos x="128" y="46"/>
                </a:cxn>
                <a:cxn ang="0">
                  <a:pos x="114" y="70"/>
                </a:cxn>
                <a:cxn ang="0">
                  <a:pos x="100" y="95"/>
                </a:cxn>
                <a:cxn ang="0">
                  <a:pos x="100" y="95"/>
                </a:cxn>
                <a:cxn ang="0">
                  <a:pos x="92" y="108"/>
                </a:cxn>
                <a:cxn ang="0">
                  <a:pos x="81" y="121"/>
                </a:cxn>
                <a:cxn ang="0">
                  <a:pos x="60" y="148"/>
                </a:cxn>
                <a:cxn ang="0">
                  <a:pos x="60" y="148"/>
                </a:cxn>
                <a:cxn ang="0">
                  <a:pos x="38" y="175"/>
                </a:cxn>
                <a:cxn ang="0">
                  <a:pos x="17" y="203"/>
                </a:cxn>
                <a:cxn ang="0">
                  <a:pos x="17" y="203"/>
                </a:cxn>
                <a:cxn ang="0">
                  <a:pos x="5" y="217"/>
                </a:cxn>
                <a:cxn ang="0">
                  <a:pos x="2" y="227"/>
                </a:cxn>
                <a:cxn ang="0">
                  <a:pos x="0" y="231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2" y="237"/>
                </a:cxn>
                <a:cxn ang="0">
                  <a:pos x="4" y="238"/>
                </a:cxn>
                <a:cxn ang="0">
                  <a:pos x="8" y="239"/>
                </a:cxn>
                <a:cxn ang="0">
                  <a:pos x="9" y="238"/>
                </a:cxn>
                <a:cxn ang="0">
                  <a:pos x="12" y="237"/>
                </a:cxn>
                <a:cxn ang="0">
                  <a:pos x="12" y="234"/>
                </a:cxn>
                <a:cxn ang="0">
                  <a:pos x="12" y="231"/>
                </a:cxn>
                <a:cxn ang="0">
                  <a:pos x="12" y="231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22" y="213"/>
                </a:cxn>
                <a:cxn ang="0">
                  <a:pos x="37" y="195"/>
                </a:cxn>
                <a:cxn ang="0">
                  <a:pos x="37" y="195"/>
                </a:cxn>
                <a:cxn ang="0">
                  <a:pos x="58" y="169"/>
                </a:cxn>
                <a:cxn ang="0">
                  <a:pos x="79" y="144"/>
                </a:cxn>
                <a:cxn ang="0">
                  <a:pos x="79" y="144"/>
                </a:cxn>
                <a:cxn ang="0">
                  <a:pos x="91" y="127"/>
                </a:cxn>
                <a:cxn ang="0">
                  <a:pos x="102" y="110"/>
                </a:cxn>
                <a:cxn ang="0">
                  <a:pos x="123" y="76"/>
                </a:cxn>
                <a:cxn ang="0">
                  <a:pos x="134" y="59"/>
                </a:cxn>
                <a:cxn ang="0">
                  <a:pos x="144" y="40"/>
                </a:cxn>
                <a:cxn ang="0">
                  <a:pos x="157" y="25"/>
                </a:cxn>
                <a:cxn ang="0">
                  <a:pos x="170" y="9"/>
                </a:cxn>
                <a:cxn ang="0">
                  <a:pos x="170" y="9"/>
                </a:cxn>
                <a:cxn ang="0">
                  <a:pos x="172" y="8"/>
                </a:cxn>
                <a:cxn ang="0">
                  <a:pos x="172" y="5"/>
                </a:cxn>
                <a:cxn ang="0">
                  <a:pos x="170" y="1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72" h="239">
                  <a:moveTo>
                    <a:pt x="162" y="1"/>
                  </a:moveTo>
                  <a:lnTo>
                    <a:pt x="162" y="1"/>
                  </a:lnTo>
                  <a:lnTo>
                    <a:pt x="152" y="12"/>
                  </a:lnTo>
                  <a:lnTo>
                    <a:pt x="144" y="23"/>
                  </a:lnTo>
                  <a:lnTo>
                    <a:pt x="128" y="46"/>
                  </a:lnTo>
                  <a:lnTo>
                    <a:pt x="114" y="70"/>
                  </a:lnTo>
                  <a:lnTo>
                    <a:pt x="100" y="95"/>
                  </a:lnTo>
                  <a:lnTo>
                    <a:pt x="100" y="95"/>
                  </a:lnTo>
                  <a:lnTo>
                    <a:pt x="92" y="108"/>
                  </a:lnTo>
                  <a:lnTo>
                    <a:pt x="81" y="121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38" y="175"/>
                  </a:lnTo>
                  <a:lnTo>
                    <a:pt x="17" y="203"/>
                  </a:lnTo>
                  <a:lnTo>
                    <a:pt x="17" y="203"/>
                  </a:lnTo>
                  <a:lnTo>
                    <a:pt x="5" y="217"/>
                  </a:lnTo>
                  <a:lnTo>
                    <a:pt x="2" y="227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2" y="237"/>
                  </a:lnTo>
                  <a:lnTo>
                    <a:pt x="4" y="238"/>
                  </a:lnTo>
                  <a:lnTo>
                    <a:pt x="8" y="239"/>
                  </a:lnTo>
                  <a:lnTo>
                    <a:pt x="9" y="238"/>
                  </a:lnTo>
                  <a:lnTo>
                    <a:pt x="12" y="237"/>
                  </a:lnTo>
                  <a:lnTo>
                    <a:pt x="12" y="234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22" y="213"/>
                  </a:lnTo>
                  <a:lnTo>
                    <a:pt x="37" y="195"/>
                  </a:lnTo>
                  <a:lnTo>
                    <a:pt x="37" y="195"/>
                  </a:lnTo>
                  <a:lnTo>
                    <a:pt x="58" y="169"/>
                  </a:lnTo>
                  <a:lnTo>
                    <a:pt x="79" y="144"/>
                  </a:lnTo>
                  <a:lnTo>
                    <a:pt x="79" y="144"/>
                  </a:lnTo>
                  <a:lnTo>
                    <a:pt x="91" y="127"/>
                  </a:lnTo>
                  <a:lnTo>
                    <a:pt x="102" y="110"/>
                  </a:lnTo>
                  <a:lnTo>
                    <a:pt x="123" y="76"/>
                  </a:lnTo>
                  <a:lnTo>
                    <a:pt x="134" y="59"/>
                  </a:lnTo>
                  <a:lnTo>
                    <a:pt x="144" y="40"/>
                  </a:lnTo>
                  <a:lnTo>
                    <a:pt x="157" y="25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2" y="8"/>
                  </a:lnTo>
                  <a:lnTo>
                    <a:pt x="172" y="5"/>
                  </a:lnTo>
                  <a:lnTo>
                    <a:pt x="170" y="1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chenying0907 903"/>
            <p:cNvSpPr>
              <a:spLocks/>
            </p:cNvSpPr>
            <p:nvPr/>
          </p:nvSpPr>
          <p:spPr bwMode="auto">
            <a:xfrm>
              <a:off x="3633788" y="3560763"/>
              <a:ext cx="53975" cy="80963"/>
            </a:xfrm>
            <a:custGeom>
              <a:avLst/>
              <a:gdLst/>
              <a:ahLst/>
              <a:cxnLst>
                <a:cxn ang="0">
                  <a:pos x="125" y="2"/>
                </a:cxn>
                <a:cxn ang="0">
                  <a:pos x="125" y="2"/>
                </a:cxn>
                <a:cxn ang="0">
                  <a:pos x="119" y="17"/>
                </a:cxn>
                <a:cxn ang="0">
                  <a:pos x="111" y="31"/>
                </a:cxn>
                <a:cxn ang="0">
                  <a:pos x="94" y="58"/>
                </a:cxn>
                <a:cxn ang="0">
                  <a:pos x="57" y="113"/>
                </a:cxn>
                <a:cxn ang="0">
                  <a:pos x="57" y="113"/>
                </a:cxn>
                <a:cxn ang="0">
                  <a:pos x="22" y="164"/>
                </a:cxn>
                <a:cxn ang="0">
                  <a:pos x="22" y="164"/>
                </a:cxn>
                <a:cxn ang="0">
                  <a:pos x="15" y="172"/>
                </a:cxn>
                <a:cxn ang="0">
                  <a:pos x="9" y="180"/>
                </a:cxn>
                <a:cxn ang="0">
                  <a:pos x="4" y="188"/>
                </a:cxn>
                <a:cxn ang="0">
                  <a:pos x="1" y="192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4" y="204"/>
                </a:cxn>
                <a:cxn ang="0">
                  <a:pos x="6" y="205"/>
                </a:cxn>
                <a:cxn ang="0">
                  <a:pos x="7" y="204"/>
                </a:cxn>
                <a:cxn ang="0">
                  <a:pos x="9" y="202"/>
                </a:cxn>
                <a:cxn ang="0">
                  <a:pos x="10" y="201"/>
                </a:cxn>
                <a:cxn ang="0">
                  <a:pos x="10" y="201"/>
                </a:cxn>
                <a:cxn ang="0">
                  <a:pos x="11" y="196"/>
                </a:cxn>
                <a:cxn ang="0">
                  <a:pos x="14" y="192"/>
                </a:cxn>
                <a:cxn ang="0">
                  <a:pos x="22" y="180"/>
                </a:cxn>
                <a:cxn ang="0">
                  <a:pos x="31" y="171"/>
                </a:cxn>
                <a:cxn ang="0">
                  <a:pos x="38" y="162"/>
                </a:cxn>
                <a:cxn ang="0">
                  <a:pos x="38" y="162"/>
                </a:cxn>
                <a:cxn ang="0">
                  <a:pos x="56" y="136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07" y="60"/>
                </a:cxn>
                <a:cxn ang="0">
                  <a:pos x="123" y="3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4"/>
                </a:cxn>
                <a:cxn ang="0">
                  <a:pos x="133" y="0"/>
                </a:cxn>
                <a:cxn ang="0">
                  <a:pos x="130" y="0"/>
                </a:cxn>
                <a:cxn ang="0">
                  <a:pos x="129" y="0"/>
                </a:cxn>
                <a:cxn ang="0">
                  <a:pos x="126" y="0"/>
                </a:cxn>
                <a:cxn ang="0">
                  <a:pos x="125" y="2"/>
                </a:cxn>
                <a:cxn ang="0">
                  <a:pos x="125" y="2"/>
                </a:cxn>
              </a:cxnLst>
              <a:rect l="0" t="0" r="r" b="b"/>
              <a:pathLst>
                <a:path w="136" h="205">
                  <a:moveTo>
                    <a:pt x="125" y="2"/>
                  </a:moveTo>
                  <a:lnTo>
                    <a:pt x="125" y="2"/>
                  </a:lnTo>
                  <a:lnTo>
                    <a:pt x="119" y="17"/>
                  </a:lnTo>
                  <a:lnTo>
                    <a:pt x="111" y="31"/>
                  </a:lnTo>
                  <a:lnTo>
                    <a:pt x="94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15" y="172"/>
                  </a:lnTo>
                  <a:lnTo>
                    <a:pt x="9" y="180"/>
                  </a:lnTo>
                  <a:lnTo>
                    <a:pt x="4" y="188"/>
                  </a:lnTo>
                  <a:lnTo>
                    <a:pt x="1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2"/>
                  </a:lnTo>
                  <a:lnTo>
                    <a:pt x="10" y="201"/>
                  </a:lnTo>
                  <a:lnTo>
                    <a:pt x="10" y="201"/>
                  </a:lnTo>
                  <a:lnTo>
                    <a:pt x="11" y="196"/>
                  </a:lnTo>
                  <a:lnTo>
                    <a:pt x="14" y="192"/>
                  </a:lnTo>
                  <a:lnTo>
                    <a:pt x="22" y="180"/>
                  </a:lnTo>
                  <a:lnTo>
                    <a:pt x="31" y="17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56" y="136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107" y="60"/>
                  </a:lnTo>
                  <a:lnTo>
                    <a:pt x="123" y="3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4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5" y="2"/>
                  </a:lnTo>
                  <a:lnTo>
                    <a:pt x="12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chenying0907 904"/>
            <p:cNvSpPr>
              <a:spLocks/>
            </p:cNvSpPr>
            <p:nvPr/>
          </p:nvSpPr>
          <p:spPr bwMode="auto">
            <a:xfrm>
              <a:off x="3668713" y="3586163"/>
              <a:ext cx="38100" cy="55563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75" y="25"/>
                </a:cxn>
                <a:cxn ang="0">
                  <a:pos x="64" y="46"/>
                </a:cxn>
                <a:cxn ang="0">
                  <a:pos x="49" y="64"/>
                </a:cxn>
                <a:cxn ang="0">
                  <a:pos x="34" y="83"/>
                </a:cxn>
                <a:cxn ang="0">
                  <a:pos x="34" y="83"/>
                </a:cxn>
                <a:cxn ang="0">
                  <a:pos x="22" y="95"/>
                </a:cxn>
                <a:cxn ang="0">
                  <a:pos x="13" y="106"/>
                </a:cxn>
                <a:cxn ang="0">
                  <a:pos x="5" y="121"/>
                </a:cxn>
                <a:cxn ang="0">
                  <a:pos x="2" y="127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2"/>
                </a:cxn>
                <a:cxn ang="0">
                  <a:pos x="9" y="142"/>
                </a:cxn>
                <a:cxn ang="0">
                  <a:pos x="10" y="140"/>
                </a:cxn>
                <a:cxn ang="0">
                  <a:pos x="11" y="139"/>
                </a:cxn>
                <a:cxn ang="0">
                  <a:pos x="11" y="139"/>
                </a:cxn>
                <a:cxn ang="0">
                  <a:pos x="14" y="129"/>
                </a:cxn>
                <a:cxn ang="0">
                  <a:pos x="19" y="118"/>
                </a:cxn>
                <a:cxn ang="0">
                  <a:pos x="24" y="110"/>
                </a:cxn>
                <a:cxn ang="0">
                  <a:pos x="31" y="101"/>
                </a:cxn>
                <a:cxn ang="0">
                  <a:pos x="45" y="87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2" y="57"/>
                </a:cxn>
                <a:cxn ang="0">
                  <a:pos x="81" y="41"/>
                </a:cxn>
                <a:cxn ang="0">
                  <a:pos x="90" y="24"/>
                </a:cxn>
                <a:cxn ang="0">
                  <a:pos x="96" y="7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6" y="3"/>
                </a:cxn>
                <a:cxn ang="0">
                  <a:pos x="95" y="2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7" y="2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6" h="142">
                  <a:moveTo>
                    <a:pt x="86" y="4"/>
                  </a:moveTo>
                  <a:lnTo>
                    <a:pt x="86" y="4"/>
                  </a:lnTo>
                  <a:lnTo>
                    <a:pt x="75" y="25"/>
                  </a:lnTo>
                  <a:lnTo>
                    <a:pt x="64" y="46"/>
                  </a:lnTo>
                  <a:lnTo>
                    <a:pt x="49" y="64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22" y="95"/>
                  </a:lnTo>
                  <a:lnTo>
                    <a:pt x="13" y="106"/>
                  </a:lnTo>
                  <a:lnTo>
                    <a:pt x="5" y="121"/>
                  </a:lnTo>
                  <a:lnTo>
                    <a:pt x="2" y="12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2"/>
                  </a:lnTo>
                  <a:lnTo>
                    <a:pt x="9" y="142"/>
                  </a:lnTo>
                  <a:lnTo>
                    <a:pt x="10" y="140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4" y="129"/>
                  </a:lnTo>
                  <a:lnTo>
                    <a:pt x="19" y="118"/>
                  </a:lnTo>
                  <a:lnTo>
                    <a:pt x="24" y="110"/>
                  </a:lnTo>
                  <a:lnTo>
                    <a:pt x="31" y="101"/>
                  </a:lnTo>
                  <a:lnTo>
                    <a:pt x="45" y="87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72" y="57"/>
                  </a:lnTo>
                  <a:lnTo>
                    <a:pt x="81" y="41"/>
                  </a:lnTo>
                  <a:lnTo>
                    <a:pt x="90" y="2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6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7" y="2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chenying0907 905"/>
            <p:cNvSpPr>
              <a:spLocks/>
            </p:cNvSpPr>
            <p:nvPr/>
          </p:nvSpPr>
          <p:spPr bwMode="auto">
            <a:xfrm>
              <a:off x="3271838" y="3430588"/>
              <a:ext cx="15875" cy="174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4" y="2"/>
                </a:cxn>
                <a:cxn ang="0">
                  <a:pos x="25" y="8"/>
                </a:cxn>
                <a:cxn ang="0">
                  <a:pos x="16" y="16"/>
                </a:cxn>
                <a:cxn ang="0">
                  <a:pos x="8" y="25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7" y="32"/>
                </a:cxn>
                <a:cxn ang="0">
                  <a:pos x="24" y="24"/>
                </a:cxn>
                <a:cxn ang="0">
                  <a:pos x="32" y="17"/>
                </a:cxn>
                <a:cxn ang="0">
                  <a:pos x="39" y="11"/>
                </a:cxn>
                <a:cxn ang="0">
                  <a:pos x="39" y="11"/>
                </a:cxn>
                <a:cxn ang="0">
                  <a:pos x="41" y="10"/>
                </a:cxn>
                <a:cxn ang="0">
                  <a:pos x="42" y="8"/>
                </a:cxn>
                <a:cxn ang="0">
                  <a:pos x="41" y="3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5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7" y="32"/>
                  </a:lnTo>
                  <a:lnTo>
                    <a:pt x="24" y="24"/>
                  </a:lnTo>
                  <a:lnTo>
                    <a:pt x="32" y="17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2" y="8"/>
                  </a:lnTo>
                  <a:lnTo>
                    <a:pt x="41" y="3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chenying0907 906"/>
            <p:cNvSpPr>
              <a:spLocks/>
            </p:cNvSpPr>
            <p:nvPr/>
          </p:nvSpPr>
          <p:spPr bwMode="auto">
            <a:xfrm>
              <a:off x="3295651" y="3446463"/>
              <a:ext cx="20638" cy="206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7"/>
                </a:cxn>
                <a:cxn ang="0">
                  <a:pos x="17" y="19"/>
                </a:cxn>
                <a:cxn ang="0">
                  <a:pos x="8" y="31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9" y="51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7" y="38"/>
                </a:cxn>
                <a:cxn ang="0">
                  <a:pos x="25" y="27"/>
                </a:cxn>
                <a:cxn ang="0">
                  <a:pos x="35" y="17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8" y="7"/>
                </a:cxn>
                <a:cxn ang="0">
                  <a:pos x="49" y="6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9" h="52">
                  <a:moveTo>
                    <a:pt x="40" y="0"/>
                  </a:moveTo>
                  <a:lnTo>
                    <a:pt x="40" y="0"/>
                  </a:lnTo>
                  <a:lnTo>
                    <a:pt x="28" y="7"/>
                  </a:lnTo>
                  <a:lnTo>
                    <a:pt x="17" y="19"/>
                  </a:lnTo>
                  <a:lnTo>
                    <a:pt x="8" y="3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7" y="38"/>
                  </a:lnTo>
                  <a:lnTo>
                    <a:pt x="25" y="27"/>
                  </a:lnTo>
                  <a:lnTo>
                    <a:pt x="35" y="17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49" y="6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chenying0907 907"/>
            <p:cNvSpPr>
              <a:spLocks/>
            </p:cNvSpPr>
            <p:nvPr/>
          </p:nvSpPr>
          <p:spPr bwMode="auto">
            <a:xfrm>
              <a:off x="3322638" y="3460751"/>
              <a:ext cx="19050" cy="2063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1" y="7"/>
                </a:cxn>
                <a:cxn ang="0">
                  <a:pos x="27" y="13"/>
                </a:cxn>
                <a:cxn ang="0">
                  <a:pos x="18" y="22"/>
                </a:cxn>
                <a:cxn ang="0">
                  <a:pos x="8" y="32"/>
                </a:cxn>
                <a:cxn ang="0">
                  <a:pos x="4" y="37"/>
                </a:cxn>
                <a:cxn ang="0">
                  <a:pos x="1" y="44"/>
                </a:cxn>
                <a:cxn ang="0">
                  <a:pos x="1" y="44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4" y="52"/>
                </a:cxn>
                <a:cxn ang="0">
                  <a:pos x="5" y="52"/>
                </a:cxn>
                <a:cxn ang="0">
                  <a:pos x="8" y="52"/>
                </a:cxn>
                <a:cxn ang="0">
                  <a:pos x="9" y="52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4" y="43"/>
                </a:cxn>
                <a:cxn ang="0">
                  <a:pos x="18" y="37"/>
                </a:cxn>
                <a:cxn ang="0">
                  <a:pos x="27" y="28"/>
                </a:cxn>
                <a:cxn ang="0">
                  <a:pos x="36" y="19"/>
                </a:cxn>
                <a:cxn ang="0">
                  <a:pos x="42" y="14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6" h="52">
                  <a:moveTo>
                    <a:pt x="35" y="2"/>
                  </a:moveTo>
                  <a:lnTo>
                    <a:pt x="35" y="2"/>
                  </a:lnTo>
                  <a:lnTo>
                    <a:pt x="31" y="7"/>
                  </a:lnTo>
                  <a:lnTo>
                    <a:pt x="27" y="13"/>
                  </a:lnTo>
                  <a:lnTo>
                    <a:pt x="18" y="22"/>
                  </a:lnTo>
                  <a:lnTo>
                    <a:pt x="8" y="32"/>
                  </a:lnTo>
                  <a:lnTo>
                    <a:pt x="4" y="37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8" y="52"/>
                  </a:lnTo>
                  <a:lnTo>
                    <a:pt x="9" y="52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4" y="43"/>
                  </a:lnTo>
                  <a:lnTo>
                    <a:pt x="18" y="37"/>
                  </a:lnTo>
                  <a:lnTo>
                    <a:pt x="27" y="28"/>
                  </a:lnTo>
                  <a:lnTo>
                    <a:pt x="36" y="19"/>
                  </a:lnTo>
                  <a:lnTo>
                    <a:pt x="42" y="14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chenying0907 908"/>
            <p:cNvSpPr>
              <a:spLocks/>
            </p:cNvSpPr>
            <p:nvPr/>
          </p:nvSpPr>
          <p:spPr bwMode="auto">
            <a:xfrm>
              <a:off x="3348038" y="3482976"/>
              <a:ext cx="23813" cy="26988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43" y="8"/>
                </a:cxn>
                <a:cxn ang="0">
                  <a:pos x="36" y="14"/>
                </a:cxn>
                <a:cxn ang="0">
                  <a:pos x="29" y="2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9" y="46"/>
                </a:cxn>
                <a:cxn ang="0">
                  <a:pos x="4" y="5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0" y="65"/>
                </a:cxn>
                <a:cxn ang="0">
                  <a:pos x="2" y="66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9" y="66"/>
                </a:cxn>
                <a:cxn ang="0">
                  <a:pos x="11" y="64"/>
                </a:cxn>
                <a:cxn ang="0">
                  <a:pos x="11" y="64"/>
                </a:cxn>
                <a:cxn ang="0">
                  <a:pos x="15" y="57"/>
                </a:cxn>
                <a:cxn ang="0">
                  <a:pos x="20" y="51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36" y="31"/>
                </a:cxn>
                <a:cxn ang="0">
                  <a:pos x="42" y="23"/>
                </a:cxn>
                <a:cxn ang="0">
                  <a:pos x="50" y="17"/>
                </a:cxn>
                <a:cxn ang="0">
                  <a:pos x="58" y="10"/>
                </a:cxn>
                <a:cxn ang="0">
                  <a:pos x="58" y="10"/>
                </a:cxn>
                <a:cxn ang="0">
                  <a:pos x="59" y="9"/>
                </a:cxn>
                <a:cxn ang="0">
                  <a:pos x="60" y="6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0" h="68">
                  <a:moveTo>
                    <a:pt x="53" y="1"/>
                  </a:moveTo>
                  <a:lnTo>
                    <a:pt x="53" y="1"/>
                  </a:lnTo>
                  <a:lnTo>
                    <a:pt x="43" y="8"/>
                  </a:lnTo>
                  <a:lnTo>
                    <a:pt x="36" y="14"/>
                  </a:lnTo>
                  <a:lnTo>
                    <a:pt x="29" y="2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9" y="46"/>
                  </a:lnTo>
                  <a:lnTo>
                    <a:pt x="4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5" y="57"/>
                  </a:lnTo>
                  <a:lnTo>
                    <a:pt x="20" y="5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36" y="31"/>
                  </a:lnTo>
                  <a:lnTo>
                    <a:pt x="42" y="23"/>
                  </a:lnTo>
                  <a:lnTo>
                    <a:pt x="50" y="17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9" y="9"/>
                  </a:lnTo>
                  <a:lnTo>
                    <a:pt x="60" y="6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chenying0907 909"/>
            <p:cNvSpPr>
              <a:spLocks/>
            </p:cNvSpPr>
            <p:nvPr/>
          </p:nvSpPr>
          <p:spPr bwMode="auto">
            <a:xfrm>
              <a:off x="3398838" y="3498851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1" y="20"/>
                </a:cxn>
                <a:cxn ang="0">
                  <a:pos x="31" y="20"/>
                </a:cxn>
                <a:cxn ang="0">
                  <a:pos x="25" y="31"/>
                </a:cxn>
                <a:cxn ang="0">
                  <a:pos x="22" y="37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6" y="54"/>
                </a:cxn>
                <a:cxn ang="0">
                  <a:pos x="2" y="6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6" y="75"/>
                </a:cxn>
                <a:cxn ang="0">
                  <a:pos x="9" y="75"/>
                </a:cxn>
                <a:cxn ang="0">
                  <a:pos x="10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1" y="67"/>
                </a:cxn>
                <a:cxn ang="0">
                  <a:pos x="13" y="64"/>
                </a:cxn>
                <a:cxn ang="0">
                  <a:pos x="18" y="58"/>
                </a:cxn>
                <a:cxn ang="0">
                  <a:pos x="25" y="52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40" y="26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2" y="4"/>
                </a:cxn>
                <a:cxn ang="0">
                  <a:pos x="49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3" h="75">
                  <a:moveTo>
                    <a:pt x="42" y="1"/>
                  </a:moveTo>
                  <a:lnTo>
                    <a:pt x="42" y="1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25" y="31"/>
                  </a:lnTo>
                  <a:lnTo>
                    <a:pt x="22" y="37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1" y="67"/>
                  </a:lnTo>
                  <a:lnTo>
                    <a:pt x="13" y="64"/>
                  </a:lnTo>
                  <a:lnTo>
                    <a:pt x="18" y="58"/>
                  </a:lnTo>
                  <a:lnTo>
                    <a:pt x="25" y="5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40" y="2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2" y="4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chenying0907 910"/>
            <p:cNvSpPr>
              <a:spLocks/>
            </p:cNvSpPr>
            <p:nvPr/>
          </p:nvSpPr>
          <p:spPr bwMode="auto">
            <a:xfrm>
              <a:off x="3460751" y="3505201"/>
              <a:ext cx="17463" cy="26988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7" y="16"/>
                </a:cxn>
                <a:cxn ang="0">
                  <a:pos x="17" y="30"/>
                </a:cxn>
                <a:cxn ang="0">
                  <a:pos x="11" y="46"/>
                </a:cxn>
                <a:cxn ang="0">
                  <a:pos x="2" y="61"/>
                </a:cxn>
                <a:cxn ang="0">
                  <a:pos x="2" y="61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10" y="67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0" y="53"/>
                </a:cxn>
                <a:cxn ang="0">
                  <a:pos x="27" y="37"/>
                </a:cxn>
                <a:cxn ang="0">
                  <a:pos x="34" y="23"/>
                </a:cxn>
                <a:cxn ang="0">
                  <a:pos x="40" y="16"/>
                </a:cxn>
                <a:cxn ang="0">
                  <a:pos x="45" y="10"/>
                </a:cxn>
                <a:cxn ang="0">
                  <a:pos x="45" y="10"/>
                </a:cxn>
                <a:cxn ang="0">
                  <a:pos x="46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8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7" y="16"/>
                  </a:lnTo>
                  <a:lnTo>
                    <a:pt x="17" y="30"/>
                  </a:lnTo>
                  <a:lnTo>
                    <a:pt x="11" y="46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0" y="53"/>
                  </a:lnTo>
                  <a:lnTo>
                    <a:pt x="27" y="37"/>
                  </a:lnTo>
                  <a:lnTo>
                    <a:pt x="34" y="23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chenying0907 911"/>
            <p:cNvSpPr>
              <a:spLocks/>
            </p:cNvSpPr>
            <p:nvPr/>
          </p:nvSpPr>
          <p:spPr bwMode="auto">
            <a:xfrm>
              <a:off x="3506788" y="3503613"/>
              <a:ext cx="25400" cy="317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43" y="8"/>
                </a:cxn>
                <a:cxn ang="0">
                  <a:pos x="34" y="15"/>
                </a:cxn>
                <a:cxn ang="0">
                  <a:pos x="26" y="24"/>
                </a:cxn>
                <a:cxn ang="0">
                  <a:pos x="20" y="32"/>
                </a:cxn>
                <a:cxn ang="0">
                  <a:pos x="13" y="42"/>
                </a:cxn>
                <a:cxn ang="0">
                  <a:pos x="9" y="51"/>
                </a:cxn>
                <a:cxn ang="0">
                  <a:pos x="4" y="6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9" y="80"/>
                </a:cxn>
                <a:cxn ang="0">
                  <a:pos x="11" y="79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8" y="57"/>
                </a:cxn>
                <a:cxn ang="0">
                  <a:pos x="24" y="48"/>
                </a:cxn>
                <a:cxn ang="0">
                  <a:pos x="29" y="40"/>
                </a:cxn>
                <a:cxn ang="0">
                  <a:pos x="35" y="31"/>
                </a:cxn>
                <a:cxn ang="0">
                  <a:pos x="42" y="24"/>
                </a:cxn>
                <a:cxn ang="0">
                  <a:pos x="50" y="17"/>
                </a:cxn>
                <a:cxn ang="0">
                  <a:pos x="59" y="11"/>
                </a:cxn>
                <a:cxn ang="0">
                  <a:pos x="59" y="11"/>
                </a:cxn>
                <a:cxn ang="0">
                  <a:pos x="60" y="10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62" h="80">
                  <a:moveTo>
                    <a:pt x="52" y="2"/>
                  </a:moveTo>
                  <a:lnTo>
                    <a:pt x="52" y="2"/>
                  </a:lnTo>
                  <a:lnTo>
                    <a:pt x="43" y="8"/>
                  </a:lnTo>
                  <a:lnTo>
                    <a:pt x="34" y="15"/>
                  </a:lnTo>
                  <a:lnTo>
                    <a:pt x="26" y="24"/>
                  </a:lnTo>
                  <a:lnTo>
                    <a:pt x="20" y="32"/>
                  </a:lnTo>
                  <a:lnTo>
                    <a:pt x="13" y="42"/>
                  </a:lnTo>
                  <a:lnTo>
                    <a:pt x="9" y="51"/>
                  </a:lnTo>
                  <a:lnTo>
                    <a:pt x="4" y="6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9" y="80"/>
                  </a:lnTo>
                  <a:lnTo>
                    <a:pt x="11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8" y="57"/>
                  </a:lnTo>
                  <a:lnTo>
                    <a:pt x="24" y="48"/>
                  </a:lnTo>
                  <a:lnTo>
                    <a:pt x="29" y="40"/>
                  </a:lnTo>
                  <a:lnTo>
                    <a:pt x="35" y="31"/>
                  </a:lnTo>
                  <a:lnTo>
                    <a:pt x="42" y="24"/>
                  </a:lnTo>
                  <a:lnTo>
                    <a:pt x="50" y="17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0" y="10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chenying0907 912"/>
            <p:cNvSpPr>
              <a:spLocks/>
            </p:cNvSpPr>
            <p:nvPr/>
          </p:nvSpPr>
          <p:spPr bwMode="auto">
            <a:xfrm>
              <a:off x="3549651" y="3498851"/>
              <a:ext cx="23813" cy="34925"/>
            </a:xfrm>
            <a:custGeom>
              <a:avLst/>
              <a:gdLst/>
              <a:ahLst/>
              <a:cxnLst>
                <a:cxn ang="0">
                  <a:pos x="49" y="6"/>
                </a:cxn>
                <a:cxn ang="0">
                  <a:pos x="49" y="6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4" y="3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0" y="48"/>
                </a:cxn>
                <a:cxn ang="0">
                  <a:pos x="13" y="59"/>
                </a:cxn>
                <a:cxn ang="0">
                  <a:pos x="7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7"/>
                </a:cxn>
                <a:cxn ang="0">
                  <a:pos x="11" y="85"/>
                </a:cxn>
                <a:cxn ang="0">
                  <a:pos x="11" y="85"/>
                </a:cxn>
                <a:cxn ang="0">
                  <a:pos x="17" y="73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33" y="52"/>
                </a:cxn>
                <a:cxn ang="0">
                  <a:pos x="38" y="47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54" y="25"/>
                </a:cxn>
                <a:cxn ang="0">
                  <a:pos x="58" y="15"/>
                </a:cxn>
                <a:cxn ang="0">
                  <a:pos x="59" y="11"/>
                </a:cxn>
                <a:cxn ang="0">
                  <a:pos x="61" y="6"/>
                </a:cxn>
                <a:cxn ang="0">
                  <a:pos x="61" y="6"/>
                </a:cxn>
                <a:cxn ang="0">
                  <a:pos x="61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5" y="0"/>
                </a:cxn>
                <a:cxn ang="0">
                  <a:pos x="51" y="2"/>
                </a:cxn>
                <a:cxn ang="0">
                  <a:pos x="50" y="4"/>
                </a:cxn>
                <a:cxn ang="0">
                  <a:pos x="49" y="6"/>
                </a:cxn>
                <a:cxn ang="0">
                  <a:pos x="49" y="6"/>
                </a:cxn>
              </a:cxnLst>
              <a:rect l="0" t="0" r="r" b="b"/>
              <a:pathLst>
                <a:path w="61" h="87">
                  <a:moveTo>
                    <a:pt x="49" y="6"/>
                  </a:moveTo>
                  <a:lnTo>
                    <a:pt x="49" y="6"/>
                  </a:lnTo>
                  <a:lnTo>
                    <a:pt x="46" y="14"/>
                  </a:lnTo>
                  <a:lnTo>
                    <a:pt x="41" y="23"/>
                  </a:lnTo>
                  <a:lnTo>
                    <a:pt x="34" y="3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7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7" y="73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33" y="52"/>
                  </a:lnTo>
                  <a:lnTo>
                    <a:pt x="38" y="47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54" y="25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5" y="0"/>
                  </a:lnTo>
                  <a:lnTo>
                    <a:pt x="51" y="2"/>
                  </a:lnTo>
                  <a:lnTo>
                    <a:pt x="50" y="4"/>
                  </a:lnTo>
                  <a:lnTo>
                    <a:pt x="49" y="6"/>
                  </a:lnTo>
                  <a:lnTo>
                    <a:pt x="49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chenying0907 913"/>
            <p:cNvSpPr>
              <a:spLocks/>
            </p:cNvSpPr>
            <p:nvPr/>
          </p:nvSpPr>
          <p:spPr bwMode="auto">
            <a:xfrm>
              <a:off x="3594101" y="3487738"/>
              <a:ext cx="28575" cy="36513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3" y="1"/>
                </a:cxn>
                <a:cxn ang="0">
                  <a:pos x="45" y="19"/>
                </a:cxn>
                <a:cxn ang="0">
                  <a:pos x="29" y="39"/>
                </a:cxn>
                <a:cxn ang="0">
                  <a:pos x="15" y="60"/>
                </a:cxn>
                <a:cxn ang="0">
                  <a:pos x="2" y="82"/>
                </a:cxn>
                <a:cxn ang="0">
                  <a:pos x="2" y="82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3" y="90"/>
                </a:cxn>
                <a:cxn ang="0">
                  <a:pos x="8" y="91"/>
                </a:cxn>
                <a:cxn ang="0">
                  <a:pos x="9" y="90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24" y="66"/>
                </a:cxn>
                <a:cxn ang="0">
                  <a:pos x="38" y="47"/>
                </a:cxn>
                <a:cxn ang="0">
                  <a:pos x="54" y="27"/>
                </a:cxn>
                <a:cxn ang="0">
                  <a:pos x="71" y="9"/>
                </a:cxn>
                <a:cxn ang="0">
                  <a:pos x="71" y="9"/>
                </a:cxn>
                <a:cxn ang="0">
                  <a:pos x="72" y="7"/>
                </a:cxn>
                <a:cxn ang="0">
                  <a:pos x="72" y="5"/>
                </a:cxn>
                <a:cxn ang="0">
                  <a:pos x="71" y="1"/>
                </a:cxn>
                <a:cxn ang="0">
                  <a:pos x="67" y="0"/>
                </a:cxn>
                <a:cxn ang="0">
                  <a:pos x="64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72" h="91">
                  <a:moveTo>
                    <a:pt x="63" y="1"/>
                  </a:moveTo>
                  <a:lnTo>
                    <a:pt x="63" y="1"/>
                  </a:lnTo>
                  <a:lnTo>
                    <a:pt x="45" y="19"/>
                  </a:lnTo>
                  <a:lnTo>
                    <a:pt x="29" y="39"/>
                  </a:lnTo>
                  <a:lnTo>
                    <a:pt x="15" y="60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90"/>
                  </a:lnTo>
                  <a:lnTo>
                    <a:pt x="8" y="91"/>
                  </a:lnTo>
                  <a:lnTo>
                    <a:pt x="9" y="90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24" y="66"/>
                  </a:lnTo>
                  <a:lnTo>
                    <a:pt x="38" y="47"/>
                  </a:lnTo>
                  <a:lnTo>
                    <a:pt x="54" y="2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1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chenying0907 914"/>
            <p:cNvSpPr>
              <a:spLocks/>
            </p:cNvSpPr>
            <p:nvPr/>
          </p:nvSpPr>
          <p:spPr bwMode="auto">
            <a:xfrm>
              <a:off x="3641726" y="3463926"/>
              <a:ext cx="25400" cy="36513"/>
            </a:xfrm>
            <a:custGeom>
              <a:avLst/>
              <a:gdLst/>
              <a:ahLst/>
              <a:cxnLst>
                <a:cxn ang="0">
                  <a:pos x="55" y="3"/>
                </a:cxn>
                <a:cxn ang="0">
                  <a:pos x="55" y="3"/>
                </a:cxn>
                <a:cxn ang="0">
                  <a:pos x="50" y="11"/>
                </a:cxn>
                <a:cxn ang="0">
                  <a:pos x="44" y="18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27" y="48"/>
                </a:cxn>
                <a:cxn ang="0">
                  <a:pos x="20" y="60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3" y="90"/>
                </a:cxn>
                <a:cxn ang="0">
                  <a:pos x="4" y="92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5" y="71"/>
                </a:cxn>
                <a:cxn ang="0">
                  <a:pos x="39" y="51"/>
                </a:cxn>
                <a:cxn ang="0">
                  <a:pos x="39" y="51"/>
                </a:cxn>
                <a:cxn ang="0">
                  <a:pos x="44" y="41"/>
                </a:cxn>
                <a:cxn ang="0">
                  <a:pos x="51" y="30"/>
                </a:cxn>
                <a:cxn ang="0">
                  <a:pos x="56" y="20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4" y="8"/>
                </a:cxn>
                <a:cxn ang="0">
                  <a:pos x="64" y="5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59" y="0"/>
                </a:cxn>
                <a:cxn ang="0">
                  <a:pos x="57" y="1"/>
                </a:cxn>
                <a:cxn ang="0">
                  <a:pos x="55" y="3"/>
                </a:cxn>
                <a:cxn ang="0">
                  <a:pos x="55" y="3"/>
                </a:cxn>
              </a:cxnLst>
              <a:rect l="0" t="0" r="r" b="b"/>
              <a:pathLst>
                <a:path w="64" h="92">
                  <a:moveTo>
                    <a:pt x="55" y="3"/>
                  </a:moveTo>
                  <a:lnTo>
                    <a:pt x="55" y="3"/>
                  </a:lnTo>
                  <a:lnTo>
                    <a:pt x="50" y="11"/>
                  </a:lnTo>
                  <a:lnTo>
                    <a:pt x="44" y="18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27" y="48"/>
                  </a:lnTo>
                  <a:lnTo>
                    <a:pt x="20" y="60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3" y="90"/>
                  </a:lnTo>
                  <a:lnTo>
                    <a:pt x="4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5" y="7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4" y="41"/>
                  </a:lnTo>
                  <a:lnTo>
                    <a:pt x="51" y="30"/>
                  </a:lnTo>
                  <a:lnTo>
                    <a:pt x="56" y="2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chenying0907 915"/>
            <p:cNvSpPr>
              <a:spLocks/>
            </p:cNvSpPr>
            <p:nvPr/>
          </p:nvSpPr>
          <p:spPr bwMode="auto">
            <a:xfrm>
              <a:off x="3375026" y="3309938"/>
              <a:ext cx="42863" cy="4445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42" y="2"/>
                </a:cxn>
                <a:cxn ang="0">
                  <a:pos x="32" y="6"/>
                </a:cxn>
                <a:cxn ang="0">
                  <a:pos x="22" y="11"/>
                </a:cxn>
                <a:cxn ang="0">
                  <a:pos x="15" y="19"/>
                </a:cxn>
                <a:cxn ang="0">
                  <a:pos x="8" y="26"/>
                </a:cxn>
                <a:cxn ang="0">
                  <a:pos x="4" y="37"/>
                </a:cxn>
                <a:cxn ang="0">
                  <a:pos x="2" y="47"/>
                </a:cxn>
                <a:cxn ang="0">
                  <a:pos x="0" y="58"/>
                </a:cxn>
                <a:cxn ang="0">
                  <a:pos x="2" y="68"/>
                </a:cxn>
                <a:cxn ang="0">
                  <a:pos x="4" y="79"/>
                </a:cxn>
                <a:cxn ang="0">
                  <a:pos x="8" y="88"/>
                </a:cxn>
                <a:cxn ang="0">
                  <a:pos x="15" y="97"/>
                </a:cxn>
                <a:cxn ang="0">
                  <a:pos x="22" y="104"/>
                </a:cxn>
                <a:cxn ang="0">
                  <a:pos x="32" y="110"/>
                </a:cxn>
                <a:cxn ang="0">
                  <a:pos x="42" y="113"/>
                </a:cxn>
                <a:cxn ang="0">
                  <a:pos x="55" y="114"/>
                </a:cxn>
                <a:cxn ang="0">
                  <a:pos x="55" y="114"/>
                </a:cxn>
                <a:cxn ang="0">
                  <a:pos x="68" y="113"/>
                </a:cxn>
                <a:cxn ang="0">
                  <a:pos x="80" y="110"/>
                </a:cxn>
                <a:cxn ang="0">
                  <a:pos x="89" y="104"/>
                </a:cxn>
                <a:cxn ang="0">
                  <a:pos x="97" y="97"/>
                </a:cxn>
                <a:cxn ang="0">
                  <a:pos x="104" y="88"/>
                </a:cxn>
                <a:cxn ang="0">
                  <a:pos x="108" y="79"/>
                </a:cxn>
                <a:cxn ang="0">
                  <a:pos x="110" y="68"/>
                </a:cxn>
                <a:cxn ang="0">
                  <a:pos x="111" y="58"/>
                </a:cxn>
                <a:cxn ang="0">
                  <a:pos x="110" y="47"/>
                </a:cxn>
                <a:cxn ang="0">
                  <a:pos x="108" y="37"/>
                </a:cxn>
                <a:cxn ang="0">
                  <a:pos x="104" y="26"/>
                </a:cxn>
                <a:cxn ang="0">
                  <a:pos x="97" y="19"/>
                </a:cxn>
                <a:cxn ang="0">
                  <a:pos x="89" y="11"/>
                </a:cxn>
                <a:cxn ang="0">
                  <a:pos x="80" y="6"/>
                </a:cxn>
                <a:cxn ang="0">
                  <a:pos x="68" y="2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11" h="114">
                  <a:moveTo>
                    <a:pt x="55" y="0"/>
                  </a:moveTo>
                  <a:lnTo>
                    <a:pt x="55" y="0"/>
                  </a:lnTo>
                  <a:lnTo>
                    <a:pt x="42" y="2"/>
                  </a:lnTo>
                  <a:lnTo>
                    <a:pt x="32" y="6"/>
                  </a:lnTo>
                  <a:lnTo>
                    <a:pt x="22" y="11"/>
                  </a:lnTo>
                  <a:lnTo>
                    <a:pt x="15" y="19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2" y="47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4" y="79"/>
                  </a:lnTo>
                  <a:lnTo>
                    <a:pt x="8" y="88"/>
                  </a:lnTo>
                  <a:lnTo>
                    <a:pt x="15" y="97"/>
                  </a:lnTo>
                  <a:lnTo>
                    <a:pt x="22" y="104"/>
                  </a:lnTo>
                  <a:lnTo>
                    <a:pt x="32" y="110"/>
                  </a:lnTo>
                  <a:lnTo>
                    <a:pt x="42" y="113"/>
                  </a:lnTo>
                  <a:lnTo>
                    <a:pt x="55" y="114"/>
                  </a:lnTo>
                  <a:lnTo>
                    <a:pt x="55" y="114"/>
                  </a:lnTo>
                  <a:lnTo>
                    <a:pt x="68" y="113"/>
                  </a:lnTo>
                  <a:lnTo>
                    <a:pt x="80" y="110"/>
                  </a:lnTo>
                  <a:lnTo>
                    <a:pt x="89" y="104"/>
                  </a:lnTo>
                  <a:lnTo>
                    <a:pt x="97" y="97"/>
                  </a:lnTo>
                  <a:lnTo>
                    <a:pt x="104" y="88"/>
                  </a:lnTo>
                  <a:lnTo>
                    <a:pt x="108" y="79"/>
                  </a:lnTo>
                  <a:lnTo>
                    <a:pt x="110" y="68"/>
                  </a:lnTo>
                  <a:lnTo>
                    <a:pt x="111" y="58"/>
                  </a:lnTo>
                  <a:lnTo>
                    <a:pt x="110" y="47"/>
                  </a:lnTo>
                  <a:lnTo>
                    <a:pt x="108" y="37"/>
                  </a:lnTo>
                  <a:lnTo>
                    <a:pt x="104" y="26"/>
                  </a:lnTo>
                  <a:lnTo>
                    <a:pt x="97" y="19"/>
                  </a:lnTo>
                  <a:lnTo>
                    <a:pt x="89" y="11"/>
                  </a:lnTo>
                  <a:lnTo>
                    <a:pt x="80" y="6"/>
                  </a:lnTo>
                  <a:lnTo>
                    <a:pt x="68" y="2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chenying0907 916"/>
            <p:cNvSpPr>
              <a:spLocks/>
            </p:cNvSpPr>
            <p:nvPr/>
          </p:nvSpPr>
          <p:spPr bwMode="auto">
            <a:xfrm>
              <a:off x="3533776" y="3309938"/>
              <a:ext cx="42863" cy="444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1" y="2"/>
                </a:cxn>
                <a:cxn ang="0">
                  <a:pos x="30" y="6"/>
                </a:cxn>
                <a:cxn ang="0">
                  <a:pos x="20" y="11"/>
                </a:cxn>
                <a:cxn ang="0">
                  <a:pos x="13" y="19"/>
                </a:cxn>
                <a:cxn ang="0">
                  <a:pos x="7" y="26"/>
                </a:cxn>
                <a:cxn ang="0">
                  <a:pos x="2" y="37"/>
                </a:cxn>
                <a:cxn ang="0">
                  <a:pos x="0" y="47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7" y="88"/>
                </a:cxn>
                <a:cxn ang="0">
                  <a:pos x="13" y="97"/>
                </a:cxn>
                <a:cxn ang="0">
                  <a:pos x="20" y="104"/>
                </a:cxn>
                <a:cxn ang="0">
                  <a:pos x="30" y="110"/>
                </a:cxn>
                <a:cxn ang="0">
                  <a:pos x="41" y="113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68" y="113"/>
                </a:cxn>
                <a:cxn ang="0">
                  <a:pos x="78" y="110"/>
                </a:cxn>
                <a:cxn ang="0">
                  <a:pos x="88" y="104"/>
                </a:cxn>
                <a:cxn ang="0">
                  <a:pos x="95" y="97"/>
                </a:cxn>
                <a:cxn ang="0">
                  <a:pos x="102" y="88"/>
                </a:cxn>
                <a:cxn ang="0">
                  <a:pos x="105" y="79"/>
                </a:cxn>
                <a:cxn ang="0">
                  <a:pos x="108" y="68"/>
                </a:cxn>
                <a:cxn ang="0">
                  <a:pos x="109" y="58"/>
                </a:cxn>
                <a:cxn ang="0">
                  <a:pos x="108" y="47"/>
                </a:cxn>
                <a:cxn ang="0">
                  <a:pos x="105" y="37"/>
                </a:cxn>
                <a:cxn ang="0">
                  <a:pos x="102" y="26"/>
                </a:cxn>
                <a:cxn ang="0">
                  <a:pos x="95" y="19"/>
                </a:cxn>
                <a:cxn ang="0">
                  <a:pos x="88" y="11"/>
                </a:cxn>
                <a:cxn ang="0">
                  <a:pos x="78" y="6"/>
                </a:cxn>
                <a:cxn ang="0">
                  <a:pos x="68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09" h="114">
                  <a:moveTo>
                    <a:pt x="54" y="0"/>
                  </a:moveTo>
                  <a:lnTo>
                    <a:pt x="54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1"/>
                  </a:lnTo>
                  <a:lnTo>
                    <a:pt x="13" y="19"/>
                  </a:lnTo>
                  <a:lnTo>
                    <a:pt x="7" y="26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2" y="79"/>
                  </a:lnTo>
                  <a:lnTo>
                    <a:pt x="7" y="88"/>
                  </a:lnTo>
                  <a:lnTo>
                    <a:pt x="13" y="97"/>
                  </a:lnTo>
                  <a:lnTo>
                    <a:pt x="20" y="104"/>
                  </a:lnTo>
                  <a:lnTo>
                    <a:pt x="30" y="110"/>
                  </a:lnTo>
                  <a:lnTo>
                    <a:pt x="41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68" y="113"/>
                  </a:lnTo>
                  <a:lnTo>
                    <a:pt x="78" y="110"/>
                  </a:lnTo>
                  <a:lnTo>
                    <a:pt x="88" y="104"/>
                  </a:lnTo>
                  <a:lnTo>
                    <a:pt x="95" y="97"/>
                  </a:lnTo>
                  <a:lnTo>
                    <a:pt x="102" y="88"/>
                  </a:lnTo>
                  <a:lnTo>
                    <a:pt x="105" y="79"/>
                  </a:lnTo>
                  <a:lnTo>
                    <a:pt x="108" y="68"/>
                  </a:lnTo>
                  <a:lnTo>
                    <a:pt x="109" y="58"/>
                  </a:lnTo>
                  <a:lnTo>
                    <a:pt x="108" y="47"/>
                  </a:lnTo>
                  <a:lnTo>
                    <a:pt x="105" y="37"/>
                  </a:lnTo>
                  <a:lnTo>
                    <a:pt x="102" y="26"/>
                  </a:lnTo>
                  <a:lnTo>
                    <a:pt x="95" y="19"/>
                  </a:lnTo>
                  <a:lnTo>
                    <a:pt x="88" y="11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chenying0907 917"/>
            <p:cNvSpPr>
              <a:spLocks noEditPoints="1"/>
            </p:cNvSpPr>
            <p:nvPr/>
          </p:nvSpPr>
          <p:spPr bwMode="auto">
            <a:xfrm>
              <a:off x="3213101" y="3067051"/>
              <a:ext cx="527050" cy="474663"/>
            </a:xfrm>
            <a:custGeom>
              <a:avLst/>
              <a:gdLst/>
              <a:ahLst/>
              <a:cxnLst>
                <a:cxn ang="0">
                  <a:pos x="509" y="1190"/>
                </a:cxn>
                <a:cxn ang="0">
                  <a:pos x="373" y="1160"/>
                </a:cxn>
                <a:cxn ang="0">
                  <a:pos x="292" y="1118"/>
                </a:cxn>
                <a:cxn ang="0">
                  <a:pos x="163" y="1012"/>
                </a:cxn>
                <a:cxn ang="0">
                  <a:pos x="97" y="938"/>
                </a:cxn>
                <a:cxn ang="0">
                  <a:pos x="45" y="821"/>
                </a:cxn>
                <a:cxn ang="0">
                  <a:pos x="16" y="706"/>
                </a:cxn>
                <a:cxn ang="0">
                  <a:pos x="2" y="565"/>
                </a:cxn>
                <a:cxn ang="0">
                  <a:pos x="8" y="433"/>
                </a:cxn>
                <a:cxn ang="0">
                  <a:pos x="33" y="331"/>
                </a:cxn>
                <a:cxn ang="0">
                  <a:pos x="87" y="218"/>
                </a:cxn>
                <a:cxn ang="0">
                  <a:pos x="164" y="131"/>
                </a:cxn>
                <a:cxn ang="0">
                  <a:pos x="242" y="78"/>
                </a:cxn>
                <a:cxn ang="0">
                  <a:pos x="363" y="33"/>
                </a:cxn>
                <a:cxn ang="0">
                  <a:pos x="541" y="9"/>
                </a:cxn>
                <a:cxn ang="0">
                  <a:pos x="671" y="6"/>
                </a:cxn>
                <a:cxn ang="0">
                  <a:pos x="709" y="0"/>
                </a:cxn>
                <a:cxn ang="0">
                  <a:pos x="902" y="27"/>
                </a:cxn>
                <a:cxn ang="0">
                  <a:pos x="1042" y="78"/>
                </a:cxn>
                <a:cxn ang="0">
                  <a:pos x="1140" y="137"/>
                </a:cxn>
                <a:cxn ang="0">
                  <a:pos x="1222" y="213"/>
                </a:cxn>
                <a:cxn ang="0">
                  <a:pos x="1293" y="309"/>
                </a:cxn>
                <a:cxn ang="0">
                  <a:pos x="1318" y="379"/>
                </a:cxn>
                <a:cxn ang="0">
                  <a:pos x="1329" y="493"/>
                </a:cxn>
                <a:cxn ang="0">
                  <a:pos x="1323" y="731"/>
                </a:cxn>
                <a:cxn ang="0">
                  <a:pos x="1310" y="850"/>
                </a:cxn>
                <a:cxn ang="0">
                  <a:pos x="1286" y="926"/>
                </a:cxn>
                <a:cxn ang="0">
                  <a:pos x="1217" y="1033"/>
                </a:cxn>
                <a:cxn ang="0">
                  <a:pos x="1148" y="1095"/>
                </a:cxn>
                <a:cxn ang="0">
                  <a:pos x="1046" y="1148"/>
                </a:cxn>
                <a:cxn ang="0">
                  <a:pos x="923" y="1182"/>
                </a:cxn>
                <a:cxn ang="0">
                  <a:pos x="780" y="1195"/>
                </a:cxn>
                <a:cxn ang="0">
                  <a:pos x="648" y="1197"/>
                </a:cxn>
                <a:cxn ang="0">
                  <a:pos x="465" y="60"/>
                </a:cxn>
                <a:cxn ang="0">
                  <a:pos x="331" y="89"/>
                </a:cxn>
                <a:cxn ang="0">
                  <a:pos x="210" y="153"/>
                </a:cxn>
                <a:cxn ang="0">
                  <a:pos x="155" y="203"/>
                </a:cxn>
                <a:cxn ang="0">
                  <a:pos x="97" y="290"/>
                </a:cxn>
                <a:cxn ang="0">
                  <a:pos x="53" y="447"/>
                </a:cxn>
                <a:cxn ang="0">
                  <a:pos x="49" y="590"/>
                </a:cxn>
                <a:cxn ang="0">
                  <a:pos x="67" y="718"/>
                </a:cxn>
                <a:cxn ang="0">
                  <a:pos x="118" y="888"/>
                </a:cxn>
                <a:cxn ang="0">
                  <a:pos x="215" y="1003"/>
                </a:cxn>
                <a:cxn ang="0">
                  <a:pos x="300" y="1068"/>
                </a:cxn>
                <a:cxn ang="0">
                  <a:pos x="363" y="1105"/>
                </a:cxn>
                <a:cxn ang="0">
                  <a:pos x="463" y="1134"/>
                </a:cxn>
                <a:cxn ang="0">
                  <a:pos x="641" y="1149"/>
                </a:cxn>
                <a:cxn ang="0">
                  <a:pos x="817" y="1147"/>
                </a:cxn>
                <a:cxn ang="0">
                  <a:pos x="983" y="1121"/>
                </a:cxn>
                <a:cxn ang="0">
                  <a:pos x="1110" y="1066"/>
                </a:cxn>
                <a:cxn ang="0">
                  <a:pos x="1184" y="999"/>
                </a:cxn>
                <a:cxn ang="0">
                  <a:pos x="1256" y="866"/>
                </a:cxn>
                <a:cxn ang="0">
                  <a:pos x="1277" y="707"/>
                </a:cxn>
                <a:cxn ang="0">
                  <a:pos x="1284" y="507"/>
                </a:cxn>
                <a:cxn ang="0">
                  <a:pos x="1263" y="362"/>
                </a:cxn>
                <a:cxn ang="0">
                  <a:pos x="1237" y="305"/>
                </a:cxn>
                <a:cxn ang="0">
                  <a:pos x="1144" y="193"/>
                </a:cxn>
                <a:cxn ang="0">
                  <a:pos x="1033" y="124"/>
                </a:cxn>
                <a:cxn ang="0">
                  <a:pos x="814" y="55"/>
                </a:cxn>
                <a:cxn ang="0">
                  <a:pos x="725" y="48"/>
                </a:cxn>
                <a:cxn ang="0">
                  <a:pos x="709" y="54"/>
                </a:cxn>
              </a:cxnLst>
              <a:rect l="0" t="0" r="r" b="b"/>
              <a:pathLst>
                <a:path w="1329" h="1197">
                  <a:moveTo>
                    <a:pt x="648" y="1197"/>
                  </a:moveTo>
                  <a:lnTo>
                    <a:pt x="648" y="1197"/>
                  </a:lnTo>
                  <a:lnTo>
                    <a:pt x="602" y="1197"/>
                  </a:lnTo>
                  <a:lnTo>
                    <a:pt x="556" y="1195"/>
                  </a:lnTo>
                  <a:lnTo>
                    <a:pt x="509" y="1190"/>
                  </a:lnTo>
                  <a:lnTo>
                    <a:pt x="462" y="1183"/>
                  </a:lnTo>
                  <a:lnTo>
                    <a:pt x="440" y="1180"/>
                  </a:lnTo>
                  <a:lnTo>
                    <a:pt x="418" y="1174"/>
                  </a:lnTo>
                  <a:lnTo>
                    <a:pt x="395" y="1168"/>
                  </a:lnTo>
                  <a:lnTo>
                    <a:pt x="373" y="1160"/>
                  </a:lnTo>
                  <a:lnTo>
                    <a:pt x="352" y="1151"/>
                  </a:lnTo>
                  <a:lnTo>
                    <a:pt x="331" y="1142"/>
                  </a:lnTo>
                  <a:lnTo>
                    <a:pt x="312" y="1130"/>
                  </a:lnTo>
                  <a:lnTo>
                    <a:pt x="292" y="1118"/>
                  </a:lnTo>
                  <a:lnTo>
                    <a:pt x="292" y="1118"/>
                  </a:lnTo>
                  <a:lnTo>
                    <a:pt x="246" y="1084"/>
                  </a:lnTo>
                  <a:lnTo>
                    <a:pt x="224" y="1067"/>
                  </a:lnTo>
                  <a:lnTo>
                    <a:pt x="203" y="1049"/>
                  </a:lnTo>
                  <a:lnTo>
                    <a:pt x="182" y="1030"/>
                  </a:lnTo>
                  <a:lnTo>
                    <a:pt x="163" y="1012"/>
                  </a:lnTo>
                  <a:lnTo>
                    <a:pt x="143" y="993"/>
                  </a:lnTo>
                  <a:lnTo>
                    <a:pt x="125" y="972"/>
                  </a:lnTo>
                  <a:lnTo>
                    <a:pt x="125" y="972"/>
                  </a:lnTo>
                  <a:lnTo>
                    <a:pt x="110" y="955"/>
                  </a:lnTo>
                  <a:lnTo>
                    <a:pt x="97" y="938"/>
                  </a:lnTo>
                  <a:lnTo>
                    <a:pt x="87" y="921"/>
                  </a:lnTo>
                  <a:lnTo>
                    <a:pt x="76" y="904"/>
                  </a:lnTo>
                  <a:lnTo>
                    <a:pt x="68" y="885"/>
                  </a:lnTo>
                  <a:lnTo>
                    <a:pt x="61" y="866"/>
                  </a:lnTo>
                  <a:lnTo>
                    <a:pt x="45" y="821"/>
                  </a:lnTo>
                  <a:lnTo>
                    <a:pt x="45" y="821"/>
                  </a:lnTo>
                  <a:lnTo>
                    <a:pt x="37" y="792"/>
                  </a:lnTo>
                  <a:lnTo>
                    <a:pt x="29" y="764"/>
                  </a:lnTo>
                  <a:lnTo>
                    <a:pt x="23" y="735"/>
                  </a:lnTo>
                  <a:lnTo>
                    <a:pt x="16" y="706"/>
                  </a:lnTo>
                  <a:lnTo>
                    <a:pt x="12" y="677"/>
                  </a:lnTo>
                  <a:lnTo>
                    <a:pt x="8" y="649"/>
                  </a:lnTo>
                  <a:lnTo>
                    <a:pt x="4" y="621"/>
                  </a:lnTo>
                  <a:lnTo>
                    <a:pt x="3" y="594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2" y="511"/>
                  </a:lnTo>
                  <a:lnTo>
                    <a:pt x="3" y="484"/>
                  </a:lnTo>
                  <a:lnTo>
                    <a:pt x="6" y="458"/>
                  </a:lnTo>
                  <a:lnTo>
                    <a:pt x="8" y="433"/>
                  </a:lnTo>
                  <a:lnTo>
                    <a:pt x="14" y="407"/>
                  </a:lnTo>
                  <a:lnTo>
                    <a:pt x="19" y="383"/>
                  </a:lnTo>
                  <a:lnTo>
                    <a:pt x="19" y="383"/>
                  </a:lnTo>
                  <a:lnTo>
                    <a:pt x="25" y="356"/>
                  </a:lnTo>
                  <a:lnTo>
                    <a:pt x="33" y="331"/>
                  </a:lnTo>
                  <a:lnTo>
                    <a:pt x="42" y="307"/>
                  </a:lnTo>
                  <a:lnTo>
                    <a:pt x="51" y="284"/>
                  </a:lnTo>
                  <a:lnTo>
                    <a:pt x="62" y="260"/>
                  </a:lnTo>
                  <a:lnTo>
                    <a:pt x="74" y="239"/>
                  </a:lnTo>
                  <a:lnTo>
                    <a:pt x="87" y="218"/>
                  </a:lnTo>
                  <a:lnTo>
                    <a:pt x="100" y="199"/>
                  </a:lnTo>
                  <a:lnTo>
                    <a:pt x="114" y="180"/>
                  </a:lnTo>
                  <a:lnTo>
                    <a:pt x="130" y="163"/>
                  </a:lnTo>
                  <a:lnTo>
                    <a:pt x="146" y="146"/>
                  </a:lnTo>
                  <a:lnTo>
                    <a:pt x="164" y="131"/>
                  </a:lnTo>
                  <a:lnTo>
                    <a:pt x="182" y="116"/>
                  </a:lnTo>
                  <a:lnTo>
                    <a:pt x="201" y="102"/>
                  </a:lnTo>
                  <a:lnTo>
                    <a:pt x="221" y="90"/>
                  </a:lnTo>
                  <a:lnTo>
                    <a:pt x="242" y="78"/>
                  </a:lnTo>
                  <a:lnTo>
                    <a:pt x="242" y="78"/>
                  </a:lnTo>
                  <a:lnTo>
                    <a:pt x="266" y="67"/>
                  </a:lnTo>
                  <a:lnTo>
                    <a:pt x="290" y="56"/>
                  </a:lnTo>
                  <a:lnTo>
                    <a:pt x="313" y="47"/>
                  </a:lnTo>
                  <a:lnTo>
                    <a:pt x="338" y="39"/>
                  </a:lnTo>
                  <a:lnTo>
                    <a:pt x="363" y="33"/>
                  </a:lnTo>
                  <a:lnTo>
                    <a:pt x="388" y="27"/>
                  </a:lnTo>
                  <a:lnTo>
                    <a:pt x="412" y="22"/>
                  </a:lnTo>
                  <a:lnTo>
                    <a:pt x="437" y="18"/>
                  </a:lnTo>
                  <a:lnTo>
                    <a:pt x="488" y="13"/>
                  </a:lnTo>
                  <a:lnTo>
                    <a:pt x="541" y="9"/>
                  </a:lnTo>
                  <a:lnTo>
                    <a:pt x="594" y="8"/>
                  </a:lnTo>
                  <a:lnTo>
                    <a:pt x="649" y="8"/>
                  </a:lnTo>
                  <a:lnTo>
                    <a:pt x="670" y="8"/>
                  </a:lnTo>
                  <a:lnTo>
                    <a:pt x="671" y="6"/>
                  </a:lnTo>
                  <a:lnTo>
                    <a:pt x="671" y="6"/>
                  </a:lnTo>
                  <a:lnTo>
                    <a:pt x="678" y="3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47" y="1"/>
                  </a:lnTo>
                  <a:lnTo>
                    <a:pt x="785" y="4"/>
                  </a:lnTo>
                  <a:lnTo>
                    <a:pt x="825" y="9"/>
                  </a:lnTo>
                  <a:lnTo>
                    <a:pt x="862" y="17"/>
                  </a:lnTo>
                  <a:lnTo>
                    <a:pt x="902" y="27"/>
                  </a:lnTo>
                  <a:lnTo>
                    <a:pt x="941" y="39"/>
                  </a:lnTo>
                  <a:lnTo>
                    <a:pt x="980" y="52"/>
                  </a:lnTo>
                  <a:lnTo>
                    <a:pt x="1019" y="69"/>
                  </a:lnTo>
                  <a:lnTo>
                    <a:pt x="1019" y="69"/>
                  </a:lnTo>
                  <a:lnTo>
                    <a:pt x="1042" y="78"/>
                  </a:lnTo>
                  <a:lnTo>
                    <a:pt x="1063" y="89"/>
                  </a:lnTo>
                  <a:lnTo>
                    <a:pt x="1084" y="101"/>
                  </a:lnTo>
                  <a:lnTo>
                    <a:pt x="1102" y="111"/>
                  </a:lnTo>
                  <a:lnTo>
                    <a:pt x="1121" y="124"/>
                  </a:lnTo>
                  <a:lnTo>
                    <a:pt x="1140" y="137"/>
                  </a:lnTo>
                  <a:lnTo>
                    <a:pt x="1157" y="150"/>
                  </a:lnTo>
                  <a:lnTo>
                    <a:pt x="1174" y="165"/>
                  </a:lnTo>
                  <a:lnTo>
                    <a:pt x="1191" y="180"/>
                  </a:lnTo>
                  <a:lnTo>
                    <a:pt x="1206" y="196"/>
                  </a:lnTo>
                  <a:lnTo>
                    <a:pt x="1222" y="213"/>
                  </a:lnTo>
                  <a:lnTo>
                    <a:pt x="1237" y="230"/>
                  </a:lnTo>
                  <a:lnTo>
                    <a:pt x="1251" y="248"/>
                  </a:lnTo>
                  <a:lnTo>
                    <a:pt x="1265" y="268"/>
                  </a:lnTo>
                  <a:lnTo>
                    <a:pt x="1280" y="288"/>
                  </a:lnTo>
                  <a:lnTo>
                    <a:pt x="1293" y="309"/>
                  </a:lnTo>
                  <a:lnTo>
                    <a:pt x="1293" y="309"/>
                  </a:lnTo>
                  <a:lnTo>
                    <a:pt x="1298" y="319"/>
                  </a:lnTo>
                  <a:lnTo>
                    <a:pt x="1303" y="329"/>
                  </a:lnTo>
                  <a:lnTo>
                    <a:pt x="1312" y="354"/>
                  </a:lnTo>
                  <a:lnTo>
                    <a:pt x="1318" y="379"/>
                  </a:lnTo>
                  <a:lnTo>
                    <a:pt x="1323" y="405"/>
                  </a:lnTo>
                  <a:lnTo>
                    <a:pt x="1326" y="431"/>
                  </a:lnTo>
                  <a:lnTo>
                    <a:pt x="1328" y="455"/>
                  </a:lnTo>
                  <a:lnTo>
                    <a:pt x="1329" y="493"/>
                  </a:lnTo>
                  <a:lnTo>
                    <a:pt x="1329" y="493"/>
                  </a:lnTo>
                  <a:lnTo>
                    <a:pt x="1329" y="552"/>
                  </a:lnTo>
                  <a:lnTo>
                    <a:pt x="1329" y="612"/>
                  </a:lnTo>
                  <a:lnTo>
                    <a:pt x="1327" y="671"/>
                  </a:lnTo>
                  <a:lnTo>
                    <a:pt x="1326" y="701"/>
                  </a:lnTo>
                  <a:lnTo>
                    <a:pt x="1323" y="731"/>
                  </a:lnTo>
                  <a:lnTo>
                    <a:pt x="1323" y="731"/>
                  </a:lnTo>
                  <a:lnTo>
                    <a:pt x="1319" y="772"/>
                  </a:lnTo>
                  <a:lnTo>
                    <a:pt x="1319" y="772"/>
                  </a:lnTo>
                  <a:lnTo>
                    <a:pt x="1315" y="811"/>
                  </a:lnTo>
                  <a:lnTo>
                    <a:pt x="1310" y="850"/>
                  </a:lnTo>
                  <a:lnTo>
                    <a:pt x="1306" y="868"/>
                  </a:lnTo>
                  <a:lnTo>
                    <a:pt x="1301" y="888"/>
                  </a:lnTo>
                  <a:lnTo>
                    <a:pt x="1294" y="906"/>
                  </a:lnTo>
                  <a:lnTo>
                    <a:pt x="1286" y="926"/>
                  </a:lnTo>
                  <a:lnTo>
                    <a:pt x="1286" y="926"/>
                  </a:lnTo>
                  <a:lnTo>
                    <a:pt x="1273" y="949"/>
                  </a:lnTo>
                  <a:lnTo>
                    <a:pt x="1260" y="972"/>
                  </a:lnTo>
                  <a:lnTo>
                    <a:pt x="1247" y="994"/>
                  </a:lnTo>
                  <a:lnTo>
                    <a:pt x="1231" y="1013"/>
                  </a:lnTo>
                  <a:lnTo>
                    <a:pt x="1217" y="1033"/>
                  </a:lnTo>
                  <a:lnTo>
                    <a:pt x="1200" y="1050"/>
                  </a:lnTo>
                  <a:lnTo>
                    <a:pt x="1183" y="1067"/>
                  </a:lnTo>
                  <a:lnTo>
                    <a:pt x="1166" y="1081"/>
                  </a:lnTo>
                  <a:lnTo>
                    <a:pt x="1166" y="1081"/>
                  </a:lnTo>
                  <a:lnTo>
                    <a:pt x="1148" y="1095"/>
                  </a:lnTo>
                  <a:lnTo>
                    <a:pt x="1129" y="1106"/>
                  </a:lnTo>
                  <a:lnTo>
                    <a:pt x="1110" y="1118"/>
                  </a:lnTo>
                  <a:lnTo>
                    <a:pt x="1089" y="1129"/>
                  </a:lnTo>
                  <a:lnTo>
                    <a:pt x="1068" y="1139"/>
                  </a:lnTo>
                  <a:lnTo>
                    <a:pt x="1046" y="1148"/>
                  </a:lnTo>
                  <a:lnTo>
                    <a:pt x="1023" y="1156"/>
                  </a:lnTo>
                  <a:lnTo>
                    <a:pt x="1000" y="1164"/>
                  </a:lnTo>
                  <a:lnTo>
                    <a:pt x="975" y="1170"/>
                  </a:lnTo>
                  <a:lnTo>
                    <a:pt x="949" y="1177"/>
                  </a:lnTo>
                  <a:lnTo>
                    <a:pt x="923" y="1182"/>
                  </a:lnTo>
                  <a:lnTo>
                    <a:pt x="896" y="1186"/>
                  </a:lnTo>
                  <a:lnTo>
                    <a:pt x="868" y="1189"/>
                  </a:lnTo>
                  <a:lnTo>
                    <a:pt x="840" y="1193"/>
                  </a:lnTo>
                  <a:lnTo>
                    <a:pt x="810" y="1194"/>
                  </a:lnTo>
                  <a:lnTo>
                    <a:pt x="780" y="1195"/>
                  </a:lnTo>
                  <a:lnTo>
                    <a:pt x="780" y="1195"/>
                  </a:lnTo>
                  <a:lnTo>
                    <a:pt x="743" y="1195"/>
                  </a:lnTo>
                  <a:lnTo>
                    <a:pt x="743" y="1195"/>
                  </a:lnTo>
                  <a:lnTo>
                    <a:pt x="648" y="1197"/>
                  </a:lnTo>
                  <a:lnTo>
                    <a:pt x="648" y="1197"/>
                  </a:lnTo>
                  <a:close/>
                  <a:moveTo>
                    <a:pt x="630" y="54"/>
                  </a:moveTo>
                  <a:lnTo>
                    <a:pt x="630" y="54"/>
                  </a:lnTo>
                  <a:lnTo>
                    <a:pt x="575" y="54"/>
                  </a:lnTo>
                  <a:lnTo>
                    <a:pt x="520" y="56"/>
                  </a:lnTo>
                  <a:lnTo>
                    <a:pt x="465" y="60"/>
                  </a:lnTo>
                  <a:lnTo>
                    <a:pt x="437" y="64"/>
                  </a:lnTo>
                  <a:lnTo>
                    <a:pt x="410" y="69"/>
                  </a:lnTo>
                  <a:lnTo>
                    <a:pt x="384" y="74"/>
                  </a:lnTo>
                  <a:lnTo>
                    <a:pt x="358" y="81"/>
                  </a:lnTo>
                  <a:lnTo>
                    <a:pt x="331" y="89"/>
                  </a:lnTo>
                  <a:lnTo>
                    <a:pt x="305" y="98"/>
                  </a:lnTo>
                  <a:lnTo>
                    <a:pt x="280" y="110"/>
                  </a:lnTo>
                  <a:lnTo>
                    <a:pt x="257" y="122"/>
                  </a:lnTo>
                  <a:lnTo>
                    <a:pt x="232" y="136"/>
                  </a:lnTo>
                  <a:lnTo>
                    <a:pt x="210" y="153"/>
                  </a:lnTo>
                  <a:lnTo>
                    <a:pt x="210" y="153"/>
                  </a:lnTo>
                  <a:lnTo>
                    <a:pt x="194" y="165"/>
                  </a:lnTo>
                  <a:lnTo>
                    <a:pt x="181" y="176"/>
                  </a:lnTo>
                  <a:lnTo>
                    <a:pt x="168" y="190"/>
                  </a:lnTo>
                  <a:lnTo>
                    <a:pt x="155" y="203"/>
                  </a:lnTo>
                  <a:lnTo>
                    <a:pt x="143" y="217"/>
                  </a:lnTo>
                  <a:lnTo>
                    <a:pt x="133" y="230"/>
                  </a:lnTo>
                  <a:lnTo>
                    <a:pt x="123" y="244"/>
                  </a:lnTo>
                  <a:lnTo>
                    <a:pt x="114" y="260"/>
                  </a:lnTo>
                  <a:lnTo>
                    <a:pt x="97" y="290"/>
                  </a:lnTo>
                  <a:lnTo>
                    <a:pt x="84" y="322"/>
                  </a:lnTo>
                  <a:lnTo>
                    <a:pt x="74" y="353"/>
                  </a:lnTo>
                  <a:lnTo>
                    <a:pt x="65" y="384"/>
                  </a:lnTo>
                  <a:lnTo>
                    <a:pt x="58" y="416"/>
                  </a:lnTo>
                  <a:lnTo>
                    <a:pt x="53" y="447"/>
                  </a:lnTo>
                  <a:lnTo>
                    <a:pt x="49" y="479"/>
                  </a:lnTo>
                  <a:lnTo>
                    <a:pt x="48" y="507"/>
                  </a:lnTo>
                  <a:lnTo>
                    <a:pt x="48" y="536"/>
                  </a:lnTo>
                  <a:lnTo>
                    <a:pt x="48" y="564"/>
                  </a:lnTo>
                  <a:lnTo>
                    <a:pt x="49" y="590"/>
                  </a:lnTo>
                  <a:lnTo>
                    <a:pt x="50" y="613"/>
                  </a:lnTo>
                  <a:lnTo>
                    <a:pt x="50" y="613"/>
                  </a:lnTo>
                  <a:lnTo>
                    <a:pt x="53" y="638"/>
                  </a:lnTo>
                  <a:lnTo>
                    <a:pt x="57" y="663"/>
                  </a:lnTo>
                  <a:lnTo>
                    <a:pt x="67" y="718"/>
                  </a:lnTo>
                  <a:lnTo>
                    <a:pt x="80" y="777"/>
                  </a:lnTo>
                  <a:lnTo>
                    <a:pt x="99" y="841"/>
                  </a:lnTo>
                  <a:lnTo>
                    <a:pt x="99" y="841"/>
                  </a:lnTo>
                  <a:lnTo>
                    <a:pt x="106" y="864"/>
                  </a:lnTo>
                  <a:lnTo>
                    <a:pt x="118" y="888"/>
                  </a:lnTo>
                  <a:lnTo>
                    <a:pt x="133" y="913"/>
                  </a:lnTo>
                  <a:lnTo>
                    <a:pt x="150" y="936"/>
                  </a:lnTo>
                  <a:lnTo>
                    <a:pt x="169" y="960"/>
                  </a:lnTo>
                  <a:lnTo>
                    <a:pt x="191" y="982"/>
                  </a:lnTo>
                  <a:lnTo>
                    <a:pt x="215" y="1003"/>
                  </a:lnTo>
                  <a:lnTo>
                    <a:pt x="241" y="1023"/>
                  </a:lnTo>
                  <a:lnTo>
                    <a:pt x="241" y="1023"/>
                  </a:lnTo>
                  <a:lnTo>
                    <a:pt x="271" y="1046"/>
                  </a:lnTo>
                  <a:lnTo>
                    <a:pt x="271" y="1046"/>
                  </a:lnTo>
                  <a:lnTo>
                    <a:pt x="300" y="1068"/>
                  </a:lnTo>
                  <a:lnTo>
                    <a:pt x="314" y="1079"/>
                  </a:lnTo>
                  <a:lnTo>
                    <a:pt x="330" y="1088"/>
                  </a:lnTo>
                  <a:lnTo>
                    <a:pt x="330" y="1088"/>
                  </a:lnTo>
                  <a:lnTo>
                    <a:pt x="346" y="1097"/>
                  </a:lnTo>
                  <a:lnTo>
                    <a:pt x="363" y="1105"/>
                  </a:lnTo>
                  <a:lnTo>
                    <a:pt x="380" y="1112"/>
                  </a:lnTo>
                  <a:lnTo>
                    <a:pt x="397" y="1117"/>
                  </a:lnTo>
                  <a:lnTo>
                    <a:pt x="431" y="1126"/>
                  </a:lnTo>
                  <a:lnTo>
                    <a:pt x="463" y="1134"/>
                  </a:lnTo>
                  <a:lnTo>
                    <a:pt x="463" y="1134"/>
                  </a:lnTo>
                  <a:lnTo>
                    <a:pt x="494" y="1138"/>
                  </a:lnTo>
                  <a:lnTo>
                    <a:pt x="522" y="1142"/>
                  </a:lnTo>
                  <a:lnTo>
                    <a:pt x="552" y="1146"/>
                  </a:lnTo>
                  <a:lnTo>
                    <a:pt x="581" y="1147"/>
                  </a:lnTo>
                  <a:lnTo>
                    <a:pt x="641" y="1149"/>
                  </a:lnTo>
                  <a:lnTo>
                    <a:pt x="704" y="1149"/>
                  </a:lnTo>
                  <a:lnTo>
                    <a:pt x="739" y="1149"/>
                  </a:lnTo>
                  <a:lnTo>
                    <a:pt x="739" y="1149"/>
                  </a:lnTo>
                  <a:lnTo>
                    <a:pt x="779" y="1149"/>
                  </a:lnTo>
                  <a:lnTo>
                    <a:pt x="817" y="1147"/>
                  </a:lnTo>
                  <a:lnTo>
                    <a:pt x="853" y="1144"/>
                  </a:lnTo>
                  <a:lnTo>
                    <a:pt x="889" y="1140"/>
                  </a:lnTo>
                  <a:lnTo>
                    <a:pt x="921" y="1135"/>
                  </a:lnTo>
                  <a:lnTo>
                    <a:pt x="953" y="1129"/>
                  </a:lnTo>
                  <a:lnTo>
                    <a:pt x="983" y="1121"/>
                  </a:lnTo>
                  <a:lnTo>
                    <a:pt x="1012" y="1113"/>
                  </a:lnTo>
                  <a:lnTo>
                    <a:pt x="1038" y="1102"/>
                  </a:lnTo>
                  <a:lnTo>
                    <a:pt x="1064" y="1091"/>
                  </a:lnTo>
                  <a:lnTo>
                    <a:pt x="1087" y="1079"/>
                  </a:lnTo>
                  <a:lnTo>
                    <a:pt x="1110" y="1066"/>
                  </a:lnTo>
                  <a:lnTo>
                    <a:pt x="1131" y="1050"/>
                  </a:lnTo>
                  <a:lnTo>
                    <a:pt x="1150" y="1034"/>
                  </a:lnTo>
                  <a:lnTo>
                    <a:pt x="1169" y="1017"/>
                  </a:lnTo>
                  <a:lnTo>
                    <a:pt x="1184" y="999"/>
                  </a:lnTo>
                  <a:lnTo>
                    <a:pt x="1184" y="999"/>
                  </a:lnTo>
                  <a:lnTo>
                    <a:pt x="1204" y="974"/>
                  </a:lnTo>
                  <a:lnTo>
                    <a:pt x="1221" y="948"/>
                  </a:lnTo>
                  <a:lnTo>
                    <a:pt x="1235" y="922"/>
                  </a:lnTo>
                  <a:lnTo>
                    <a:pt x="1247" y="894"/>
                  </a:lnTo>
                  <a:lnTo>
                    <a:pt x="1256" y="866"/>
                  </a:lnTo>
                  <a:lnTo>
                    <a:pt x="1264" y="836"/>
                  </a:lnTo>
                  <a:lnTo>
                    <a:pt x="1269" y="802"/>
                  </a:lnTo>
                  <a:lnTo>
                    <a:pt x="1273" y="766"/>
                  </a:lnTo>
                  <a:lnTo>
                    <a:pt x="1273" y="766"/>
                  </a:lnTo>
                  <a:lnTo>
                    <a:pt x="1277" y="707"/>
                  </a:lnTo>
                  <a:lnTo>
                    <a:pt x="1281" y="649"/>
                  </a:lnTo>
                  <a:lnTo>
                    <a:pt x="1282" y="590"/>
                  </a:lnTo>
                  <a:lnTo>
                    <a:pt x="1284" y="532"/>
                  </a:lnTo>
                  <a:lnTo>
                    <a:pt x="1284" y="532"/>
                  </a:lnTo>
                  <a:lnTo>
                    <a:pt x="1284" y="507"/>
                  </a:lnTo>
                  <a:lnTo>
                    <a:pt x="1282" y="481"/>
                  </a:lnTo>
                  <a:lnTo>
                    <a:pt x="1280" y="452"/>
                  </a:lnTo>
                  <a:lnTo>
                    <a:pt x="1277" y="422"/>
                  </a:lnTo>
                  <a:lnTo>
                    <a:pt x="1271" y="392"/>
                  </a:lnTo>
                  <a:lnTo>
                    <a:pt x="1263" y="362"/>
                  </a:lnTo>
                  <a:lnTo>
                    <a:pt x="1257" y="346"/>
                  </a:lnTo>
                  <a:lnTo>
                    <a:pt x="1251" y="332"/>
                  </a:lnTo>
                  <a:lnTo>
                    <a:pt x="1244" y="318"/>
                  </a:lnTo>
                  <a:lnTo>
                    <a:pt x="1237" y="305"/>
                  </a:lnTo>
                  <a:lnTo>
                    <a:pt x="1237" y="305"/>
                  </a:lnTo>
                  <a:lnTo>
                    <a:pt x="1222" y="280"/>
                  </a:lnTo>
                  <a:lnTo>
                    <a:pt x="1204" y="256"/>
                  </a:lnTo>
                  <a:lnTo>
                    <a:pt x="1186" y="234"/>
                  </a:lnTo>
                  <a:lnTo>
                    <a:pt x="1165" y="213"/>
                  </a:lnTo>
                  <a:lnTo>
                    <a:pt x="1144" y="193"/>
                  </a:lnTo>
                  <a:lnTo>
                    <a:pt x="1121" y="175"/>
                  </a:lnTo>
                  <a:lnTo>
                    <a:pt x="1099" y="159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33" y="124"/>
                  </a:lnTo>
                  <a:lnTo>
                    <a:pt x="989" y="105"/>
                  </a:lnTo>
                  <a:lnTo>
                    <a:pt x="946" y="89"/>
                  </a:lnTo>
                  <a:lnTo>
                    <a:pt x="902" y="74"/>
                  </a:lnTo>
                  <a:lnTo>
                    <a:pt x="859" y="64"/>
                  </a:lnTo>
                  <a:lnTo>
                    <a:pt x="814" y="55"/>
                  </a:lnTo>
                  <a:lnTo>
                    <a:pt x="771" y="50"/>
                  </a:lnTo>
                  <a:lnTo>
                    <a:pt x="729" y="46"/>
                  </a:lnTo>
                  <a:lnTo>
                    <a:pt x="726" y="46"/>
                  </a:lnTo>
                  <a:lnTo>
                    <a:pt x="725" y="48"/>
                  </a:lnTo>
                  <a:lnTo>
                    <a:pt x="725" y="48"/>
                  </a:lnTo>
                  <a:lnTo>
                    <a:pt x="721" y="51"/>
                  </a:lnTo>
                  <a:lnTo>
                    <a:pt x="717" y="52"/>
                  </a:lnTo>
                  <a:lnTo>
                    <a:pt x="713" y="54"/>
                  </a:lnTo>
                  <a:lnTo>
                    <a:pt x="709" y="54"/>
                  </a:lnTo>
                  <a:lnTo>
                    <a:pt x="709" y="54"/>
                  </a:lnTo>
                  <a:lnTo>
                    <a:pt x="670" y="54"/>
                  </a:lnTo>
                  <a:lnTo>
                    <a:pt x="670" y="54"/>
                  </a:lnTo>
                  <a:lnTo>
                    <a:pt x="630" y="54"/>
                  </a:lnTo>
                  <a:lnTo>
                    <a:pt x="630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chenying0907 918"/>
            <p:cNvSpPr>
              <a:spLocks/>
            </p:cNvSpPr>
            <p:nvPr/>
          </p:nvSpPr>
          <p:spPr bwMode="auto">
            <a:xfrm>
              <a:off x="3213101" y="3149601"/>
              <a:ext cx="519113" cy="127000"/>
            </a:xfrm>
            <a:custGeom>
              <a:avLst/>
              <a:gdLst/>
              <a:ahLst/>
              <a:cxnLst>
                <a:cxn ang="0">
                  <a:pos x="103" y="321"/>
                </a:cxn>
                <a:cxn ang="0">
                  <a:pos x="15" y="309"/>
                </a:cxn>
                <a:cxn ang="0">
                  <a:pos x="6" y="306"/>
                </a:cxn>
                <a:cxn ang="0">
                  <a:pos x="0" y="292"/>
                </a:cxn>
                <a:cxn ang="0">
                  <a:pos x="2" y="281"/>
                </a:cxn>
                <a:cxn ang="0">
                  <a:pos x="14" y="268"/>
                </a:cxn>
                <a:cxn ang="0">
                  <a:pos x="23" y="265"/>
                </a:cxn>
                <a:cxn ang="0">
                  <a:pos x="55" y="270"/>
                </a:cxn>
                <a:cxn ang="0">
                  <a:pos x="137" y="277"/>
                </a:cxn>
                <a:cxn ang="0">
                  <a:pos x="202" y="273"/>
                </a:cxn>
                <a:cxn ang="0">
                  <a:pos x="308" y="256"/>
                </a:cxn>
                <a:cxn ang="0">
                  <a:pos x="430" y="224"/>
                </a:cxn>
                <a:cxn ang="0">
                  <a:pos x="481" y="206"/>
                </a:cxn>
                <a:cxn ang="0">
                  <a:pos x="548" y="173"/>
                </a:cxn>
                <a:cxn ang="0">
                  <a:pos x="608" y="128"/>
                </a:cxn>
                <a:cxn ang="0">
                  <a:pos x="625" y="113"/>
                </a:cxn>
                <a:cxn ang="0">
                  <a:pos x="660" y="92"/>
                </a:cxn>
                <a:cxn ang="0">
                  <a:pos x="718" y="48"/>
                </a:cxn>
                <a:cxn ang="0">
                  <a:pos x="765" y="10"/>
                </a:cxn>
                <a:cxn ang="0">
                  <a:pos x="766" y="9"/>
                </a:cxn>
                <a:cxn ang="0">
                  <a:pos x="781" y="0"/>
                </a:cxn>
                <a:cxn ang="0">
                  <a:pos x="791" y="0"/>
                </a:cxn>
                <a:cxn ang="0">
                  <a:pos x="802" y="6"/>
                </a:cxn>
                <a:cxn ang="0">
                  <a:pos x="806" y="15"/>
                </a:cxn>
                <a:cxn ang="0">
                  <a:pos x="821" y="48"/>
                </a:cxn>
                <a:cxn ang="0">
                  <a:pos x="846" y="74"/>
                </a:cxn>
                <a:cxn ang="0">
                  <a:pos x="883" y="100"/>
                </a:cxn>
                <a:cxn ang="0">
                  <a:pos x="942" y="142"/>
                </a:cxn>
                <a:cxn ang="0">
                  <a:pos x="1020" y="190"/>
                </a:cxn>
                <a:cxn ang="0">
                  <a:pos x="1066" y="218"/>
                </a:cxn>
                <a:cxn ang="0">
                  <a:pos x="1114" y="238"/>
                </a:cxn>
                <a:cxn ang="0">
                  <a:pos x="1148" y="243"/>
                </a:cxn>
                <a:cxn ang="0">
                  <a:pos x="1218" y="247"/>
                </a:cxn>
                <a:cxn ang="0">
                  <a:pos x="1286" y="249"/>
                </a:cxn>
                <a:cxn ang="0">
                  <a:pos x="1300" y="255"/>
                </a:cxn>
                <a:cxn ang="0">
                  <a:pos x="1307" y="265"/>
                </a:cxn>
                <a:cxn ang="0">
                  <a:pos x="1307" y="282"/>
                </a:cxn>
                <a:cxn ang="0">
                  <a:pos x="1296" y="294"/>
                </a:cxn>
                <a:cxn ang="0">
                  <a:pos x="1287" y="295"/>
                </a:cxn>
                <a:cxn ang="0">
                  <a:pos x="1250" y="295"/>
                </a:cxn>
                <a:cxn ang="0">
                  <a:pos x="1142" y="290"/>
                </a:cxn>
                <a:cxn ang="0">
                  <a:pos x="1109" y="283"/>
                </a:cxn>
                <a:cxn ang="0">
                  <a:pos x="1055" y="261"/>
                </a:cxn>
                <a:cxn ang="0">
                  <a:pos x="1004" y="232"/>
                </a:cxn>
                <a:cxn ang="0">
                  <a:pos x="940" y="196"/>
                </a:cxn>
                <a:cxn ang="0">
                  <a:pos x="876" y="151"/>
                </a:cxn>
                <a:cxn ang="0">
                  <a:pos x="817" y="109"/>
                </a:cxn>
                <a:cxn ang="0">
                  <a:pos x="785" y="79"/>
                </a:cxn>
                <a:cxn ang="0">
                  <a:pos x="768" y="65"/>
                </a:cxn>
                <a:cxn ang="0">
                  <a:pos x="673" y="139"/>
                </a:cxn>
                <a:cxn ang="0">
                  <a:pos x="605" y="192"/>
                </a:cxn>
                <a:cxn ang="0">
                  <a:pos x="547" y="230"/>
                </a:cxn>
                <a:cxn ang="0">
                  <a:pos x="484" y="255"/>
                </a:cxn>
                <a:cxn ang="0">
                  <a:pos x="371" y="287"/>
                </a:cxn>
                <a:cxn ang="0">
                  <a:pos x="256" y="312"/>
                </a:cxn>
                <a:cxn ang="0">
                  <a:pos x="134" y="321"/>
                </a:cxn>
              </a:cxnLst>
              <a:rect l="0" t="0" r="r" b="b"/>
              <a:pathLst>
                <a:path w="1308" h="321">
                  <a:moveTo>
                    <a:pt x="134" y="321"/>
                  </a:moveTo>
                  <a:lnTo>
                    <a:pt x="134" y="321"/>
                  </a:lnTo>
                  <a:lnTo>
                    <a:pt x="103" y="321"/>
                  </a:lnTo>
                  <a:lnTo>
                    <a:pt x="73" y="319"/>
                  </a:lnTo>
                  <a:lnTo>
                    <a:pt x="44" y="315"/>
                  </a:lnTo>
                  <a:lnTo>
                    <a:pt x="15" y="309"/>
                  </a:lnTo>
                  <a:lnTo>
                    <a:pt x="15" y="309"/>
                  </a:lnTo>
                  <a:lnTo>
                    <a:pt x="10" y="308"/>
                  </a:lnTo>
                  <a:lnTo>
                    <a:pt x="6" y="306"/>
                  </a:lnTo>
                  <a:lnTo>
                    <a:pt x="4" y="303"/>
                  </a:lnTo>
                  <a:lnTo>
                    <a:pt x="1" y="299"/>
                  </a:lnTo>
                  <a:lnTo>
                    <a:pt x="0" y="292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2" y="281"/>
                  </a:lnTo>
                  <a:lnTo>
                    <a:pt x="8" y="273"/>
                  </a:lnTo>
                  <a:lnTo>
                    <a:pt x="10" y="270"/>
                  </a:lnTo>
                  <a:lnTo>
                    <a:pt x="14" y="268"/>
                  </a:lnTo>
                  <a:lnTo>
                    <a:pt x="18" y="266"/>
                  </a:lnTo>
                  <a:lnTo>
                    <a:pt x="23" y="265"/>
                  </a:lnTo>
                  <a:lnTo>
                    <a:pt x="23" y="265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55" y="270"/>
                  </a:lnTo>
                  <a:lnTo>
                    <a:pt x="81" y="274"/>
                  </a:lnTo>
                  <a:lnTo>
                    <a:pt x="108" y="275"/>
                  </a:lnTo>
                  <a:lnTo>
                    <a:pt x="137" y="277"/>
                  </a:lnTo>
                  <a:lnTo>
                    <a:pt x="137" y="277"/>
                  </a:lnTo>
                  <a:lnTo>
                    <a:pt x="168" y="275"/>
                  </a:lnTo>
                  <a:lnTo>
                    <a:pt x="202" y="273"/>
                  </a:lnTo>
                  <a:lnTo>
                    <a:pt x="236" y="269"/>
                  </a:lnTo>
                  <a:lnTo>
                    <a:pt x="272" y="264"/>
                  </a:lnTo>
                  <a:lnTo>
                    <a:pt x="308" y="256"/>
                  </a:lnTo>
                  <a:lnTo>
                    <a:pt x="348" y="247"/>
                  </a:lnTo>
                  <a:lnTo>
                    <a:pt x="387" y="236"/>
                  </a:lnTo>
                  <a:lnTo>
                    <a:pt x="430" y="224"/>
                  </a:lnTo>
                  <a:lnTo>
                    <a:pt x="430" y="224"/>
                  </a:lnTo>
                  <a:lnTo>
                    <a:pt x="456" y="215"/>
                  </a:lnTo>
                  <a:lnTo>
                    <a:pt x="481" y="206"/>
                  </a:lnTo>
                  <a:lnTo>
                    <a:pt x="505" y="197"/>
                  </a:lnTo>
                  <a:lnTo>
                    <a:pt x="527" y="187"/>
                  </a:lnTo>
                  <a:lnTo>
                    <a:pt x="548" y="173"/>
                  </a:lnTo>
                  <a:lnTo>
                    <a:pt x="569" y="160"/>
                  </a:lnTo>
                  <a:lnTo>
                    <a:pt x="588" y="145"/>
                  </a:lnTo>
                  <a:lnTo>
                    <a:pt x="608" y="128"/>
                  </a:lnTo>
                  <a:lnTo>
                    <a:pt x="608" y="128"/>
                  </a:lnTo>
                  <a:lnTo>
                    <a:pt x="616" y="120"/>
                  </a:lnTo>
                  <a:lnTo>
                    <a:pt x="625" y="113"/>
                  </a:lnTo>
                  <a:lnTo>
                    <a:pt x="646" y="100"/>
                  </a:lnTo>
                  <a:lnTo>
                    <a:pt x="646" y="100"/>
                  </a:lnTo>
                  <a:lnTo>
                    <a:pt x="660" y="92"/>
                  </a:lnTo>
                  <a:lnTo>
                    <a:pt x="673" y="83"/>
                  </a:lnTo>
                  <a:lnTo>
                    <a:pt x="673" y="83"/>
                  </a:lnTo>
                  <a:lnTo>
                    <a:pt x="718" y="48"/>
                  </a:lnTo>
                  <a:lnTo>
                    <a:pt x="760" y="14"/>
                  </a:lnTo>
                  <a:lnTo>
                    <a:pt x="760" y="14"/>
                  </a:lnTo>
                  <a:lnTo>
                    <a:pt x="765" y="10"/>
                  </a:lnTo>
                  <a:lnTo>
                    <a:pt x="765" y="10"/>
                  </a:lnTo>
                  <a:lnTo>
                    <a:pt x="766" y="9"/>
                  </a:lnTo>
                  <a:lnTo>
                    <a:pt x="766" y="9"/>
                  </a:lnTo>
                  <a:lnTo>
                    <a:pt x="770" y="5"/>
                  </a:lnTo>
                  <a:lnTo>
                    <a:pt x="775" y="2"/>
                  </a:lnTo>
                  <a:lnTo>
                    <a:pt x="781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91" y="0"/>
                  </a:lnTo>
                  <a:lnTo>
                    <a:pt x="796" y="2"/>
                  </a:lnTo>
                  <a:lnTo>
                    <a:pt x="799" y="3"/>
                  </a:lnTo>
                  <a:lnTo>
                    <a:pt x="802" y="6"/>
                  </a:lnTo>
                  <a:lnTo>
                    <a:pt x="804" y="10"/>
                  </a:lnTo>
                  <a:lnTo>
                    <a:pt x="806" y="15"/>
                  </a:lnTo>
                  <a:lnTo>
                    <a:pt x="806" y="15"/>
                  </a:lnTo>
                  <a:lnTo>
                    <a:pt x="809" y="27"/>
                  </a:lnTo>
                  <a:lnTo>
                    <a:pt x="815" y="39"/>
                  </a:lnTo>
                  <a:lnTo>
                    <a:pt x="821" y="48"/>
                  </a:lnTo>
                  <a:lnTo>
                    <a:pt x="829" y="57"/>
                  </a:lnTo>
                  <a:lnTo>
                    <a:pt x="837" y="66"/>
                  </a:lnTo>
                  <a:lnTo>
                    <a:pt x="846" y="74"/>
                  </a:lnTo>
                  <a:lnTo>
                    <a:pt x="866" y="88"/>
                  </a:lnTo>
                  <a:lnTo>
                    <a:pt x="866" y="88"/>
                  </a:lnTo>
                  <a:lnTo>
                    <a:pt x="883" y="100"/>
                  </a:lnTo>
                  <a:lnTo>
                    <a:pt x="883" y="100"/>
                  </a:lnTo>
                  <a:lnTo>
                    <a:pt x="913" y="122"/>
                  </a:lnTo>
                  <a:lnTo>
                    <a:pt x="942" y="142"/>
                  </a:lnTo>
                  <a:lnTo>
                    <a:pt x="1002" y="179"/>
                  </a:lnTo>
                  <a:lnTo>
                    <a:pt x="1002" y="179"/>
                  </a:lnTo>
                  <a:lnTo>
                    <a:pt x="1020" y="190"/>
                  </a:lnTo>
                  <a:lnTo>
                    <a:pt x="1020" y="190"/>
                  </a:lnTo>
                  <a:lnTo>
                    <a:pt x="1050" y="209"/>
                  </a:lnTo>
                  <a:lnTo>
                    <a:pt x="1066" y="218"/>
                  </a:lnTo>
                  <a:lnTo>
                    <a:pt x="1082" y="226"/>
                  </a:lnTo>
                  <a:lnTo>
                    <a:pt x="1097" y="232"/>
                  </a:lnTo>
                  <a:lnTo>
                    <a:pt x="1114" y="238"/>
                  </a:lnTo>
                  <a:lnTo>
                    <a:pt x="1131" y="240"/>
                  </a:lnTo>
                  <a:lnTo>
                    <a:pt x="1148" y="243"/>
                  </a:lnTo>
                  <a:lnTo>
                    <a:pt x="1148" y="243"/>
                  </a:lnTo>
                  <a:lnTo>
                    <a:pt x="1184" y="244"/>
                  </a:lnTo>
                  <a:lnTo>
                    <a:pt x="1218" y="247"/>
                  </a:lnTo>
                  <a:lnTo>
                    <a:pt x="1218" y="247"/>
                  </a:lnTo>
                  <a:lnTo>
                    <a:pt x="1252" y="248"/>
                  </a:lnTo>
                  <a:lnTo>
                    <a:pt x="1286" y="249"/>
                  </a:lnTo>
                  <a:lnTo>
                    <a:pt x="1286" y="249"/>
                  </a:lnTo>
                  <a:lnTo>
                    <a:pt x="1291" y="251"/>
                  </a:lnTo>
                  <a:lnTo>
                    <a:pt x="1296" y="252"/>
                  </a:lnTo>
                  <a:lnTo>
                    <a:pt x="1300" y="255"/>
                  </a:lnTo>
                  <a:lnTo>
                    <a:pt x="1303" y="257"/>
                  </a:lnTo>
                  <a:lnTo>
                    <a:pt x="1305" y="261"/>
                  </a:lnTo>
                  <a:lnTo>
                    <a:pt x="1307" y="265"/>
                  </a:lnTo>
                  <a:lnTo>
                    <a:pt x="1308" y="274"/>
                  </a:lnTo>
                  <a:lnTo>
                    <a:pt x="1308" y="274"/>
                  </a:lnTo>
                  <a:lnTo>
                    <a:pt x="1307" y="282"/>
                  </a:lnTo>
                  <a:lnTo>
                    <a:pt x="1303" y="289"/>
                  </a:lnTo>
                  <a:lnTo>
                    <a:pt x="1300" y="291"/>
                  </a:lnTo>
                  <a:lnTo>
                    <a:pt x="1296" y="294"/>
                  </a:lnTo>
                  <a:lnTo>
                    <a:pt x="1292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50" y="295"/>
                  </a:lnTo>
                  <a:lnTo>
                    <a:pt x="1250" y="295"/>
                  </a:lnTo>
                  <a:lnTo>
                    <a:pt x="1214" y="295"/>
                  </a:lnTo>
                  <a:lnTo>
                    <a:pt x="1177" y="294"/>
                  </a:lnTo>
                  <a:lnTo>
                    <a:pt x="1142" y="290"/>
                  </a:lnTo>
                  <a:lnTo>
                    <a:pt x="1125" y="287"/>
                  </a:lnTo>
                  <a:lnTo>
                    <a:pt x="1109" y="283"/>
                  </a:lnTo>
                  <a:lnTo>
                    <a:pt x="1109" y="283"/>
                  </a:lnTo>
                  <a:lnTo>
                    <a:pt x="1095" y="279"/>
                  </a:lnTo>
                  <a:lnTo>
                    <a:pt x="1082" y="274"/>
                  </a:lnTo>
                  <a:lnTo>
                    <a:pt x="1055" y="261"/>
                  </a:lnTo>
                  <a:lnTo>
                    <a:pt x="1029" y="248"/>
                  </a:lnTo>
                  <a:lnTo>
                    <a:pt x="1004" y="232"/>
                  </a:lnTo>
                  <a:lnTo>
                    <a:pt x="1004" y="232"/>
                  </a:lnTo>
                  <a:lnTo>
                    <a:pt x="962" y="209"/>
                  </a:lnTo>
                  <a:lnTo>
                    <a:pt x="962" y="209"/>
                  </a:lnTo>
                  <a:lnTo>
                    <a:pt x="940" y="196"/>
                  </a:lnTo>
                  <a:lnTo>
                    <a:pt x="918" y="181"/>
                  </a:lnTo>
                  <a:lnTo>
                    <a:pt x="876" y="151"/>
                  </a:lnTo>
                  <a:lnTo>
                    <a:pt x="876" y="151"/>
                  </a:lnTo>
                  <a:lnTo>
                    <a:pt x="847" y="130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806" y="100"/>
                  </a:lnTo>
                  <a:lnTo>
                    <a:pt x="794" y="91"/>
                  </a:lnTo>
                  <a:lnTo>
                    <a:pt x="785" y="79"/>
                  </a:lnTo>
                  <a:lnTo>
                    <a:pt x="777" y="68"/>
                  </a:lnTo>
                  <a:lnTo>
                    <a:pt x="773" y="61"/>
                  </a:lnTo>
                  <a:lnTo>
                    <a:pt x="768" y="65"/>
                  </a:lnTo>
                  <a:lnTo>
                    <a:pt x="768" y="65"/>
                  </a:lnTo>
                  <a:lnTo>
                    <a:pt x="720" y="103"/>
                  </a:lnTo>
                  <a:lnTo>
                    <a:pt x="673" y="139"/>
                  </a:lnTo>
                  <a:lnTo>
                    <a:pt x="673" y="139"/>
                  </a:lnTo>
                  <a:lnTo>
                    <a:pt x="605" y="192"/>
                  </a:lnTo>
                  <a:lnTo>
                    <a:pt x="605" y="192"/>
                  </a:lnTo>
                  <a:lnTo>
                    <a:pt x="586" y="206"/>
                  </a:lnTo>
                  <a:lnTo>
                    <a:pt x="566" y="218"/>
                  </a:lnTo>
                  <a:lnTo>
                    <a:pt x="547" y="230"/>
                  </a:lnTo>
                  <a:lnTo>
                    <a:pt x="526" y="239"/>
                  </a:lnTo>
                  <a:lnTo>
                    <a:pt x="505" y="247"/>
                  </a:lnTo>
                  <a:lnTo>
                    <a:pt x="484" y="255"/>
                  </a:lnTo>
                  <a:lnTo>
                    <a:pt x="442" y="268"/>
                  </a:lnTo>
                  <a:lnTo>
                    <a:pt x="442" y="268"/>
                  </a:lnTo>
                  <a:lnTo>
                    <a:pt x="371" y="287"/>
                  </a:lnTo>
                  <a:lnTo>
                    <a:pt x="333" y="296"/>
                  </a:lnTo>
                  <a:lnTo>
                    <a:pt x="295" y="304"/>
                  </a:lnTo>
                  <a:lnTo>
                    <a:pt x="256" y="312"/>
                  </a:lnTo>
                  <a:lnTo>
                    <a:pt x="216" y="317"/>
                  </a:lnTo>
                  <a:lnTo>
                    <a:pt x="175" y="320"/>
                  </a:lnTo>
                  <a:lnTo>
                    <a:pt x="134" y="321"/>
                  </a:lnTo>
                  <a:lnTo>
                    <a:pt x="134" y="3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chenying0907 919"/>
            <p:cNvSpPr>
              <a:spLocks/>
            </p:cNvSpPr>
            <p:nvPr/>
          </p:nvSpPr>
          <p:spPr bwMode="auto">
            <a:xfrm>
              <a:off x="3368676" y="3514726"/>
              <a:ext cx="252413" cy="92075"/>
            </a:xfrm>
            <a:custGeom>
              <a:avLst/>
              <a:gdLst/>
              <a:ahLst/>
              <a:cxnLst>
                <a:cxn ang="0">
                  <a:pos x="112" y="229"/>
                </a:cxn>
                <a:cxn ang="0">
                  <a:pos x="92" y="223"/>
                </a:cxn>
                <a:cxn ang="0">
                  <a:pos x="69" y="206"/>
                </a:cxn>
                <a:cxn ang="0">
                  <a:pos x="51" y="181"/>
                </a:cxn>
                <a:cxn ang="0">
                  <a:pos x="19" y="100"/>
                </a:cxn>
                <a:cxn ang="0">
                  <a:pos x="1" y="50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30" y="15"/>
                </a:cxn>
                <a:cxn ang="0">
                  <a:pos x="40" y="25"/>
                </a:cxn>
                <a:cxn ang="0">
                  <a:pos x="54" y="68"/>
                </a:cxn>
                <a:cxn ang="0">
                  <a:pos x="65" y="101"/>
                </a:cxn>
                <a:cxn ang="0">
                  <a:pos x="92" y="158"/>
                </a:cxn>
                <a:cxn ang="0">
                  <a:pos x="105" y="175"/>
                </a:cxn>
                <a:cxn ang="0">
                  <a:pos x="119" y="182"/>
                </a:cxn>
                <a:cxn ang="0">
                  <a:pos x="132" y="182"/>
                </a:cxn>
                <a:cxn ang="0">
                  <a:pos x="153" y="170"/>
                </a:cxn>
                <a:cxn ang="0">
                  <a:pos x="177" y="149"/>
                </a:cxn>
                <a:cxn ang="0">
                  <a:pos x="198" y="127"/>
                </a:cxn>
                <a:cxn ang="0">
                  <a:pos x="228" y="92"/>
                </a:cxn>
                <a:cxn ang="0">
                  <a:pos x="260" y="63"/>
                </a:cxn>
                <a:cxn ang="0">
                  <a:pos x="279" y="54"/>
                </a:cxn>
                <a:cxn ang="0">
                  <a:pos x="285" y="46"/>
                </a:cxn>
                <a:cxn ang="0">
                  <a:pos x="302" y="38"/>
                </a:cxn>
                <a:cxn ang="0">
                  <a:pos x="315" y="42"/>
                </a:cxn>
                <a:cxn ang="0">
                  <a:pos x="324" y="54"/>
                </a:cxn>
                <a:cxn ang="0">
                  <a:pos x="327" y="58"/>
                </a:cxn>
                <a:cxn ang="0">
                  <a:pos x="379" y="107"/>
                </a:cxn>
                <a:cxn ang="0">
                  <a:pos x="413" y="141"/>
                </a:cxn>
                <a:cxn ang="0">
                  <a:pos x="451" y="172"/>
                </a:cxn>
                <a:cxn ang="0">
                  <a:pos x="465" y="175"/>
                </a:cxn>
                <a:cxn ang="0">
                  <a:pos x="494" y="165"/>
                </a:cxn>
                <a:cxn ang="0">
                  <a:pos x="525" y="136"/>
                </a:cxn>
                <a:cxn ang="0">
                  <a:pos x="578" y="62"/>
                </a:cxn>
                <a:cxn ang="0">
                  <a:pos x="591" y="30"/>
                </a:cxn>
                <a:cxn ang="0">
                  <a:pos x="592" y="17"/>
                </a:cxn>
                <a:cxn ang="0">
                  <a:pos x="600" y="5"/>
                </a:cxn>
                <a:cxn ang="0">
                  <a:pos x="616" y="0"/>
                </a:cxn>
                <a:cxn ang="0">
                  <a:pos x="625" y="3"/>
                </a:cxn>
                <a:cxn ang="0">
                  <a:pos x="631" y="7"/>
                </a:cxn>
                <a:cxn ang="0">
                  <a:pos x="637" y="17"/>
                </a:cxn>
                <a:cxn ang="0">
                  <a:pos x="637" y="33"/>
                </a:cxn>
                <a:cxn ang="0">
                  <a:pos x="629" y="63"/>
                </a:cxn>
                <a:cxn ang="0">
                  <a:pos x="595" y="121"/>
                </a:cxn>
                <a:cxn ang="0">
                  <a:pos x="554" y="168"/>
                </a:cxn>
                <a:cxn ang="0">
                  <a:pos x="545" y="178"/>
                </a:cxn>
                <a:cxn ang="0">
                  <a:pos x="502" y="219"/>
                </a:cxn>
                <a:cxn ang="0">
                  <a:pos x="473" y="229"/>
                </a:cxn>
                <a:cxn ang="0">
                  <a:pos x="464" y="228"/>
                </a:cxn>
                <a:cxn ang="0">
                  <a:pos x="435" y="216"/>
                </a:cxn>
                <a:cxn ang="0">
                  <a:pos x="388" y="182"/>
                </a:cxn>
                <a:cxn ang="0">
                  <a:pos x="349" y="145"/>
                </a:cxn>
                <a:cxn ang="0">
                  <a:pos x="329" y="128"/>
                </a:cxn>
                <a:cxn ang="0">
                  <a:pos x="298" y="98"/>
                </a:cxn>
                <a:cxn ang="0">
                  <a:pos x="289" y="100"/>
                </a:cxn>
                <a:cxn ang="0">
                  <a:pos x="273" y="110"/>
                </a:cxn>
                <a:cxn ang="0">
                  <a:pos x="256" y="134"/>
                </a:cxn>
                <a:cxn ang="0">
                  <a:pos x="240" y="155"/>
                </a:cxn>
                <a:cxn ang="0">
                  <a:pos x="215" y="177"/>
                </a:cxn>
                <a:cxn ang="0">
                  <a:pos x="185" y="202"/>
                </a:cxn>
                <a:cxn ang="0">
                  <a:pos x="146" y="226"/>
                </a:cxn>
                <a:cxn ang="0">
                  <a:pos x="124" y="230"/>
                </a:cxn>
              </a:cxnLst>
              <a:rect l="0" t="0" r="r" b="b"/>
              <a:pathLst>
                <a:path w="637" h="230">
                  <a:moveTo>
                    <a:pt x="124" y="230"/>
                  </a:moveTo>
                  <a:lnTo>
                    <a:pt x="124" y="230"/>
                  </a:lnTo>
                  <a:lnTo>
                    <a:pt x="112" y="229"/>
                  </a:lnTo>
                  <a:lnTo>
                    <a:pt x="112" y="229"/>
                  </a:lnTo>
                  <a:lnTo>
                    <a:pt x="103" y="226"/>
                  </a:lnTo>
                  <a:lnTo>
                    <a:pt x="92" y="223"/>
                  </a:lnTo>
                  <a:lnTo>
                    <a:pt x="85" y="217"/>
                  </a:lnTo>
                  <a:lnTo>
                    <a:pt x="77" y="212"/>
                  </a:lnTo>
                  <a:lnTo>
                    <a:pt x="69" y="206"/>
                  </a:lnTo>
                  <a:lnTo>
                    <a:pt x="62" y="198"/>
                  </a:lnTo>
                  <a:lnTo>
                    <a:pt x="57" y="190"/>
                  </a:lnTo>
                  <a:lnTo>
                    <a:pt x="51" y="181"/>
                  </a:lnTo>
                  <a:lnTo>
                    <a:pt x="41" y="161"/>
                  </a:lnTo>
                  <a:lnTo>
                    <a:pt x="32" y="141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0" y="73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3" y="17"/>
                  </a:lnTo>
                  <a:lnTo>
                    <a:pt x="18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30" y="15"/>
                  </a:lnTo>
                  <a:lnTo>
                    <a:pt x="34" y="17"/>
                  </a:lnTo>
                  <a:lnTo>
                    <a:pt x="37" y="21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8" y="47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73" y="119"/>
                  </a:lnTo>
                  <a:lnTo>
                    <a:pt x="82" y="139"/>
                  </a:lnTo>
                  <a:lnTo>
                    <a:pt x="92" y="158"/>
                  </a:lnTo>
                  <a:lnTo>
                    <a:pt x="99" y="168"/>
                  </a:lnTo>
                  <a:lnTo>
                    <a:pt x="105" y="175"/>
                  </a:lnTo>
                  <a:lnTo>
                    <a:pt x="105" y="175"/>
                  </a:lnTo>
                  <a:lnTo>
                    <a:pt x="109" y="178"/>
                  </a:lnTo>
                  <a:lnTo>
                    <a:pt x="115" y="181"/>
                  </a:lnTo>
                  <a:lnTo>
                    <a:pt x="119" y="182"/>
                  </a:lnTo>
                  <a:lnTo>
                    <a:pt x="124" y="182"/>
                  </a:lnTo>
                  <a:lnTo>
                    <a:pt x="124" y="182"/>
                  </a:lnTo>
                  <a:lnTo>
                    <a:pt x="132" y="182"/>
                  </a:lnTo>
                  <a:lnTo>
                    <a:pt x="138" y="179"/>
                  </a:lnTo>
                  <a:lnTo>
                    <a:pt x="146" y="175"/>
                  </a:lnTo>
                  <a:lnTo>
                    <a:pt x="153" y="170"/>
                  </a:lnTo>
                  <a:lnTo>
                    <a:pt x="166" y="160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4" y="143"/>
                  </a:lnTo>
                  <a:lnTo>
                    <a:pt x="184" y="143"/>
                  </a:lnTo>
                  <a:lnTo>
                    <a:pt x="198" y="127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28" y="92"/>
                  </a:lnTo>
                  <a:lnTo>
                    <a:pt x="243" y="76"/>
                  </a:lnTo>
                  <a:lnTo>
                    <a:pt x="251" y="68"/>
                  </a:lnTo>
                  <a:lnTo>
                    <a:pt x="260" y="63"/>
                  </a:lnTo>
                  <a:lnTo>
                    <a:pt x="268" y="58"/>
                  </a:lnTo>
                  <a:lnTo>
                    <a:pt x="277" y="55"/>
                  </a:lnTo>
                  <a:lnTo>
                    <a:pt x="279" y="54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5" y="46"/>
                  </a:lnTo>
                  <a:lnTo>
                    <a:pt x="290" y="42"/>
                  </a:lnTo>
                  <a:lnTo>
                    <a:pt x="296" y="39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8" y="39"/>
                  </a:lnTo>
                  <a:lnTo>
                    <a:pt x="315" y="42"/>
                  </a:lnTo>
                  <a:lnTo>
                    <a:pt x="321" y="47"/>
                  </a:lnTo>
                  <a:lnTo>
                    <a:pt x="323" y="50"/>
                  </a:lnTo>
                  <a:lnTo>
                    <a:pt x="324" y="54"/>
                  </a:lnTo>
                  <a:lnTo>
                    <a:pt x="325" y="56"/>
                  </a:lnTo>
                  <a:lnTo>
                    <a:pt x="327" y="58"/>
                  </a:lnTo>
                  <a:lnTo>
                    <a:pt x="327" y="58"/>
                  </a:lnTo>
                  <a:lnTo>
                    <a:pt x="340" y="68"/>
                  </a:lnTo>
                  <a:lnTo>
                    <a:pt x="353" y="81"/>
                  </a:lnTo>
                  <a:lnTo>
                    <a:pt x="379" y="107"/>
                  </a:lnTo>
                  <a:lnTo>
                    <a:pt x="379" y="107"/>
                  </a:lnTo>
                  <a:lnTo>
                    <a:pt x="396" y="124"/>
                  </a:lnTo>
                  <a:lnTo>
                    <a:pt x="413" y="141"/>
                  </a:lnTo>
                  <a:lnTo>
                    <a:pt x="431" y="158"/>
                  </a:lnTo>
                  <a:lnTo>
                    <a:pt x="451" y="172"/>
                  </a:lnTo>
                  <a:lnTo>
                    <a:pt x="451" y="172"/>
                  </a:lnTo>
                  <a:lnTo>
                    <a:pt x="457" y="174"/>
                  </a:lnTo>
                  <a:lnTo>
                    <a:pt x="465" y="175"/>
                  </a:lnTo>
                  <a:lnTo>
                    <a:pt x="465" y="175"/>
                  </a:lnTo>
                  <a:lnTo>
                    <a:pt x="474" y="174"/>
                  </a:lnTo>
                  <a:lnTo>
                    <a:pt x="484" y="170"/>
                  </a:lnTo>
                  <a:lnTo>
                    <a:pt x="494" y="165"/>
                  </a:lnTo>
                  <a:lnTo>
                    <a:pt x="504" y="157"/>
                  </a:lnTo>
                  <a:lnTo>
                    <a:pt x="515" y="148"/>
                  </a:lnTo>
                  <a:lnTo>
                    <a:pt x="525" y="136"/>
                  </a:lnTo>
                  <a:lnTo>
                    <a:pt x="545" y="113"/>
                  </a:lnTo>
                  <a:lnTo>
                    <a:pt x="563" y="87"/>
                  </a:lnTo>
                  <a:lnTo>
                    <a:pt x="578" y="62"/>
                  </a:lnTo>
                  <a:lnTo>
                    <a:pt x="583" y="50"/>
                  </a:lnTo>
                  <a:lnTo>
                    <a:pt x="588" y="39"/>
                  </a:lnTo>
                  <a:lnTo>
                    <a:pt x="591" y="30"/>
                  </a:lnTo>
                  <a:lnTo>
                    <a:pt x="592" y="22"/>
                  </a:lnTo>
                  <a:lnTo>
                    <a:pt x="592" y="22"/>
                  </a:lnTo>
                  <a:lnTo>
                    <a:pt x="592" y="17"/>
                  </a:lnTo>
                  <a:lnTo>
                    <a:pt x="593" y="13"/>
                  </a:lnTo>
                  <a:lnTo>
                    <a:pt x="596" y="9"/>
                  </a:lnTo>
                  <a:lnTo>
                    <a:pt x="600" y="5"/>
                  </a:lnTo>
                  <a:lnTo>
                    <a:pt x="603" y="4"/>
                  </a:lnTo>
                  <a:lnTo>
                    <a:pt x="606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20" y="2"/>
                  </a:lnTo>
                  <a:lnTo>
                    <a:pt x="625" y="3"/>
                  </a:lnTo>
                  <a:lnTo>
                    <a:pt x="629" y="4"/>
                  </a:lnTo>
                  <a:lnTo>
                    <a:pt x="631" y="7"/>
                  </a:lnTo>
                  <a:lnTo>
                    <a:pt x="631" y="7"/>
                  </a:lnTo>
                  <a:lnTo>
                    <a:pt x="634" y="11"/>
                  </a:lnTo>
                  <a:lnTo>
                    <a:pt x="637" y="13"/>
                  </a:lnTo>
                  <a:lnTo>
                    <a:pt x="637" y="17"/>
                  </a:lnTo>
                  <a:lnTo>
                    <a:pt x="637" y="22"/>
                  </a:lnTo>
                  <a:lnTo>
                    <a:pt x="637" y="22"/>
                  </a:lnTo>
                  <a:lnTo>
                    <a:pt x="637" y="33"/>
                  </a:lnTo>
                  <a:lnTo>
                    <a:pt x="634" y="43"/>
                  </a:lnTo>
                  <a:lnTo>
                    <a:pt x="631" y="53"/>
                  </a:lnTo>
                  <a:lnTo>
                    <a:pt x="629" y="63"/>
                  </a:lnTo>
                  <a:lnTo>
                    <a:pt x="620" y="83"/>
                  </a:lnTo>
                  <a:lnTo>
                    <a:pt x="608" y="102"/>
                  </a:lnTo>
                  <a:lnTo>
                    <a:pt x="595" y="121"/>
                  </a:lnTo>
                  <a:lnTo>
                    <a:pt x="582" y="138"/>
                  </a:lnTo>
                  <a:lnTo>
                    <a:pt x="567" y="153"/>
                  </a:lnTo>
                  <a:lnTo>
                    <a:pt x="554" y="168"/>
                  </a:lnTo>
                  <a:lnTo>
                    <a:pt x="554" y="168"/>
                  </a:lnTo>
                  <a:lnTo>
                    <a:pt x="545" y="178"/>
                  </a:lnTo>
                  <a:lnTo>
                    <a:pt x="545" y="178"/>
                  </a:lnTo>
                  <a:lnTo>
                    <a:pt x="529" y="195"/>
                  </a:lnTo>
                  <a:lnTo>
                    <a:pt x="511" y="211"/>
                  </a:lnTo>
                  <a:lnTo>
                    <a:pt x="502" y="219"/>
                  </a:lnTo>
                  <a:lnTo>
                    <a:pt x="493" y="224"/>
                  </a:lnTo>
                  <a:lnTo>
                    <a:pt x="482" y="228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64" y="228"/>
                  </a:lnTo>
                  <a:lnTo>
                    <a:pt x="464" y="228"/>
                  </a:lnTo>
                  <a:lnTo>
                    <a:pt x="450" y="223"/>
                  </a:lnTo>
                  <a:lnTo>
                    <a:pt x="435" y="216"/>
                  </a:lnTo>
                  <a:lnTo>
                    <a:pt x="423" y="209"/>
                  </a:lnTo>
                  <a:lnTo>
                    <a:pt x="412" y="200"/>
                  </a:lnTo>
                  <a:lnTo>
                    <a:pt x="388" y="182"/>
                  </a:lnTo>
                  <a:lnTo>
                    <a:pt x="366" y="161"/>
                  </a:lnTo>
                  <a:lnTo>
                    <a:pt x="366" y="161"/>
                  </a:lnTo>
                  <a:lnTo>
                    <a:pt x="349" y="145"/>
                  </a:lnTo>
                  <a:lnTo>
                    <a:pt x="332" y="130"/>
                  </a:lnTo>
                  <a:lnTo>
                    <a:pt x="329" y="128"/>
                  </a:lnTo>
                  <a:lnTo>
                    <a:pt x="329" y="128"/>
                  </a:lnTo>
                  <a:lnTo>
                    <a:pt x="313" y="115"/>
                  </a:lnTo>
                  <a:lnTo>
                    <a:pt x="299" y="101"/>
                  </a:lnTo>
                  <a:lnTo>
                    <a:pt x="298" y="98"/>
                  </a:lnTo>
                  <a:lnTo>
                    <a:pt x="295" y="98"/>
                  </a:lnTo>
                  <a:lnTo>
                    <a:pt x="295" y="98"/>
                  </a:lnTo>
                  <a:lnTo>
                    <a:pt x="289" y="100"/>
                  </a:lnTo>
                  <a:lnTo>
                    <a:pt x="283" y="102"/>
                  </a:lnTo>
                  <a:lnTo>
                    <a:pt x="277" y="106"/>
                  </a:lnTo>
                  <a:lnTo>
                    <a:pt x="273" y="110"/>
                  </a:lnTo>
                  <a:lnTo>
                    <a:pt x="264" y="12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0" y="155"/>
                  </a:lnTo>
                  <a:lnTo>
                    <a:pt x="232" y="162"/>
                  </a:lnTo>
                  <a:lnTo>
                    <a:pt x="215" y="177"/>
                  </a:lnTo>
                  <a:lnTo>
                    <a:pt x="215" y="177"/>
                  </a:lnTo>
                  <a:lnTo>
                    <a:pt x="204" y="187"/>
                  </a:lnTo>
                  <a:lnTo>
                    <a:pt x="204" y="187"/>
                  </a:lnTo>
                  <a:lnTo>
                    <a:pt x="185" y="202"/>
                  </a:lnTo>
                  <a:lnTo>
                    <a:pt x="167" y="216"/>
                  </a:lnTo>
                  <a:lnTo>
                    <a:pt x="157" y="221"/>
                  </a:lnTo>
                  <a:lnTo>
                    <a:pt x="146" y="226"/>
                  </a:lnTo>
                  <a:lnTo>
                    <a:pt x="134" y="229"/>
                  </a:lnTo>
                  <a:lnTo>
                    <a:pt x="124" y="230"/>
                  </a:lnTo>
                  <a:lnTo>
                    <a:pt x="124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chenying0907 920"/>
            <p:cNvSpPr>
              <a:spLocks/>
            </p:cNvSpPr>
            <p:nvPr/>
          </p:nvSpPr>
          <p:spPr bwMode="auto">
            <a:xfrm>
              <a:off x="3444876" y="3551238"/>
              <a:ext cx="80963" cy="52388"/>
            </a:xfrm>
            <a:custGeom>
              <a:avLst/>
              <a:gdLst/>
              <a:ahLst/>
              <a:cxnLst>
                <a:cxn ang="0">
                  <a:pos x="204" y="100"/>
                </a:cxn>
                <a:cxn ang="0">
                  <a:pos x="197" y="63"/>
                </a:cxn>
                <a:cxn ang="0">
                  <a:pos x="188" y="26"/>
                </a:cxn>
                <a:cxn ang="0">
                  <a:pos x="187" y="21"/>
                </a:cxn>
                <a:cxn ang="0">
                  <a:pos x="182" y="14"/>
                </a:cxn>
                <a:cxn ang="0">
                  <a:pos x="174" y="10"/>
                </a:cxn>
                <a:cxn ang="0">
                  <a:pos x="162" y="10"/>
                </a:cxn>
                <a:cxn ang="0">
                  <a:pos x="150" y="17"/>
                </a:cxn>
                <a:cxn ang="0">
                  <a:pos x="145" y="23"/>
                </a:cxn>
                <a:cxn ang="0">
                  <a:pos x="144" y="32"/>
                </a:cxn>
                <a:cxn ang="0">
                  <a:pos x="144" y="38"/>
                </a:cxn>
                <a:cxn ang="0">
                  <a:pos x="157" y="86"/>
                </a:cxn>
                <a:cxn ang="0">
                  <a:pos x="142" y="87"/>
                </a:cxn>
                <a:cxn ang="0">
                  <a:pos x="101" y="85"/>
                </a:cxn>
                <a:cxn ang="0">
                  <a:pos x="77" y="85"/>
                </a:cxn>
                <a:cxn ang="0">
                  <a:pos x="53" y="85"/>
                </a:cxn>
                <a:cxn ang="0">
                  <a:pos x="48" y="83"/>
                </a:cxn>
                <a:cxn ang="0">
                  <a:pos x="50" y="74"/>
                </a:cxn>
                <a:cxn ang="0">
                  <a:pos x="57" y="52"/>
                </a:cxn>
                <a:cxn ang="0">
                  <a:pos x="64" y="29"/>
                </a:cxn>
                <a:cxn ang="0">
                  <a:pos x="64" y="23"/>
                </a:cxn>
                <a:cxn ang="0">
                  <a:pos x="63" y="14"/>
                </a:cxn>
                <a:cxn ang="0">
                  <a:pos x="53" y="4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3" y="8"/>
                </a:cxn>
                <a:cxn ang="0">
                  <a:pos x="21" y="17"/>
                </a:cxn>
                <a:cxn ang="0">
                  <a:pos x="17" y="32"/>
                </a:cxn>
                <a:cxn ang="0">
                  <a:pos x="5" y="70"/>
                </a:cxn>
                <a:cxn ang="0">
                  <a:pos x="0" y="98"/>
                </a:cxn>
                <a:cxn ang="0">
                  <a:pos x="2" y="112"/>
                </a:cxn>
                <a:cxn ang="0">
                  <a:pos x="12" y="123"/>
                </a:cxn>
                <a:cxn ang="0">
                  <a:pos x="30" y="129"/>
                </a:cxn>
                <a:cxn ang="0">
                  <a:pos x="42" y="129"/>
                </a:cxn>
                <a:cxn ang="0">
                  <a:pos x="102" y="129"/>
                </a:cxn>
                <a:cxn ang="0">
                  <a:pos x="161" y="131"/>
                </a:cxn>
                <a:cxn ang="0">
                  <a:pos x="174" y="129"/>
                </a:cxn>
                <a:cxn ang="0">
                  <a:pos x="187" y="125"/>
                </a:cxn>
                <a:cxn ang="0">
                  <a:pos x="195" y="121"/>
                </a:cxn>
                <a:cxn ang="0">
                  <a:pos x="191" y="121"/>
                </a:cxn>
                <a:cxn ang="0">
                  <a:pos x="193" y="120"/>
                </a:cxn>
                <a:cxn ang="0">
                  <a:pos x="196" y="117"/>
                </a:cxn>
                <a:cxn ang="0">
                  <a:pos x="203" y="110"/>
                </a:cxn>
                <a:cxn ang="0">
                  <a:pos x="204" y="100"/>
                </a:cxn>
              </a:cxnLst>
              <a:rect l="0" t="0" r="r" b="b"/>
              <a:pathLst>
                <a:path w="204" h="131">
                  <a:moveTo>
                    <a:pt x="204" y="100"/>
                  </a:moveTo>
                  <a:lnTo>
                    <a:pt x="204" y="100"/>
                  </a:lnTo>
                  <a:lnTo>
                    <a:pt x="201" y="82"/>
                  </a:lnTo>
                  <a:lnTo>
                    <a:pt x="197" y="63"/>
                  </a:lnTo>
                  <a:lnTo>
                    <a:pt x="192" y="44"/>
                  </a:lnTo>
                  <a:lnTo>
                    <a:pt x="188" y="26"/>
                  </a:lnTo>
                  <a:lnTo>
                    <a:pt x="188" y="26"/>
                  </a:lnTo>
                  <a:lnTo>
                    <a:pt x="187" y="21"/>
                  </a:lnTo>
                  <a:lnTo>
                    <a:pt x="184" y="17"/>
                  </a:lnTo>
                  <a:lnTo>
                    <a:pt x="182" y="14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9"/>
                  </a:lnTo>
                  <a:lnTo>
                    <a:pt x="162" y="10"/>
                  </a:lnTo>
                  <a:lnTo>
                    <a:pt x="154" y="14"/>
                  </a:lnTo>
                  <a:lnTo>
                    <a:pt x="150" y="17"/>
                  </a:lnTo>
                  <a:lnTo>
                    <a:pt x="148" y="19"/>
                  </a:lnTo>
                  <a:lnTo>
                    <a:pt x="145" y="23"/>
                  </a:lnTo>
                  <a:lnTo>
                    <a:pt x="144" y="27"/>
                  </a:lnTo>
                  <a:lnTo>
                    <a:pt x="144" y="32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50" y="61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42" y="87"/>
                  </a:lnTo>
                  <a:lnTo>
                    <a:pt x="128" y="86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77" y="85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3" y="63"/>
                  </a:lnTo>
                  <a:lnTo>
                    <a:pt x="57" y="52"/>
                  </a:lnTo>
                  <a:lnTo>
                    <a:pt x="61" y="40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3"/>
                  </a:lnTo>
                  <a:lnTo>
                    <a:pt x="64" y="18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3" y="4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4"/>
                  </a:lnTo>
                  <a:lnTo>
                    <a:pt x="23" y="8"/>
                  </a:lnTo>
                  <a:lnTo>
                    <a:pt x="22" y="12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7" y="32"/>
                  </a:lnTo>
                  <a:lnTo>
                    <a:pt x="10" y="51"/>
                  </a:lnTo>
                  <a:lnTo>
                    <a:pt x="5" y="70"/>
                  </a:lnTo>
                  <a:lnTo>
                    <a:pt x="1" y="89"/>
                  </a:lnTo>
                  <a:lnTo>
                    <a:pt x="0" y="98"/>
                  </a:lnTo>
                  <a:lnTo>
                    <a:pt x="1" y="106"/>
                  </a:lnTo>
                  <a:lnTo>
                    <a:pt x="2" y="112"/>
                  </a:lnTo>
                  <a:lnTo>
                    <a:pt x="6" y="119"/>
                  </a:lnTo>
                  <a:lnTo>
                    <a:pt x="12" y="123"/>
                  </a:lnTo>
                  <a:lnTo>
                    <a:pt x="19" y="127"/>
                  </a:lnTo>
                  <a:lnTo>
                    <a:pt x="30" y="129"/>
                  </a:lnTo>
                  <a:lnTo>
                    <a:pt x="42" y="129"/>
                  </a:lnTo>
                  <a:lnTo>
                    <a:pt x="42" y="129"/>
                  </a:lnTo>
                  <a:lnTo>
                    <a:pt x="72" y="128"/>
                  </a:lnTo>
                  <a:lnTo>
                    <a:pt x="102" y="129"/>
                  </a:lnTo>
                  <a:lnTo>
                    <a:pt x="132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74" y="129"/>
                  </a:lnTo>
                  <a:lnTo>
                    <a:pt x="180" y="128"/>
                  </a:lnTo>
                  <a:lnTo>
                    <a:pt x="187" y="125"/>
                  </a:lnTo>
                  <a:lnTo>
                    <a:pt x="187" y="125"/>
                  </a:lnTo>
                  <a:lnTo>
                    <a:pt x="195" y="121"/>
                  </a:lnTo>
                  <a:lnTo>
                    <a:pt x="196" y="120"/>
                  </a:lnTo>
                  <a:lnTo>
                    <a:pt x="191" y="121"/>
                  </a:lnTo>
                  <a:lnTo>
                    <a:pt x="191" y="121"/>
                  </a:lnTo>
                  <a:lnTo>
                    <a:pt x="193" y="1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200" y="114"/>
                  </a:lnTo>
                  <a:lnTo>
                    <a:pt x="203" y="110"/>
                  </a:lnTo>
                  <a:lnTo>
                    <a:pt x="204" y="104"/>
                  </a:lnTo>
                  <a:lnTo>
                    <a:pt x="204" y="100"/>
                  </a:lnTo>
                  <a:lnTo>
                    <a:pt x="204" y="1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chenying0907 921"/>
            <p:cNvSpPr>
              <a:spLocks/>
            </p:cNvSpPr>
            <p:nvPr/>
          </p:nvSpPr>
          <p:spPr bwMode="auto">
            <a:xfrm>
              <a:off x="3436938" y="3586163"/>
              <a:ext cx="96838" cy="152400"/>
            </a:xfrm>
            <a:custGeom>
              <a:avLst/>
              <a:gdLst/>
              <a:ahLst/>
              <a:cxnLst>
                <a:cxn ang="0">
                  <a:pos x="228" y="124"/>
                </a:cxn>
                <a:cxn ang="0">
                  <a:pos x="218" y="80"/>
                </a:cxn>
                <a:cxn ang="0">
                  <a:pos x="206" y="41"/>
                </a:cxn>
                <a:cxn ang="0">
                  <a:pos x="206" y="30"/>
                </a:cxn>
                <a:cxn ang="0">
                  <a:pos x="205" y="16"/>
                </a:cxn>
                <a:cxn ang="0">
                  <a:pos x="188" y="1"/>
                </a:cxn>
                <a:cxn ang="0">
                  <a:pos x="172" y="3"/>
                </a:cxn>
                <a:cxn ang="0">
                  <a:pos x="163" y="13"/>
                </a:cxn>
                <a:cxn ang="0">
                  <a:pos x="160" y="26"/>
                </a:cxn>
                <a:cxn ang="0">
                  <a:pos x="167" y="61"/>
                </a:cxn>
                <a:cxn ang="0">
                  <a:pos x="177" y="105"/>
                </a:cxn>
                <a:cxn ang="0">
                  <a:pos x="188" y="190"/>
                </a:cxn>
                <a:cxn ang="0">
                  <a:pos x="193" y="234"/>
                </a:cxn>
                <a:cxn ang="0">
                  <a:pos x="192" y="268"/>
                </a:cxn>
                <a:cxn ang="0">
                  <a:pos x="189" y="276"/>
                </a:cxn>
                <a:cxn ang="0">
                  <a:pos x="137" y="327"/>
                </a:cxn>
                <a:cxn ang="0">
                  <a:pos x="120" y="335"/>
                </a:cxn>
                <a:cxn ang="0">
                  <a:pos x="82" y="298"/>
                </a:cxn>
                <a:cxn ang="0">
                  <a:pos x="60" y="275"/>
                </a:cxn>
                <a:cxn ang="0">
                  <a:pos x="47" y="267"/>
                </a:cxn>
                <a:cxn ang="0">
                  <a:pos x="57" y="225"/>
                </a:cxn>
                <a:cxn ang="0">
                  <a:pos x="62" y="199"/>
                </a:cxn>
                <a:cxn ang="0">
                  <a:pos x="73" y="118"/>
                </a:cxn>
                <a:cxn ang="0">
                  <a:pos x="87" y="46"/>
                </a:cxn>
                <a:cxn ang="0">
                  <a:pos x="91" y="17"/>
                </a:cxn>
                <a:cxn ang="0">
                  <a:pos x="86" y="5"/>
                </a:cxn>
                <a:cxn ang="0">
                  <a:pos x="70" y="0"/>
                </a:cxn>
                <a:cxn ang="0">
                  <a:pos x="51" y="8"/>
                </a:cxn>
                <a:cxn ang="0">
                  <a:pos x="45" y="22"/>
                </a:cxn>
                <a:cxn ang="0">
                  <a:pos x="34" y="84"/>
                </a:cxn>
                <a:cxn ang="0">
                  <a:pos x="20" y="145"/>
                </a:cxn>
                <a:cxn ang="0">
                  <a:pos x="2" y="247"/>
                </a:cxn>
                <a:cxn ang="0">
                  <a:pos x="0" y="265"/>
                </a:cxn>
                <a:cxn ang="0">
                  <a:pos x="10" y="292"/>
                </a:cxn>
                <a:cxn ang="0">
                  <a:pos x="45" y="331"/>
                </a:cxn>
                <a:cxn ang="0">
                  <a:pos x="90" y="369"/>
                </a:cxn>
                <a:cxn ang="0">
                  <a:pos x="103" y="375"/>
                </a:cxn>
                <a:cxn ang="0">
                  <a:pos x="109" y="382"/>
                </a:cxn>
                <a:cxn ang="0">
                  <a:pos x="121" y="383"/>
                </a:cxn>
                <a:cxn ang="0">
                  <a:pos x="149" y="374"/>
                </a:cxn>
                <a:cxn ang="0">
                  <a:pos x="197" y="341"/>
                </a:cxn>
                <a:cxn ang="0">
                  <a:pos x="228" y="305"/>
                </a:cxn>
                <a:cxn ang="0">
                  <a:pos x="240" y="279"/>
                </a:cxn>
                <a:cxn ang="0">
                  <a:pos x="240" y="238"/>
                </a:cxn>
                <a:cxn ang="0">
                  <a:pos x="230" y="140"/>
                </a:cxn>
              </a:cxnLst>
              <a:rect l="0" t="0" r="r" b="b"/>
              <a:pathLst>
                <a:path w="242" h="383">
                  <a:moveTo>
                    <a:pt x="230" y="140"/>
                  </a:moveTo>
                  <a:lnTo>
                    <a:pt x="230" y="140"/>
                  </a:lnTo>
                  <a:lnTo>
                    <a:pt x="228" y="124"/>
                  </a:lnTo>
                  <a:lnTo>
                    <a:pt x="226" y="110"/>
                  </a:lnTo>
                  <a:lnTo>
                    <a:pt x="218" y="80"/>
                  </a:lnTo>
                  <a:lnTo>
                    <a:pt x="218" y="80"/>
                  </a:lnTo>
                  <a:lnTo>
                    <a:pt x="215" y="68"/>
                  </a:lnTo>
                  <a:lnTo>
                    <a:pt x="210" y="54"/>
                  </a:lnTo>
                  <a:lnTo>
                    <a:pt x="206" y="41"/>
                  </a:lnTo>
                  <a:lnTo>
                    <a:pt x="206" y="34"/>
                  </a:lnTo>
                  <a:lnTo>
                    <a:pt x="206" y="30"/>
                  </a:lnTo>
                  <a:lnTo>
                    <a:pt x="206" y="30"/>
                  </a:lnTo>
                  <a:lnTo>
                    <a:pt x="206" y="25"/>
                  </a:lnTo>
                  <a:lnTo>
                    <a:pt x="206" y="20"/>
                  </a:lnTo>
                  <a:lnTo>
                    <a:pt x="205" y="16"/>
                  </a:lnTo>
                  <a:lnTo>
                    <a:pt x="202" y="12"/>
                  </a:lnTo>
                  <a:lnTo>
                    <a:pt x="196" y="5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5" y="1"/>
                  </a:lnTo>
                  <a:lnTo>
                    <a:pt x="172" y="3"/>
                  </a:lnTo>
                  <a:lnTo>
                    <a:pt x="168" y="5"/>
                  </a:lnTo>
                  <a:lnTo>
                    <a:pt x="166" y="8"/>
                  </a:lnTo>
                  <a:lnTo>
                    <a:pt x="163" y="13"/>
                  </a:lnTo>
                  <a:lnTo>
                    <a:pt x="162" y="17"/>
                  </a:lnTo>
                  <a:lnTo>
                    <a:pt x="162" y="17"/>
                  </a:lnTo>
                  <a:lnTo>
                    <a:pt x="160" y="26"/>
                  </a:lnTo>
                  <a:lnTo>
                    <a:pt x="162" y="33"/>
                  </a:lnTo>
                  <a:lnTo>
                    <a:pt x="163" y="47"/>
                  </a:lnTo>
                  <a:lnTo>
                    <a:pt x="167" y="61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7" y="105"/>
                  </a:lnTo>
                  <a:lnTo>
                    <a:pt x="181" y="133"/>
                  </a:lnTo>
                  <a:lnTo>
                    <a:pt x="185" y="161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9" y="208"/>
                  </a:lnTo>
                  <a:lnTo>
                    <a:pt x="193" y="234"/>
                  </a:lnTo>
                  <a:lnTo>
                    <a:pt x="194" y="247"/>
                  </a:lnTo>
                  <a:lnTo>
                    <a:pt x="194" y="259"/>
                  </a:lnTo>
                  <a:lnTo>
                    <a:pt x="192" y="268"/>
                  </a:lnTo>
                  <a:lnTo>
                    <a:pt x="191" y="272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64" y="303"/>
                  </a:lnTo>
                  <a:lnTo>
                    <a:pt x="151" y="316"/>
                  </a:lnTo>
                  <a:lnTo>
                    <a:pt x="137" y="327"/>
                  </a:lnTo>
                  <a:lnTo>
                    <a:pt x="137" y="327"/>
                  </a:lnTo>
                  <a:lnTo>
                    <a:pt x="129" y="331"/>
                  </a:lnTo>
                  <a:lnTo>
                    <a:pt x="120" y="335"/>
                  </a:lnTo>
                  <a:lnTo>
                    <a:pt x="120" y="335"/>
                  </a:lnTo>
                  <a:lnTo>
                    <a:pt x="94" y="311"/>
                  </a:lnTo>
                  <a:lnTo>
                    <a:pt x="82" y="298"/>
                  </a:lnTo>
                  <a:lnTo>
                    <a:pt x="70" y="285"/>
                  </a:lnTo>
                  <a:lnTo>
                    <a:pt x="70" y="285"/>
                  </a:lnTo>
                  <a:lnTo>
                    <a:pt x="60" y="275"/>
                  </a:lnTo>
                  <a:lnTo>
                    <a:pt x="51" y="267"/>
                  </a:lnTo>
                  <a:lnTo>
                    <a:pt x="48" y="265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57" y="225"/>
                  </a:lnTo>
                  <a:lnTo>
                    <a:pt x="57" y="225"/>
                  </a:lnTo>
                  <a:lnTo>
                    <a:pt x="60" y="212"/>
                  </a:lnTo>
                  <a:lnTo>
                    <a:pt x="62" y="199"/>
                  </a:lnTo>
                  <a:lnTo>
                    <a:pt x="65" y="171"/>
                  </a:lnTo>
                  <a:lnTo>
                    <a:pt x="68" y="144"/>
                  </a:lnTo>
                  <a:lnTo>
                    <a:pt x="73" y="118"/>
                  </a:lnTo>
                  <a:lnTo>
                    <a:pt x="73" y="118"/>
                  </a:lnTo>
                  <a:lnTo>
                    <a:pt x="83" y="69"/>
                  </a:lnTo>
                  <a:lnTo>
                    <a:pt x="87" y="46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91" y="17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2" y="3"/>
                  </a:lnTo>
                  <a:lnTo>
                    <a:pt x="78" y="1"/>
                  </a:lnTo>
                  <a:lnTo>
                    <a:pt x="70" y="0"/>
                  </a:lnTo>
                  <a:lnTo>
                    <a:pt x="62" y="1"/>
                  </a:lnTo>
                  <a:lnTo>
                    <a:pt x="54" y="5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47" y="17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0" y="52"/>
                  </a:lnTo>
                  <a:lnTo>
                    <a:pt x="34" y="84"/>
                  </a:lnTo>
                  <a:lnTo>
                    <a:pt x="27" y="114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4" y="196"/>
                  </a:lnTo>
                  <a:lnTo>
                    <a:pt x="9" y="222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56"/>
                  </a:lnTo>
                  <a:lnTo>
                    <a:pt x="0" y="265"/>
                  </a:lnTo>
                  <a:lnTo>
                    <a:pt x="2" y="275"/>
                  </a:lnTo>
                  <a:lnTo>
                    <a:pt x="5" y="284"/>
                  </a:lnTo>
                  <a:lnTo>
                    <a:pt x="10" y="292"/>
                  </a:lnTo>
                  <a:lnTo>
                    <a:pt x="15" y="299"/>
                  </a:lnTo>
                  <a:lnTo>
                    <a:pt x="30" y="316"/>
                  </a:lnTo>
                  <a:lnTo>
                    <a:pt x="45" y="331"/>
                  </a:lnTo>
                  <a:lnTo>
                    <a:pt x="61" y="345"/>
                  </a:lnTo>
                  <a:lnTo>
                    <a:pt x="77" y="357"/>
                  </a:lnTo>
                  <a:lnTo>
                    <a:pt x="90" y="369"/>
                  </a:lnTo>
                  <a:lnTo>
                    <a:pt x="90" y="369"/>
                  </a:lnTo>
                  <a:lnTo>
                    <a:pt x="96" y="374"/>
                  </a:lnTo>
                  <a:lnTo>
                    <a:pt x="103" y="375"/>
                  </a:lnTo>
                  <a:lnTo>
                    <a:pt x="103" y="375"/>
                  </a:lnTo>
                  <a:lnTo>
                    <a:pt x="105" y="379"/>
                  </a:lnTo>
                  <a:lnTo>
                    <a:pt x="109" y="382"/>
                  </a:lnTo>
                  <a:lnTo>
                    <a:pt x="115" y="383"/>
                  </a:lnTo>
                  <a:lnTo>
                    <a:pt x="121" y="383"/>
                  </a:lnTo>
                  <a:lnTo>
                    <a:pt x="121" y="383"/>
                  </a:lnTo>
                  <a:lnTo>
                    <a:pt x="129" y="382"/>
                  </a:lnTo>
                  <a:lnTo>
                    <a:pt x="138" y="378"/>
                  </a:lnTo>
                  <a:lnTo>
                    <a:pt x="149" y="374"/>
                  </a:lnTo>
                  <a:lnTo>
                    <a:pt x="158" y="369"/>
                  </a:lnTo>
                  <a:lnTo>
                    <a:pt x="177" y="357"/>
                  </a:lnTo>
                  <a:lnTo>
                    <a:pt x="197" y="341"/>
                  </a:lnTo>
                  <a:lnTo>
                    <a:pt x="214" y="323"/>
                  </a:lnTo>
                  <a:lnTo>
                    <a:pt x="222" y="314"/>
                  </a:lnTo>
                  <a:lnTo>
                    <a:pt x="228" y="305"/>
                  </a:lnTo>
                  <a:lnTo>
                    <a:pt x="234" y="296"/>
                  </a:lnTo>
                  <a:lnTo>
                    <a:pt x="238" y="286"/>
                  </a:lnTo>
                  <a:lnTo>
                    <a:pt x="240" y="279"/>
                  </a:lnTo>
                  <a:lnTo>
                    <a:pt x="242" y="269"/>
                  </a:lnTo>
                  <a:lnTo>
                    <a:pt x="242" y="269"/>
                  </a:lnTo>
                  <a:lnTo>
                    <a:pt x="240" y="238"/>
                  </a:lnTo>
                  <a:lnTo>
                    <a:pt x="238" y="205"/>
                  </a:lnTo>
                  <a:lnTo>
                    <a:pt x="230" y="140"/>
                  </a:lnTo>
                  <a:lnTo>
                    <a:pt x="23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chenying0907 922"/>
            <p:cNvSpPr>
              <a:spLocks/>
            </p:cNvSpPr>
            <p:nvPr/>
          </p:nvSpPr>
          <p:spPr bwMode="auto">
            <a:xfrm>
              <a:off x="3230563" y="3502026"/>
              <a:ext cx="523875" cy="285750"/>
            </a:xfrm>
            <a:custGeom>
              <a:avLst/>
              <a:gdLst/>
              <a:ahLst/>
              <a:cxnLst>
                <a:cxn ang="0">
                  <a:pos x="1287" y="425"/>
                </a:cxn>
                <a:cxn ang="0">
                  <a:pos x="1255" y="322"/>
                </a:cxn>
                <a:cxn ang="0">
                  <a:pos x="1205" y="201"/>
                </a:cxn>
                <a:cxn ang="0">
                  <a:pos x="1140" y="98"/>
                </a:cxn>
                <a:cxn ang="0">
                  <a:pos x="1061" y="17"/>
                </a:cxn>
                <a:cxn ang="0">
                  <a:pos x="1028" y="0"/>
                </a:cxn>
                <a:cxn ang="0">
                  <a:pos x="1009" y="19"/>
                </a:cxn>
                <a:cxn ang="0">
                  <a:pos x="1015" y="40"/>
                </a:cxn>
                <a:cxn ang="0">
                  <a:pos x="1074" y="90"/>
                </a:cxn>
                <a:cxn ang="0">
                  <a:pos x="1143" y="189"/>
                </a:cxn>
                <a:cxn ang="0">
                  <a:pos x="1201" y="305"/>
                </a:cxn>
                <a:cxn ang="0">
                  <a:pos x="1223" y="384"/>
                </a:cxn>
                <a:cxn ang="0">
                  <a:pos x="1255" y="503"/>
                </a:cxn>
                <a:cxn ang="0">
                  <a:pos x="1269" y="594"/>
                </a:cxn>
                <a:cxn ang="0">
                  <a:pos x="1234" y="650"/>
                </a:cxn>
                <a:cxn ang="0">
                  <a:pos x="1126" y="660"/>
                </a:cxn>
                <a:cxn ang="0">
                  <a:pos x="935" y="667"/>
                </a:cxn>
                <a:cxn ang="0">
                  <a:pos x="665" y="675"/>
                </a:cxn>
                <a:cxn ang="0">
                  <a:pos x="659" y="675"/>
                </a:cxn>
                <a:cxn ang="0">
                  <a:pos x="585" y="675"/>
                </a:cxn>
                <a:cxn ang="0">
                  <a:pos x="382" y="667"/>
                </a:cxn>
                <a:cxn ang="0">
                  <a:pos x="191" y="660"/>
                </a:cxn>
                <a:cxn ang="0">
                  <a:pos x="47" y="647"/>
                </a:cxn>
                <a:cxn ang="0">
                  <a:pos x="51" y="575"/>
                </a:cxn>
                <a:cxn ang="0">
                  <a:pos x="64" y="482"/>
                </a:cxn>
                <a:cxn ang="0">
                  <a:pos x="100" y="365"/>
                </a:cxn>
                <a:cxn ang="0">
                  <a:pos x="126" y="285"/>
                </a:cxn>
                <a:cxn ang="0">
                  <a:pos x="186" y="169"/>
                </a:cxn>
                <a:cxn ang="0">
                  <a:pos x="261" y="73"/>
                </a:cxn>
                <a:cxn ang="0">
                  <a:pos x="306" y="36"/>
                </a:cxn>
                <a:cxn ang="0">
                  <a:pos x="305" y="12"/>
                </a:cxn>
                <a:cxn ang="0">
                  <a:pos x="284" y="0"/>
                </a:cxn>
                <a:cxn ang="0">
                  <a:pos x="240" y="31"/>
                </a:cxn>
                <a:cxn ang="0">
                  <a:pos x="165" y="116"/>
                </a:cxn>
                <a:cxn ang="0">
                  <a:pos x="100" y="225"/>
                </a:cxn>
                <a:cxn ang="0">
                  <a:pos x="63" y="322"/>
                </a:cxn>
                <a:cxn ang="0">
                  <a:pos x="25" y="446"/>
                </a:cxn>
                <a:cxn ang="0">
                  <a:pos x="12" y="533"/>
                </a:cxn>
                <a:cxn ang="0">
                  <a:pos x="2" y="651"/>
                </a:cxn>
                <a:cxn ang="0">
                  <a:pos x="12" y="681"/>
                </a:cxn>
                <a:cxn ang="0">
                  <a:pos x="26" y="692"/>
                </a:cxn>
                <a:cxn ang="0">
                  <a:pos x="105" y="697"/>
                </a:cxn>
                <a:cxn ang="0">
                  <a:pos x="268" y="706"/>
                </a:cxn>
                <a:cxn ang="0">
                  <a:pos x="402" y="714"/>
                </a:cxn>
                <a:cxn ang="0">
                  <a:pos x="659" y="720"/>
                </a:cxn>
                <a:cxn ang="0">
                  <a:pos x="879" y="716"/>
                </a:cxn>
                <a:cxn ang="0">
                  <a:pos x="1001" y="707"/>
                </a:cxn>
                <a:cxn ang="0">
                  <a:pos x="1179" y="701"/>
                </a:cxn>
                <a:cxn ang="0">
                  <a:pos x="1286" y="693"/>
                </a:cxn>
                <a:cxn ang="0">
                  <a:pos x="1302" y="685"/>
                </a:cxn>
                <a:cxn ang="0">
                  <a:pos x="1315" y="662"/>
                </a:cxn>
                <a:cxn ang="0">
                  <a:pos x="1314" y="580"/>
                </a:cxn>
              </a:cxnLst>
              <a:rect l="0" t="0" r="r" b="b"/>
              <a:pathLst>
                <a:path w="1317" h="720">
                  <a:moveTo>
                    <a:pt x="1300" y="489"/>
                  </a:moveTo>
                  <a:lnTo>
                    <a:pt x="1300" y="489"/>
                  </a:lnTo>
                  <a:lnTo>
                    <a:pt x="1298" y="467"/>
                  </a:lnTo>
                  <a:lnTo>
                    <a:pt x="1293" y="446"/>
                  </a:lnTo>
                  <a:lnTo>
                    <a:pt x="1287" y="425"/>
                  </a:lnTo>
                  <a:lnTo>
                    <a:pt x="1280" y="405"/>
                  </a:lnTo>
                  <a:lnTo>
                    <a:pt x="1265" y="363"/>
                  </a:lnTo>
                  <a:lnTo>
                    <a:pt x="1260" y="342"/>
                  </a:lnTo>
                  <a:lnTo>
                    <a:pt x="1255" y="322"/>
                  </a:lnTo>
                  <a:lnTo>
                    <a:pt x="1255" y="322"/>
                  </a:lnTo>
                  <a:lnTo>
                    <a:pt x="1248" y="299"/>
                  </a:lnTo>
                  <a:lnTo>
                    <a:pt x="1240" y="274"/>
                  </a:lnTo>
                  <a:lnTo>
                    <a:pt x="1230" y="250"/>
                  </a:lnTo>
                  <a:lnTo>
                    <a:pt x="1218" y="225"/>
                  </a:lnTo>
                  <a:lnTo>
                    <a:pt x="1205" y="201"/>
                  </a:lnTo>
                  <a:lnTo>
                    <a:pt x="1192" y="178"/>
                  </a:lnTo>
                  <a:lnTo>
                    <a:pt x="1166" y="136"/>
                  </a:lnTo>
                  <a:lnTo>
                    <a:pt x="1166" y="136"/>
                  </a:lnTo>
                  <a:lnTo>
                    <a:pt x="1153" y="116"/>
                  </a:lnTo>
                  <a:lnTo>
                    <a:pt x="1140" y="98"/>
                  </a:lnTo>
                  <a:lnTo>
                    <a:pt x="1125" y="81"/>
                  </a:lnTo>
                  <a:lnTo>
                    <a:pt x="1111" y="64"/>
                  </a:lnTo>
                  <a:lnTo>
                    <a:pt x="1095" y="47"/>
                  </a:lnTo>
                  <a:lnTo>
                    <a:pt x="1078" y="31"/>
                  </a:lnTo>
                  <a:lnTo>
                    <a:pt x="1061" y="17"/>
                  </a:lnTo>
                  <a:lnTo>
                    <a:pt x="1041" y="4"/>
                  </a:lnTo>
                  <a:lnTo>
                    <a:pt x="1041" y="4"/>
                  </a:lnTo>
                  <a:lnTo>
                    <a:pt x="1038" y="1"/>
                  </a:lnTo>
                  <a:lnTo>
                    <a:pt x="1034" y="0"/>
                  </a:lnTo>
                  <a:lnTo>
                    <a:pt x="1028" y="0"/>
                  </a:lnTo>
                  <a:lnTo>
                    <a:pt x="1024" y="1"/>
                  </a:lnTo>
                  <a:lnTo>
                    <a:pt x="1021" y="2"/>
                  </a:lnTo>
                  <a:lnTo>
                    <a:pt x="1018" y="5"/>
                  </a:lnTo>
                  <a:lnTo>
                    <a:pt x="1013" y="12"/>
                  </a:lnTo>
                  <a:lnTo>
                    <a:pt x="1009" y="19"/>
                  </a:lnTo>
                  <a:lnTo>
                    <a:pt x="1009" y="23"/>
                  </a:lnTo>
                  <a:lnTo>
                    <a:pt x="1009" y="27"/>
                  </a:lnTo>
                  <a:lnTo>
                    <a:pt x="1010" y="33"/>
                  </a:lnTo>
                  <a:lnTo>
                    <a:pt x="1011" y="36"/>
                  </a:lnTo>
                  <a:lnTo>
                    <a:pt x="1015" y="40"/>
                  </a:lnTo>
                  <a:lnTo>
                    <a:pt x="1019" y="43"/>
                  </a:lnTo>
                  <a:lnTo>
                    <a:pt x="1019" y="43"/>
                  </a:lnTo>
                  <a:lnTo>
                    <a:pt x="1039" y="57"/>
                  </a:lnTo>
                  <a:lnTo>
                    <a:pt x="1057" y="73"/>
                  </a:lnTo>
                  <a:lnTo>
                    <a:pt x="1074" y="90"/>
                  </a:lnTo>
                  <a:lnTo>
                    <a:pt x="1091" y="108"/>
                  </a:lnTo>
                  <a:lnTo>
                    <a:pt x="1106" y="128"/>
                  </a:lnTo>
                  <a:lnTo>
                    <a:pt x="1120" y="148"/>
                  </a:lnTo>
                  <a:lnTo>
                    <a:pt x="1132" y="169"/>
                  </a:lnTo>
                  <a:lnTo>
                    <a:pt x="1143" y="189"/>
                  </a:lnTo>
                  <a:lnTo>
                    <a:pt x="1143" y="189"/>
                  </a:lnTo>
                  <a:lnTo>
                    <a:pt x="1163" y="227"/>
                  </a:lnTo>
                  <a:lnTo>
                    <a:pt x="1183" y="265"/>
                  </a:lnTo>
                  <a:lnTo>
                    <a:pt x="1192" y="285"/>
                  </a:lnTo>
                  <a:lnTo>
                    <a:pt x="1201" y="305"/>
                  </a:lnTo>
                  <a:lnTo>
                    <a:pt x="1208" y="325"/>
                  </a:lnTo>
                  <a:lnTo>
                    <a:pt x="1213" y="345"/>
                  </a:lnTo>
                  <a:lnTo>
                    <a:pt x="1213" y="345"/>
                  </a:lnTo>
                  <a:lnTo>
                    <a:pt x="1218" y="365"/>
                  </a:lnTo>
                  <a:lnTo>
                    <a:pt x="1223" y="384"/>
                  </a:lnTo>
                  <a:lnTo>
                    <a:pt x="1238" y="424"/>
                  </a:lnTo>
                  <a:lnTo>
                    <a:pt x="1243" y="443"/>
                  </a:lnTo>
                  <a:lnTo>
                    <a:pt x="1249" y="463"/>
                  </a:lnTo>
                  <a:lnTo>
                    <a:pt x="1253" y="482"/>
                  </a:lnTo>
                  <a:lnTo>
                    <a:pt x="1255" y="503"/>
                  </a:lnTo>
                  <a:lnTo>
                    <a:pt x="1255" y="503"/>
                  </a:lnTo>
                  <a:lnTo>
                    <a:pt x="1256" y="520"/>
                  </a:lnTo>
                  <a:lnTo>
                    <a:pt x="1260" y="537"/>
                  </a:lnTo>
                  <a:lnTo>
                    <a:pt x="1266" y="575"/>
                  </a:lnTo>
                  <a:lnTo>
                    <a:pt x="1269" y="594"/>
                  </a:lnTo>
                  <a:lnTo>
                    <a:pt x="1272" y="612"/>
                  </a:lnTo>
                  <a:lnTo>
                    <a:pt x="1272" y="630"/>
                  </a:lnTo>
                  <a:lnTo>
                    <a:pt x="1270" y="647"/>
                  </a:lnTo>
                  <a:lnTo>
                    <a:pt x="1270" y="647"/>
                  </a:lnTo>
                  <a:lnTo>
                    <a:pt x="1234" y="650"/>
                  </a:lnTo>
                  <a:lnTo>
                    <a:pt x="1198" y="654"/>
                  </a:lnTo>
                  <a:lnTo>
                    <a:pt x="1162" y="658"/>
                  </a:lnTo>
                  <a:lnTo>
                    <a:pt x="1143" y="659"/>
                  </a:lnTo>
                  <a:lnTo>
                    <a:pt x="1126" y="660"/>
                  </a:lnTo>
                  <a:lnTo>
                    <a:pt x="1126" y="660"/>
                  </a:lnTo>
                  <a:lnTo>
                    <a:pt x="1078" y="660"/>
                  </a:lnTo>
                  <a:lnTo>
                    <a:pt x="1031" y="662"/>
                  </a:lnTo>
                  <a:lnTo>
                    <a:pt x="984" y="663"/>
                  </a:lnTo>
                  <a:lnTo>
                    <a:pt x="935" y="667"/>
                  </a:lnTo>
                  <a:lnTo>
                    <a:pt x="935" y="667"/>
                  </a:lnTo>
                  <a:lnTo>
                    <a:pt x="901" y="669"/>
                  </a:lnTo>
                  <a:lnTo>
                    <a:pt x="867" y="672"/>
                  </a:lnTo>
                  <a:lnTo>
                    <a:pt x="801" y="673"/>
                  </a:lnTo>
                  <a:lnTo>
                    <a:pt x="733" y="675"/>
                  </a:lnTo>
                  <a:lnTo>
                    <a:pt x="665" y="675"/>
                  </a:lnTo>
                  <a:lnTo>
                    <a:pt x="665" y="675"/>
                  </a:lnTo>
                  <a:lnTo>
                    <a:pt x="663" y="675"/>
                  </a:lnTo>
                  <a:lnTo>
                    <a:pt x="663" y="675"/>
                  </a:lnTo>
                  <a:lnTo>
                    <a:pt x="659" y="675"/>
                  </a:lnTo>
                  <a:lnTo>
                    <a:pt x="659" y="675"/>
                  </a:lnTo>
                  <a:lnTo>
                    <a:pt x="654" y="675"/>
                  </a:lnTo>
                  <a:lnTo>
                    <a:pt x="654" y="675"/>
                  </a:lnTo>
                  <a:lnTo>
                    <a:pt x="653" y="675"/>
                  </a:lnTo>
                  <a:lnTo>
                    <a:pt x="653" y="675"/>
                  </a:lnTo>
                  <a:lnTo>
                    <a:pt x="585" y="675"/>
                  </a:lnTo>
                  <a:lnTo>
                    <a:pt x="517" y="673"/>
                  </a:lnTo>
                  <a:lnTo>
                    <a:pt x="450" y="672"/>
                  </a:lnTo>
                  <a:lnTo>
                    <a:pt x="416" y="669"/>
                  </a:lnTo>
                  <a:lnTo>
                    <a:pt x="382" y="667"/>
                  </a:lnTo>
                  <a:lnTo>
                    <a:pt x="382" y="667"/>
                  </a:lnTo>
                  <a:lnTo>
                    <a:pt x="334" y="663"/>
                  </a:lnTo>
                  <a:lnTo>
                    <a:pt x="287" y="662"/>
                  </a:lnTo>
                  <a:lnTo>
                    <a:pt x="240" y="660"/>
                  </a:lnTo>
                  <a:lnTo>
                    <a:pt x="191" y="660"/>
                  </a:lnTo>
                  <a:lnTo>
                    <a:pt x="191" y="660"/>
                  </a:lnTo>
                  <a:lnTo>
                    <a:pt x="174" y="659"/>
                  </a:lnTo>
                  <a:lnTo>
                    <a:pt x="156" y="658"/>
                  </a:lnTo>
                  <a:lnTo>
                    <a:pt x="119" y="654"/>
                  </a:lnTo>
                  <a:lnTo>
                    <a:pt x="84" y="650"/>
                  </a:lnTo>
                  <a:lnTo>
                    <a:pt x="47" y="647"/>
                  </a:lnTo>
                  <a:lnTo>
                    <a:pt x="47" y="647"/>
                  </a:lnTo>
                  <a:lnTo>
                    <a:pt x="46" y="630"/>
                  </a:lnTo>
                  <a:lnTo>
                    <a:pt x="46" y="612"/>
                  </a:lnTo>
                  <a:lnTo>
                    <a:pt x="49" y="594"/>
                  </a:lnTo>
                  <a:lnTo>
                    <a:pt x="51" y="575"/>
                  </a:lnTo>
                  <a:lnTo>
                    <a:pt x="58" y="537"/>
                  </a:lnTo>
                  <a:lnTo>
                    <a:pt x="62" y="520"/>
                  </a:lnTo>
                  <a:lnTo>
                    <a:pt x="63" y="503"/>
                  </a:lnTo>
                  <a:lnTo>
                    <a:pt x="63" y="503"/>
                  </a:lnTo>
                  <a:lnTo>
                    <a:pt x="64" y="482"/>
                  </a:lnTo>
                  <a:lnTo>
                    <a:pt x="68" y="463"/>
                  </a:lnTo>
                  <a:lnTo>
                    <a:pt x="75" y="443"/>
                  </a:lnTo>
                  <a:lnTo>
                    <a:pt x="80" y="424"/>
                  </a:lnTo>
                  <a:lnTo>
                    <a:pt x="94" y="384"/>
                  </a:lnTo>
                  <a:lnTo>
                    <a:pt x="100" y="365"/>
                  </a:lnTo>
                  <a:lnTo>
                    <a:pt x="105" y="345"/>
                  </a:lnTo>
                  <a:lnTo>
                    <a:pt x="105" y="345"/>
                  </a:lnTo>
                  <a:lnTo>
                    <a:pt x="110" y="325"/>
                  </a:lnTo>
                  <a:lnTo>
                    <a:pt x="118" y="305"/>
                  </a:lnTo>
                  <a:lnTo>
                    <a:pt x="126" y="285"/>
                  </a:lnTo>
                  <a:lnTo>
                    <a:pt x="135" y="265"/>
                  </a:lnTo>
                  <a:lnTo>
                    <a:pt x="155" y="22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86" y="169"/>
                  </a:lnTo>
                  <a:lnTo>
                    <a:pt x="198" y="148"/>
                  </a:lnTo>
                  <a:lnTo>
                    <a:pt x="212" y="128"/>
                  </a:lnTo>
                  <a:lnTo>
                    <a:pt x="227" y="108"/>
                  </a:lnTo>
                  <a:lnTo>
                    <a:pt x="244" y="90"/>
                  </a:lnTo>
                  <a:lnTo>
                    <a:pt x="261" y="73"/>
                  </a:lnTo>
                  <a:lnTo>
                    <a:pt x="279" y="57"/>
                  </a:lnTo>
                  <a:lnTo>
                    <a:pt x="298" y="43"/>
                  </a:lnTo>
                  <a:lnTo>
                    <a:pt x="298" y="43"/>
                  </a:lnTo>
                  <a:lnTo>
                    <a:pt x="302" y="40"/>
                  </a:lnTo>
                  <a:lnTo>
                    <a:pt x="306" y="36"/>
                  </a:lnTo>
                  <a:lnTo>
                    <a:pt x="308" y="33"/>
                  </a:lnTo>
                  <a:lnTo>
                    <a:pt x="309" y="27"/>
                  </a:lnTo>
                  <a:lnTo>
                    <a:pt x="309" y="23"/>
                  </a:lnTo>
                  <a:lnTo>
                    <a:pt x="309" y="19"/>
                  </a:lnTo>
                  <a:lnTo>
                    <a:pt x="305" y="12"/>
                  </a:lnTo>
                  <a:lnTo>
                    <a:pt x="300" y="5"/>
                  </a:lnTo>
                  <a:lnTo>
                    <a:pt x="297" y="2"/>
                  </a:lnTo>
                  <a:lnTo>
                    <a:pt x="293" y="1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80" y="1"/>
                  </a:lnTo>
                  <a:lnTo>
                    <a:pt x="276" y="4"/>
                  </a:lnTo>
                  <a:lnTo>
                    <a:pt x="276" y="4"/>
                  </a:lnTo>
                  <a:lnTo>
                    <a:pt x="257" y="17"/>
                  </a:lnTo>
                  <a:lnTo>
                    <a:pt x="240" y="31"/>
                  </a:lnTo>
                  <a:lnTo>
                    <a:pt x="223" y="47"/>
                  </a:lnTo>
                  <a:lnTo>
                    <a:pt x="207" y="64"/>
                  </a:lnTo>
                  <a:lnTo>
                    <a:pt x="192" y="81"/>
                  </a:lnTo>
                  <a:lnTo>
                    <a:pt x="178" y="98"/>
                  </a:lnTo>
                  <a:lnTo>
                    <a:pt x="165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26" y="178"/>
                  </a:lnTo>
                  <a:lnTo>
                    <a:pt x="113" y="201"/>
                  </a:lnTo>
                  <a:lnTo>
                    <a:pt x="100" y="225"/>
                  </a:lnTo>
                  <a:lnTo>
                    <a:pt x="88" y="250"/>
                  </a:lnTo>
                  <a:lnTo>
                    <a:pt x="77" y="274"/>
                  </a:lnTo>
                  <a:lnTo>
                    <a:pt x="70" y="299"/>
                  </a:lnTo>
                  <a:lnTo>
                    <a:pt x="63" y="322"/>
                  </a:lnTo>
                  <a:lnTo>
                    <a:pt x="63" y="322"/>
                  </a:lnTo>
                  <a:lnTo>
                    <a:pt x="58" y="342"/>
                  </a:lnTo>
                  <a:lnTo>
                    <a:pt x="53" y="363"/>
                  </a:lnTo>
                  <a:lnTo>
                    <a:pt x="38" y="405"/>
                  </a:lnTo>
                  <a:lnTo>
                    <a:pt x="30" y="425"/>
                  </a:lnTo>
                  <a:lnTo>
                    <a:pt x="25" y="446"/>
                  </a:lnTo>
                  <a:lnTo>
                    <a:pt x="20" y="467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16" y="510"/>
                  </a:lnTo>
                  <a:lnTo>
                    <a:pt x="12" y="533"/>
                  </a:lnTo>
                  <a:lnTo>
                    <a:pt x="4" y="580"/>
                  </a:lnTo>
                  <a:lnTo>
                    <a:pt x="0" y="605"/>
                  </a:lnTo>
                  <a:lnTo>
                    <a:pt x="0" y="629"/>
                  </a:lnTo>
                  <a:lnTo>
                    <a:pt x="0" y="641"/>
                  </a:lnTo>
                  <a:lnTo>
                    <a:pt x="2" y="651"/>
                  </a:lnTo>
                  <a:lnTo>
                    <a:pt x="3" y="662"/>
                  </a:lnTo>
                  <a:lnTo>
                    <a:pt x="7" y="672"/>
                  </a:lnTo>
                  <a:lnTo>
                    <a:pt x="7" y="672"/>
                  </a:lnTo>
                  <a:lnTo>
                    <a:pt x="9" y="677"/>
                  </a:lnTo>
                  <a:lnTo>
                    <a:pt x="12" y="681"/>
                  </a:lnTo>
                  <a:lnTo>
                    <a:pt x="16" y="685"/>
                  </a:lnTo>
                  <a:lnTo>
                    <a:pt x="20" y="686"/>
                  </a:lnTo>
                  <a:lnTo>
                    <a:pt x="20" y="686"/>
                  </a:lnTo>
                  <a:lnTo>
                    <a:pt x="24" y="689"/>
                  </a:lnTo>
                  <a:lnTo>
                    <a:pt x="26" y="692"/>
                  </a:lnTo>
                  <a:lnTo>
                    <a:pt x="32" y="693"/>
                  </a:lnTo>
                  <a:lnTo>
                    <a:pt x="36" y="693"/>
                  </a:lnTo>
                  <a:lnTo>
                    <a:pt x="36" y="693"/>
                  </a:lnTo>
                  <a:lnTo>
                    <a:pt x="70" y="694"/>
                  </a:lnTo>
                  <a:lnTo>
                    <a:pt x="105" y="697"/>
                  </a:lnTo>
                  <a:lnTo>
                    <a:pt x="139" y="701"/>
                  </a:lnTo>
                  <a:lnTo>
                    <a:pt x="173" y="705"/>
                  </a:lnTo>
                  <a:lnTo>
                    <a:pt x="173" y="705"/>
                  </a:lnTo>
                  <a:lnTo>
                    <a:pt x="221" y="706"/>
                  </a:lnTo>
                  <a:lnTo>
                    <a:pt x="268" y="706"/>
                  </a:lnTo>
                  <a:lnTo>
                    <a:pt x="317" y="707"/>
                  </a:lnTo>
                  <a:lnTo>
                    <a:pt x="340" y="709"/>
                  </a:lnTo>
                  <a:lnTo>
                    <a:pt x="364" y="711"/>
                  </a:lnTo>
                  <a:lnTo>
                    <a:pt x="364" y="711"/>
                  </a:lnTo>
                  <a:lnTo>
                    <a:pt x="402" y="714"/>
                  </a:lnTo>
                  <a:lnTo>
                    <a:pt x="438" y="716"/>
                  </a:lnTo>
                  <a:lnTo>
                    <a:pt x="475" y="719"/>
                  </a:lnTo>
                  <a:lnTo>
                    <a:pt x="512" y="719"/>
                  </a:lnTo>
                  <a:lnTo>
                    <a:pt x="585" y="720"/>
                  </a:lnTo>
                  <a:lnTo>
                    <a:pt x="659" y="720"/>
                  </a:lnTo>
                  <a:lnTo>
                    <a:pt x="659" y="720"/>
                  </a:lnTo>
                  <a:lnTo>
                    <a:pt x="733" y="720"/>
                  </a:lnTo>
                  <a:lnTo>
                    <a:pt x="806" y="719"/>
                  </a:lnTo>
                  <a:lnTo>
                    <a:pt x="843" y="719"/>
                  </a:lnTo>
                  <a:lnTo>
                    <a:pt x="879" y="716"/>
                  </a:lnTo>
                  <a:lnTo>
                    <a:pt x="916" y="714"/>
                  </a:lnTo>
                  <a:lnTo>
                    <a:pt x="954" y="711"/>
                  </a:lnTo>
                  <a:lnTo>
                    <a:pt x="954" y="711"/>
                  </a:lnTo>
                  <a:lnTo>
                    <a:pt x="977" y="709"/>
                  </a:lnTo>
                  <a:lnTo>
                    <a:pt x="1001" y="707"/>
                  </a:lnTo>
                  <a:lnTo>
                    <a:pt x="1049" y="706"/>
                  </a:lnTo>
                  <a:lnTo>
                    <a:pt x="1098" y="706"/>
                  </a:lnTo>
                  <a:lnTo>
                    <a:pt x="1145" y="705"/>
                  </a:lnTo>
                  <a:lnTo>
                    <a:pt x="1145" y="705"/>
                  </a:lnTo>
                  <a:lnTo>
                    <a:pt x="1179" y="701"/>
                  </a:lnTo>
                  <a:lnTo>
                    <a:pt x="1213" y="697"/>
                  </a:lnTo>
                  <a:lnTo>
                    <a:pt x="1248" y="694"/>
                  </a:lnTo>
                  <a:lnTo>
                    <a:pt x="1282" y="693"/>
                  </a:lnTo>
                  <a:lnTo>
                    <a:pt x="1282" y="693"/>
                  </a:lnTo>
                  <a:lnTo>
                    <a:pt x="1286" y="693"/>
                  </a:lnTo>
                  <a:lnTo>
                    <a:pt x="1291" y="692"/>
                  </a:lnTo>
                  <a:lnTo>
                    <a:pt x="1294" y="689"/>
                  </a:lnTo>
                  <a:lnTo>
                    <a:pt x="1298" y="686"/>
                  </a:lnTo>
                  <a:lnTo>
                    <a:pt x="1298" y="686"/>
                  </a:lnTo>
                  <a:lnTo>
                    <a:pt x="1302" y="685"/>
                  </a:lnTo>
                  <a:lnTo>
                    <a:pt x="1306" y="681"/>
                  </a:lnTo>
                  <a:lnTo>
                    <a:pt x="1308" y="677"/>
                  </a:lnTo>
                  <a:lnTo>
                    <a:pt x="1311" y="672"/>
                  </a:lnTo>
                  <a:lnTo>
                    <a:pt x="1311" y="672"/>
                  </a:lnTo>
                  <a:lnTo>
                    <a:pt x="1315" y="662"/>
                  </a:lnTo>
                  <a:lnTo>
                    <a:pt x="1316" y="651"/>
                  </a:lnTo>
                  <a:lnTo>
                    <a:pt x="1317" y="641"/>
                  </a:lnTo>
                  <a:lnTo>
                    <a:pt x="1317" y="629"/>
                  </a:lnTo>
                  <a:lnTo>
                    <a:pt x="1317" y="605"/>
                  </a:lnTo>
                  <a:lnTo>
                    <a:pt x="1314" y="580"/>
                  </a:lnTo>
                  <a:lnTo>
                    <a:pt x="1306" y="533"/>
                  </a:lnTo>
                  <a:lnTo>
                    <a:pt x="1302" y="510"/>
                  </a:lnTo>
                  <a:lnTo>
                    <a:pt x="1300" y="489"/>
                  </a:lnTo>
                  <a:lnTo>
                    <a:pt x="1300" y="48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chenying0907 923"/>
            <p:cNvSpPr>
              <a:spLocks noEditPoints="1"/>
            </p:cNvSpPr>
            <p:nvPr/>
          </p:nvSpPr>
          <p:spPr bwMode="auto">
            <a:xfrm>
              <a:off x="3565526" y="3633788"/>
              <a:ext cx="120650" cy="47625"/>
            </a:xfrm>
            <a:custGeom>
              <a:avLst/>
              <a:gdLst/>
              <a:ahLst/>
              <a:cxnLst>
                <a:cxn ang="0">
                  <a:pos x="300" y="30"/>
                </a:cxn>
                <a:cxn ang="0">
                  <a:pos x="298" y="21"/>
                </a:cxn>
                <a:cxn ang="0">
                  <a:pos x="294" y="14"/>
                </a:cxn>
                <a:cxn ang="0">
                  <a:pos x="280" y="8"/>
                </a:cxn>
                <a:cxn ang="0">
                  <a:pos x="274" y="8"/>
                </a:cxn>
                <a:cxn ang="0">
                  <a:pos x="214" y="3"/>
                </a:cxn>
                <a:cxn ang="0">
                  <a:pos x="94" y="0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8" y="1"/>
                </a:cxn>
                <a:cxn ang="0">
                  <a:pos x="9" y="5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1" y="41"/>
                </a:cxn>
                <a:cxn ang="0">
                  <a:pos x="7" y="76"/>
                </a:cxn>
                <a:cxn ang="0">
                  <a:pos x="14" y="92"/>
                </a:cxn>
                <a:cxn ang="0">
                  <a:pos x="18" y="95"/>
                </a:cxn>
                <a:cxn ang="0">
                  <a:pos x="28" y="103"/>
                </a:cxn>
                <a:cxn ang="0">
                  <a:pos x="48" y="109"/>
                </a:cxn>
                <a:cxn ang="0">
                  <a:pos x="95" y="112"/>
                </a:cxn>
                <a:cxn ang="0">
                  <a:pos x="121" y="114"/>
                </a:cxn>
                <a:cxn ang="0">
                  <a:pos x="201" y="119"/>
                </a:cxn>
                <a:cxn ang="0">
                  <a:pos x="242" y="116"/>
                </a:cxn>
                <a:cxn ang="0">
                  <a:pos x="280" y="109"/>
                </a:cxn>
                <a:cxn ang="0">
                  <a:pos x="285" y="107"/>
                </a:cxn>
                <a:cxn ang="0">
                  <a:pos x="294" y="101"/>
                </a:cxn>
                <a:cxn ang="0">
                  <a:pos x="300" y="86"/>
                </a:cxn>
                <a:cxn ang="0">
                  <a:pos x="303" y="63"/>
                </a:cxn>
                <a:cxn ang="0">
                  <a:pos x="300" y="30"/>
                </a:cxn>
                <a:cxn ang="0">
                  <a:pos x="121" y="68"/>
                </a:cxn>
                <a:cxn ang="0">
                  <a:pos x="87" y="64"/>
                </a:cxn>
                <a:cxn ang="0">
                  <a:pos x="53" y="60"/>
                </a:cxn>
                <a:cxn ang="0">
                  <a:pos x="49" y="56"/>
                </a:cxn>
                <a:cxn ang="0">
                  <a:pos x="47" y="46"/>
                </a:cxn>
                <a:cxn ang="0">
                  <a:pos x="205" y="48"/>
                </a:cxn>
                <a:cxn ang="0">
                  <a:pos x="257" y="52"/>
                </a:cxn>
                <a:cxn ang="0">
                  <a:pos x="257" y="67"/>
                </a:cxn>
                <a:cxn ang="0">
                  <a:pos x="223" y="69"/>
                </a:cxn>
                <a:cxn ang="0">
                  <a:pos x="155" y="71"/>
                </a:cxn>
                <a:cxn ang="0">
                  <a:pos x="121" y="68"/>
                </a:cxn>
              </a:cxnLst>
              <a:rect l="0" t="0" r="r" b="b"/>
              <a:pathLst>
                <a:path w="303" h="119">
                  <a:moveTo>
                    <a:pt x="300" y="30"/>
                  </a:moveTo>
                  <a:lnTo>
                    <a:pt x="300" y="30"/>
                  </a:lnTo>
                  <a:lnTo>
                    <a:pt x="300" y="25"/>
                  </a:lnTo>
                  <a:lnTo>
                    <a:pt x="298" y="21"/>
                  </a:lnTo>
                  <a:lnTo>
                    <a:pt x="297" y="18"/>
                  </a:lnTo>
                  <a:lnTo>
                    <a:pt x="294" y="14"/>
                  </a:lnTo>
                  <a:lnTo>
                    <a:pt x="287" y="10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14" y="3"/>
                  </a:lnTo>
                  <a:lnTo>
                    <a:pt x="154" y="1"/>
                  </a:lnTo>
                  <a:lnTo>
                    <a:pt x="9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41"/>
                  </a:lnTo>
                  <a:lnTo>
                    <a:pt x="2" y="58"/>
                  </a:lnTo>
                  <a:lnTo>
                    <a:pt x="7" y="76"/>
                  </a:lnTo>
                  <a:lnTo>
                    <a:pt x="10" y="84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8" y="95"/>
                  </a:lnTo>
                  <a:lnTo>
                    <a:pt x="23" y="99"/>
                  </a:lnTo>
                  <a:lnTo>
                    <a:pt x="28" y="103"/>
                  </a:lnTo>
                  <a:lnTo>
                    <a:pt x="34" y="106"/>
                  </a:lnTo>
                  <a:lnTo>
                    <a:pt x="48" y="109"/>
                  </a:lnTo>
                  <a:lnTo>
                    <a:pt x="64" y="111"/>
                  </a:lnTo>
                  <a:lnTo>
                    <a:pt x="95" y="112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61" y="116"/>
                  </a:lnTo>
                  <a:lnTo>
                    <a:pt x="201" y="119"/>
                  </a:lnTo>
                  <a:lnTo>
                    <a:pt x="221" y="118"/>
                  </a:lnTo>
                  <a:lnTo>
                    <a:pt x="242" y="116"/>
                  </a:lnTo>
                  <a:lnTo>
                    <a:pt x="261" y="114"/>
                  </a:lnTo>
                  <a:lnTo>
                    <a:pt x="280" y="109"/>
                  </a:lnTo>
                  <a:lnTo>
                    <a:pt x="280" y="109"/>
                  </a:lnTo>
                  <a:lnTo>
                    <a:pt x="285" y="107"/>
                  </a:lnTo>
                  <a:lnTo>
                    <a:pt x="290" y="105"/>
                  </a:lnTo>
                  <a:lnTo>
                    <a:pt x="294" y="101"/>
                  </a:lnTo>
                  <a:lnTo>
                    <a:pt x="297" y="97"/>
                  </a:lnTo>
                  <a:lnTo>
                    <a:pt x="300" y="86"/>
                  </a:lnTo>
                  <a:lnTo>
                    <a:pt x="302" y="75"/>
                  </a:lnTo>
                  <a:lnTo>
                    <a:pt x="303" y="63"/>
                  </a:lnTo>
                  <a:lnTo>
                    <a:pt x="302" y="51"/>
                  </a:lnTo>
                  <a:lnTo>
                    <a:pt x="300" y="30"/>
                  </a:lnTo>
                  <a:lnTo>
                    <a:pt x="300" y="30"/>
                  </a:lnTo>
                  <a:close/>
                  <a:moveTo>
                    <a:pt x="121" y="68"/>
                  </a:moveTo>
                  <a:lnTo>
                    <a:pt x="121" y="68"/>
                  </a:lnTo>
                  <a:lnTo>
                    <a:pt x="87" y="64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1" y="59"/>
                  </a:lnTo>
                  <a:lnTo>
                    <a:pt x="49" y="5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153" y="47"/>
                  </a:lnTo>
                  <a:lnTo>
                    <a:pt x="205" y="48"/>
                  </a:lnTo>
                  <a:lnTo>
                    <a:pt x="257" y="52"/>
                  </a:lnTo>
                  <a:lnTo>
                    <a:pt x="257" y="52"/>
                  </a:lnTo>
                  <a:lnTo>
                    <a:pt x="257" y="59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23" y="69"/>
                  </a:lnTo>
                  <a:lnTo>
                    <a:pt x="189" y="71"/>
                  </a:lnTo>
                  <a:lnTo>
                    <a:pt x="155" y="71"/>
                  </a:lnTo>
                  <a:lnTo>
                    <a:pt x="121" y="68"/>
                  </a:lnTo>
                  <a:lnTo>
                    <a:pt x="121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PA_chenying0907 58"/>
          <p:cNvGrpSpPr/>
          <p:nvPr>
            <p:custDataLst>
              <p:tags r:id="rId2"/>
            </p:custDataLst>
          </p:nvPr>
        </p:nvGrpSpPr>
        <p:grpSpPr>
          <a:xfrm>
            <a:off x="1933440" y="2161153"/>
            <a:ext cx="1420688" cy="1374344"/>
            <a:chOff x="2033588" y="3044825"/>
            <a:chExt cx="771525" cy="746126"/>
          </a:xfrm>
          <a:solidFill>
            <a:schemeClr val="accent2"/>
          </a:solidFill>
        </p:grpSpPr>
        <p:sp>
          <p:nvSpPr>
            <p:cNvPr id="60" name="chenying0907 717"/>
            <p:cNvSpPr>
              <a:spLocks/>
            </p:cNvSpPr>
            <p:nvPr/>
          </p:nvSpPr>
          <p:spPr bwMode="auto">
            <a:xfrm>
              <a:off x="2122488" y="3668713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29" y="14"/>
                </a:cxn>
                <a:cxn ang="0">
                  <a:pos x="15" y="27"/>
                </a:cxn>
                <a:cxn ang="0">
                  <a:pos x="15" y="27"/>
                </a:cxn>
                <a:cxn ang="0">
                  <a:pos x="13" y="31"/>
                </a:cxn>
                <a:cxn ang="0">
                  <a:pos x="12" y="37"/>
                </a:cxn>
                <a:cxn ang="0">
                  <a:pos x="9" y="46"/>
                </a:cxn>
                <a:cxn ang="0">
                  <a:pos x="6" y="56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3"/>
                </a:cxn>
                <a:cxn ang="0">
                  <a:pos x="5" y="74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4" y="73"/>
                </a:cxn>
                <a:cxn ang="0">
                  <a:pos x="17" y="71"/>
                </a:cxn>
                <a:cxn ang="0">
                  <a:pos x="17" y="67"/>
                </a:cxn>
                <a:cxn ang="0">
                  <a:pos x="14" y="64"/>
                </a:cxn>
                <a:cxn ang="0">
                  <a:pos x="14" y="64"/>
                </a:cxn>
                <a:cxn ang="0">
                  <a:pos x="18" y="54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6" y="33"/>
                </a:cxn>
                <a:cxn ang="0">
                  <a:pos x="34" y="25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51" y="8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74">
                  <a:moveTo>
                    <a:pt x="42" y="1"/>
                  </a:moveTo>
                  <a:lnTo>
                    <a:pt x="42" y="1"/>
                  </a:lnTo>
                  <a:lnTo>
                    <a:pt x="29" y="14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2" y="37"/>
                  </a:lnTo>
                  <a:lnTo>
                    <a:pt x="9" y="46"/>
                  </a:lnTo>
                  <a:lnTo>
                    <a:pt x="6" y="56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3"/>
                  </a:lnTo>
                  <a:lnTo>
                    <a:pt x="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4" y="73"/>
                  </a:lnTo>
                  <a:lnTo>
                    <a:pt x="17" y="71"/>
                  </a:lnTo>
                  <a:lnTo>
                    <a:pt x="17" y="67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8" y="54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6" y="33"/>
                  </a:lnTo>
                  <a:lnTo>
                    <a:pt x="34" y="25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51" y="8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chenying0907 718"/>
            <p:cNvSpPr>
              <a:spLocks/>
            </p:cNvSpPr>
            <p:nvPr/>
          </p:nvSpPr>
          <p:spPr bwMode="auto">
            <a:xfrm>
              <a:off x="2143126" y="3673475"/>
              <a:ext cx="23813" cy="254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34" y="10"/>
                </a:cxn>
                <a:cxn ang="0">
                  <a:pos x="24" y="17"/>
                </a:cxn>
                <a:cxn ang="0">
                  <a:pos x="15" y="25"/>
                </a:cxn>
                <a:cxn ang="0">
                  <a:pos x="7" y="32"/>
                </a:cxn>
                <a:cxn ang="0">
                  <a:pos x="2" y="42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3" y="60"/>
                </a:cxn>
                <a:cxn ang="0">
                  <a:pos x="3" y="60"/>
                </a:cxn>
                <a:cxn ang="0">
                  <a:pos x="4" y="61"/>
                </a:cxn>
                <a:cxn ang="0">
                  <a:pos x="6" y="62"/>
                </a:cxn>
                <a:cxn ang="0">
                  <a:pos x="11" y="61"/>
                </a:cxn>
                <a:cxn ang="0">
                  <a:pos x="14" y="59"/>
                </a:cxn>
                <a:cxn ang="0">
                  <a:pos x="14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1" y="51"/>
                </a:cxn>
                <a:cxn ang="0">
                  <a:pos x="12" y="47"/>
                </a:cxn>
                <a:cxn ang="0">
                  <a:pos x="14" y="43"/>
                </a:cxn>
                <a:cxn ang="0">
                  <a:pos x="17" y="39"/>
                </a:cxn>
                <a:cxn ang="0">
                  <a:pos x="24" y="32"/>
                </a:cxn>
                <a:cxn ang="0">
                  <a:pos x="29" y="27"/>
                </a:cxn>
                <a:cxn ang="0">
                  <a:pos x="29" y="27"/>
                </a:cxn>
                <a:cxn ang="0">
                  <a:pos x="42" y="18"/>
                </a:cxn>
                <a:cxn ang="0">
                  <a:pos x="57" y="10"/>
                </a:cxn>
                <a:cxn ang="0">
                  <a:pos x="57" y="10"/>
                </a:cxn>
                <a:cxn ang="0">
                  <a:pos x="58" y="9"/>
                </a:cxn>
                <a:cxn ang="0">
                  <a:pos x="59" y="6"/>
                </a:cxn>
                <a:cxn ang="0">
                  <a:pos x="58" y="2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59" h="62">
                  <a:moveTo>
                    <a:pt x="50" y="0"/>
                  </a:moveTo>
                  <a:lnTo>
                    <a:pt x="50" y="0"/>
                  </a:lnTo>
                  <a:lnTo>
                    <a:pt x="34" y="10"/>
                  </a:lnTo>
                  <a:lnTo>
                    <a:pt x="24" y="17"/>
                  </a:lnTo>
                  <a:lnTo>
                    <a:pt x="15" y="25"/>
                  </a:lnTo>
                  <a:lnTo>
                    <a:pt x="7" y="32"/>
                  </a:lnTo>
                  <a:lnTo>
                    <a:pt x="2" y="42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4" y="61"/>
                  </a:lnTo>
                  <a:lnTo>
                    <a:pt x="6" y="62"/>
                  </a:lnTo>
                  <a:lnTo>
                    <a:pt x="11" y="61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2" y="47"/>
                  </a:lnTo>
                  <a:lnTo>
                    <a:pt x="14" y="43"/>
                  </a:lnTo>
                  <a:lnTo>
                    <a:pt x="17" y="39"/>
                  </a:lnTo>
                  <a:lnTo>
                    <a:pt x="24" y="32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42" y="18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8" y="9"/>
                  </a:lnTo>
                  <a:lnTo>
                    <a:pt x="59" y="6"/>
                  </a:lnTo>
                  <a:lnTo>
                    <a:pt x="58" y="2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chenying0907 719"/>
            <p:cNvSpPr>
              <a:spLocks/>
            </p:cNvSpPr>
            <p:nvPr/>
          </p:nvSpPr>
          <p:spPr bwMode="auto">
            <a:xfrm>
              <a:off x="2165351" y="3676650"/>
              <a:ext cx="20638" cy="23813"/>
            </a:xfrm>
            <a:custGeom>
              <a:avLst/>
              <a:gdLst/>
              <a:ahLst/>
              <a:cxnLst>
                <a:cxn ang="0">
                  <a:pos x="44" y="1"/>
                </a:cxn>
                <a:cxn ang="0">
                  <a:pos x="44" y="1"/>
                </a:cxn>
                <a:cxn ang="0">
                  <a:pos x="30" y="13"/>
                </a:cxn>
                <a:cxn ang="0">
                  <a:pos x="22" y="21"/>
                </a:cxn>
                <a:cxn ang="0">
                  <a:pos x="13" y="29"/>
                </a:cxn>
                <a:cxn ang="0">
                  <a:pos x="6" y="37"/>
                </a:cxn>
                <a:cxn ang="0">
                  <a:pos x="1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1" y="57"/>
                </a:cxn>
                <a:cxn ang="0">
                  <a:pos x="4" y="61"/>
                </a:cxn>
                <a:cxn ang="0">
                  <a:pos x="4" y="61"/>
                </a:cxn>
                <a:cxn ang="0">
                  <a:pos x="5" y="63"/>
                </a:cxn>
                <a:cxn ang="0">
                  <a:pos x="8" y="63"/>
                </a:cxn>
                <a:cxn ang="0">
                  <a:pos x="10" y="63"/>
                </a:cxn>
                <a:cxn ang="0">
                  <a:pos x="11" y="61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1" y="54"/>
                </a:cxn>
                <a:cxn ang="0">
                  <a:pos x="11" y="54"/>
                </a:cxn>
                <a:cxn ang="0">
                  <a:pos x="11" y="52"/>
                </a:cxn>
                <a:cxn ang="0">
                  <a:pos x="11" y="50"/>
                </a:cxn>
                <a:cxn ang="0">
                  <a:pos x="14" y="44"/>
                </a:cxn>
                <a:cxn ang="0">
                  <a:pos x="21" y="38"/>
                </a:cxn>
                <a:cxn ang="0">
                  <a:pos x="27" y="31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53" y="8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48" y="0"/>
                </a:cxn>
                <a:cxn ang="0">
                  <a:pos x="45" y="0"/>
                </a:cxn>
                <a:cxn ang="0">
                  <a:pos x="44" y="1"/>
                </a:cxn>
                <a:cxn ang="0">
                  <a:pos x="44" y="1"/>
                </a:cxn>
              </a:cxnLst>
              <a:rect l="0" t="0" r="r" b="b"/>
              <a:pathLst>
                <a:path w="53" h="63">
                  <a:moveTo>
                    <a:pt x="44" y="1"/>
                  </a:moveTo>
                  <a:lnTo>
                    <a:pt x="44" y="1"/>
                  </a:lnTo>
                  <a:lnTo>
                    <a:pt x="30" y="13"/>
                  </a:lnTo>
                  <a:lnTo>
                    <a:pt x="22" y="21"/>
                  </a:lnTo>
                  <a:lnTo>
                    <a:pt x="13" y="29"/>
                  </a:lnTo>
                  <a:lnTo>
                    <a:pt x="6" y="37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5" y="63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1" y="61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4" y="44"/>
                  </a:lnTo>
                  <a:lnTo>
                    <a:pt x="21" y="38"/>
                  </a:lnTo>
                  <a:lnTo>
                    <a:pt x="27" y="31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3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4" y="1"/>
                  </a:lnTo>
                  <a:lnTo>
                    <a:pt x="4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chenying0907 720"/>
            <p:cNvSpPr>
              <a:spLocks/>
            </p:cNvSpPr>
            <p:nvPr/>
          </p:nvSpPr>
          <p:spPr bwMode="auto">
            <a:xfrm>
              <a:off x="2176463" y="3671888"/>
              <a:ext cx="34925" cy="3333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65" y="13"/>
                </a:cxn>
                <a:cxn ang="0">
                  <a:pos x="53" y="22"/>
                </a:cxn>
                <a:cxn ang="0">
                  <a:pos x="31" y="42"/>
                </a:cxn>
                <a:cxn ang="0">
                  <a:pos x="31" y="42"/>
                </a:cxn>
                <a:cxn ang="0">
                  <a:pos x="22" y="50"/>
                </a:cxn>
                <a:cxn ang="0">
                  <a:pos x="14" y="59"/>
                </a:cxn>
                <a:cxn ang="0">
                  <a:pos x="6" y="68"/>
                </a:cxn>
                <a:cxn ang="0">
                  <a:pos x="1" y="79"/>
                </a:cxn>
                <a:cxn ang="0">
                  <a:pos x="1" y="79"/>
                </a:cxn>
                <a:cxn ang="0">
                  <a:pos x="0" y="81"/>
                </a:cxn>
                <a:cxn ang="0">
                  <a:pos x="1" y="84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2" y="83"/>
                </a:cxn>
                <a:cxn ang="0">
                  <a:pos x="12" y="83"/>
                </a:cxn>
                <a:cxn ang="0">
                  <a:pos x="14" y="76"/>
                </a:cxn>
                <a:cxn ang="0">
                  <a:pos x="18" y="71"/>
                </a:cxn>
                <a:cxn ang="0">
                  <a:pos x="27" y="60"/>
                </a:cxn>
                <a:cxn ang="0">
                  <a:pos x="38" y="50"/>
                </a:cxn>
                <a:cxn ang="0">
                  <a:pos x="48" y="42"/>
                </a:cxn>
                <a:cxn ang="0">
                  <a:pos x="48" y="42"/>
                </a:cxn>
                <a:cxn ang="0">
                  <a:pos x="57" y="35"/>
                </a:cxn>
                <a:cxn ang="0">
                  <a:pos x="67" y="28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86" y="8"/>
                </a:cxn>
                <a:cxn ang="0">
                  <a:pos x="86" y="7"/>
                </a:cxn>
                <a:cxn ang="0">
                  <a:pos x="85" y="3"/>
                </a:cxn>
                <a:cxn ang="0">
                  <a:pos x="81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85">
                  <a:moveTo>
                    <a:pt x="77" y="3"/>
                  </a:moveTo>
                  <a:lnTo>
                    <a:pt x="77" y="3"/>
                  </a:lnTo>
                  <a:lnTo>
                    <a:pt x="65" y="13"/>
                  </a:lnTo>
                  <a:lnTo>
                    <a:pt x="53" y="22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22" y="50"/>
                  </a:lnTo>
                  <a:lnTo>
                    <a:pt x="14" y="59"/>
                  </a:lnTo>
                  <a:lnTo>
                    <a:pt x="6" y="68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4" y="76"/>
                  </a:lnTo>
                  <a:lnTo>
                    <a:pt x="18" y="71"/>
                  </a:lnTo>
                  <a:lnTo>
                    <a:pt x="27" y="60"/>
                  </a:lnTo>
                  <a:lnTo>
                    <a:pt x="38" y="50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7" y="35"/>
                  </a:lnTo>
                  <a:lnTo>
                    <a:pt x="67" y="28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86" y="8"/>
                  </a:lnTo>
                  <a:lnTo>
                    <a:pt x="86" y="7"/>
                  </a:lnTo>
                  <a:lnTo>
                    <a:pt x="85" y="3"/>
                  </a:lnTo>
                  <a:lnTo>
                    <a:pt x="81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chenying0907 721"/>
            <p:cNvSpPr>
              <a:spLocks/>
            </p:cNvSpPr>
            <p:nvPr/>
          </p:nvSpPr>
          <p:spPr bwMode="auto">
            <a:xfrm>
              <a:off x="2200276" y="3676650"/>
              <a:ext cx="26988" cy="2698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51" y="9"/>
                </a:cxn>
                <a:cxn ang="0">
                  <a:pos x="42" y="16"/>
                </a:cxn>
                <a:cxn ang="0">
                  <a:pos x="25" y="27"/>
                </a:cxn>
                <a:cxn ang="0">
                  <a:pos x="17" y="34"/>
                </a:cxn>
                <a:cxn ang="0">
                  <a:pos x="11" y="42"/>
                </a:cxn>
                <a:cxn ang="0">
                  <a:pos x="4" y="51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7" y="69"/>
                </a:cxn>
                <a:cxn ang="0">
                  <a:pos x="12" y="69"/>
                </a:cxn>
                <a:cxn ang="0">
                  <a:pos x="12" y="69"/>
                </a:cxn>
                <a:cxn ang="0">
                  <a:pos x="15" y="68"/>
                </a:cxn>
                <a:cxn ang="0">
                  <a:pos x="16" y="67"/>
                </a:cxn>
                <a:cxn ang="0">
                  <a:pos x="17" y="64"/>
                </a:cxn>
                <a:cxn ang="0">
                  <a:pos x="17" y="60"/>
                </a:cxn>
                <a:cxn ang="0">
                  <a:pos x="15" y="57"/>
                </a:cxn>
                <a:cxn ang="0">
                  <a:pos x="15" y="57"/>
                </a:cxn>
                <a:cxn ang="0">
                  <a:pos x="19" y="50"/>
                </a:cxn>
                <a:cxn ang="0">
                  <a:pos x="24" y="43"/>
                </a:cxn>
                <a:cxn ang="0">
                  <a:pos x="30" y="37"/>
                </a:cxn>
                <a:cxn ang="0">
                  <a:pos x="38" y="31"/>
                </a:cxn>
                <a:cxn ang="0">
                  <a:pos x="54" y="21"/>
                </a:cxn>
                <a:cxn ang="0">
                  <a:pos x="61" y="16"/>
                </a:cxn>
                <a:cxn ang="0">
                  <a:pos x="67" y="10"/>
                </a:cxn>
                <a:cxn ang="0">
                  <a:pos x="67" y="10"/>
                </a:cxn>
                <a:cxn ang="0">
                  <a:pos x="68" y="8"/>
                </a:cxn>
                <a:cxn ang="0">
                  <a:pos x="70" y="5"/>
                </a:cxn>
                <a:cxn ang="0">
                  <a:pos x="67" y="3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70" h="69">
                  <a:moveTo>
                    <a:pt x="59" y="1"/>
                  </a:moveTo>
                  <a:lnTo>
                    <a:pt x="59" y="1"/>
                  </a:lnTo>
                  <a:lnTo>
                    <a:pt x="51" y="9"/>
                  </a:lnTo>
                  <a:lnTo>
                    <a:pt x="42" y="16"/>
                  </a:lnTo>
                  <a:lnTo>
                    <a:pt x="25" y="27"/>
                  </a:lnTo>
                  <a:lnTo>
                    <a:pt x="17" y="34"/>
                  </a:lnTo>
                  <a:lnTo>
                    <a:pt x="11" y="42"/>
                  </a:lnTo>
                  <a:lnTo>
                    <a:pt x="4" y="5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7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5" y="68"/>
                  </a:lnTo>
                  <a:lnTo>
                    <a:pt x="16" y="67"/>
                  </a:lnTo>
                  <a:lnTo>
                    <a:pt x="17" y="64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9" y="50"/>
                  </a:lnTo>
                  <a:lnTo>
                    <a:pt x="24" y="43"/>
                  </a:lnTo>
                  <a:lnTo>
                    <a:pt x="30" y="37"/>
                  </a:lnTo>
                  <a:lnTo>
                    <a:pt x="38" y="31"/>
                  </a:lnTo>
                  <a:lnTo>
                    <a:pt x="54" y="21"/>
                  </a:lnTo>
                  <a:lnTo>
                    <a:pt x="61" y="16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chenying0907 722"/>
            <p:cNvSpPr>
              <a:spLocks/>
            </p:cNvSpPr>
            <p:nvPr/>
          </p:nvSpPr>
          <p:spPr bwMode="auto">
            <a:xfrm>
              <a:off x="2222501" y="3676650"/>
              <a:ext cx="25400" cy="31750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43" y="13"/>
                </a:cxn>
                <a:cxn ang="0">
                  <a:pos x="35" y="23"/>
                </a:cxn>
                <a:cxn ang="0">
                  <a:pos x="26" y="34"/>
                </a:cxn>
                <a:cxn ang="0">
                  <a:pos x="16" y="44"/>
                </a:cxn>
                <a:cxn ang="0">
                  <a:pos x="16" y="44"/>
                </a:cxn>
                <a:cxn ang="0">
                  <a:pos x="9" y="51"/>
                </a:cxn>
                <a:cxn ang="0">
                  <a:pos x="4" y="57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7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9" y="78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2" y="69"/>
                </a:cxn>
                <a:cxn ang="0">
                  <a:pos x="13" y="65"/>
                </a:cxn>
                <a:cxn ang="0">
                  <a:pos x="18" y="57"/>
                </a:cxn>
                <a:cxn ang="0">
                  <a:pos x="25" y="51"/>
                </a:cxn>
                <a:cxn ang="0">
                  <a:pos x="33" y="44"/>
                </a:cxn>
                <a:cxn ang="0">
                  <a:pos x="33" y="44"/>
                </a:cxn>
                <a:cxn ang="0">
                  <a:pos x="40" y="37"/>
                </a:cxn>
                <a:cxn ang="0">
                  <a:pos x="47" y="27"/>
                </a:cxn>
                <a:cxn ang="0">
                  <a:pos x="54" y="18"/>
                </a:cxn>
                <a:cxn ang="0">
                  <a:pos x="61" y="10"/>
                </a:cxn>
                <a:cxn ang="0">
                  <a:pos x="61" y="10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0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3" h="80">
                  <a:moveTo>
                    <a:pt x="52" y="1"/>
                  </a:moveTo>
                  <a:lnTo>
                    <a:pt x="52" y="1"/>
                  </a:lnTo>
                  <a:lnTo>
                    <a:pt x="43" y="13"/>
                  </a:lnTo>
                  <a:lnTo>
                    <a:pt x="35" y="23"/>
                  </a:lnTo>
                  <a:lnTo>
                    <a:pt x="26" y="3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9" y="51"/>
                  </a:lnTo>
                  <a:lnTo>
                    <a:pt x="4" y="57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9" y="78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13" y="65"/>
                  </a:lnTo>
                  <a:lnTo>
                    <a:pt x="18" y="57"/>
                  </a:lnTo>
                  <a:lnTo>
                    <a:pt x="25" y="51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40" y="37"/>
                  </a:lnTo>
                  <a:lnTo>
                    <a:pt x="47" y="27"/>
                  </a:lnTo>
                  <a:lnTo>
                    <a:pt x="54" y="18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chenying0907 723"/>
            <p:cNvSpPr>
              <a:spLocks/>
            </p:cNvSpPr>
            <p:nvPr/>
          </p:nvSpPr>
          <p:spPr bwMode="auto">
            <a:xfrm>
              <a:off x="2238376" y="3681413"/>
              <a:ext cx="26988" cy="3333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2" y="18"/>
                </a:cxn>
                <a:cxn ang="0">
                  <a:pos x="26" y="36"/>
                </a:cxn>
                <a:cxn ang="0">
                  <a:pos x="18" y="45"/>
                </a:cxn>
                <a:cxn ang="0">
                  <a:pos x="12" y="56"/>
                </a:cxn>
                <a:cxn ang="0">
                  <a:pos x="5" y="66"/>
                </a:cxn>
                <a:cxn ang="0">
                  <a:pos x="1" y="78"/>
                </a:cxn>
                <a:cxn ang="0">
                  <a:pos x="1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3" y="83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1" y="83"/>
                </a:cxn>
                <a:cxn ang="0">
                  <a:pos x="12" y="81"/>
                </a:cxn>
                <a:cxn ang="0">
                  <a:pos x="12" y="81"/>
                </a:cxn>
                <a:cxn ang="0">
                  <a:pos x="17" y="70"/>
                </a:cxn>
                <a:cxn ang="0">
                  <a:pos x="22" y="61"/>
                </a:cxn>
                <a:cxn ang="0">
                  <a:pos x="29" y="51"/>
                </a:cxn>
                <a:cxn ang="0">
                  <a:pos x="35" y="43"/>
                </a:cxn>
                <a:cxn ang="0">
                  <a:pos x="51" y="26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9" y="8"/>
                </a:cxn>
                <a:cxn ang="0">
                  <a:pos x="69" y="5"/>
                </a:cxn>
                <a:cxn ang="0">
                  <a:pos x="67" y="1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69" h="85">
                  <a:moveTo>
                    <a:pt x="59" y="1"/>
                  </a:moveTo>
                  <a:lnTo>
                    <a:pt x="59" y="1"/>
                  </a:lnTo>
                  <a:lnTo>
                    <a:pt x="42" y="18"/>
                  </a:lnTo>
                  <a:lnTo>
                    <a:pt x="26" y="36"/>
                  </a:lnTo>
                  <a:lnTo>
                    <a:pt x="18" y="45"/>
                  </a:lnTo>
                  <a:lnTo>
                    <a:pt x="12" y="56"/>
                  </a:lnTo>
                  <a:lnTo>
                    <a:pt x="5" y="66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3" y="83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1" y="83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7" y="70"/>
                  </a:lnTo>
                  <a:lnTo>
                    <a:pt x="22" y="61"/>
                  </a:lnTo>
                  <a:lnTo>
                    <a:pt x="29" y="51"/>
                  </a:lnTo>
                  <a:lnTo>
                    <a:pt x="35" y="43"/>
                  </a:lnTo>
                  <a:lnTo>
                    <a:pt x="51" y="26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67" y="1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chenying0907 724"/>
            <p:cNvSpPr>
              <a:spLocks/>
            </p:cNvSpPr>
            <p:nvPr/>
          </p:nvSpPr>
          <p:spPr bwMode="auto">
            <a:xfrm>
              <a:off x="2268538" y="3681413"/>
              <a:ext cx="28575" cy="3333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64" y="1"/>
                </a:cxn>
                <a:cxn ang="0">
                  <a:pos x="45" y="18"/>
                </a:cxn>
                <a:cxn ang="0">
                  <a:pos x="27" y="35"/>
                </a:cxn>
                <a:cxn ang="0">
                  <a:pos x="18" y="45"/>
                </a:cxn>
                <a:cxn ang="0">
                  <a:pos x="10" y="55"/>
                </a:cxn>
                <a:cxn ang="0">
                  <a:pos x="4" y="6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5" y="70"/>
                </a:cxn>
                <a:cxn ang="0">
                  <a:pos x="21" y="60"/>
                </a:cxn>
                <a:cxn ang="0">
                  <a:pos x="28" y="51"/>
                </a:cxn>
                <a:cxn ang="0">
                  <a:pos x="36" y="42"/>
                </a:cxn>
                <a:cxn ang="0">
                  <a:pos x="55" y="25"/>
                </a:cxn>
                <a:cxn ang="0">
                  <a:pos x="73" y="9"/>
                </a:cxn>
                <a:cxn ang="0">
                  <a:pos x="73" y="9"/>
                </a:cxn>
                <a:cxn ang="0">
                  <a:pos x="74" y="8"/>
                </a:cxn>
                <a:cxn ang="0">
                  <a:pos x="74" y="5"/>
                </a:cxn>
                <a:cxn ang="0">
                  <a:pos x="73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4" y="1"/>
                </a:cxn>
                <a:cxn ang="0">
                  <a:pos x="64" y="1"/>
                </a:cxn>
              </a:cxnLst>
              <a:rect l="0" t="0" r="r" b="b"/>
              <a:pathLst>
                <a:path w="74" h="85">
                  <a:moveTo>
                    <a:pt x="64" y="1"/>
                  </a:moveTo>
                  <a:lnTo>
                    <a:pt x="64" y="1"/>
                  </a:lnTo>
                  <a:lnTo>
                    <a:pt x="45" y="18"/>
                  </a:lnTo>
                  <a:lnTo>
                    <a:pt x="27" y="35"/>
                  </a:lnTo>
                  <a:lnTo>
                    <a:pt x="18" y="45"/>
                  </a:lnTo>
                  <a:lnTo>
                    <a:pt x="10" y="55"/>
                  </a:lnTo>
                  <a:lnTo>
                    <a:pt x="4" y="6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5" y="70"/>
                  </a:lnTo>
                  <a:lnTo>
                    <a:pt x="21" y="60"/>
                  </a:lnTo>
                  <a:lnTo>
                    <a:pt x="28" y="51"/>
                  </a:lnTo>
                  <a:lnTo>
                    <a:pt x="36" y="42"/>
                  </a:lnTo>
                  <a:lnTo>
                    <a:pt x="55" y="25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4" y="8"/>
                  </a:lnTo>
                  <a:lnTo>
                    <a:pt x="74" y="5"/>
                  </a:lnTo>
                  <a:lnTo>
                    <a:pt x="73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chenying0907 725"/>
            <p:cNvSpPr>
              <a:spLocks/>
            </p:cNvSpPr>
            <p:nvPr/>
          </p:nvSpPr>
          <p:spPr bwMode="auto">
            <a:xfrm>
              <a:off x="2306638" y="3678238"/>
              <a:ext cx="33338" cy="3175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64" y="6"/>
                </a:cxn>
                <a:cxn ang="0">
                  <a:pos x="52" y="12"/>
                </a:cxn>
                <a:cxn ang="0">
                  <a:pos x="42" y="20"/>
                </a:cxn>
                <a:cxn ang="0">
                  <a:pos x="31" y="29"/>
                </a:cxn>
                <a:cxn ang="0">
                  <a:pos x="22" y="38"/>
                </a:cxn>
                <a:cxn ang="0">
                  <a:pos x="13" y="49"/>
                </a:cxn>
                <a:cxn ang="0">
                  <a:pos x="6" y="59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2" y="79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6"/>
                </a:cxn>
                <a:cxn ang="0">
                  <a:pos x="22" y="55"/>
                </a:cxn>
                <a:cxn ang="0">
                  <a:pos x="30" y="46"/>
                </a:cxn>
                <a:cxn ang="0">
                  <a:pos x="39" y="37"/>
                </a:cxn>
                <a:cxn ang="0">
                  <a:pos x="50" y="29"/>
                </a:cxn>
                <a:cxn ang="0">
                  <a:pos x="60" y="21"/>
                </a:cxn>
                <a:cxn ang="0">
                  <a:pos x="70" y="16"/>
                </a:cxn>
                <a:cxn ang="0">
                  <a:pos x="82" y="11"/>
                </a:cxn>
                <a:cxn ang="0">
                  <a:pos x="82" y="11"/>
                </a:cxn>
                <a:cxn ang="0">
                  <a:pos x="84" y="10"/>
                </a:cxn>
                <a:cxn ang="0">
                  <a:pos x="85" y="7"/>
                </a:cxn>
                <a:cxn ang="0">
                  <a:pos x="85" y="6"/>
                </a:cxn>
                <a:cxn ang="0">
                  <a:pos x="84" y="3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5" h="80">
                  <a:moveTo>
                    <a:pt x="76" y="0"/>
                  </a:moveTo>
                  <a:lnTo>
                    <a:pt x="76" y="0"/>
                  </a:lnTo>
                  <a:lnTo>
                    <a:pt x="64" y="6"/>
                  </a:lnTo>
                  <a:lnTo>
                    <a:pt x="52" y="12"/>
                  </a:lnTo>
                  <a:lnTo>
                    <a:pt x="42" y="20"/>
                  </a:lnTo>
                  <a:lnTo>
                    <a:pt x="31" y="29"/>
                  </a:lnTo>
                  <a:lnTo>
                    <a:pt x="22" y="38"/>
                  </a:lnTo>
                  <a:lnTo>
                    <a:pt x="13" y="49"/>
                  </a:lnTo>
                  <a:lnTo>
                    <a:pt x="6" y="5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2" y="79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6"/>
                  </a:lnTo>
                  <a:lnTo>
                    <a:pt x="22" y="55"/>
                  </a:lnTo>
                  <a:lnTo>
                    <a:pt x="30" y="46"/>
                  </a:lnTo>
                  <a:lnTo>
                    <a:pt x="39" y="37"/>
                  </a:lnTo>
                  <a:lnTo>
                    <a:pt x="50" y="29"/>
                  </a:lnTo>
                  <a:lnTo>
                    <a:pt x="60" y="21"/>
                  </a:lnTo>
                  <a:lnTo>
                    <a:pt x="70" y="16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5" y="6"/>
                  </a:lnTo>
                  <a:lnTo>
                    <a:pt x="84" y="3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chenying0907 726"/>
            <p:cNvSpPr>
              <a:spLocks/>
            </p:cNvSpPr>
            <p:nvPr/>
          </p:nvSpPr>
          <p:spPr bwMode="auto">
            <a:xfrm>
              <a:off x="2336801" y="3681413"/>
              <a:ext cx="23813" cy="28575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35" y="22"/>
                </a:cxn>
                <a:cxn ang="0">
                  <a:pos x="25" y="31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12" y="43"/>
                </a:cxn>
                <a:cxn ang="0">
                  <a:pos x="11" y="45"/>
                </a:cxn>
                <a:cxn ang="0">
                  <a:pos x="9" y="52"/>
                </a:cxn>
                <a:cxn ang="0">
                  <a:pos x="9" y="52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3" y="73"/>
                </a:cxn>
                <a:cxn ang="0">
                  <a:pos x="7" y="73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7" y="60"/>
                </a:cxn>
                <a:cxn ang="0">
                  <a:pos x="20" y="55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33" y="39"/>
                </a:cxn>
                <a:cxn ang="0">
                  <a:pos x="42" y="30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3" h="73">
                  <a:moveTo>
                    <a:pt x="54" y="1"/>
                  </a:moveTo>
                  <a:lnTo>
                    <a:pt x="54" y="1"/>
                  </a:lnTo>
                  <a:lnTo>
                    <a:pt x="35" y="22"/>
                  </a:lnTo>
                  <a:lnTo>
                    <a:pt x="25" y="31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7" y="60"/>
                  </a:lnTo>
                  <a:lnTo>
                    <a:pt x="20" y="5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33" y="39"/>
                  </a:lnTo>
                  <a:lnTo>
                    <a:pt x="42" y="30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chenying0907 727"/>
            <p:cNvSpPr>
              <a:spLocks/>
            </p:cNvSpPr>
            <p:nvPr/>
          </p:nvSpPr>
          <p:spPr bwMode="auto">
            <a:xfrm>
              <a:off x="2366963" y="3676650"/>
              <a:ext cx="41275" cy="33338"/>
            </a:xfrm>
            <a:custGeom>
              <a:avLst/>
              <a:gdLst/>
              <a:ahLst/>
              <a:cxnLst>
                <a:cxn ang="0">
                  <a:pos x="94" y="1"/>
                </a:cxn>
                <a:cxn ang="0">
                  <a:pos x="94" y="1"/>
                </a:cxn>
                <a:cxn ang="0">
                  <a:pos x="82" y="8"/>
                </a:cxn>
                <a:cxn ang="0">
                  <a:pos x="69" y="13"/>
                </a:cxn>
                <a:cxn ang="0">
                  <a:pos x="56" y="20"/>
                </a:cxn>
                <a:cxn ang="0">
                  <a:pos x="46" y="27"/>
                </a:cxn>
                <a:cxn ang="0">
                  <a:pos x="46" y="27"/>
                </a:cxn>
                <a:cxn ang="0">
                  <a:pos x="34" y="39"/>
                </a:cxn>
                <a:cxn ang="0">
                  <a:pos x="23" y="51"/>
                </a:cxn>
                <a:cxn ang="0">
                  <a:pos x="13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2" y="84"/>
                </a:cxn>
                <a:cxn ang="0">
                  <a:pos x="5" y="86"/>
                </a:cxn>
                <a:cxn ang="0">
                  <a:pos x="8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29" y="64"/>
                </a:cxn>
                <a:cxn ang="0">
                  <a:pos x="46" y="43"/>
                </a:cxn>
                <a:cxn ang="0">
                  <a:pos x="46" y="43"/>
                </a:cxn>
                <a:cxn ang="0">
                  <a:pos x="51" y="38"/>
                </a:cxn>
                <a:cxn ang="0">
                  <a:pos x="57" y="33"/>
                </a:cxn>
                <a:cxn ang="0">
                  <a:pos x="72" y="25"/>
                </a:cxn>
                <a:cxn ang="0">
                  <a:pos x="86" y="18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9"/>
                </a:cxn>
                <a:cxn ang="0">
                  <a:pos x="103" y="6"/>
                </a:cxn>
                <a:cxn ang="0">
                  <a:pos x="102" y="3"/>
                </a:cxn>
                <a:cxn ang="0">
                  <a:pos x="99" y="0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4" y="1"/>
                </a:cxn>
              </a:cxnLst>
              <a:rect l="0" t="0" r="r" b="b"/>
              <a:pathLst>
                <a:path w="103" h="86">
                  <a:moveTo>
                    <a:pt x="94" y="1"/>
                  </a:moveTo>
                  <a:lnTo>
                    <a:pt x="94" y="1"/>
                  </a:lnTo>
                  <a:lnTo>
                    <a:pt x="82" y="8"/>
                  </a:lnTo>
                  <a:lnTo>
                    <a:pt x="69" y="13"/>
                  </a:lnTo>
                  <a:lnTo>
                    <a:pt x="56" y="20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34" y="39"/>
                  </a:lnTo>
                  <a:lnTo>
                    <a:pt x="23" y="51"/>
                  </a:lnTo>
                  <a:lnTo>
                    <a:pt x="13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8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29" y="64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51" y="38"/>
                  </a:lnTo>
                  <a:lnTo>
                    <a:pt x="57" y="33"/>
                  </a:lnTo>
                  <a:lnTo>
                    <a:pt x="72" y="25"/>
                  </a:lnTo>
                  <a:lnTo>
                    <a:pt x="86" y="18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9"/>
                  </a:lnTo>
                  <a:lnTo>
                    <a:pt x="103" y="6"/>
                  </a:lnTo>
                  <a:lnTo>
                    <a:pt x="102" y="3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chenying0907 728"/>
            <p:cNvSpPr>
              <a:spLocks/>
            </p:cNvSpPr>
            <p:nvPr/>
          </p:nvSpPr>
          <p:spPr bwMode="auto">
            <a:xfrm>
              <a:off x="2403476" y="3678238"/>
              <a:ext cx="36513" cy="3016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68" y="10"/>
                </a:cxn>
                <a:cxn ang="0">
                  <a:pos x="53" y="19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16" y="44"/>
                </a:cxn>
                <a:cxn ang="0">
                  <a:pos x="8" y="50"/>
                </a:cxn>
                <a:cxn ang="0">
                  <a:pos x="3" y="58"/>
                </a:cxn>
                <a:cxn ang="0">
                  <a:pos x="2" y="63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4"/>
                </a:cxn>
                <a:cxn ang="0">
                  <a:pos x="6" y="74"/>
                </a:cxn>
                <a:cxn ang="0">
                  <a:pos x="10" y="72"/>
                </a:cxn>
                <a:cxn ang="0">
                  <a:pos x="11" y="71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4" y="63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5" y="50"/>
                </a:cxn>
                <a:cxn ang="0">
                  <a:pos x="37" y="42"/>
                </a:cxn>
                <a:cxn ang="0">
                  <a:pos x="46" y="37"/>
                </a:cxn>
                <a:cxn ang="0">
                  <a:pos x="46" y="37"/>
                </a:cxn>
                <a:cxn ang="0">
                  <a:pos x="67" y="23"/>
                </a:cxn>
                <a:cxn ang="0">
                  <a:pos x="89" y="11"/>
                </a:cxn>
                <a:cxn ang="0">
                  <a:pos x="89" y="11"/>
                </a:cxn>
                <a:cxn ang="0">
                  <a:pos x="91" y="10"/>
                </a:cxn>
                <a:cxn ang="0">
                  <a:pos x="92" y="7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92" h="74">
                  <a:moveTo>
                    <a:pt x="83" y="0"/>
                  </a:moveTo>
                  <a:lnTo>
                    <a:pt x="83" y="0"/>
                  </a:lnTo>
                  <a:lnTo>
                    <a:pt x="68" y="10"/>
                  </a:lnTo>
                  <a:lnTo>
                    <a:pt x="53" y="19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6" y="44"/>
                  </a:lnTo>
                  <a:lnTo>
                    <a:pt x="8" y="50"/>
                  </a:lnTo>
                  <a:lnTo>
                    <a:pt x="3" y="58"/>
                  </a:lnTo>
                  <a:lnTo>
                    <a:pt x="2" y="63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4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11" y="71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4" y="63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5" y="50"/>
                  </a:lnTo>
                  <a:lnTo>
                    <a:pt x="37" y="42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67" y="23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1" y="10"/>
                  </a:lnTo>
                  <a:lnTo>
                    <a:pt x="92" y="7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chenying0907 729"/>
            <p:cNvSpPr>
              <a:spLocks/>
            </p:cNvSpPr>
            <p:nvPr/>
          </p:nvSpPr>
          <p:spPr bwMode="auto">
            <a:xfrm>
              <a:off x="2427288" y="3678238"/>
              <a:ext cx="33338" cy="34925"/>
            </a:xfrm>
            <a:custGeom>
              <a:avLst/>
              <a:gdLst/>
              <a:ahLst/>
              <a:cxnLst>
                <a:cxn ang="0">
                  <a:pos x="75" y="4"/>
                </a:cxn>
                <a:cxn ang="0">
                  <a:pos x="75" y="4"/>
                </a:cxn>
                <a:cxn ang="0">
                  <a:pos x="71" y="10"/>
                </a:cxn>
                <a:cxn ang="0">
                  <a:pos x="67" y="15"/>
                </a:cxn>
                <a:cxn ang="0">
                  <a:pos x="58" y="24"/>
                </a:cxn>
                <a:cxn ang="0">
                  <a:pos x="47" y="32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5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9" y="84"/>
                </a:cxn>
                <a:cxn ang="0">
                  <a:pos x="30" y="62"/>
                </a:cxn>
                <a:cxn ang="0">
                  <a:pos x="52" y="41"/>
                </a:cxn>
                <a:cxn ang="0">
                  <a:pos x="52" y="41"/>
                </a:cxn>
                <a:cxn ang="0">
                  <a:pos x="61" y="33"/>
                </a:cxn>
                <a:cxn ang="0">
                  <a:pos x="71" y="27"/>
                </a:cxn>
                <a:cxn ang="0">
                  <a:pos x="78" y="17"/>
                </a:cxn>
                <a:cxn ang="0">
                  <a:pos x="82" y="14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85" y="4"/>
                </a:cxn>
                <a:cxn ang="0">
                  <a:pos x="85" y="3"/>
                </a:cxn>
                <a:cxn ang="0">
                  <a:pos x="84" y="2"/>
                </a:cxn>
                <a:cxn ang="0">
                  <a:pos x="81" y="0"/>
                </a:cxn>
                <a:cxn ang="0">
                  <a:pos x="77" y="0"/>
                </a:cxn>
                <a:cxn ang="0">
                  <a:pos x="76" y="2"/>
                </a:cxn>
                <a:cxn ang="0">
                  <a:pos x="75" y="4"/>
                </a:cxn>
                <a:cxn ang="0">
                  <a:pos x="75" y="4"/>
                </a:cxn>
              </a:cxnLst>
              <a:rect l="0" t="0" r="r" b="b"/>
              <a:pathLst>
                <a:path w="85" h="85">
                  <a:moveTo>
                    <a:pt x="75" y="4"/>
                  </a:moveTo>
                  <a:lnTo>
                    <a:pt x="75" y="4"/>
                  </a:lnTo>
                  <a:lnTo>
                    <a:pt x="71" y="10"/>
                  </a:lnTo>
                  <a:lnTo>
                    <a:pt x="67" y="15"/>
                  </a:lnTo>
                  <a:lnTo>
                    <a:pt x="58" y="24"/>
                  </a:lnTo>
                  <a:lnTo>
                    <a:pt x="47" y="32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5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30" y="62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61" y="33"/>
                  </a:lnTo>
                  <a:lnTo>
                    <a:pt x="71" y="27"/>
                  </a:lnTo>
                  <a:lnTo>
                    <a:pt x="78" y="17"/>
                  </a:lnTo>
                  <a:lnTo>
                    <a:pt x="82" y="14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4"/>
                  </a:lnTo>
                  <a:lnTo>
                    <a:pt x="85" y="3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6" y="2"/>
                  </a:lnTo>
                  <a:lnTo>
                    <a:pt x="75" y="4"/>
                  </a:lnTo>
                  <a:lnTo>
                    <a:pt x="7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chenying0907 730"/>
            <p:cNvSpPr>
              <a:spLocks/>
            </p:cNvSpPr>
            <p:nvPr/>
          </p:nvSpPr>
          <p:spPr bwMode="auto">
            <a:xfrm>
              <a:off x="2451101" y="3686175"/>
              <a:ext cx="23813" cy="26988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4" y="15"/>
                </a:cxn>
                <a:cxn ang="0">
                  <a:pos x="21" y="29"/>
                </a:cxn>
                <a:cxn ang="0">
                  <a:pos x="10" y="44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9" y="50"/>
                </a:cxn>
                <a:cxn ang="0">
                  <a:pos x="30" y="36"/>
                </a:cxn>
                <a:cxn ang="0">
                  <a:pos x="42" y="23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6" h="68">
                  <a:moveTo>
                    <a:pt x="47" y="2"/>
                  </a:moveTo>
                  <a:lnTo>
                    <a:pt x="47" y="2"/>
                  </a:lnTo>
                  <a:lnTo>
                    <a:pt x="34" y="15"/>
                  </a:lnTo>
                  <a:lnTo>
                    <a:pt x="21" y="29"/>
                  </a:lnTo>
                  <a:lnTo>
                    <a:pt x="10" y="44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9" y="50"/>
                  </a:lnTo>
                  <a:lnTo>
                    <a:pt x="30" y="36"/>
                  </a:lnTo>
                  <a:lnTo>
                    <a:pt x="42" y="23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chenying0907 731"/>
            <p:cNvSpPr>
              <a:spLocks/>
            </p:cNvSpPr>
            <p:nvPr/>
          </p:nvSpPr>
          <p:spPr bwMode="auto">
            <a:xfrm>
              <a:off x="2605088" y="3395663"/>
              <a:ext cx="23813" cy="26988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1" y="8"/>
                </a:cxn>
                <a:cxn ang="0">
                  <a:pos x="38" y="14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33" y="25"/>
                </a:cxn>
                <a:cxn ang="0">
                  <a:pos x="31" y="29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13" y="42"/>
                </a:cxn>
                <a:cxn ang="0">
                  <a:pos x="5" y="48"/>
                </a:cxn>
                <a:cxn ang="0">
                  <a:pos x="3" y="51"/>
                </a:cxn>
                <a:cxn ang="0">
                  <a:pos x="1" y="55"/>
                </a:cxn>
                <a:cxn ang="0">
                  <a:pos x="0" y="61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3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2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3" y="57"/>
                </a:cxn>
                <a:cxn ang="0">
                  <a:pos x="20" y="5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8" y="40"/>
                </a:cxn>
                <a:cxn ang="0">
                  <a:pos x="41" y="36"/>
                </a:cxn>
                <a:cxn ang="0">
                  <a:pos x="44" y="27"/>
                </a:cxn>
                <a:cxn ang="0">
                  <a:pos x="48" y="17"/>
                </a:cxn>
                <a:cxn ang="0">
                  <a:pos x="51" y="14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10"/>
                </a:cxn>
                <a:cxn ang="0">
                  <a:pos x="58" y="7"/>
                </a:cxn>
                <a:cxn ang="0">
                  <a:pos x="56" y="3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50" y="2"/>
                </a:cxn>
                <a:cxn ang="0">
                  <a:pos x="50" y="2"/>
                </a:cxn>
              </a:cxnLst>
              <a:rect l="0" t="0" r="r" b="b"/>
              <a:pathLst>
                <a:path w="58" h="68">
                  <a:moveTo>
                    <a:pt x="50" y="2"/>
                  </a:moveTo>
                  <a:lnTo>
                    <a:pt x="50" y="2"/>
                  </a:lnTo>
                  <a:lnTo>
                    <a:pt x="44" y="4"/>
                  </a:lnTo>
                  <a:lnTo>
                    <a:pt x="41" y="8"/>
                  </a:lnTo>
                  <a:lnTo>
                    <a:pt x="38" y="14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13" y="42"/>
                  </a:lnTo>
                  <a:lnTo>
                    <a:pt x="5" y="48"/>
                  </a:lnTo>
                  <a:lnTo>
                    <a:pt x="3" y="51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3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2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20" y="5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1" y="36"/>
                  </a:lnTo>
                  <a:lnTo>
                    <a:pt x="44" y="27"/>
                  </a:lnTo>
                  <a:lnTo>
                    <a:pt x="48" y="17"/>
                  </a:lnTo>
                  <a:lnTo>
                    <a:pt x="51" y="14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10"/>
                  </a:lnTo>
                  <a:lnTo>
                    <a:pt x="58" y="7"/>
                  </a:lnTo>
                  <a:lnTo>
                    <a:pt x="56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chenying0907 732"/>
            <p:cNvSpPr>
              <a:spLocks/>
            </p:cNvSpPr>
            <p:nvPr/>
          </p:nvSpPr>
          <p:spPr bwMode="auto">
            <a:xfrm>
              <a:off x="2625726" y="3395663"/>
              <a:ext cx="25400" cy="28575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4" y="2"/>
                </a:cxn>
                <a:cxn ang="0">
                  <a:pos x="50" y="4"/>
                </a:cxn>
                <a:cxn ang="0">
                  <a:pos x="46" y="8"/>
                </a:cxn>
                <a:cxn ang="0">
                  <a:pos x="41" y="16"/>
                </a:cxn>
                <a:cxn ang="0">
                  <a:pos x="36" y="24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20" y="40"/>
                </a:cxn>
                <a:cxn ang="0">
                  <a:pos x="12" y="48"/>
                </a:cxn>
                <a:cxn ang="0">
                  <a:pos x="6" y="5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2" y="74"/>
                </a:cxn>
                <a:cxn ang="0">
                  <a:pos x="4" y="74"/>
                </a:cxn>
                <a:cxn ang="0">
                  <a:pos x="8" y="74"/>
                </a:cxn>
                <a:cxn ang="0">
                  <a:pos x="9" y="72"/>
                </a:cxn>
                <a:cxn ang="0">
                  <a:pos x="11" y="71"/>
                </a:cxn>
                <a:cxn ang="0">
                  <a:pos x="11" y="71"/>
                </a:cxn>
                <a:cxn ang="0">
                  <a:pos x="16" y="61"/>
                </a:cxn>
                <a:cxn ang="0">
                  <a:pos x="23" y="53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5" y="31"/>
                </a:cxn>
                <a:cxn ang="0">
                  <a:pos x="49" y="24"/>
                </a:cxn>
                <a:cxn ang="0">
                  <a:pos x="54" y="16"/>
                </a:cxn>
                <a:cxn ang="0">
                  <a:pos x="57" y="14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2" y="10"/>
                </a:cxn>
                <a:cxn ang="0">
                  <a:pos x="63" y="7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2"/>
                </a:cxn>
                <a:cxn ang="0">
                  <a:pos x="54" y="2"/>
                </a:cxn>
              </a:cxnLst>
              <a:rect l="0" t="0" r="r" b="b"/>
              <a:pathLst>
                <a:path w="63" h="74">
                  <a:moveTo>
                    <a:pt x="54" y="2"/>
                  </a:move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1" y="16"/>
                  </a:lnTo>
                  <a:lnTo>
                    <a:pt x="36" y="24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0" y="40"/>
                  </a:lnTo>
                  <a:lnTo>
                    <a:pt x="12" y="48"/>
                  </a:lnTo>
                  <a:lnTo>
                    <a:pt x="6" y="5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9" y="72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6" y="61"/>
                  </a:lnTo>
                  <a:lnTo>
                    <a:pt x="23" y="53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5" y="31"/>
                  </a:lnTo>
                  <a:lnTo>
                    <a:pt x="49" y="24"/>
                  </a:lnTo>
                  <a:lnTo>
                    <a:pt x="54" y="16"/>
                  </a:lnTo>
                  <a:lnTo>
                    <a:pt x="57" y="14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2" y="10"/>
                  </a:lnTo>
                  <a:lnTo>
                    <a:pt x="63" y="7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chenying0907 733"/>
            <p:cNvSpPr>
              <a:spLocks/>
            </p:cNvSpPr>
            <p:nvPr/>
          </p:nvSpPr>
          <p:spPr bwMode="auto">
            <a:xfrm>
              <a:off x="2641601" y="3400425"/>
              <a:ext cx="30163" cy="23813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8" y="15"/>
                </a:cxn>
                <a:cxn ang="0">
                  <a:pos x="34" y="28"/>
                </a:cxn>
                <a:cxn ang="0">
                  <a:pos x="1" y="53"/>
                </a:cxn>
                <a:cxn ang="0">
                  <a:pos x="1" y="53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5" y="63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62"/>
                </a:cxn>
                <a:cxn ang="0">
                  <a:pos x="14" y="60"/>
                </a:cxn>
                <a:cxn ang="0">
                  <a:pos x="16" y="58"/>
                </a:cxn>
                <a:cxn ang="0">
                  <a:pos x="16" y="55"/>
                </a:cxn>
                <a:cxn ang="0">
                  <a:pos x="16" y="55"/>
                </a:cxn>
                <a:cxn ang="0">
                  <a:pos x="44" y="34"/>
                </a:cxn>
                <a:cxn ang="0">
                  <a:pos x="59" y="22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63">
                  <a:moveTo>
                    <a:pt x="64" y="2"/>
                  </a:moveTo>
                  <a:lnTo>
                    <a:pt x="64" y="2"/>
                  </a:lnTo>
                  <a:lnTo>
                    <a:pt x="48" y="15"/>
                  </a:lnTo>
                  <a:lnTo>
                    <a:pt x="34" y="28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5" y="63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62"/>
                  </a:lnTo>
                  <a:lnTo>
                    <a:pt x="14" y="60"/>
                  </a:lnTo>
                  <a:lnTo>
                    <a:pt x="16" y="58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44" y="34"/>
                  </a:lnTo>
                  <a:lnTo>
                    <a:pt x="59" y="22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chenying0907 734"/>
            <p:cNvSpPr>
              <a:spLocks/>
            </p:cNvSpPr>
            <p:nvPr/>
          </p:nvSpPr>
          <p:spPr bwMode="auto">
            <a:xfrm>
              <a:off x="2660651" y="3402013"/>
              <a:ext cx="28575" cy="22225"/>
            </a:xfrm>
            <a:custGeom>
              <a:avLst/>
              <a:gdLst/>
              <a:ahLst/>
              <a:cxnLst>
                <a:cxn ang="0">
                  <a:pos x="66" y="2"/>
                </a:cxn>
                <a:cxn ang="0">
                  <a:pos x="66" y="2"/>
                </a:cxn>
                <a:cxn ang="0">
                  <a:pos x="58" y="8"/>
                </a:cxn>
                <a:cxn ang="0">
                  <a:pos x="50" y="15"/>
                </a:cxn>
                <a:cxn ang="0">
                  <a:pos x="34" y="25"/>
                </a:cxn>
                <a:cxn ang="0">
                  <a:pos x="17" y="36"/>
                </a:cxn>
                <a:cxn ang="0">
                  <a:pos x="9" y="41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3" y="55"/>
                </a:cxn>
                <a:cxn ang="0">
                  <a:pos x="6" y="58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50"/>
                </a:cxn>
                <a:cxn ang="0">
                  <a:pos x="25" y="44"/>
                </a:cxn>
                <a:cxn ang="0">
                  <a:pos x="42" y="33"/>
                </a:cxn>
                <a:cxn ang="0">
                  <a:pos x="58" y="23"/>
                </a:cxn>
                <a:cxn ang="0">
                  <a:pos x="66" y="16"/>
                </a:cxn>
                <a:cxn ang="0">
                  <a:pos x="74" y="11"/>
                </a:cxn>
                <a:cxn ang="0">
                  <a:pos x="74" y="11"/>
                </a:cxn>
                <a:cxn ang="0">
                  <a:pos x="75" y="8"/>
                </a:cxn>
                <a:cxn ang="0">
                  <a:pos x="75" y="6"/>
                </a:cxn>
                <a:cxn ang="0">
                  <a:pos x="74" y="3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6" y="2"/>
                </a:cxn>
              </a:cxnLst>
              <a:rect l="0" t="0" r="r" b="b"/>
              <a:pathLst>
                <a:path w="75" h="58">
                  <a:moveTo>
                    <a:pt x="66" y="2"/>
                  </a:moveTo>
                  <a:lnTo>
                    <a:pt x="66" y="2"/>
                  </a:lnTo>
                  <a:lnTo>
                    <a:pt x="58" y="8"/>
                  </a:lnTo>
                  <a:lnTo>
                    <a:pt x="50" y="15"/>
                  </a:lnTo>
                  <a:lnTo>
                    <a:pt x="34" y="25"/>
                  </a:lnTo>
                  <a:lnTo>
                    <a:pt x="17" y="36"/>
                  </a:lnTo>
                  <a:lnTo>
                    <a:pt x="9" y="41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3" y="55"/>
                  </a:lnTo>
                  <a:lnTo>
                    <a:pt x="6" y="58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50"/>
                  </a:lnTo>
                  <a:lnTo>
                    <a:pt x="25" y="44"/>
                  </a:lnTo>
                  <a:lnTo>
                    <a:pt x="42" y="33"/>
                  </a:lnTo>
                  <a:lnTo>
                    <a:pt x="58" y="23"/>
                  </a:lnTo>
                  <a:lnTo>
                    <a:pt x="66" y="1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5" y="8"/>
                  </a:lnTo>
                  <a:lnTo>
                    <a:pt x="75" y="6"/>
                  </a:lnTo>
                  <a:lnTo>
                    <a:pt x="74" y="3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chenying0907 735"/>
            <p:cNvSpPr>
              <a:spLocks/>
            </p:cNvSpPr>
            <p:nvPr/>
          </p:nvSpPr>
          <p:spPr bwMode="auto">
            <a:xfrm>
              <a:off x="2682876" y="3405188"/>
              <a:ext cx="20638" cy="22225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40" y="4"/>
                </a:cxn>
                <a:cxn ang="0">
                  <a:pos x="36" y="10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1" y="26"/>
                </a:cxn>
                <a:cxn ang="0">
                  <a:pos x="9" y="37"/>
                </a:cxn>
                <a:cxn ang="0">
                  <a:pos x="4" y="4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4" y="56"/>
                </a:cxn>
                <a:cxn ang="0">
                  <a:pos x="8" y="55"/>
                </a:cxn>
                <a:cxn ang="0">
                  <a:pos x="9" y="54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46"/>
                </a:cxn>
                <a:cxn ang="0">
                  <a:pos x="19" y="41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43" y="21"/>
                </a:cxn>
                <a:cxn ang="0">
                  <a:pos x="48" y="14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4"/>
                </a:cxn>
                <a:cxn ang="0">
                  <a:pos x="51" y="3"/>
                </a:cxn>
                <a:cxn ang="0">
                  <a:pos x="47" y="0"/>
                </a:cxn>
                <a:cxn ang="0">
                  <a:pos x="43" y="0"/>
                </a:cxn>
                <a:cxn ang="0">
                  <a:pos x="40" y="1"/>
                </a:cxn>
                <a:cxn ang="0">
                  <a:pos x="40" y="4"/>
                </a:cxn>
                <a:cxn ang="0">
                  <a:pos x="40" y="4"/>
                </a:cxn>
              </a:cxnLst>
              <a:rect l="0" t="0" r="r" b="b"/>
              <a:pathLst>
                <a:path w="51" h="56">
                  <a:moveTo>
                    <a:pt x="40" y="4"/>
                  </a:moveTo>
                  <a:lnTo>
                    <a:pt x="40" y="4"/>
                  </a:lnTo>
                  <a:lnTo>
                    <a:pt x="36" y="10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1" y="26"/>
                  </a:lnTo>
                  <a:lnTo>
                    <a:pt x="9" y="37"/>
                  </a:lnTo>
                  <a:lnTo>
                    <a:pt x="4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4" y="56"/>
                  </a:lnTo>
                  <a:lnTo>
                    <a:pt x="8" y="55"/>
                  </a:lnTo>
                  <a:lnTo>
                    <a:pt x="9" y="54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19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43" y="21"/>
                  </a:lnTo>
                  <a:lnTo>
                    <a:pt x="48" y="14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1" y="3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chenying0907 736"/>
            <p:cNvSpPr>
              <a:spLocks/>
            </p:cNvSpPr>
            <p:nvPr/>
          </p:nvSpPr>
          <p:spPr bwMode="auto">
            <a:xfrm>
              <a:off x="2700338" y="3406775"/>
              <a:ext cx="25400" cy="254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0"/>
                </a:cxn>
                <a:cxn ang="0">
                  <a:pos x="45" y="5"/>
                </a:cxn>
                <a:cxn ang="0">
                  <a:pos x="39" y="12"/>
                </a:cxn>
                <a:cxn ang="0">
                  <a:pos x="28" y="26"/>
                </a:cxn>
                <a:cxn ang="0">
                  <a:pos x="17" y="41"/>
                </a:cxn>
                <a:cxn ang="0">
                  <a:pos x="10" y="47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1" y="54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7" y="62"/>
                </a:cxn>
                <a:cxn ang="0">
                  <a:pos x="7" y="62"/>
                </a:cxn>
                <a:cxn ang="0">
                  <a:pos x="15" y="56"/>
                </a:cxn>
                <a:cxn ang="0">
                  <a:pos x="22" y="50"/>
                </a:cxn>
                <a:cxn ang="0">
                  <a:pos x="34" y="37"/>
                </a:cxn>
                <a:cxn ang="0">
                  <a:pos x="45" y="22"/>
                </a:cxn>
                <a:cxn ang="0">
                  <a:pos x="52" y="16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1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62" h="63">
                  <a:moveTo>
                    <a:pt x="53" y="0"/>
                  </a:moveTo>
                  <a:lnTo>
                    <a:pt x="53" y="0"/>
                  </a:lnTo>
                  <a:lnTo>
                    <a:pt x="45" y="5"/>
                  </a:lnTo>
                  <a:lnTo>
                    <a:pt x="39" y="12"/>
                  </a:lnTo>
                  <a:lnTo>
                    <a:pt x="28" y="26"/>
                  </a:lnTo>
                  <a:lnTo>
                    <a:pt x="17" y="41"/>
                  </a:lnTo>
                  <a:lnTo>
                    <a:pt x="10" y="47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5" y="56"/>
                  </a:lnTo>
                  <a:lnTo>
                    <a:pt x="22" y="50"/>
                  </a:lnTo>
                  <a:lnTo>
                    <a:pt x="34" y="37"/>
                  </a:lnTo>
                  <a:lnTo>
                    <a:pt x="45" y="22"/>
                  </a:lnTo>
                  <a:lnTo>
                    <a:pt x="52" y="16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1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chenying0907 737"/>
            <p:cNvSpPr>
              <a:spLocks/>
            </p:cNvSpPr>
            <p:nvPr/>
          </p:nvSpPr>
          <p:spPr bwMode="auto">
            <a:xfrm>
              <a:off x="2089151" y="3714750"/>
              <a:ext cx="15875" cy="26988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4" y="18"/>
                </a:cxn>
                <a:cxn ang="0">
                  <a:pos x="17" y="33"/>
                </a:cxn>
                <a:cxn ang="0">
                  <a:pos x="10" y="46"/>
                </a:cxn>
                <a:cxn ang="0">
                  <a:pos x="2" y="59"/>
                </a:cxn>
                <a:cxn ang="0">
                  <a:pos x="2" y="59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3" y="67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20" y="51"/>
                </a:cxn>
                <a:cxn ang="0">
                  <a:pos x="28" y="37"/>
                </a:cxn>
                <a:cxn ang="0">
                  <a:pos x="34" y="22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68">
                  <a:moveTo>
                    <a:pt x="29" y="4"/>
                  </a:moveTo>
                  <a:lnTo>
                    <a:pt x="29" y="4"/>
                  </a:lnTo>
                  <a:lnTo>
                    <a:pt x="24" y="18"/>
                  </a:lnTo>
                  <a:lnTo>
                    <a:pt x="17" y="33"/>
                  </a:lnTo>
                  <a:lnTo>
                    <a:pt x="10" y="46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3" y="67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20" y="51"/>
                  </a:lnTo>
                  <a:lnTo>
                    <a:pt x="28" y="37"/>
                  </a:lnTo>
                  <a:lnTo>
                    <a:pt x="34" y="22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chenying0907 738"/>
            <p:cNvSpPr>
              <a:spLocks/>
            </p:cNvSpPr>
            <p:nvPr/>
          </p:nvSpPr>
          <p:spPr bwMode="auto">
            <a:xfrm>
              <a:off x="2122488" y="3719513"/>
              <a:ext cx="23813" cy="36513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0" y="14"/>
                </a:cxn>
                <a:cxn ang="0">
                  <a:pos x="32" y="25"/>
                </a:cxn>
                <a:cxn ang="0">
                  <a:pos x="25" y="34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52"/>
                </a:cxn>
                <a:cxn ang="0">
                  <a:pos x="4" y="63"/>
                </a:cxn>
                <a:cxn ang="0">
                  <a:pos x="1" y="73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2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0" y="86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3"/>
                </a:cxn>
                <a:cxn ang="0">
                  <a:pos x="18" y="63"/>
                </a:cxn>
                <a:cxn ang="0">
                  <a:pos x="23" y="53"/>
                </a:cxn>
                <a:cxn ang="0">
                  <a:pos x="30" y="44"/>
                </a:cxn>
                <a:cxn ang="0">
                  <a:pos x="46" y="26"/>
                </a:cxn>
                <a:cxn ang="0">
                  <a:pos x="51" y="17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4"/>
                </a:cxn>
                <a:cxn ang="0">
                  <a:pos x="56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7" h="90">
                  <a:moveTo>
                    <a:pt x="46" y="2"/>
                  </a:moveTo>
                  <a:lnTo>
                    <a:pt x="46" y="2"/>
                  </a:lnTo>
                  <a:lnTo>
                    <a:pt x="40" y="14"/>
                  </a:lnTo>
                  <a:lnTo>
                    <a:pt x="32" y="25"/>
                  </a:lnTo>
                  <a:lnTo>
                    <a:pt x="25" y="3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52"/>
                  </a:lnTo>
                  <a:lnTo>
                    <a:pt x="4" y="63"/>
                  </a:lnTo>
                  <a:lnTo>
                    <a:pt x="1" y="7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2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0" y="86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3"/>
                  </a:lnTo>
                  <a:lnTo>
                    <a:pt x="18" y="63"/>
                  </a:lnTo>
                  <a:lnTo>
                    <a:pt x="23" y="53"/>
                  </a:lnTo>
                  <a:lnTo>
                    <a:pt x="30" y="44"/>
                  </a:lnTo>
                  <a:lnTo>
                    <a:pt x="46" y="26"/>
                  </a:lnTo>
                  <a:lnTo>
                    <a:pt x="51" y="17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6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chenying0907 739"/>
            <p:cNvSpPr>
              <a:spLocks/>
            </p:cNvSpPr>
            <p:nvPr/>
          </p:nvSpPr>
          <p:spPr bwMode="auto">
            <a:xfrm>
              <a:off x="2163763" y="3733800"/>
              <a:ext cx="17463" cy="349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9"/>
                </a:cxn>
                <a:cxn ang="0">
                  <a:pos x="29" y="13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7" y="26"/>
                </a:cxn>
                <a:cxn ang="0">
                  <a:pos x="13" y="34"/>
                </a:cxn>
                <a:cxn ang="0">
                  <a:pos x="13" y="34"/>
                </a:cxn>
                <a:cxn ang="0">
                  <a:pos x="5" y="59"/>
                </a:cxn>
                <a:cxn ang="0">
                  <a:pos x="2" y="72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1" y="89"/>
                </a:cxn>
                <a:cxn ang="0">
                  <a:pos x="4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2"/>
                </a:cxn>
                <a:cxn ang="0">
                  <a:pos x="17" y="59"/>
                </a:cxn>
                <a:cxn ang="0">
                  <a:pos x="21" y="46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9" y="30"/>
                </a:cxn>
                <a:cxn ang="0">
                  <a:pos x="31" y="26"/>
                </a:cxn>
                <a:cxn ang="0">
                  <a:pos x="38" y="19"/>
                </a:cxn>
                <a:cxn ang="0">
                  <a:pos x="43" y="13"/>
                </a:cxn>
                <a:cxn ang="0">
                  <a:pos x="44" y="9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6" h="90">
                  <a:moveTo>
                    <a:pt x="35" y="5"/>
                  </a:moveTo>
                  <a:lnTo>
                    <a:pt x="35" y="5"/>
                  </a:lnTo>
                  <a:lnTo>
                    <a:pt x="32" y="9"/>
                  </a:lnTo>
                  <a:lnTo>
                    <a:pt x="29" y="13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7" y="26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5" y="59"/>
                  </a:lnTo>
                  <a:lnTo>
                    <a:pt x="2" y="7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1" y="89"/>
                  </a:lnTo>
                  <a:lnTo>
                    <a:pt x="4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2"/>
                  </a:lnTo>
                  <a:lnTo>
                    <a:pt x="17" y="59"/>
                  </a:lnTo>
                  <a:lnTo>
                    <a:pt x="21" y="4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9" y="30"/>
                  </a:lnTo>
                  <a:lnTo>
                    <a:pt x="31" y="26"/>
                  </a:lnTo>
                  <a:lnTo>
                    <a:pt x="38" y="19"/>
                  </a:lnTo>
                  <a:lnTo>
                    <a:pt x="43" y="13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chenying0907 740"/>
            <p:cNvSpPr>
              <a:spLocks/>
            </p:cNvSpPr>
            <p:nvPr/>
          </p:nvSpPr>
          <p:spPr bwMode="auto">
            <a:xfrm>
              <a:off x="2205038" y="3741738"/>
              <a:ext cx="22225" cy="31750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41" y="9"/>
                </a:cxn>
                <a:cxn ang="0">
                  <a:pos x="34" y="14"/>
                </a:cxn>
                <a:cxn ang="0">
                  <a:pos x="28" y="20"/>
                </a:cxn>
                <a:cxn ang="0">
                  <a:pos x="25" y="2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8"/>
                </a:cxn>
                <a:cxn ang="0">
                  <a:pos x="15" y="50"/>
                </a:cxn>
                <a:cxn ang="0">
                  <a:pos x="9" y="60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9"/>
                </a:cxn>
                <a:cxn ang="0">
                  <a:pos x="21" y="61"/>
                </a:cxn>
                <a:cxn ang="0">
                  <a:pos x="26" y="52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3" y="37"/>
                </a:cxn>
                <a:cxn ang="0">
                  <a:pos x="35" y="31"/>
                </a:cxn>
                <a:cxn ang="0">
                  <a:pos x="39" y="26"/>
                </a:cxn>
                <a:cxn ang="0">
                  <a:pos x="45" y="22"/>
                </a:cxn>
                <a:cxn ang="0">
                  <a:pos x="45" y="22"/>
                </a:cxn>
                <a:cxn ang="0">
                  <a:pos x="51" y="1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7"/>
                </a:cxn>
                <a:cxn ang="0">
                  <a:pos x="56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8" h="80">
                  <a:moveTo>
                    <a:pt x="46" y="3"/>
                  </a:moveTo>
                  <a:lnTo>
                    <a:pt x="46" y="3"/>
                  </a:lnTo>
                  <a:lnTo>
                    <a:pt x="41" y="9"/>
                  </a:lnTo>
                  <a:lnTo>
                    <a:pt x="34" y="14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8"/>
                  </a:lnTo>
                  <a:lnTo>
                    <a:pt x="15" y="50"/>
                  </a:lnTo>
                  <a:lnTo>
                    <a:pt x="9" y="60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9"/>
                  </a:lnTo>
                  <a:lnTo>
                    <a:pt x="21" y="61"/>
                  </a:lnTo>
                  <a:lnTo>
                    <a:pt x="26" y="52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3" y="37"/>
                  </a:lnTo>
                  <a:lnTo>
                    <a:pt x="35" y="31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51" y="1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7"/>
                  </a:lnTo>
                  <a:lnTo>
                    <a:pt x="56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chenying0907 741"/>
            <p:cNvSpPr>
              <a:spLocks/>
            </p:cNvSpPr>
            <p:nvPr/>
          </p:nvSpPr>
          <p:spPr bwMode="auto">
            <a:xfrm>
              <a:off x="2247901" y="3740150"/>
              <a:ext cx="17463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8" y="10"/>
                </a:cxn>
                <a:cxn ang="0">
                  <a:pos x="23" y="19"/>
                </a:cxn>
                <a:cxn ang="0">
                  <a:pos x="13" y="36"/>
                </a:cxn>
                <a:cxn ang="0">
                  <a:pos x="5" y="5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8" y="80"/>
                </a:cxn>
                <a:cxn ang="0">
                  <a:pos x="10" y="79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7" y="59"/>
                </a:cxn>
                <a:cxn ang="0">
                  <a:pos x="23" y="41"/>
                </a:cxn>
                <a:cxn ang="0">
                  <a:pos x="32" y="25"/>
                </a:cxn>
                <a:cxn ang="0">
                  <a:pos x="38" y="17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5" y="8"/>
                </a:cxn>
                <a:cxn ang="0">
                  <a:pos x="45" y="7"/>
                </a:cxn>
                <a:cxn ang="0">
                  <a:pos x="43" y="3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5" h="80">
                  <a:moveTo>
                    <a:pt x="35" y="3"/>
                  </a:moveTo>
                  <a:lnTo>
                    <a:pt x="35" y="3"/>
                  </a:lnTo>
                  <a:lnTo>
                    <a:pt x="28" y="10"/>
                  </a:lnTo>
                  <a:lnTo>
                    <a:pt x="23" y="19"/>
                  </a:lnTo>
                  <a:lnTo>
                    <a:pt x="13" y="36"/>
                  </a:lnTo>
                  <a:lnTo>
                    <a:pt x="5" y="5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8" y="80"/>
                  </a:lnTo>
                  <a:lnTo>
                    <a:pt x="10" y="79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7" y="59"/>
                  </a:lnTo>
                  <a:lnTo>
                    <a:pt x="23" y="41"/>
                  </a:lnTo>
                  <a:lnTo>
                    <a:pt x="32" y="25"/>
                  </a:lnTo>
                  <a:lnTo>
                    <a:pt x="38" y="17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3" y="3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chenying0907 742"/>
            <p:cNvSpPr>
              <a:spLocks/>
            </p:cNvSpPr>
            <p:nvPr/>
          </p:nvSpPr>
          <p:spPr bwMode="auto">
            <a:xfrm>
              <a:off x="2289176" y="3736975"/>
              <a:ext cx="15875" cy="3175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2" y="22"/>
                </a:cxn>
                <a:cxn ang="0">
                  <a:pos x="16" y="38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7" y="80"/>
                </a:cxn>
                <a:cxn ang="0">
                  <a:pos x="8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6" y="43"/>
                </a:cxn>
                <a:cxn ang="0">
                  <a:pos x="33" y="25"/>
                </a:cxn>
                <a:cxn ang="0">
                  <a:pos x="39" y="8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8" y="3"/>
                </a:cxn>
                <a:cxn ang="0">
                  <a:pos x="35" y="0"/>
                </a:cxn>
                <a:cxn ang="0">
                  <a:pos x="31" y="2"/>
                </a:cxn>
                <a:cxn ang="0">
                  <a:pos x="29" y="3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9" h="80">
                  <a:moveTo>
                    <a:pt x="27" y="4"/>
                  </a:moveTo>
                  <a:lnTo>
                    <a:pt x="27" y="4"/>
                  </a:lnTo>
                  <a:lnTo>
                    <a:pt x="22" y="22"/>
                  </a:lnTo>
                  <a:lnTo>
                    <a:pt x="16" y="3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7" y="80"/>
                  </a:lnTo>
                  <a:lnTo>
                    <a:pt x="8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6" y="43"/>
                  </a:lnTo>
                  <a:lnTo>
                    <a:pt x="33" y="25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chenying0907 743"/>
            <p:cNvSpPr>
              <a:spLocks/>
            </p:cNvSpPr>
            <p:nvPr/>
          </p:nvSpPr>
          <p:spPr bwMode="auto">
            <a:xfrm>
              <a:off x="2327276" y="3744913"/>
              <a:ext cx="20638" cy="31750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6" y="7"/>
                </a:cxn>
                <a:cxn ang="0">
                  <a:pos x="33" y="1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3" y="30"/>
                </a:cxn>
                <a:cxn ang="0">
                  <a:pos x="21" y="34"/>
                </a:cxn>
                <a:cxn ang="0">
                  <a:pos x="18" y="38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2" y="80"/>
                </a:cxn>
                <a:cxn ang="0">
                  <a:pos x="6" y="80"/>
                </a:cxn>
                <a:cxn ang="0">
                  <a:pos x="9" y="80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19" y="58"/>
                </a:cxn>
                <a:cxn ang="0">
                  <a:pos x="25" y="49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3"/>
                </a:cxn>
                <a:cxn ang="0">
                  <a:pos x="39" y="25"/>
                </a:cxn>
                <a:cxn ang="0">
                  <a:pos x="43" y="17"/>
                </a:cxn>
                <a:cxn ang="0">
                  <a:pos x="44" y="1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50" y="9"/>
                </a:cxn>
                <a:cxn ang="0">
                  <a:pos x="51" y="7"/>
                </a:cxn>
                <a:cxn ang="0">
                  <a:pos x="50" y="3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80">
                  <a:moveTo>
                    <a:pt x="42" y="2"/>
                  </a:moveTo>
                  <a:lnTo>
                    <a:pt x="42" y="2"/>
                  </a:lnTo>
                  <a:lnTo>
                    <a:pt x="36" y="7"/>
                  </a:lnTo>
                  <a:lnTo>
                    <a:pt x="33" y="1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3" y="30"/>
                  </a:lnTo>
                  <a:lnTo>
                    <a:pt x="21" y="34"/>
                  </a:lnTo>
                  <a:lnTo>
                    <a:pt x="18" y="38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9" y="80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19" y="58"/>
                  </a:lnTo>
                  <a:lnTo>
                    <a:pt x="25" y="4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3"/>
                  </a:lnTo>
                  <a:lnTo>
                    <a:pt x="39" y="25"/>
                  </a:lnTo>
                  <a:lnTo>
                    <a:pt x="43" y="17"/>
                  </a:lnTo>
                  <a:lnTo>
                    <a:pt x="44" y="1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0" y="9"/>
                  </a:lnTo>
                  <a:lnTo>
                    <a:pt x="51" y="7"/>
                  </a:lnTo>
                  <a:lnTo>
                    <a:pt x="50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chenying0907 744"/>
            <p:cNvSpPr>
              <a:spLocks/>
            </p:cNvSpPr>
            <p:nvPr/>
          </p:nvSpPr>
          <p:spPr bwMode="auto">
            <a:xfrm>
              <a:off x="2365376" y="3740150"/>
              <a:ext cx="25400" cy="3333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38" y="21"/>
                </a:cxn>
                <a:cxn ang="0">
                  <a:pos x="23" y="40"/>
                </a:cxn>
                <a:cxn ang="0">
                  <a:pos x="23" y="40"/>
                </a:cxn>
                <a:cxn ang="0">
                  <a:pos x="19" y="50"/>
                </a:cxn>
                <a:cxn ang="0">
                  <a:pos x="15" y="59"/>
                </a:cxn>
                <a:cxn ang="0">
                  <a:pos x="10" y="68"/>
                </a:cxn>
                <a:cxn ang="0">
                  <a:pos x="6" y="72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1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4" y="87"/>
                </a:cxn>
                <a:cxn ang="0">
                  <a:pos x="6" y="87"/>
                </a:cxn>
                <a:cxn ang="0">
                  <a:pos x="7" y="85"/>
                </a:cxn>
                <a:cxn ang="0">
                  <a:pos x="7" y="85"/>
                </a:cxn>
                <a:cxn ang="0">
                  <a:pos x="15" y="80"/>
                </a:cxn>
                <a:cxn ang="0">
                  <a:pos x="21" y="74"/>
                </a:cxn>
                <a:cxn ang="0">
                  <a:pos x="24" y="66"/>
                </a:cxn>
                <a:cxn ang="0">
                  <a:pos x="27" y="58"/>
                </a:cxn>
                <a:cxn ang="0">
                  <a:pos x="27" y="58"/>
                </a:cxn>
                <a:cxn ang="0">
                  <a:pos x="30" y="51"/>
                </a:cxn>
                <a:cxn ang="0">
                  <a:pos x="32" y="45"/>
                </a:cxn>
                <a:cxn ang="0">
                  <a:pos x="41" y="33"/>
                </a:cxn>
                <a:cxn ang="0">
                  <a:pos x="51" y="21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2" y="8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2" h="87">
                  <a:moveTo>
                    <a:pt x="52" y="3"/>
                  </a:moveTo>
                  <a:lnTo>
                    <a:pt x="52" y="3"/>
                  </a:lnTo>
                  <a:lnTo>
                    <a:pt x="38" y="2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9" y="50"/>
                  </a:lnTo>
                  <a:lnTo>
                    <a:pt x="15" y="59"/>
                  </a:lnTo>
                  <a:lnTo>
                    <a:pt x="10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15" y="80"/>
                  </a:lnTo>
                  <a:lnTo>
                    <a:pt x="21" y="74"/>
                  </a:lnTo>
                  <a:lnTo>
                    <a:pt x="24" y="66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30" y="51"/>
                  </a:lnTo>
                  <a:lnTo>
                    <a:pt x="32" y="45"/>
                  </a:lnTo>
                  <a:lnTo>
                    <a:pt x="41" y="33"/>
                  </a:lnTo>
                  <a:lnTo>
                    <a:pt x="51" y="21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2" y="8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chenying0907 745"/>
            <p:cNvSpPr>
              <a:spLocks/>
            </p:cNvSpPr>
            <p:nvPr/>
          </p:nvSpPr>
          <p:spPr bwMode="auto">
            <a:xfrm>
              <a:off x="2408238" y="3744913"/>
              <a:ext cx="26988" cy="33338"/>
            </a:xfrm>
            <a:custGeom>
              <a:avLst/>
              <a:gdLst/>
              <a:ahLst/>
              <a:cxnLst>
                <a:cxn ang="0">
                  <a:pos x="58" y="3"/>
                </a:cxn>
                <a:cxn ang="0">
                  <a:pos x="58" y="3"/>
                </a:cxn>
                <a:cxn ang="0">
                  <a:pos x="50" y="12"/>
                </a:cxn>
                <a:cxn ang="0">
                  <a:pos x="42" y="21"/>
                </a:cxn>
                <a:cxn ang="0">
                  <a:pos x="42" y="21"/>
                </a:cxn>
                <a:cxn ang="0">
                  <a:pos x="32" y="29"/>
                </a:cxn>
                <a:cxn ang="0">
                  <a:pos x="28" y="33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11" y="58"/>
                </a:cxn>
                <a:cxn ang="0">
                  <a:pos x="5" y="68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6" y="71"/>
                </a:cxn>
                <a:cxn ang="0">
                  <a:pos x="21" y="60"/>
                </a:cxn>
                <a:cxn ang="0">
                  <a:pos x="28" y="50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53" y="26"/>
                </a:cxn>
                <a:cxn ang="0">
                  <a:pos x="60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8" y="7"/>
                </a:cxn>
                <a:cxn ang="0">
                  <a:pos x="68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8" y="3"/>
                </a:cxn>
                <a:cxn ang="0">
                  <a:pos x="58" y="3"/>
                </a:cxn>
              </a:cxnLst>
              <a:rect l="0" t="0" r="r" b="b"/>
              <a:pathLst>
                <a:path w="68" h="85">
                  <a:moveTo>
                    <a:pt x="58" y="3"/>
                  </a:moveTo>
                  <a:lnTo>
                    <a:pt x="58" y="3"/>
                  </a:lnTo>
                  <a:lnTo>
                    <a:pt x="50" y="12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32" y="29"/>
                  </a:lnTo>
                  <a:lnTo>
                    <a:pt x="28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11" y="58"/>
                  </a:lnTo>
                  <a:lnTo>
                    <a:pt x="5" y="68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6" y="71"/>
                  </a:lnTo>
                  <a:lnTo>
                    <a:pt x="21" y="60"/>
                  </a:lnTo>
                  <a:lnTo>
                    <a:pt x="28" y="50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3" y="26"/>
                  </a:lnTo>
                  <a:lnTo>
                    <a:pt x="60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7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chenying0907 746"/>
            <p:cNvSpPr>
              <a:spLocks/>
            </p:cNvSpPr>
            <p:nvPr/>
          </p:nvSpPr>
          <p:spPr bwMode="auto">
            <a:xfrm>
              <a:off x="2449513" y="3744913"/>
              <a:ext cx="15875" cy="28575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6" y="13"/>
                </a:cxn>
                <a:cxn ang="0">
                  <a:pos x="24" y="21"/>
                </a:cxn>
                <a:cxn ang="0">
                  <a:pos x="15" y="36"/>
                </a:cxn>
                <a:cxn ang="0">
                  <a:pos x="7" y="51"/>
                </a:cxn>
                <a:cxn ang="0">
                  <a:pos x="4" y="59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2" y="72"/>
                </a:cxn>
                <a:cxn ang="0">
                  <a:pos x="5" y="75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62"/>
                </a:cxn>
                <a:cxn ang="0">
                  <a:pos x="19" y="54"/>
                </a:cxn>
                <a:cxn ang="0">
                  <a:pos x="26" y="39"/>
                </a:cxn>
                <a:cxn ang="0">
                  <a:pos x="34" y="24"/>
                </a:cxn>
                <a:cxn ang="0">
                  <a:pos x="38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5"/>
                </a:cxn>
                <a:cxn ang="0">
                  <a:pos x="39" y="3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75">
                  <a:moveTo>
                    <a:pt x="29" y="4"/>
                  </a:moveTo>
                  <a:lnTo>
                    <a:pt x="29" y="4"/>
                  </a:lnTo>
                  <a:lnTo>
                    <a:pt x="26" y="13"/>
                  </a:lnTo>
                  <a:lnTo>
                    <a:pt x="24" y="21"/>
                  </a:lnTo>
                  <a:lnTo>
                    <a:pt x="15" y="36"/>
                  </a:lnTo>
                  <a:lnTo>
                    <a:pt x="7" y="51"/>
                  </a:lnTo>
                  <a:lnTo>
                    <a:pt x="4" y="5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62"/>
                  </a:lnTo>
                  <a:lnTo>
                    <a:pt x="19" y="54"/>
                  </a:lnTo>
                  <a:lnTo>
                    <a:pt x="26" y="39"/>
                  </a:lnTo>
                  <a:lnTo>
                    <a:pt x="34" y="24"/>
                  </a:lnTo>
                  <a:lnTo>
                    <a:pt x="38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chenying0907 747"/>
            <p:cNvSpPr>
              <a:spLocks/>
            </p:cNvSpPr>
            <p:nvPr/>
          </p:nvSpPr>
          <p:spPr bwMode="auto">
            <a:xfrm>
              <a:off x="2503488" y="3744913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5" y="21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1" y="58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80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6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3"/>
                </a:cxn>
                <a:cxn ang="0">
                  <a:pos x="22" y="62"/>
                </a:cxn>
                <a:cxn ang="0">
                  <a:pos x="28" y="51"/>
                </a:cxn>
                <a:cxn ang="0">
                  <a:pos x="35" y="42"/>
                </a:cxn>
                <a:cxn ang="0">
                  <a:pos x="35" y="42"/>
                </a:cxn>
                <a:cxn ang="0">
                  <a:pos x="47" y="2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4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5">
                  <a:moveTo>
                    <a:pt x="47" y="3"/>
                  </a:moveTo>
                  <a:lnTo>
                    <a:pt x="47" y="3"/>
                  </a:lnTo>
                  <a:lnTo>
                    <a:pt x="35" y="21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11" y="58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80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6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22" y="62"/>
                  </a:lnTo>
                  <a:lnTo>
                    <a:pt x="28" y="51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47" y="2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chenying0907 748"/>
            <p:cNvSpPr>
              <a:spLocks/>
            </p:cNvSpPr>
            <p:nvPr/>
          </p:nvSpPr>
          <p:spPr bwMode="auto">
            <a:xfrm>
              <a:off x="2540001" y="3740150"/>
              <a:ext cx="17463" cy="31750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3" y="14"/>
                </a:cxn>
                <a:cxn ang="0">
                  <a:pos x="32" y="23"/>
                </a:cxn>
                <a:cxn ang="0">
                  <a:pos x="28" y="31"/>
                </a:cxn>
                <a:cxn ang="0">
                  <a:pos x="24" y="40"/>
                </a:cxn>
                <a:cxn ang="0">
                  <a:pos x="13" y="55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5" y="80"/>
                </a:cxn>
                <a:cxn ang="0">
                  <a:pos x="8" y="78"/>
                </a:cxn>
                <a:cxn ang="0">
                  <a:pos x="9" y="77"/>
                </a:cxn>
                <a:cxn ang="0">
                  <a:pos x="9" y="77"/>
                </a:cxn>
                <a:cxn ang="0">
                  <a:pos x="24" y="61"/>
                </a:cxn>
                <a:cxn ang="0">
                  <a:pos x="29" y="53"/>
                </a:cxn>
                <a:cxn ang="0">
                  <a:pos x="34" y="44"/>
                </a:cxn>
                <a:cxn ang="0">
                  <a:pos x="39" y="35"/>
                </a:cxn>
                <a:cxn ang="0">
                  <a:pos x="42" y="25"/>
                </a:cxn>
                <a:cxn ang="0">
                  <a:pos x="45" y="15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6" h="80">
                  <a:moveTo>
                    <a:pt x="34" y="5"/>
                  </a:moveTo>
                  <a:lnTo>
                    <a:pt x="34" y="5"/>
                  </a:lnTo>
                  <a:lnTo>
                    <a:pt x="33" y="14"/>
                  </a:lnTo>
                  <a:lnTo>
                    <a:pt x="32" y="23"/>
                  </a:lnTo>
                  <a:lnTo>
                    <a:pt x="28" y="31"/>
                  </a:lnTo>
                  <a:lnTo>
                    <a:pt x="24" y="40"/>
                  </a:lnTo>
                  <a:lnTo>
                    <a:pt x="13" y="55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5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24" y="61"/>
                  </a:lnTo>
                  <a:lnTo>
                    <a:pt x="29" y="53"/>
                  </a:lnTo>
                  <a:lnTo>
                    <a:pt x="34" y="44"/>
                  </a:lnTo>
                  <a:lnTo>
                    <a:pt x="39" y="35"/>
                  </a:lnTo>
                  <a:lnTo>
                    <a:pt x="42" y="25"/>
                  </a:lnTo>
                  <a:lnTo>
                    <a:pt x="45" y="1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chenying0907 749"/>
            <p:cNvSpPr>
              <a:spLocks/>
            </p:cNvSpPr>
            <p:nvPr/>
          </p:nvSpPr>
          <p:spPr bwMode="auto">
            <a:xfrm>
              <a:off x="2581276" y="3740150"/>
              <a:ext cx="15875" cy="31750"/>
            </a:xfrm>
            <a:custGeom>
              <a:avLst/>
              <a:gdLst/>
              <a:ahLst/>
              <a:cxnLst>
                <a:cxn ang="0">
                  <a:pos x="29" y="6"/>
                </a:cxn>
                <a:cxn ang="0">
                  <a:pos x="29" y="6"/>
                </a:cxn>
                <a:cxn ang="0">
                  <a:pos x="28" y="10"/>
                </a:cxn>
                <a:cxn ang="0">
                  <a:pos x="26" y="12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17" y="28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9" y="45"/>
                </a:cxn>
                <a:cxn ang="0">
                  <a:pos x="5" y="55"/>
                </a:cxn>
                <a:cxn ang="0">
                  <a:pos x="3" y="65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1" y="79"/>
                </a:cxn>
                <a:cxn ang="0">
                  <a:pos x="12" y="78"/>
                </a:cxn>
                <a:cxn ang="0">
                  <a:pos x="12" y="75"/>
                </a:cxn>
                <a:cxn ang="0">
                  <a:pos x="12" y="75"/>
                </a:cxn>
                <a:cxn ang="0">
                  <a:pos x="15" y="63"/>
                </a:cxn>
                <a:cxn ang="0">
                  <a:pos x="18" y="53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5" y="20"/>
                </a:cxn>
                <a:cxn ang="0">
                  <a:pos x="38" y="15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6"/>
                </a:cxn>
                <a:cxn ang="0">
                  <a:pos x="39" y="3"/>
                </a:cxn>
                <a:cxn ang="0">
                  <a:pos x="35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6"/>
                </a:cxn>
                <a:cxn ang="0">
                  <a:pos x="29" y="6"/>
                </a:cxn>
              </a:cxnLst>
              <a:rect l="0" t="0" r="r" b="b"/>
              <a:pathLst>
                <a:path w="41" h="80">
                  <a:moveTo>
                    <a:pt x="29" y="6"/>
                  </a:moveTo>
                  <a:lnTo>
                    <a:pt x="29" y="6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7" y="28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45"/>
                  </a:lnTo>
                  <a:lnTo>
                    <a:pt x="5" y="55"/>
                  </a:lnTo>
                  <a:lnTo>
                    <a:pt x="3" y="6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1" y="79"/>
                  </a:lnTo>
                  <a:lnTo>
                    <a:pt x="12" y="78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5" y="63"/>
                  </a:lnTo>
                  <a:lnTo>
                    <a:pt x="18" y="53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35" y="20"/>
                  </a:lnTo>
                  <a:lnTo>
                    <a:pt x="38" y="15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6"/>
                  </a:lnTo>
                  <a:lnTo>
                    <a:pt x="39" y="3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chenying0907 750"/>
            <p:cNvSpPr>
              <a:spLocks/>
            </p:cNvSpPr>
            <p:nvPr/>
          </p:nvSpPr>
          <p:spPr bwMode="auto">
            <a:xfrm>
              <a:off x="2609851" y="3741738"/>
              <a:ext cx="23813" cy="34925"/>
            </a:xfrm>
            <a:custGeom>
              <a:avLst/>
              <a:gdLst/>
              <a:ahLst/>
              <a:cxnLst>
                <a:cxn ang="0">
                  <a:pos x="47" y="1"/>
                </a:cxn>
                <a:cxn ang="0">
                  <a:pos x="47" y="1"/>
                </a:cxn>
                <a:cxn ang="0">
                  <a:pos x="40" y="12"/>
                </a:cxn>
                <a:cxn ang="0">
                  <a:pos x="34" y="24"/>
                </a:cxn>
                <a:cxn ang="0">
                  <a:pos x="29" y="34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10" y="60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5" y="44"/>
                </a:cxn>
                <a:cxn ang="0">
                  <a:pos x="40" y="31"/>
                </a:cxn>
                <a:cxn ang="0">
                  <a:pos x="47" y="20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8"/>
                </a:cxn>
                <a:cxn ang="0">
                  <a:pos x="57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7" y="1"/>
                </a:cxn>
              </a:cxnLst>
              <a:rect l="0" t="0" r="r" b="b"/>
              <a:pathLst>
                <a:path w="57" h="85">
                  <a:moveTo>
                    <a:pt x="47" y="1"/>
                  </a:moveTo>
                  <a:lnTo>
                    <a:pt x="47" y="1"/>
                  </a:lnTo>
                  <a:lnTo>
                    <a:pt x="40" y="12"/>
                  </a:lnTo>
                  <a:lnTo>
                    <a:pt x="34" y="24"/>
                  </a:lnTo>
                  <a:lnTo>
                    <a:pt x="29" y="3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0" y="6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5" y="44"/>
                  </a:lnTo>
                  <a:lnTo>
                    <a:pt x="40" y="31"/>
                  </a:lnTo>
                  <a:lnTo>
                    <a:pt x="47" y="20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8"/>
                  </a:lnTo>
                  <a:lnTo>
                    <a:pt x="57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chenying0907 751"/>
            <p:cNvSpPr>
              <a:spLocks/>
            </p:cNvSpPr>
            <p:nvPr/>
          </p:nvSpPr>
          <p:spPr bwMode="auto">
            <a:xfrm>
              <a:off x="2652713" y="3736975"/>
              <a:ext cx="15875" cy="34925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8" y="19"/>
                </a:cxn>
                <a:cxn ang="0">
                  <a:pos x="24" y="29"/>
                </a:cxn>
                <a:cxn ang="0">
                  <a:pos x="20" y="41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9" y="59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1" y="83"/>
                </a:cxn>
                <a:cxn ang="0">
                  <a:pos x="12" y="80"/>
                </a:cxn>
                <a:cxn ang="0">
                  <a:pos x="12" y="80"/>
                </a:cxn>
                <a:cxn ang="0">
                  <a:pos x="13" y="73"/>
                </a:cxn>
                <a:cxn ang="0">
                  <a:pos x="16" y="70"/>
                </a:cxn>
                <a:cxn ang="0">
                  <a:pos x="20" y="66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7" y="25"/>
                </a:cxn>
                <a:cxn ang="0">
                  <a:pos x="40" y="16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9" y="4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41" h="85">
                  <a:moveTo>
                    <a:pt x="29" y="5"/>
                  </a:moveTo>
                  <a:lnTo>
                    <a:pt x="29" y="5"/>
                  </a:lnTo>
                  <a:lnTo>
                    <a:pt x="28" y="19"/>
                  </a:lnTo>
                  <a:lnTo>
                    <a:pt x="24" y="29"/>
                  </a:lnTo>
                  <a:lnTo>
                    <a:pt x="20" y="4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9" y="59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2" y="7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1" y="83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3" y="73"/>
                  </a:lnTo>
                  <a:lnTo>
                    <a:pt x="16" y="70"/>
                  </a:lnTo>
                  <a:lnTo>
                    <a:pt x="20" y="66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7" y="25"/>
                  </a:lnTo>
                  <a:lnTo>
                    <a:pt x="40" y="16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chenying0907 752"/>
            <p:cNvSpPr>
              <a:spLocks/>
            </p:cNvSpPr>
            <p:nvPr/>
          </p:nvSpPr>
          <p:spPr bwMode="auto">
            <a:xfrm>
              <a:off x="2692401" y="3741738"/>
              <a:ext cx="11113" cy="3175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6" y="22"/>
                </a:cxn>
                <a:cxn ang="0">
                  <a:pos x="12" y="39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9" y="78"/>
                </a:cxn>
                <a:cxn ang="0">
                  <a:pos x="11" y="77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24" y="41"/>
                </a:cxn>
                <a:cxn ang="0">
                  <a:pos x="28" y="24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20" y="1"/>
                </a:cxn>
                <a:cxn ang="0">
                  <a:pos x="18" y="3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29" h="80">
                  <a:moveTo>
                    <a:pt x="17" y="5"/>
                  </a:moveTo>
                  <a:lnTo>
                    <a:pt x="17" y="5"/>
                  </a:lnTo>
                  <a:lnTo>
                    <a:pt x="16" y="22"/>
                  </a:lnTo>
                  <a:lnTo>
                    <a:pt x="12" y="3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9" y="78"/>
                  </a:lnTo>
                  <a:lnTo>
                    <a:pt x="11" y="77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24" y="41"/>
                  </a:lnTo>
                  <a:lnTo>
                    <a:pt x="28" y="24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chenying0907 753"/>
            <p:cNvSpPr>
              <a:spLocks/>
            </p:cNvSpPr>
            <p:nvPr/>
          </p:nvSpPr>
          <p:spPr bwMode="auto">
            <a:xfrm>
              <a:off x="2730501" y="3740150"/>
              <a:ext cx="15875" cy="333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28" y="5"/>
                </a:cxn>
                <a:cxn ang="0">
                  <a:pos x="28" y="14"/>
                </a:cxn>
                <a:cxn ang="0">
                  <a:pos x="25" y="23"/>
                </a:cxn>
                <a:cxn ang="0">
                  <a:pos x="22" y="32"/>
                </a:cxn>
                <a:cxn ang="0">
                  <a:pos x="19" y="42"/>
                </a:cxn>
                <a:cxn ang="0">
                  <a:pos x="9" y="59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3" y="83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20" y="64"/>
                </a:cxn>
                <a:cxn ang="0">
                  <a:pos x="29" y="44"/>
                </a:cxn>
                <a:cxn ang="0">
                  <a:pos x="33" y="35"/>
                </a:cxn>
                <a:cxn ang="0">
                  <a:pos x="37" y="26"/>
                </a:cxn>
                <a:cxn ang="0">
                  <a:pos x="38" y="15"/>
                </a:cxn>
                <a:cxn ang="0">
                  <a:pos x="39" y="5"/>
                </a:cxn>
                <a:cxn ang="0">
                  <a:pos x="39" y="5"/>
                </a:cxn>
                <a:cxn ang="0">
                  <a:pos x="39" y="2"/>
                </a:cxn>
                <a:cxn ang="0">
                  <a:pos x="38" y="1"/>
                </a:cxn>
                <a:cxn ang="0">
                  <a:pos x="34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8" y="5"/>
                </a:cxn>
                <a:cxn ang="0">
                  <a:pos x="28" y="5"/>
                </a:cxn>
              </a:cxnLst>
              <a:rect l="0" t="0" r="r" b="b"/>
              <a:pathLst>
                <a:path w="39" h="85">
                  <a:moveTo>
                    <a:pt x="28" y="5"/>
                  </a:moveTo>
                  <a:lnTo>
                    <a:pt x="28" y="5"/>
                  </a:lnTo>
                  <a:lnTo>
                    <a:pt x="28" y="14"/>
                  </a:lnTo>
                  <a:lnTo>
                    <a:pt x="25" y="23"/>
                  </a:lnTo>
                  <a:lnTo>
                    <a:pt x="22" y="32"/>
                  </a:lnTo>
                  <a:lnTo>
                    <a:pt x="19" y="42"/>
                  </a:lnTo>
                  <a:lnTo>
                    <a:pt x="9" y="5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3" y="83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20" y="64"/>
                  </a:lnTo>
                  <a:lnTo>
                    <a:pt x="29" y="44"/>
                  </a:lnTo>
                  <a:lnTo>
                    <a:pt x="33" y="35"/>
                  </a:lnTo>
                  <a:lnTo>
                    <a:pt x="37" y="26"/>
                  </a:lnTo>
                  <a:lnTo>
                    <a:pt x="38" y="1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chenying0907 754"/>
            <p:cNvSpPr>
              <a:spLocks/>
            </p:cNvSpPr>
            <p:nvPr/>
          </p:nvSpPr>
          <p:spPr bwMode="auto">
            <a:xfrm>
              <a:off x="2205038" y="3208338"/>
              <a:ext cx="87313" cy="84138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29"/>
                </a:cxn>
                <a:cxn ang="0">
                  <a:pos x="154" y="55"/>
                </a:cxn>
                <a:cxn ang="0">
                  <a:pos x="126" y="81"/>
                </a:cxn>
                <a:cxn ang="0">
                  <a:pos x="113" y="95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86" y="122"/>
                </a:cxn>
                <a:cxn ang="0">
                  <a:pos x="73" y="133"/>
                </a:cxn>
                <a:cxn ang="0">
                  <a:pos x="47" y="157"/>
                </a:cxn>
                <a:cxn ang="0">
                  <a:pos x="34" y="167"/>
                </a:cxn>
                <a:cxn ang="0">
                  <a:pos x="21" y="180"/>
                </a:cxn>
                <a:cxn ang="0">
                  <a:pos x="11" y="194"/>
                </a:cxn>
                <a:cxn ang="0">
                  <a:pos x="1" y="208"/>
                </a:cxn>
                <a:cxn ang="0">
                  <a:pos x="1" y="208"/>
                </a:cxn>
                <a:cxn ang="0">
                  <a:pos x="0" y="211"/>
                </a:cxn>
                <a:cxn ang="0">
                  <a:pos x="0" y="212"/>
                </a:cxn>
                <a:cxn ang="0">
                  <a:pos x="3" y="216"/>
                </a:cxn>
                <a:cxn ang="0">
                  <a:pos x="7" y="216"/>
                </a:cxn>
                <a:cxn ang="0">
                  <a:pos x="9" y="216"/>
                </a:cxn>
                <a:cxn ang="0">
                  <a:pos x="11" y="213"/>
                </a:cxn>
                <a:cxn ang="0">
                  <a:pos x="11" y="213"/>
                </a:cxn>
                <a:cxn ang="0">
                  <a:pos x="20" y="200"/>
                </a:cxn>
                <a:cxn ang="0">
                  <a:pos x="30" y="187"/>
                </a:cxn>
                <a:cxn ang="0">
                  <a:pos x="42" y="174"/>
                </a:cxn>
                <a:cxn ang="0">
                  <a:pos x="54" y="162"/>
                </a:cxn>
                <a:cxn ang="0">
                  <a:pos x="81" y="139"/>
                </a:cxn>
                <a:cxn ang="0">
                  <a:pos x="107" y="118"/>
                </a:cxn>
                <a:cxn ang="0">
                  <a:pos x="107" y="118"/>
                </a:cxn>
                <a:cxn ang="0">
                  <a:pos x="120" y="106"/>
                </a:cxn>
                <a:cxn ang="0">
                  <a:pos x="132" y="93"/>
                </a:cxn>
                <a:cxn ang="0">
                  <a:pos x="145" y="80"/>
                </a:cxn>
                <a:cxn ang="0">
                  <a:pos x="158" y="67"/>
                </a:cxn>
                <a:cxn ang="0">
                  <a:pos x="158" y="67"/>
                </a:cxn>
                <a:cxn ang="0">
                  <a:pos x="190" y="38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2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2" h="216">
                  <a:moveTo>
                    <a:pt x="213" y="1"/>
                  </a:moveTo>
                  <a:lnTo>
                    <a:pt x="213" y="1"/>
                  </a:lnTo>
                  <a:lnTo>
                    <a:pt x="185" y="29"/>
                  </a:lnTo>
                  <a:lnTo>
                    <a:pt x="154" y="55"/>
                  </a:lnTo>
                  <a:lnTo>
                    <a:pt x="126" y="81"/>
                  </a:lnTo>
                  <a:lnTo>
                    <a:pt x="113" y="95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86" y="122"/>
                  </a:lnTo>
                  <a:lnTo>
                    <a:pt x="73" y="133"/>
                  </a:lnTo>
                  <a:lnTo>
                    <a:pt x="47" y="157"/>
                  </a:lnTo>
                  <a:lnTo>
                    <a:pt x="34" y="167"/>
                  </a:lnTo>
                  <a:lnTo>
                    <a:pt x="21" y="180"/>
                  </a:lnTo>
                  <a:lnTo>
                    <a:pt x="11" y="194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11"/>
                  </a:lnTo>
                  <a:lnTo>
                    <a:pt x="0" y="212"/>
                  </a:lnTo>
                  <a:lnTo>
                    <a:pt x="3" y="216"/>
                  </a:lnTo>
                  <a:lnTo>
                    <a:pt x="7" y="216"/>
                  </a:lnTo>
                  <a:lnTo>
                    <a:pt x="9" y="216"/>
                  </a:lnTo>
                  <a:lnTo>
                    <a:pt x="11" y="213"/>
                  </a:lnTo>
                  <a:lnTo>
                    <a:pt x="11" y="213"/>
                  </a:lnTo>
                  <a:lnTo>
                    <a:pt x="20" y="200"/>
                  </a:lnTo>
                  <a:lnTo>
                    <a:pt x="30" y="187"/>
                  </a:lnTo>
                  <a:lnTo>
                    <a:pt x="42" y="174"/>
                  </a:lnTo>
                  <a:lnTo>
                    <a:pt x="54" y="162"/>
                  </a:lnTo>
                  <a:lnTo>
                    <a:pt x="81" y="139"/>
                  </a:lnTo>
                  <a:lnTo>
                    <a:pt x="107" y="118"/>
                  </a:lnTo>
                  <a:lnTo>
                    <a:pt x="107" y="118"/>
                  </a:lnTo>
                  <a:lnTo>
                    <a:pt x="120" y="106"/>
                  </a:lnTo>
                  <a:lnTo>
                    <a:pt x="132" y="93"/>
                  </a:lnTo>
                  <a:lnTo>
                    <a:pt x="145" y="80"/>
                  </a:lnTo>
                  <a:lnTo>
                    <a:pt x="158" y="67"/>
                  </a:lnTo>
                  <a:lnTo>
                    <a:pt x="158" y="67"/>
                  </a:lnTo>
                  <a:lnTo>
                    <a:pt x="190" y="38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2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chenying0907 755"/>
            <p:cNvSpPr>
              <a:spLocks/>
            </p:cNvSpPr>
            <p:nvPr/>
          </p:nvSpPr>
          <p:spPr bwMode="auto">
            <a:xfrm>
              <a:off x="2201863" y="3219450"/>
              <a:ext cx="152400" cy="155575"/>
            </a:xfrm>
            <a:custGeom>
              <a:avLst/>
              <a:gdLst/>
              <a:ahLst/>
              <a:cxnLst>
                <a:cxn ang="0">
                  <a:pos x="373" y="0"/>
                </a:cxn>
                <a:cxn ang="0">
                  <a:pos x="348" y="17"/>
                </a:cxn>
                <a:cxn ang="0">
                  <a:pos x="324" y="39"/>
                </a:cxn>
                <a:cxn ang="0">
                  <a:pos x="282" y="86"/>
                </a:cxn>
                <a:cxn ang="0">
                  <a:pos x="230" y="142"/>
                </a:cxn>
                <a:cxn ang="0">
                  <a:pos x="175" y="195"/>
                </a:cxn>
                <a:cxn ang="0">
                  <a:pos x="119" y="244"/>
                </a:cxn>
                <a:cxn ang="0">
                  <a:pos x="80" y="282"/>
                </a:cxn>
                <a:cxn ang="0">
                  <a:pos x="67" y="297"/>
                </a:cxn>
                <a:cxn ang="0">
                  <a:pos x="18" y="356"/>
                </a:cxn>
                <a:cxn ang="0">
                  <a:pos x="1" y="378"/>
                </a:cxn>
                <a:cxn ang="0">
                  <a:pos x="0" y="387"/>
                </a:cxn>
                <a:cxn ang="0">
                  <a:pos x="0" y="390"/>
                </a:cxn>
                <a:cxn ang="0">
                  <a:pos x="5" y="393"/>
                </a:cxn>
                <a:cxn ang="0">
                  <a:pos x="10" y="390"/>
                </a:cxn>
                <a:cxn ang="0">
                  <a:pos x="10" y="387"/>
                </a:cxn>
                <a:cxn ang="0">
                  <a:pos x="14" y="375"/>
                </a:cxn>
                <a:cxn ang="0">
                  <a:pos x="37" y="350"/>
                </a:cxn>
                <a:cxn ang="0">
                  <a:pos x="44" y="341"/>
                </a:cxn>
                <a:cxn ang="0">
                  <a:pos x="69" y="311"/>
                </a:cxn>
                <a:cxn ang="0">
                  <a:pos x="95" y="282"/>
                </a:cxn>
                <a:cxn ang="0">
                  <a:pos x="144" y="235"/>
                </a:cxn>
                <a:cxn ang="0">
                  <a:pos x="196" y="192"/>
                </a:cxn>
                <a:cxn ang="0">
                  <a:pos x="208" y="183"/>
                </a:cxn>
                <a:cxn ang="0">
                  <a:pos x="242" y="149"/>
                </a:cxn>
                <a:cxn ang="0">
                  <a:pos x="284" y="102"/>
                </a:cxn>
                <a:cxn ang="0">
                  <a:pos x="327" y="51"/>
                </a:cxn>
                <a:cxn ang="0">
                  <a:pos x="352" y="27"/>
                </a:cxn>
                <a:cxn ang="0">
                  <a:pos x="379" y="10"/>
                </a:cxn>
                <a:cxn ang="0">
                  <a:pos x="381" y="9"/>
                </a:cxn>
                <a:cxn ang="0">
                  <a:pos x="382" y="5"/>
                </a:cxn>
                <a:cxn ang="0">
                  <a:pos x="378" y="0"/>
                </a:cxn>
                <a:cxn ang="0">
                  <a:pos x="373" y="0"/>
                </a:cxn>
              </a:cxnLst>
              <a:rect l="0" t="0" r="r" b="b"/>
              <a:pathLst>
                <a:path w="382" h="393">
                  <a:moveTo>
                    <a:pt x="373" y="0"/>
                  </a:moveTo>
                  <a:lnTo>
                    <a:pt x="373" y="0"/>
                  </a:lnTo>
                  <a:lnTo>
                    <a:pt x="360" y="8"/>
                  </a:lnTo>
                  <a:lnTo>
                    <a:pt x="348" y="17"/>
                  </a:lnTo>
                  <a:lnTo>
                    <a:pt x="335" y="27"/>
                  </a:lnTo>
                  <a:lnTo>
                    <a:pt x="324" y="39"/>
                  </a:lnTo>
                  <a:lnTo>
                    <a:pt x="303" y="63"/>
                  </a:lnTo>
                  <a:lnTo>
                    <a:pt x="282" y="86"/>
                  </a:lnTo>
                  <a:lnTo>
                    <a:pt x="282" y="86"/>
                  </a:lnTo>
                  <a:lnTo>
                    <a:pt x="230" y="142"/>
                  </a:lnTo>
                  <a:lnTo>
                    <a:pt x="203" y="168"/>
                  </a:lnTo>
                  <a:lnTo>
                    <a:pt x="175" y="195"/>
                  </a:lnTo>
                  <a:lnTo>
                    <a:pt x="175" y="195"/>
                  </a:lnTo>
                  <a:lnTo>
                    <a:pt x="119" y="244"/>
                  </a:lnTo>
                  <a:lnTo>
                    <a:pt x="93" y="269"/>
                  </a:lnTo>
                  <a:lnTo>
                    <a:pt x="80" y="282"/>
                  </a:lnTo>
                  <a:lnTo>
                    <a:pt x="67" y="297"/>
                  </a:lnTo>
                  <a:lnTo>
                    <a:pt x="67" y="297"/>
                  </a:lnTo>
                  <a:lnTo>
                    <a:pt x="18" y="356"/>
                  </a:lnTo>
                  <a:lnTo>
                    <a:pt x="18" y="356"/>
                  </a:lnTo>
                  <a:lnTo>
                    <a:pt x="5" y="370"/>
                  </a:lnTo>
                  <a:lnTo>
                    <a:pt x="1" y="378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1" y="392"/>
                  </a:lnTo>
                  <a:lnTo>
                    <a:pt x="5" y="393"/>
                  </a:lnTo>
                  <a:lnTo>
                    <a:pt x="9" y="392"/>
                  </a:lnTo>
                  <a:lnTo>
                    <a:pt x="10" y="390"/>
                  </a:lnTo>
                  <a:lnTo>
                    <a:pt x="10" y="387"/>
                  </a:lnTo>
                  <a:lnTo>
                    <a:pt x="10" y="387"/>
                  </a:lnTo>
                  <a:lnTo>
                    <a:pt x="12" y="382"/>
                  </a:lnTo>
                  <a:lnTo>
                    <a:pt x="14" y="375"/>
                  </a:lnTo>
                  <a:lnTo>
                    <a:pt x="25" y="363"/>
                  </a:lnTo>
                  <a:lnTo>
                    <a:pt x="37" y="350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56" y="325"/>
                  </a:lnTo>
                  <a:lnTo>
                    <a:pt x="69" y="311"/>
                  </a:lnTo>
                  <a:lnTo>
                    <a:pt x="95" y="282"/>
                  </a:lnTo>
                  <a:lnTo>
                    <a:pt x="95" y="282"/>
                  </a:lnTo>
                  <a:lnTo>
                    <a:pt x="119" y="259"/>
                  </a:lnTo>
                  <a:lnTo>
                    <a:pt x="144" y="235"/>
                  </a:lnTo>
                  <a:lnTo>
                    <a:pt x="170" y="213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8" y="183"/>
                  </a:lnTo>
                  <a:lnTo>
                    <a:pt x="220" y="172"/>
                  </a:lnTo>
                  <a:lnTo>
                    <a:pt x="242" y="149"/>
                  </a:lnTo>
                  <a:lnTo>
                    <a:pt x="284" y="102"/>
                  </a:lnTo>
                  <a:lnTo>
                    <a:pt x="284" y="102"/>
                  </a:lnTo>
                  <a:lnTo>
                    <a:pt x="305" y="77"/>
                  </a:lnTo>
                  <a:lnTo>
                    <a:pt x="327" y="51"/>
                  </a:lnTo>
                  <a:lnTo>
                    <a:pt x="340" y="39"/>
                  </a:lnTo>
                  <a:lnTo>
                    <a:pt x="352" y="27"/>
                  </a:lnTo>
                  <a:lnTo>
                    <a:pt x="365" y="18"/>
                  </a:lnTo>
                  <a:lnTo>
                    <a:pt x="379" y="10"/>
                  </a:lnTo>
                  <a:lnTo>
                    <a:pt x="379" y="10"/>
                  </a:lnTo>
                  <a:lnTo>
                    <a:pt x="381" y="9"/>
                  </a:lnTo>
                  <a:lnTo>
                    <a:pt x="382" y="6"/>
                  </a:lnTo>
                  <a:lnTo>
                    <a:pt x="382" y="5"/>
                  </a:lnTo>
                  <a:lnTo>
                    <a:pt x="381" y="2"/>
                  </a:lnTo>
                  <a:lnTo>
                    <a:pt x="378" y="0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chenying0907 756"/>
            <p:cNvSpPr>
              <a:spLocks/>
            </p:cNvSpPr>
            <p:nvPr/>
          </p:nvSpPr>
          <p:spPr bwMode="auto">
            <a:xfrm>
              <a:off x="2279651" y="3287713"/>
              <a:ext cx="139700" cy="149225"/>
            </a:xfrm>
            <a:custGeom>
              <a:avLst/>
              <a:gdLst/>
              <a:ahLst/>
              <a:cxnLst>
                <a:cxn ang="0">
                  <a:pos x="343" y="4"/>
                </a:cxn>
                <a:cxn ang="0">
                  <a:pos x="338" y="13"/>
                </a:cxn>
                <a:cxn ang="0">
                  <a:pos x="312" y="45"/>
                </a:cxn>
                <a:cxn ang="0">
                  <a:pos x="288" y="71"/>
                </a:cxn>
                <a:cxn ang="0">
                  <a:pos x="263" y="97"/>
                </a:cxn>
                <a:cxn ang="0">
                  <a:pos x="161" y="195"/>
                </a:cxn>
                <a:cxn ang="0">
                  <a:pos x="117" y="241"/>
                </a:cxn>
                <a:cxn ang="0">
                  <a:pos x="74" y="288"/>
                </a:cxn>
                <a:cxn ang="0">
                  <a:pos x="65" y="297"/>
                </a:cxn>
                <a:cxn ang="0">
                  <a:pos x="46" y="315"/>
                </a:cxn>
                <a:cxn ang="0">
                  <a:pos x="38" y="326"/>
                </a:cxn>
                <a:cxn ang="0">
                  <a:pos x="24" y="349"/>
                </a:cxn>
                <a:cxn ang="0">
                  <a:pos x="16" y="360"/>
                </a:cxn>
                <a:cxn ang="0">
                  <a:pos x="4" y="365"/>
                </a:cxn>
                <a:cxn ang="0">
                  <a:pos x="3" y="366"/>
                </a:cxn>
                <a:cxn ang="0">
                  <a:pos x="0" y="372"/>
                </a:cxn>
                <a:cxn ang="0">
                  <a:pos x="4" y="375"/>
                </a:cxn>
                <a:cxn ang="0">
                  <a:pos x="12" y="377"/>
                </a:cxn>
                <a:cxn ang="0">
                  <a:pos x="15" y="375"/>
                </a:cxn>
                <a:cxn ang="0">
                  <a:pos x="17" y="373"/>
                </a:cxn>
                <a:cxn ang="0">
                  <a:pos x="28" y="362"/>
                </a:cxn>
                <a:cxn ang="0">
                  <a:pos x="45" y="339"/>
                </a:cxn>
                <a:cxn ang="0">
                  <a:pos x="63" y="315"/>
                </a:cxn>
                <a:cxn ang="0">
                  <a:pos x="89" y="288"/>
                </a:cxn>
                <a:cxn ang="0">
                  <a:pos x="142" y="230"/>
                </a:cxn>
                <a:cxn ang="0">
                  <a:pos x="171" y="203"/>
                </a:cxn>
                <a:cxn ang="0">
                  <a:pos x="198" y="178"/>
                </a:cxn>
                <a:cxn ang="0">
                  <a:pos x="278" y="97"/>
                </a:cxn>
                <a:cxn ang="0">
                  <a:pos x="304" y="72"/>
                </a:cxn>
                <a:cxn ang="0">
                  <a:pos x="328" y="45"/>
                </a:cxn>
                <a:cxn ang="0">
                  <a:pos x="335" y="35"/>
                </a:cxn>
                <a:cxn ang="0">
                  <a:pos x="350" y="17"/>
                </a:cxn>
                <a:cxn ang="0">
                  <a:pos x="354" y="7"/>
                </a:cxn>
                <a:cxn ang="0">
                  <a:pos x="354" y="4"/>
                </a:cxn>
                <a:cxn ang="0">
                  <a:pos x="350" y="0"/>
                </a:cxn>
                <a:cxn ang="0">
                  <a:pos x="345" y="1"/>
                </a:cxn>
                <a:cxn ang="0">
                  <a:pos x="343" y="4"/>
                </a:cxn>
              </a:cxnLst>
              <a:rect l="0" t="0" r="r" b="b"/>
              <a:pathLst>
                <a:path w="354" h="377">
                  <a:moveTo>
                    <a:pt x="343" y="4"/>
                  </a:moveTo>
                  <a:lnTo>
                    <a:pt x="343" y="4"/>
                  </a:lnTo>
                  <a:lnTo>
                    <a:pt x="342" y="8"/>
                  </a:lnTo>
                  <a:lnTo>
                    <a:pt x="338" y="13"/>
                  </a:lnTo>
                  <a:lnTo>
                    <a:pt x="329" y="25"/>
                  </a:lnTo>
                  <a:lnTo>
                    <a:pt x="312" y="45"/>
                  </a:lnTo>
                  <a:lnTo>
                    <a:pt x="312" y="45"/>
                  </a:lnTo>
                  <a:lnTo>
                    <a:pt x="288" y="71"/>
                  </a:lnTo>
                  <a:lnTo>
                    <a:pt x="263" y="97"/>
                  </a:lnTo>
                  <a:lnTo>
                    <a:pt x="263" y="97"/>
                  </a:lnTo>
                  <a:lnTo>
                    <a:pt x="212" y="147"/>
                  </a:lnTo>
                  <a:lnTo>
                    <a:pt x="161" y="195"/>
                  </a:lnTo>
                  <a:lnTo>
                    <a:pt x="161" y="195"/>
                  </a:lnTo>
                  <a:lnTo>
                    <a:pt x="117" y="241"/>
                  </a:lnTo>
                  <a:lnTo>
                    <a:pt x="96" y="263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65" y="297"/>
                  </a:lnTo>
                  <a:lnTo>
                    <a:pt x="55" y="306"/>
                  </a:lnTo>
                  <a:lnTo>
                    <a:pt x="46" y="315"/>
                  </a:lnTo>
                  <a:lnTo>
                    <a:pt x="38" y="326"/>
                  </a:lnTo>
                  <a:lnTo>
                    <a:pt x="38" y="326"/>
                  </a:lnTo>
                  <a:lnTo>
                    <a:pt x="32" y="336"/>
                  </a:lnTo>
                  <a:lnTo>
                    <a:pt x="24" y="349"/>
                  </a:lnTo>
                  <a:lnTo>
                    <a:pt x="20" y="355"/>
                  </a:lnTo>
                  <a:lnTo>
                    <a:pt x="16" y="360"/>
                  </a:lnTo>
                  <a:lnTo>
                    <a:pt x="11" y="362"/>
                  </a:lnTo>
                  <a:lnTo>
                    <a:pt x="4" y="365"/>
                  </a:lnTo>
                  <a:lnTo>
                    <a:pt x="4" y="365"/>
                  </a:lnTo>
                  <a:lnTo>
                    <a:pt x="3" y="366"/>
                  </a:lnTo>
                  <a:lnTo>
                    <a:pt x="2" y="368"/>
                  </a:lnTo>
                  <a:lnTo>
                    <a:pt x="0" y="372"/>
                  </a:lnTo>
                  <a:lnTo>
                    <a:pt x="2" y="374"/>
                  </a:lnTo>
                  <a:lnTo>
                    <a:pt x="4" y="375"/>
                  </a:lnTo>
                  <a:lnTo>
                    <a:pt x="6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5" y="375"/>
                  </a:lnTo>
                  <a:lnTo>
                    <a:pt x="17" y="373"/>
                  </a:lnTo>
                  <a:lnTo>
                    <a:pt x="17" y="373"/>
                  </a:lnTo>
                  <a:lnTo>
                    <a:pt x="23" y="368"/>
                  </a:lnTo>
                  <a:lnTo>
                    <a:pt x="28" y="362"/>
                  </a:lnTo>
                  <a:lnTo>
                    <a:pt x="28" y="362"/>
                  </a:lnTo>
                  <a:lnTo>
                    <a:pt x="45" y="339"/>
                  </a:lnTo>
                  <a:lnTo>
                    <a:pt x="53" y="327"/>
                  </a:lnTo>
                  <a:lnTo>
                    <a:pt x="63" y="315"/>
                  </a:lnTo>
                  <a:lnTo>
                    <a:pt x="63" y="315"/>
                  </a:lnTo>
                  <a:lnTo>
                    <a:pt x="89" y="288"/>
                  </a:lnTo>
                  <a:lnTo>
                    <a:pt x="116" y="258"/>
                  </a:lnTo>
                  <a:lnTo>
                    <a:pt x="142" y="230"/>
                  </a:lnTo>
                  <a:lnTo>
                    <a:pt x="155" y="216"/>
                  </a:lnTo>
                  <a:lnTo>
                    <a:pt x="171" y="203"/>
                  </a:lnTo>
                  <a:lnTo>
                    <a:pt x="171" y="203"/>
                  </a:lnTo>
                  <a:lnTo>
                    <a:pt x="198" y="178"/>
                  </a:lnTo>
                  <a:lnTo>
                    <a:pt x="225" y="152"/>
                  </a:lnTo>
                  <a:lnTo>
                    <a:pt x="278" y="97"/>
                  </a:lnTo>
                  <a:lnTo>
                    <a:pt x="278" y="97"/>
                  </a:lnTo>
                  <a:lnTo>
                    <a:pt x="304" y="72"/>
                  </a:lnTo>
                  <a:lnTo>
                    <a:pt x="316" y="59"/>
                  </a:lnTo>
                  <a:lnTo>
                    <a:pt x="328" y="45"/>
                  </a:lnTo>
                  <a:lnTo>
                    <a:pt x="328" y="45"/>
                  </a:lnTo>
                  <a:lnTo>
                    <a:pt x="335" y="35"/>
                  </a:lnTo>
                  <a:lnTo>
                    <a:pt x="343" y="26"/>
                  </a:lnTo>
                  <a:lnTo>
                    <a:pt x="350" y="17"/>
                  </a:lnTo>
                  <a:lnTo>
                    <a:pt x="352" y="12"/>
                  </a:lnTo>
                  <a:lnTo>
                    <a:pt x="354" y="7"/>
                  </a:lnTo>
                  <a:lnTo>
                    <a:pt x="354" y="7"/>
                  </a:lnTo>
                  <a:lnTo>
                    <a:pt x="354" y="4"/>
                  </a:lnTo>
                  <a:lnTo>
                    <a:pt x="354" y="3"/>
                  </a:lnTo>
                  <a:lnTo>
                    <a:pt x="350" y="0"/>
                  </a:lnTo>
                  <a:lnTo>
                    <a:pt x="346" y="0"/>
                  </a:lnTo>
                  <a:lnTo>
                    <a:pt x="345" y="1"/>
                  </a:lnTo>
                  <a:lnTo>
                    <a:pt x="343" y="4"/>
                  </a:lnTo>
                  <a:lnTo>
                    <a:pt x="34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chenying0907 757"/>
            <p:cNvSpPr>
              <a:spLocks/>
            </p:cNvSpPr>
            <p:nvPr/>
          </p:nvSpPr>
          <p:spPr bwMode="auto">
            <a:xfrm>
              <a:off x="2127251" y="3116263"/>
              <a:ext cx="30163" cy="349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61" y="1"/>
                </a:cxn>
                <a:cxn ang="0">
                  <a:pos x="57" y="4"/>
                </a:cxn>
                <a:cxn ang="0">
                  <a:pos x="51" y="9"/>
                </a:cxn>
                <a:cxn ang="0">
                  <a:pos x="45" y="17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1" y="38"/>
                </a:cxn>
                <a:cxn ang="0">
                  <a:pos x="20" y="51"/>
                </a:cxn>
                <a:cxn ang="0">
                  <a:pos x="11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9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9" y="85"/>
                </a:cxn>
                <a:cxn ang="0">
                  <a:pos x="13" y="83"/>
                </a:cxn>
                <a:cxn ang="0">
                  <a:pos x="14" y="80"/>
                </a:cxn>
                <a:cxn ang="0">
                  <a:pos x="15" y="76"/>
                </a:cxn>
                <a:cxn ang="0">
                  <a:pos x="15" y="76"/>
                </a:cxn>
                <a:cxn ang="0">
                  <a:pos x="30" y="60"/>
                </a:cxn>
                <a:cxn ang="0">
                  <a:pos x="41" y="43"/>
                </a:cxn>
                <a:cxn ang="0">
                  <a:pos x="41" y="43"/>
                </a:cxn>
                <a:cxn ang="0">
                  <a:pos x="53" y="25"/>
                </a:cxn>
                <a:cxn ang="0">
                  <a:pos x="61" y="16"/>
                </a:cxn>
                <a:cxn ang="0">
                  <a:pos x="65" y="13"/>
                </a:cxn>
                <a:cxn ang="0">
                  <a:pos x="69" y="12"/>
                </a:cxn>
                <a:cxn ang="0">
                  <a:pos x="69" y="12"/>
                </a:cxn>
                <a:cxn ang="0">
                  <a:pos x="71" y="11"/>
                </a:cxn>
                <a:cxn ang="0">
                  <a:pos x="73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73" h="86">
                  <a:moveTo>
                    <a:pt x="66" y="0"/>
                  </a:moveTo>
                  <a:lnTo>
                    <a:pt x="66" y="0"/>
                  </a:lnTo>
                  <a:lnTo>
                    <a:pt x="61" y="1"/>
                  </a:lnTo>
                  <a:lnTo>
                    <a:pt x="57" y="4"/>
                  </a:lnTo>
                  <a:lnTo>
                    <a:pt x="51" y="9"/>
                  </a:lnTo>
                  <a:lnTo>
                    <a:pt x="45" y="1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1" y="38"/>
                  </a:lnTo>
                  <a:lnTo>
                    <a:pt x="20" y="51"/>
                  </a:lnTo>
                  <a:lnTo>
                    <a:pt x="11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9" y="85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30" y="60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53" y="25"/>
                  </a:lnTo>
                  <a:lnTo>
                    <a:pt x="61" y="16"/>
                  </a:lnTo>
                  <a:lnTo>
                    <a:pt x="65" y="13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1"/>
                  </a:lnTo>
                  <a:lnTo>
                    <a:pt x="73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chenying0907 758"/>
            <p:cNvSpPr>
              <a:spLocks/>
            </p:cNvSpPr>
            <p:nvPr/>
          </p:nvSpPr>
          <p:spPr bwMode="auto">
            <a:xfrm>
              <a:off x="2201863" y="3116263"/>
              <a:ext cx="23813" cy="25400"/>
            </a:xfrm>
            <a:custGeom>
              <a:avLst/>
              <a:gdLst/>
              <a:ahLst/>
              <a:cxnLst>
                <a:cxn ang="0">
                  <a:pos x="49" y="1"/>
                </a:cxn>
                <a:cxn ang="0">
                  <a:pos x="49" y="1"/>
                </a:cxn>
                <a:cxn ang="0">
                  <a:pos x="34" y="12"/>
                </a:cxn>
                <a:cxn ang="0">
                  <a:pos x="21" y="25"/>
                </a:cxn>
                <a:cxn ang="0">
                  <a:pos x="14" y="32"/>
                </a:cxn>
                <a:cxn ang="0">
                  <a:pos x="9" y="39"/>
                </a:cxn>
                <a:cxn ang="0">
                  <a:pos x="5" y="47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5" y="51"/>
                </a:cxn>
                <a:cxn ang="0">
                  <a:pos x="19" y="45"/>
                </a:cxn>
                <a:cxn ang="0">
                  <a:pos x="30" y="32"/>
                </a:cxn>
                <a:cxn ang="0">
                  <a:pos x="41" y="21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3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</a:cxnLst>
              <a:rect l="0" t="0" r="r" b="b"/>
              <a:pathLst>
                <a:path w="57" h="63">
                  <a:moveTo>
                    <a:pt x="49" y="1"/>
                  </a:moveTo>
                  <a:lnTo>
                    <a:pt x="49" y="1"/>
                  </a:lnTo>
                  <a:lnTo>
                    <a:pt x="34" y="12"/>
                  </a:lnTo>
                  <a:lnTo>
                    <a:pt x="21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5" y="51"/>
                  </a:lnTo>
                  <a:lnTo>
                    <a:pt x="19" y="45"/>
                  </a:lnTo>
                  <a:lnTo>
                    <a:pt x="30" y="32"/>
                  </a:lnTo>
                  <a:lnTo>
                    <a:pt x="41" y="2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chenying0907 759"/>
            <p:cNvSpPr>
              <a:spLocks/>
            </p:cNvSpPr>
            <p:nvPr/>
          </p:nvSpPr>
          <p:spPr bwMode="auto">
            <a:xfrm>
              <a:off x="2263776" y="3103563"/>
              <a:ext cx="25400" cy="3651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36" y="22"/>
                </a:cxn>
                <a:cxn ang="0">
                  <a:pos x="21" y="41"/>
                </a:cxn>
                <a:cxn ang="0">
                  <a:pos x="13" y="51"/>
                </a:cxn>
                <a:cxn ang="0">
                  <a:pos x="8" y="60"/>
                </a:cxn>
                <a:cxn ang="0">
                  <a:pos x="3" y="7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9"/>
                </a:cxn>
                <a:cxn ang="0">
                  <a:pos x="4" y="92"/>
                </a:cxn>
                <a:cxn ang="0">
                  <a:pos x="8" y="90"/>
                </a:cxn>
                <a:cxn ang="0">
                  <a:pos x="9" y="89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13" y="76"/>
                </a:cxn>
                <a:cxn ang="0">
                  <a:pos x="19" y="64"/>
                </a:cxn>
                <a:cxn ang="0">
                  <a:pos x="25" y="55"/>
                </a:cxn>
                <a:cxn ang="0">
                  <a:pos x="32" y="45"/>
                </a:cxn>
                <a:cxn ang="0">
                  <a:pos x="46" y="26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63" h="92">
                  <a:moveTo>
                    <a:pt x="51" y="3"/>
                  </a:moveTo>
                  <a:lnTo>
                    <a:pt x="51" y="3"/>
                  </a:lnTo>
                  <a:lnTo>
                    <a:pt x="36" y="22"/>
                  </a:lnTo>
                  <a:lnTo>
                    <a:pt x="21" y="41"/>
                  </a:lnTo>
                  <a:lnTo>
                    <a:pt x="13" y="51"/>
                  </a:lnTo>
                  <a:lnTo>
                    <a:pt x="8" y="60"/>
                  </a:lnTo>
                  <a:lnTo>
                    <a:pt x="3" y="7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2"/>
                  </a:lnTo>
                  <a:lnTo>
                    <a:pt x="8" y="90"/>
                  </a:lnTo>
                  <a:lnTo>
                    <a:pt x="9" y="89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13" y="76"/>
                  </a:lnTo>
                  <a:lnTo>
                    <a:pt x="19" y="64"/>
                  </a:lnTo>
                  <a:lnTo>
                    <a:pt x="25" y="55"/>
                  </a:lnTo>
                  <a:lnTo>
                    <a:pt x="32" y="45"/>
                  </a:lnTo>
                  <a:lnTo>
                    <a:pt x="46" y="26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chenying0907 760"/>
            <p:cNvSpPr>
              <a:spLocks/>
            </p:cNvSpPr>
            <p:nvPr/>
          </p:nvSpPr>
          <p:spPr bwMode="auto">
            <a:xfrm>
              <a:off x="2312988" y="3111500"/>
              <a:ext cx="20638" cy="31750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1" y="3"/>
                </a:cxn>
                <a:cxn ang="0">
                  <a:pos x="35" y="11"/>
                </a:cxn>
                <a:cxn ang="0">
                  <a:pos x="30" y="19"/>
                </a:cxn>
                <a:cxn ang="0">
                  <a:pos x="20" y="37"/>
                </a:cxn>
                <a:cxn ang="0">
                  <a:pos x="11" y="55"/>
                </a:cxn>
                <a:cxn ang="0">
                  <a:pos x="6" y="63"/>
                </a:cxn>
                <a:cxn ang="0">
                  <a:pos x="1" y="72"/>
                </a:cxn>
                <a:cxn ang="0">
                  <a:pos x="1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9"/>
                </a:cxn>
                <a:cxn ang="0">
                  <a:pos x="2" y="80"/>
                </a:cxn>
                <a:cxn ang="0">
                  <a:pos x="7" y="80"/>
                </a:cxn>
                <a:cxn ang="0">
                  <a:pos x="9" y="80"/>
                </a:cxn>
                <a:cxn ang="0">
                  <a:pos x="11" y="78"/>
                </a:cxn>
                <a:cxn ang="0">
                  <a:pos x="11" y="78"/>
                </a:cxn>
                <a:cxn ang="0">
                  <a:pos x="17" y="70"/>
                </a:cxn>
                <a:cxn ang="0">
                  <a:pos x="20" y="62"/>
                </a:cxn>
                <a:cxn ang="0">
                  <a:pos x="30" y="44"/>
                </a:cxn>
                <a:cxn ang="0">
                  <a:pos x="39" y="27"/>
                </a:cxn>
                <a:cxn ang="0">
                  <a:pos x="44" y="19"/>
                </a:cxn>
                <a:cxn ang="0">
                  <a:pos x="49" y="11"/>
                </a:cxn>
                <a:cxn ang="0">
                  <a:pos x="49" y="11"/>
                </a:cxn>
                <a:cxn ang="0">
                  <a:pos x="51" y="8"/>
                </a:cxn>
                <a:cxn ang="0">
                  <a:pos x="52" y="7"/>
                </a:cxn>
                <a:cxn ang="0">
                  <a:pos x="49" y="3"/>
                </a:cxn>
                <a:cxn ang="0">
                  <a:pos x="45" y="0"/>
                </a:cxn>
                <a:cxn ang="0">
                  <a:pos x="44" y="2"/>
                </a:cxn>
                <a:cxn ang="0">
                  <a:pos x="41" y="3"/>
                </a:cxn>
                <a:cxn ang="0">
                  <a:pos x="41" y="3"/>
                </a:cxn>
              </a:cxnLst>
              <a:rect l="0" t="0" r="r" b="b"/>
              <a:pathLst>
                <a:path w="52" h="80">
                  <a:moveTo>
                    <a:pt x="41" y="3"/>
                  </a:moveTo>
                  <a:lnTo>
                    <a:pt x="41" y="3"/>
                  </a:lnTo>
                  <a:lnTo>
                    <a:pt x="35" y="11"/>
                  </a:lnTo>
                  <a:lnTo>
                    <a:pt x="30" y="19"/>
                  </a:lnTo>
                  <a:lnTo>
                    <a:pt x="20" y="37"/>
                  </a:lnTo>
                  <a:lnTo>
                    <a:pt x="11" y="55"/>
                  </a:lnTo>
                  <a:lnTo>
                    <a:pt x="6" y="63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9"/>
                  </a:lnTo>
                  <a:lnTo>
                    <a:pt x="2" y="80"/>
                  </a:lnTo>
                  <a:lnTo>
                    <a:pt x="7" y="80"/>
                  </a:lnTo>
                  <a:lnTo>
                    <a:pt x="9" y="80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0" y="62"/>
                  </a:lnTo>
                  <a:lnTo>
                    <a:pt x="30" y="44"/>
                  </a:lnTo>
                  <a:lnTo>
                    <a:pt x="39" y="27"/>
                  </a:lnTo>
                  <a:lnTo>
                    <a:pt x="44" y="19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51" y="8"/>
                  </a:lnTo>
                  <a:lnTo>
                    <a:pt x="52" y="7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4" y="2"/>
                  </a:lnTo>
                  <a:lnTo>
                    <a:pt x="41" y="3"/>
                  </a:lnTo>
                  <a:lnTo>
                    <a:pt x="4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chenying0907 761"/>
            <p:cNvSpPr>
              <a:spLocks/>
            </p:cNvSpPr>
            <p:nvPr/>
          </p:nvSpPr>
          <p:spPr bwMode="auto">
            <a:xfrm>
              <a:off x="2360613" y="3116263"/>
              <a:ext cx="25400" cy="30163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39" y="17"/>
                </a:cxn>
                <a:cxn ang="0">
                  <a:pos x="25" y="32"/>
                </a:cxn>
                <a:cxn ang="0">
                  <a:pos x="12" y="49"/>
                </a:cxn>
                <a:cxn ang="0">
                  <a:pos x="1" y="66"/>
                </a:cxn>
                <a:cxn ang="0">
                  <a:pos x="1" y="66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4" y="73"/>
                </a:cxn>
                <a:cxn ang="0">
                  <a:pos x="8" y="75"/>
                </a:cxn>
                <a:cxn ang="0">
                  <a:pos x="9" y="73"/>
                </a:cxn>
                <a:cxn ang="0">
                  <a:pos x="10" y="72"/>
                </a:cxn>
                <a:cxn ang="0">
                  <a:pos x="10" y="72"/>
                </a:cxn>
                <a:cxn ang="0">
                  <a:pos x="21" y="55"/>
                </a:cxn>
                <a:cxn ang="0">
                  <a:pos x="34" y="39"/>
                </a:cxn>
                <a:cxn ang="0">
                  <a:pos x="47" y="24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1" y="3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3" h="75">
                  <a:moveTo>
                    <a:pt x="53" y="1"/>
                  </a:moveTo>
                  <a:lnTo>
                    <a:pt x="53" y="1"/>
                  </a:lnTo>
                  <a:lnTo>
                    <a:pt x="39" y="17"/>
                  </a:lnTo>
                  <a:lnTo>
                    <a:pt x="25" y="32"/>
                  </a:lnTo>
                  <a:lnTo>
                    <a:pt x="12" y="4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4" y="73"/>
                  </a:lnTo>
                  <a:lnTo>
                    <a:pt x="8" y="75"/>
                  </a:lnTo>
                  <a:lnTo>
                    <a:pt x="9" y="73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21" y="55"/>
                  </a:lnTo>
                  <a:lnTo>
                    <a:pt x="34" y="39"/>
                  </a:lnTo>
                  <a:lnTo>
                    <a:pt x="47" y="24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chenying0907 762"/>
            <p:cNvSpPr>
              <a:spLocks/>
            </p:cNvSpPr>
            <p:nvPr/>
          </p:nvSpPr>
          <p:spPr bwMode="auto">
            <a:xfrm>
              <a:off x="2403476" y="3119438"/>
              <a:ext cx="23813" cy="31750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36" y="19"/>
                </a:cxn>
                <a:cxn ang="0">
                  <a:pos x="24" y="36"/>
                </a:cxn>
                <a:cxn ang="0">
                  <a:pos x="12" y="52"/>
                </a:cxn>
                <a:cxn ang="0">
                  <a:pos x="2" y="70"/>
                </a:cxn>
                <a:cxn ang="0">
                  <a:pos x="2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4" y="78"/>
                </a:cxn>
                <a:cxn ang="0">
                  <a:pos x="8" y="79"/>
                </a:cxn>
                <a:cxn ang="0">
                  <a:pos x="10" y="78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21" y="59"/>
                </a:cxn>
                <a:cxn ang="0">
                  <a:pos x="33" y="42"/>
                </a:cxn>
                <a:cxn ang="0">
                  <a:pos x="46" y="25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5"/>
                </a:cxn>
                <a:cxn ang="0">
                  <a:pos x="57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79">
                  <a:moveTo>
                    <a:pt x="48" y="2"/>
                  </a:moveTo>
                  <a:lnTo>
                    <a:pt x="48" y="2"/>
                  </a:lnTo>
                  <a:lnTo>
                    <a:pt x="36" y="19"/>
                  </a:lnTo>
                  <a:lnTo>
                    <a:pt x="24" y="36"/>
                  </a:lnTo>
                  <a:lnTo>
                    <a:pt x="12" y="5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4" y="78"/>
                  </a:lnTo>
                  <a:lnTo>
                    <a:pt x="8" y="79"/>
                  </a:lnTo>
                  <a:lnTo>
                    <a:pt x="10" y="78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21" y="59"/>
                  </a:lnTo>
                  <a:lnTo>
                    <a:pt x="33" y="42"/>
                  </a:lnTo>
                  <a:lnTo>
                    <a:pt x="46" y="2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5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chenying0907 763"/>
            <p:cNvSpPr>
              <a:spLocks/>
            </p:cNvSpPr>
            <p:nvPr/>
          </p:nvSpPr>
          <p:spPr bwMode="auto">
            <a:xfrm>
              <a:off x="2444751" y="3127375"/>
              <a:ext cx="17463" cy="25400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1"/>
                </a:cxn>
                <a:cxn ang="0">
                  <a:pos x="25" y="13"/>
                </a:cxn>
                <a:cxn ang="0">
                  <a:pos x="15" y="26"/>
                </a:cxn>
                <a:cxn ang="0">
                  <a:pos x="8" y="40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2" y="61"/>
                </a:cxn>
                <a:cxn ang="0">
                  <a:pos x="6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7" y="47"/>
                </a:cxn>
                <a:cxn ang="0">
                  <a:pos x="25" y="34"/>
                </a:cxn>
                <a:cxn ang="0">
                  <a:pos x="34" y="21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5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44" h="63">
                  <a:moveTo>
                    <a:pt x="35" y="1"/>
                  </a:moveTo>
                  <a:lnTo>
                    <a:pt x="35" y="1"/>
                  </a:lnTo>
                  <a:lnTo>
                    <a:pt x="25" y="13"/>
                  </a:lnTo>
                  <a:lnTo>
                    <a:pt x="15" y="26"/>
                  </a:lnTo>
                  <a:lnTo>
                    <a:pt x="8" y="4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6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7" y="47"/>
                  </a:lnTo>
                  <a:lnTo>
                    <a:pt x="25" y="34"/>
                  </a:lnTo>
                  <a:lnTo>
                    <a:pt x="34" y="2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5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chenying0907 764"/>
            <p:cNvSpPr>
              <a:spLocks/>
            </p:cNvSpPr>
            <p:nvPr/>
          </p:nvSpPr>
          <p:spPr bwMode="auto">
            <a:xfrm>
              <a:off x="2492376" y="3130550"/>
              <a:ext cx="17463" cy="23813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4" y="9"/>
                </a:cxn>
                <a:cxn ang="0">
                  <a:pos x="31" y="12"/>
                </a:cxn>
                <a:cxn ang="0">
                  <a:pos x="26" y="17"/>
                </a:cxn>
                <a:cxn ang="0">
                  <a:pos x="26" y="17"/>
                </a:cxn>
                <a:cxn ang="0">
                  <a:pos x="21" y="22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3" y="34"/>
                </a:cxn>
                <a:cxn ang="0">
                  <a:pos x="9" y="41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8" y="63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4" y="55"/>
                </a:cxn>
                <a:cxn ang="0">
                  <a:pos x="18" y="47"/>
                </a:cxn>
                <a:cxn ang="0">
                  <a:pos x="22" y="39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33" y="26"/>
                </a:cxn>
                <a:cxn ang="0">
                  <a:pos x="39" y="20"/>
                </a:cxn>
                <a:cxn ang="0">
                  <a:pos x="39" y="20"/>
                </a:cxn>
                <a:cxn ang="0">
                  <a:pos x="42" y="17"/>
                </a:cxn>
                <a:cxn ang="0">
                  <a:pos x="44" y="15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4" y="3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6" y="3"/>
                </a:cxn>
                <a:cxn ang="0">
                  <a:pos x="35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63">
                  <a:moveTo>
                    <a:pt x="34" y="7"/>
                  </a:moveTo>
                  <a:lnTo>
                    <a:pt x="34" y="7"/>
                  </a:lnTo>
                  <a:lnTo>
                    <a:pt x="34" y="9"/>
                  </a:lnTo>
                  <a:lnTo>
                    <a:pt x="31" y="1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1" y="22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1"/>
                  </a:lnTo>
                  <a:lnTo>
                    <a:pt x="6" y="47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4" y="55"/>
                  </a:lnTo>
                  <a:lnTo>
                    <a:pt x="18" y="47"/>
                  </a:lnTo>
                  <a:lnTo>
                    <a:pt x="22" y="39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33" y="2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3"/>
                  </a:lnTo>
                  <a:lnTo>
                    <a:pt x="35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chenying0907 765"/>
            <p:cNvSpPr>
              <a:spLocks noEditPoints="1"/>
            </p:cNvSpPr>
            <p:nvPr/>
          </p:nvSpPr>
          <p:spPr bwMode="auto">
            <a:xfrm>
              <a:off x="2100263" y="3162300"/>
              <a:ext cx="431800" cy="323850"/>
            </a:xfrm>
            <a:custGeom>
              <a:avLst/>
              <a:gdLst/>
              <a:ahLst/>
              <a:cxnLst>
                <a:cxn ang="0">
                  <a:pos x="1080" y="117"/>
                </a:cxn>
                <a:cxn ang="0">
                  <a:pos x="1070" y="72"/>
                </a:cxn>
                <a:cxn ang="0">
                  <a:pos x="1044" y="36"/>
                </a:cxn>
                <a:cxn ang="0">
                  <a:pos x="1010" y="20"/>
                </a:cxn>
                <a:cxn ang="0">
                  <a:pos x="927" y="12"/>
                </a:cxn>
                <a:cxn ang="0">
                  <a:pos x="675" y="7"/>
                </a:cxn>
                <a:cxn ang="0">
                  <a:pos x="459" y="5"/>
                </a:cxn>
                <a:cxn ang="0">
                  <a:pos x="241" y="0"/>
                </a:cxn>
                <a:cxn ang="0">
                  <a:pos x="110" y="4"/>
                </a:cxn>
                <a:cxn ang="0">
                  <a:pos x="59" y="15"/>
                </a:cxn>
                <a:cxn ang="0">
                  <a:pos x="25" y="38"/>
                </a:cxn>
                <a:cxn ang="0">
                  <a:pos x="5" y="75"/>
                </a:cxn>
                <a:cxn ang="0">
                  <a:pos x="0" y="127"/>
                </a:cxn>
                <a:cxn ang="0">
                  <a:pos x="0" y="658"/>
                </a:cxn>
                <a:cxn ang="0">
                  <a:pos x="0" y="671"/>
                </a:cxn>
                <a:cxn ang="0">
                  <a:pos x="5" y="723"/>
                </a:cxn>
                <a:cxn ang="0">
                  <a:pos x="25" y="760"/>
                </a:cxn>
                <a:cxn ang="0">
                  <a:pos x="59" y="784"/>
                </a:cxn>
                <a:cxn ang="0">
                  <a:pos x="110" y="795"/>
                </a:cxn>
                <a:cxn ang="0">
                  <a:pos x="306" y="806"/>
                </a:cxn>
                <a:cxn ang="0">
                  <a:pos x="592" y="814"/>
                </a:cxn>
                <a:cxn ang="0">
                  <a:pos x="930" y="814"/>
                </a:cxn>
                <a:cxn ang="0">
                  <a:pos x="1011" y="806"/>
                </a:cxn>
                <a:cxn ang="0">
                  <a:pos x="1045" y="790"/>
                </a:cxn>
                <a:cxn ang="0">
                  <a:pos x="1073" y="754"/>
                </a:cxn>
                <a:cxn ang="0">
                  <a:pos x="1082" y="709"/>
                </a:cxn>
                <a:cxn ang="0">
                  <a:pos x="1082" y="688"/>
                </a:cxn>
                <a:cxn ang="0">
                  <a:pos x="1079" y="670"/>
                </a:cxn>
                <a:cxn ang="0">
                  <a:pos x="1084" y="589"/>
                </a:cxn>
                <a:cxn ang="0">
                  <a:pos x="1087" y="501"/>
                </a:cxn>
                <a:cxn ang="0">
                  <a:pos x="1084" y="285"/>
                </a:cxn>
                <a:cxn ang="0">
                  <a:pos x="1023" y="751"/>
                </a:cxn>
                <a:cxn ang="0">
                  <a:pos x="970" y="765"/>
                </a:cxn>
                <a:cxn ang="0">
                  <a:pos x="859" y="771"/>
                </a:cxn>
                <a:cxn ang="0">
                  <a:pos x="590" y="769"/>
                </a:cxn>
                <a:cxn ang="0">
                  <a:pos x="364" y="757"/>
                </a:cxn>
                <a:cxn ang="0">
                  <a:pos x="209" y="751"/>
                </a:cxn>
                <a:cxn ang="0">
                  <a:pos x="93" y="747"/>
                </a:cxn>
                <a:cxn ang="0">
                  <a:pos x="57" y="729"/>
                </a:cxn>
                <a:cxn ang="0">
                  <a:pos x="46" y="687"/>
                </a:cxn>
                <a:cxn ang="0">
                  <a:pos x="44" y="665"/>
                </a:cxn>
                <a:cxn ang="0">
                  <a:pos x="46" y="128"/>
                </a:cxn>
                <a:cxn ang="0">
                  <a:pos x="46" y="113"/>
                </a:cxn>
                <a:cxn ang="0">
                  <a:pos x="57" y="70"/>
                </a:cxn>
                <a:cxn ang="0">
                  <a:pos x="93" y="53"/>
                </a:cxn>
                <a:cxn ang="0">
                  <a:pos x="209" y="47"/>
                </a:cxn>
                <a:cxn ang="0">
                  <a:pos x="435" y="51"/>
                </a:cxn>
                <a:cxn ang="0">
                  <a:pos x="540" y="49"/>
                </a:cxn>
                <a:cxn ang="0">
                  <a:pos x="827" y="55"/>
                </a:cxn>
                <a:cxn ang="0">
                  <a:pos x="951" y="60"/>
                </a:cxn>
                <a:cxn ang="0">
                  <a:pos x="1004" y="70"/>
                </a:cxn>
                <a:cxn ang="0">
                  <a:pos x="1029" y="84"/>
                </a:cxn>
                <a:cxn ang="0">
                  <a:pos x="1036" y="126"/>
                </a:cxn>
                <a:cxn ang="0">
                  <a:pos x="1036" y="202"/>
                </a:cxn>
                <a:cxn ang="0">
                  <a:pos x="1044" y="489"/>
                </a:cxn>
                <a:cxn ang="0">
                  <a:pos x="1039" y="578"/>
                </a:cxn>
                <a:cxn ang="0">
                  <a:pos x="1035" y="672"/>
                </a:cxn>
                <a:cxn ang="0">
                  <a:pos x="1036" y="712"/>
                </a:cxn>
                <a:cxn ang="0">
                  <a:pos x="1028" y="747"/>
                </a:cxn>
              </a:cxnLst>
              <a:rect l="0" t="0" r="r" b="b"/>
              <a:pathLst>
                <a:path w="1088" h="815">
                  <a:moveTo>
                    <a:pt x="1080" y="128"/>
                  </a:moveTo>
                  <a:lnTo>
                    <a:pt x="1080" y="128"/>
                  </a:lnTo>
                  <a:lnTo>
                    <a:pt x="1082" y="123"/>
                  </a:lnTo>
                  <a:lnTo>
                    <a:pt x="1080" y="117"/>
                  </a:lnTo>
                  <a:lnTo>
                    <a:pt x="1080" y="117"/>
                  </a:lnTo>
                  <a:lnTo>
                    <a:pt x="1076" y="104"/>
                  </a:lnTo>
                  <a:lnTo>
                    <a:pt x="1074" y="93"/>
                  </a:lnTo>
                  <a:lnTo>
                    <a:pt x="1070" y="72"/>
                  </a:lnTo>
                  <a:lnTo>
                    <a:pt x="1067" y="63"/>
                  </a:lnTo>
                  <a:lnTo>
                    <a:pt x="1062" y="54"/>
                  </a:lnTo>
                  <a:lnTo>
                    <a:pt x="1054" y="45"/>
                  </a:lnTo>
                  <a:lnTo>
                    <a:pt x="1044" y="36"/>
                  </a:lnTo>
                  <a:lnTo>
                    <a:pt x="1044" y="36"/>
                  </a:lnTo>
                  <a:lnTo>
                    <a:pt x="1036" y="32"/>
                  </a:lnTo>
                  <a:lnTo>
                    <a:pt x="1028" y="26"/>
                  </a:lnTo>
                  <a:lnTo>
                    <a:pt x="1010" y="20"/>
                  </a:lnTo>
                  <a:lnTo>
                    <a:pt x="990" y="16"/>
                  </a:lnTo>
                  <a:lnTo>
                    <a:pt x="969" y="13"/>
                  </a:lnTo>
                  <a:lnTo>
                    <a:pt x="948" y="13"/>
                  </a:lnTo>
                  <a:lnTo>
                    <a:pt x="927" y="12"/>
                  </a:lnTo>
                  <a:lnTo>
                    <a:pt x="891" y="13"/>
                  </a:lnTo>
                  <a:lnTo>
                    <a:pt x="891" y="13"/>
                  </a:lnTo>
                  <a:lnTo>
                    <a:pt x="793" y="11"/>
                  </a:lnTo>
                  <a:lnTo>
                    <a:pt x="675" y="7"/>
                  </a:lnTo>
                  <a:lnTo>
                    <a:pt x="556" y="4"/>
                  </a:lnTo>
                  <a:lnTo>
                    <a:pt x="503" y="4"/>
                  </a:lnTo>
                  <a:lnTo>
                    <a:pt x="459" y="5"/>
                  </a:lnTo>
                  <a:lnTo>
                    <a:pt x="459" y="5"/>
                  </a:lnTo>
                  <a:lnTo>
                    <a:pt x="416" y="5"/>
                  </a:lnTo>
                  <a:lnTo>
                    <a:pt x="371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197" y="0"/>
                  </a:lnTo>
                  <a:lnTo>
                    <a:pt x="153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95" y="5"/>
                  </a:lnTo>
                  <a:lnTo>
                    <a:pt x="82" y="8"/>
                  </a:lnTo>
                  <a:lnTo>
                    <a:pt x="69" y="11"/>
                  </a:lnTo>
                  <a:lnTo>
                    <a:pt x="59" y="15"/>
                  </a:lnTo>
                  <a:lnTo>
                    <a:pt x="48" y="20"/>
                  </a:lnTo>
                  <a:lnTo>
                    <a:pt x="39" y="25"/>
                  </a:lnTo>
                  <a:lnTo>
                    <a:pt x="31" y="32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3" y="87"/>
                  </a:lnTo>
                  <a:lnTo>
                    <a:pt x="1" y="10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65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1" y="699"/>
                  </a:lnTo>
                  <a:lnTo>
                    <a:pt x="3" y="712"/>
                  </a:lnTo>
                  <a:lnTo>
                    <a:pt x="5" y="723"/>
                  </a:lnTo>
                  <a:lnTo>
                    <a:pt x="9" y="734"/>
                  </a:lnTo>
                  <a:lnTo>
                    <a:pt x="13" y="743"/>
                  </a:lnTo>
                  <a:lnTo>
                    <a:pt x="18" y="752"/>
                  </a:lnTo>
                  <a:lnTo>
                    <a:pt x="25" y="760"/>
                  </a:lnTo>
                  <a:lnTo>
                    <a:pt x="31" y="767"/>
                  </a:lnTo>
                  <a:lnTo>
                    <a:pt x="39" y="773"/>
                  </a:lnTo>
                  <a:lnTo>
                    <a:pt x="48" y="778"/>
                  </a:lnTo>
                  <a:lnTo>
                    <a:pt x="59" y="784"/>
                  </a:lnTo>
                  <a:lnTo>
                    <a:pt x="69" y="788"/>
                  </a:lnTo>
                  <a:lnTo>
                    <a:pt x="82" y="790"/>
                  </a:lnTo>
                  <a:lnTo>
                    <a:pt x="95" y="793"/>
                  </a:lnTo>
                  <a:lnTo>
                    <a:pt x="110" y="795"/>
                  </a:lnTo>
                  <a:lnTo>
                    <a:pt x="110" y="795"/>
                  </a:lnTo>
                  <a:lnTo>
                    <a:pt x="156" y="798"/>
                  </a:lnTo>
                  <a:lnTo>
                    <a:pt x="204" y="802"/>
                  </a:lnTo>
                  <a:lnTo>
                    <a:pt x="306" y="806"/>
                  </a:lnTo>
                  <a:lnTo>
                    <a:pt x="408" y="808"/>
                  </a:lnTo>
                  <a:lnTo>
                    <a:pt x="502" y="812"/>
                  </a:lnTo>
                  <a:lnTo>
                    <a:pt x="502" y="812"/>
                  </a:lnTo>
                  <a:lnTo>
                    <a:pt x="592" y="814"/>
                  </a:lnTo>
                  <a:lnTo>
                    <a:pt x="697" y="815"/>
                  </a:lnTo>
                  <a:lnTo>
                    <a:pt x="893" y="814"/>
                  </a:lnTo>
                  <a:lnTo>
                    <a:pt x="893" y="814"/>
                  </a:lnTo>
                  <a:lnTo>
                    <a:pt x="930" y="814"/>
                  </a:lnTo>
                  <a:lnTo>
                    <a:pt x="951" y="814"/>
                  </a:lnTo>
                  <a:lnTo>
                    <a:pt x="972" y="812"/>
                  </a:lnTo>
                  <a:lnTo>
                    <a:pt x="991" y="810"/>
                  </a:lnTo>
                  <a:lnTo>
                    <a:pt x="1011" y="806"/>
                  </a:lnTo>
                  <a:lnTo>
                    <a:pt x="1029" y="799"/>
                  </a:lnTo>
                  <a:lnTo>
                    <a:pt x="1037" y="795"/>
                  </a:lnTo>
                  <a:lnTo>
                    <a:pt x="1045" y="790"/>
                  </a:lnTo>
                  <a:lnTo>
                    <a:pt x="1045" y="790"/>
                  </a:lnTo>
                  <a:lnTo>
                    <a:pt x="1057" y="781"/>
                  </a:lnTo>
                  <a:lnTo>
                    <a:pt x="1065" y="772"/>
                  </a:lnTo>
                  <a:lnTo>
                    <a:pt x="1069" y="763"/>
                  </a:lnTo>
                  <a:lnTo>
                    <a:pt x="1073" y="754"/>
                  </a:lnTo>
                  <a:lnTo>
                    <a:pt x="1076" y="734"/>
                  </a:lnTo>
                  <a:lnTo>
                    <a:pt x="1079" y="722"/>
                  </a:lnTo>
                  <a:lnTo>
                    <a:pt x="1082" y="709"/>
                  </a:lnTo>
                  <a:lnTo>
                    <a:pt x="1082" y="709"/>
                  </a:lnTo>
                  <a:lnTo>
                    <a:pt x="1083" y="701"/>
                  </a:lnTo>
                  <a:lnTo>
                    <a:pt x="1082" y="695"/>
                  </a:lnTo>
                  <a:lnTo>
                    <a:pt x="1082" y="695"/>
                  </a:lnTo>
                  <a:lnTo>
                    <a:pt x="1082" y="688"/>
                  </a:lnTo>
                  <a:lnTo>
                    <a:pt x="1080" y="683"/>
                  </a:lnTo>
                  <a:lnTo>
                    <a:pt x="1080" y="683"/>
                  </a:lnTo>
                  <a:lnTo>
                    <a:pt x="1079" y="678"/>
                  </a:lnTo>
                  <a:lnTo>
                    <a:pt x="1079" y="670"/>
                  </a:lnTo>
                  <a:lnTo>
                    <a:pt x="1080" y="650"/>
                  </a:lnTo>
                  <a:lnTo>
                    <a:pt x="1084" y="616"/>
                  </a:lnTo>
                  <a:lnTo>
                    <a:pt x="1084" y="616"/>
                  </a:lnTo>
                  <a:lnTo>
                    <a:pt x="1084" y="589"/>
                  </a:lnTo>
                  <a:lnTo>
                    <a:pt x="1084" y="561"/>
                  </a:lnTo>
                  <a:lnTo>
                    <a:pt x="1084" y="561"/>
                  </a:lnTo>
                  <a:lnTo>
                    <a:pt x="1086" y="531"/>
                  </a:lnTo>
                  <a:lnTo>
                    <a:pt x="1087" y="501"/>
                  </a:lnTo>
                  <a:lnTo>
                    <a:pt x="1088" y="472"/>
                  </a:lnTo>
                  <a:lnTo>
                    <a:pt x="1088" y="442"/>
                  </a:lnTo>
                  <a:lnTo>
                    <a:pt x="1088" y="442"/>
                  </a:lnTo>
                  <a:lnTo>
                    <a:pt x="1084" y="285"/>
                  </a:lnTo>
                  <a:lnTo>
                    <a:pt x="1082" y="198"/>
                  </a:lnTo>
                  <a:lnTo>
                    <a:pt x="1080" y="128"/>
                  </a:lnTo>
                  <a:lnTo>
                    <a:pt x="1080" y="128"/>
                  </a:lnTo>
                  <a:close/>
                  <a:moveTo>
                    <a:pt x="1023" y="751"/>
                  </a:moveTo>
                  <a:lnTo>
                    <a:pt x="1023" y="751"/>
                  </a:lnTo>
                  <a:lnTo>
                    <a:pt x="1006" y="757"/>
                  </a:lnTo>
                  <a:lnTo>
                    <a:pt x="989" y="761"/>
                  </a:lnTo>
                  <a:lnTo>
                    <a:pt x="970" y="765"/>
                  </a:lnTo>
                  <a:lnTo>
                    <a:pt x="953" y="767"/>
                  </a:lnTo>
                  <a:lnTo>
                    <a:pt x="953" y="767"/>
                  </a:lnTo>
                  <a:lnTo>
                    <a:pt x="891" y="769"/>
                  </a:lnTo>
                  <a:lnTo>
                    <a:pt x="859" y="771"/>
                  </a:lnTo>
                  <a:lnTo>
                    <a:pt x="828" y="772"/>
                  </a:lnTo>
                  <a:lnTo>
                    <a:pt x="828" y="772"/>
                  </a:lnTo>
                  <a:lnTo>
                    <a:pt x="674" y="771"/>
                  </a:lnTo>
                  <a:lnTo>
                    <a:pt x="590" y="769"/>
                  </a:lnTo>
                  <a:lnTo>
                    <a:pt x="519" y="767"/>
                  </a:lnTo>
                  <a:lnTo>
                    <a:pt x="519" y="767"/>
                  </a:lnTo>
                  <a:lnTo>
                    <a:pt x="446" y="763"/>
                  </a:lnTo>
                  <a:lnTo>
                    <a:pt x="364" y="757"/>
                  </a:lnTo>
                  <a:lnTo>
                    <a:pt x="282" y="754"/>
                  </a:lnTo>
                  <a:lnTo>
                    <a:pt x="244" y="752"/>
                  </a:lnTo>
                  <a:lnTo>
                    <a:pt x="209" y="751"/>
                  </a:lnTo>
                  <a:lnTo>
                    <a:pt x="209" y="751"/>
                  </a:lnTo>
                  <a:lnTo>
                    <a:pt x="150" y="752"/>
                  </a:lnTo>
                  <a:lnTo>
                    <a:pt x="122" y="751"/>
                  </a:lnTo>
                  <a:lnTo>
                    <a:pt x="107" y="750"/>
                  </a:lnTo>
                  <a:lnTo>
                    <a:pt x="93" y="747"/>
                  </a:lnTo>
                  <a:lnTo>
                    <a:pt x="93" y="747"/>
                  </a:lnTo>
                  <a:lnTo>
                    <a:pt x="77" y="742"/>
                  </a:lnTo>
                  <a:lnTo>
                    <a:pt x="65" y="737"/>
                  </a:lnTo>
                  <a:lnTo>
                    <a:pt x="57" y="729"/>
                  </a:lnTo>
                  <a:lnTo>
                    <a:pt x="52" y="721"/>
                  </a:lnTo>
                  <a:lnTo>
                    <a:pt x="48" y="710"/>
                  </a:lnTo>
                  <a:lnTo>
                    <a:pt x="46" y="700"/>
                  </a:lnTo>
                  <a:lnTo>
                    <a:pt x="46" y="687"/>
                  </a:lnTo>
                  <a:lnTo>
                    <a:pt x="46" y="671"/>
                  </a:lnTo>
                  <a:lnTo>
                    <a:pt x="46" y="671"/>
                  </a:lnTo>
                  <a:lnTo>
                    <a:pt x="44" y="665"/>
                  </a:lnTo>
                  <a:lnTo>
                    <a:pt x="44" y="665"/>
                  </a:lnTo>
                  <a:lnTo>
                    <a:pt x="46" y="65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13"/>
                  </a:lnTo>
                  <a:lnTo>
                    <a:pt x="46" y="98"/>
                  </a:lnTo>
                  <a:lnTo>
                    <a:pt x="48" y="88"/>
                  </a:lnTo>
                  <a:lnTo>
                    <a:pt x="52" y="77"/>
                  </a:lnTo>
                  <a:lnTo>
                    <a:pt x="57" y="70"/>
                  </a:lnTo>
                  <a:lnTo>
                    <a:pt x="65" y="62"/>
                  </a:lnTo>
                  <a:lnTo>
                    <a:pt x="77" y="56"/>
                  </a:lnTo>
                  <a:lnTo>
                    <a:pt x="93" y="53"/>
                  </a:lnTo>
                  <a:lnTo>
                    <a:pt x="93" y="53"/>
                  </a:lnTo>
                  <a:lnTo>
                    <a:pt x="107" y="49"/>
                  </a:lnTo>
                  <a:lnTo>
                    <a:pt x="122" y="47"/>
                  </a:lnTo>
                  <a:lnTo>
                    <a:pt x="150" y="46"/>
                  </a:lnTo>
                  <a:lnTo>
                    <a:pt x="209" y="47"/>
                  </a:lnTo>
                  <a:lnTo>
                    <a:pt x="209" y="47"/>
                  </a:lnTo>
                  <a:lnTo>
                    <a:pt x="280" y="49"/>
                  </a:lnTo>
                  <a:lnTo>
                    <a:pt x="357" y="50"/>
                  </a:lnTo>
                  <a:lnTo>
                    <a:pt x="435" y="51"/>
                  </a:lnTo>
                  <a:lnTo>
                    <a:pt x="472" y="51"/>
                  </a:lnTo>
                  <a:lnTo>
                    <a:pt x="506" y="50"/>
                  </a:lnTo>
                  <a:lnTo>
                    <a:pt x="506" y="50"/>
                  </a:lnTo>
                  <a:lnTo>
                    <a:pt x="540" y="49"/>
                  </a:lnTo>
                  <a:lnTo>
                    <a:pt x="578" y="49"/>
                  </a:lnTo>
                  <a:lnTo>
                    <a:pt x="666" y="51"/>
                  </a:lnTo>
                  <a:lnTo>
                    <a:pt x="753" y="54"/>
                  </a:lnTo>
                  <a:lnTo>
                    <a:pt x="827" y="55"/>
                  </a:lnTo>
                  <a:lnTo>
                    <a:pt x="827" y="55"/>
                  </a:lnTo>
                  <a:lnTo>
                    <a:pt x="857" y="55"/>
                  </a:lnTo>
                  <a:lnTo>
                    <a:pt x="888" y="56"/>
                  </a:lnTo>
                  <a:lnTo>
                    <a:pt x="951" y="60"/>
                  </a:lnTo>
                  <a:lnTo>
                    <a:pt x="951" y="60"/>
                  </a:lnTo>
                  <a:lnTo>
                    <a:pt x="968" y="62"/>
                  </a:lnTo>
                  <a:lnTo>
                    <a:pt x="986" y="64"/>
                  </a:lnTo>
                  <a:lnTo>
                    <a:pt x="1004" y="70"/>
                  </a:lnTo>
                  <a:lnTo>
                    <a:pt x="1020" y="75"/>
                  </a:lnTo>
                  <a:lnTo>
                    <a:pt x="1020" y="75"/>
                  </a:lnTo>
                  <a:lnTo>
                    <a:pt x="1025" y="79"/>
                  </a:lnTo>
                  <a:lnTo>
                    <a:pt x="1029" y="84"/>
                  </a:lnTo>
                  <a:lnTo>
                    <a:pt x="1031" y="90"/>
                  </a:lnTo>
                  <a:lnTo>
                    <a:pt x="1032" y="97"/>
                  </a:lnTo>
                  <a:lnTo>
                    <a:pt x="1033" y="113"/>
                  </a:lnTo>
                  <a:lnTo>
                    <a:pt x="1036" y="126"/>
                  </a:lnTo>
                  <a:lnTo>
                    <a:pt x="1036" y="126"/>
                  </a:lnTo>
                  <a:lnTo>
                    <a:pt x="1036" y="127"/>
                  </a:lnTo>
                  <a:lnTo>
                    <a:pt x="1036" y="127"/>
                  </a:lnTo>
                  <a:lnTo>
                    <a:pt x="1036" y="202"/>
                  </a:lnTo>
                  <a:lnTo>
                    <a:pt x="1039" y="293"/>
                  </a:lnTo>
                  <a:lnTo>
                    <a:pt x="1044" y="459"/>
                  </a:lnTo>
                  <a:lnTo>
                    <a:pt x="1044" y="459"/>
                  </a:lnTo>
                  <a:lnTo>
                    <a:pt x="1044" y="489"/>
                  </a:lnTo>
                  <a:lnTo>
                    <a:pt x="1041" y="518"/>
                  </a:lnTo>
                  <a:lnTo>
                    <a:pt x="1040" y="548"/>
                  </a:lnTo>
                  <a:lnTo>
                    <a:pt x="1039" y="578"/>
                  </a:lnTo>
                  <a:lnTo>
                    <a:pt x="1039" y="578"/>
                  </a:lnTo>
                  <a:lnTo>
                    <a:pt x="1037" y="607"/>
                  </a:lnTo>
                  <a:lnTo>
                    <a:pt x="1035" y="640"/>
                  </a:lnTo>
                  <a:lnTo>
                    <a:pt x="1035" y="655"/>
                  </a:lnTo>
                  <a:lnTo>
                    <a:pt x="1035" y="672"/>
                  </a:lnTo>
                  <a:lnTo>
                    <a:pt x="1035" y="687"/>
                  </a:lnTo>
                  <a:lnTo>
                    <a:pt x="1037" y="699"/>
                  </a:lnTo>
                  <a:lnTo>
                    <a:pt x="1037" y="699"/>
                  </a:lnTo>
                  <a:lnTo>
                    <a:pt x="1036" y="712"/>
                  </a:lnTo>
                  <a:lnTo>
                    <a:pt x="1035" y="727"/>
                  </a:lnTo>
                  <a:lnTo>
                    <a:pt x="1033" y="735"/>
                  </a:lnTo>
                  <a:lnTo>
                    <a:pt x="1031" y="742"/>
                  </a:lnTo>
                  <a:lnTo>
                    <a:pt x="1028" y="747"/>
                  </a:lnTo>
                  <a:lnTo>
                    <a:pt x="1023" y="751"/>
                  </a:lnTo>
                  <a:lnTo>
                    <a:pt x="1023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chenying0907 766"/>
            <p:cNvSpPr>
              <a:spLocks noEditPoints="1"/>
            </p:cNvSpPr>
            <p:nvPr/>
          </p:nvSpPr>
          <p:spPr bwMode="auto">
            <a:xfrm>
              <a:off x="2184401" y="3195638"/>
              <a:ext cx="254000" cy="252413"/>
            </a:xfrm>
            <a:custGeom>
              <a:avLst/>
              <a:gdLst/>
              <a:ahLst/>
              <a:cxnLst>
                <a:cxn ang="0">
                  <a:pos x="638" y="357"/>
                </a:cxn>
                <a:cxn ang="0">
                  <a:pos x="637" y="165"/>
                </a:cxn>
                <a:cxn ang="0">
                  <a:pos x="636" y="102"/>
                </a:cxn>
                <a:cxn ang="0">
                  <a:pos x="630" y="56"/>
                </a:cxn>
                <a:cxn ang="0">
                  <a:pos x="615" y="31"/>
                </a:cxn>
                <a:cxn ang="0">
                  <a:pos x="599" y="22"/>
                </a:cxn>
                <a:cxn ang="0">
                  <a:pos x="591" y="20"/>
                </a:cxn>
                <a:cxn ang="0">
                  <a:pos x="363" y="9"/>
                </a:cxn>
                <a:cxn ang="0">
                  <a:pos x="280" y="1"/>
                </a:cxn>
                <a:cxn ang="0">
                  <a:pos x="137" y="1"/>
                </a:cxn>
                <a:cxn ang="0">
                  <a:pos x="81" y="1"/>
                </a:cxn>
                <a:cxn ang="0">
                  <a:pos x="39" y="6"/>
                </a:cxn>
                <a:cxn ang="0">
                  <a:pos x="19" y="12"/>
                </a:cxn>
                <a:cxn ang="0">
                  <a:pos x="9" y="26"/>
                </a:cxn>
                <a:cxn ang="0">
                  <a:pos x="6" y="34"/>
                </a:cxn>
                <a:cxn ang="0">
                  <a:pos x="5" y="46"/>
                </a:cxn>
                <a:cxn ang="0">
                  <a:pos x="5" y="418"/>
                </a:cxn>
                <a:cxn ang="0">
                  <a:pos x="0" y="496"/>
                </a:cxn>
                <a:cxn ang="0">
                  <a:pos x="1" y="552"/>
                </a:cxn>
                <a:cxn ang="0">
                  <a:pos x="13" y="587"/>
                </a:cxn>
                <a:cxn ang="0">
                  <a:pos x="36" y="613"/>
                </a:cxn>
                <a:cxn ang="0">
                  <a:pos x="52" y="619"/>
                </a:cxn>
                <a:cxn ang="0">
                  <a:pos x="94" y="622"/>
                </a:cxn>
                <a:cxn ang="0">
                  <a:pos x="140" y="624"/>
                </a:cxn>
                <a:cxn ang="0">
                  <a:pos x="226" y="629"/>
                </a:cxn>
                <a:cxn ang="0">
                  <a:pos x="306" y="636"/>
                </a:cxn>
                <a:cxn ang="0">
                  <a:pos x="507" y="636"/>
                </a:cxn>
                <a:cxn ang="0">
                  <a:pos x="587" y="636"/>
                </a:cxn>
                <a:cxn ang="0">
                  <a:pos x="602" y="630"/>
                </a:cxn>
                <a:cxn ang="0">
                  <a:pos x="608" y="628"/>
                </a:cxn>
                <a:cxn ang="0">
                  <a:pos x="625" y="619"/>
                </a:cxn>
                <a:cxn ang="0">
                  <a:pos x="636" y="594"/>
                </a:cxn>
                <a:cxn ang="0">
                  <a:pos x="637" y="566"/>
                </a:cxn>
                <a:cxn ang="0">
                  <a:pos x="641" y="430"/>
                </a:cxn>
                <a:cxn ang="0">
                  <a:pos x="639" y="384"/>
                </a:cxn>
                <a:cxn ang="0">
                  <a:pos x="87" y="573"/>
                </a:cxn>
                <a:cxn ang="0">
                  <a:pos x="60" y="554"/>
                </a:cxn>
                <a:cxn ang="0">
                  <a:pos x="51" y="523"/>
                </a:cxn>
                <a:cxn ang="0">
                  <a:pos x="51" y="51"/>
                </a:cxn>
                <a:cxn ang="0">
                  <a:pos x="64" y="48"/>
                </a:cxn>
                <a:cxn ang="0">
                  <a:pos x="158" y="47"/>
                </a:cxn>
                <a:cxn ang="0">
                  <a:pos x="277" y="47"/>
                </a:cxn>
                <a:cxn ang="0">
                  <a:pos x="371" y="55"/>
                </a:cxn>
                <a:cxn ang="0">
                  <a:pos x="579" y="65"/>
                </a:cxn>
                <a:cxn ang="0">
                  <a:pos x="583" y="71"/>
                </a:cxn>
                <a:cxn ang="0">
                  <a:pos x="592" y="114"/>
                </a:cxn>
                <a:cxn ang="0">
                  <a:pos x="592" y="312"/>
                </a:cxn>
                <a:cxn ang="0">
                  <a:pos x="592" y="370"/>
                </a:cxn>
                <a:cxn ang="0">
                  <a:pos x="595" y="553"/>
                </a:cxn>
                <a:cxn ang="0">
                  <a:pos x="590" y="586"/>
                </a:cxn>
                <a:cxn ang="0">
                  <a:pos x="533" y="588"/>
                </a:cxn>
                <a:cxn ang="0">
                  <a:pos x="276" y="587"/>
                </a:cxn>
                <a:cxn ang="0">
                  <a:pos x="125" y="578"/>
                </a:cxn>
              </a:cxnLst>
              <a:rect l="0" t="0" r="r" b="b"/>
              <a:pathLst>
                <a:path w="641" h="636">
                  <a:moveTo>
                    <a:pt x="639" y="384"/>
                  </a:moveTo>
                  <a:lnTo>
                    <a:pt x="639" y="384"/>
                  </a:lnTo>
                  <a:lnTo>
                    <a:pt x="638" y="357"/>
                  </a:lnTo>
                  <a:lnTo>
                    <a:pt x="638" y="323"/>
                  </a:lnTo>
                  <a:lnTo>
                    <a:pt x="638" y="243"/>
                  </a:lnTo>
                  <a:lnTo>
                    <a:pt x="637" y="165"/>
                  </a:lnTo>
                  <a:lnTo>
                    <a:pt x="637" y="129"/>
                  </a:lnTo>
                  <a:lnTo>
                    <a:pt x="636" y="102"/>
                  </a:lnTo>
                  <a:lnTo>
                    <a:pt x="636" y="102"/>
                  </a:lnTo>
                  <a:lnTo>
                    <a:pt x="633" y="78"/>
                  </a:lnTo>
                  <a:lnTo>
                    <a:pt x="632" y="67"/>
                  </a:lnTo>
                  <a:lnTo>
                    <a:pt x="630" y="56"/>
                  </a:lnTo>
                  <a:lnTo>
                    <a:pt x="626" y="47"/>
                  </a:lnTo>
                  <a:lnTo>
                    <a:pt x="622" y="38"/>
                  </a:lnTo>
                  <a:lnTo>
                    <a:pt x="615" y="31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599" y="22"/>
                  </a:lnTo>
                  <a:lnTo>
                    <a:pt x="595" y="21"/>
                  </a:lnTo>
                  <a:lnTo>
                    <a:pt x="591" y="20"/>
                  </a:lnTo>
                  <a:lnTo>
                    <a:pt x="591" y="20"/>
                  </a:lnTo>
                  <a:lnTo>
                    <a:pt x="526" y="18"/>
                  </a:lnTo>
                  <a:lnTo>
                    <a:pt x="445" y="14"/>
                  </a:lnTo>
                  <a:lnTo>
                    <a:pt x="363" y="9"/>
                  </a:lnTo>
                  <a:lnTo>
                    <a:pt x="298" y="3"/>
                  </a:lnTo>
                  <a:lnTo>
                    <a:pt x="298" y="3"/>
                  </a:lnTo>
                  <a:lnTo>
                    <a:pt x="280" y="1"/>
                  </a:lnTo>
                  <a:lnTo>
                    <a:pt x="260" y="0"/>
                  </a:lnTo>
                  <a:lnTo>
                    <a:pt x="217" y="0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08" y="1"/>
                  </a:lnTo>
                  <a:lnTo>
                    <a:pt x="81" y="1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9" y="6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5" y="16"/>
                  </a:lnTo>
                  <a:lnTo>
                    <a:pt x="12" y="21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8" y="30"/>
                  </a:lnTo>
                  <a:lnTo>
                    <a:pt x="6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5" y="46"/>
                  </a:lnTo>
                  <a:lnTo>
                    <a:pt x="5" y="51"/>
                  </a:lnTo>
                  <a:lnTo>
                    <a:pt x="5" y="418"/>
                  </a:lnTo>
                  <a:lnTo>
                    <a:pt x="5" y="418"/>
                  </a:lnTo>
                  <a:lnTo>
                    <a:pt x="4" y="442"/>
                  </a:lnTo>
                  <a:lnTo>
                    <a:pt x="1" y="468"/>
                  </a:lnTo>
                  <a:lnTo>
                    <a:pt x="0" y="496"/>
                  </a:lnTo>
                  <a:lnTo>
                    <a:pt x="0" y="524"/>
                  </a:lnTo>
                  <a:lnTo>
                    <a:pt x="0" y="537"/>
                  </a:lnTo>
                  <a:lnTo>
                    <a:pt x="1" y="552"/>
                  </a:lnTo>
                  <a:lnTo>
                    <a:pt x="4" y="565"/>
                  </a:lnTo>
                  <a:lnTo>
                    <a:pt x="8" y="577"/>
                  </a:lnTo>
                  <a:lnTo>
                    <a:pt x="13" y="587"/>
                  </a:lnTo>
                  <a:lnTo>
                    <a:pt x="18" y="598"/>
                  </a:lnTo>
                  <a:lnTo>
                    <a:pt x="26" y="607"/>
                  </a:lnTo>
                  <a:lnTo>
                    <a:pt x="36" y="613"/>
                  </a:lnTo>
                  <a:lnTo>
                    <a:pt x="36" y="613"/>
                  </a:lnTo>
                  <a:lnTo>
                    <a:pt x="44" y="617"/>
                  </a:lnTo>
                  <a:lnTo>
                    <a:pt x="52" y="619"/>
                  </a:lnTo>
                  <a:lnTo>
                    <a:pt x="63" y="621"/>
                  </a:lnTo>
                  <a:lnTo>
                    <a:pt x="73" y="621"/>
                  </a:lnTo>
                  <a:lnTo>
                    <a:pt x="94" y="622"/>
                  </a:lnTo>
                  <a:lnTo>
                    <a:pt x="111" y="622"/>
                  </a:lnTo>
                  <a:lnTo>
                    <a:pt x="111" y="622"/>
                  </a:lnTo>
                  <a:lnTo>
                    <a:pt x="140" y="624"/>
                  </a:lnTo>
                  <a:lnTo>
                    <a:pt x="169" y="625"/>
                  </a:lnTo>
                  <a:lnTo>
                    <a:pt x="197" y="626"/>
                  </a:lnTo>
                  <a:lnTo>
                    <a:pt x="226" y="629"/>
                  </a:lnTo>
                  <a:lnTo>
                    <a:pt x="226" y="629"/>
                  </a:lnTo>
                  <a:lnTo>
                    <a:pt x="261" y="633"/>
                  </a:lnTo>
                  <a:lnTo>
                    <a:pt x="306" y="636"/>
                  </a:lnTo>
                  <a:lnTo>
                    <a:pt x="354" y="636"/>
                  </a:lnTo>
                  <a:lnTo>
                    <a:pt x="407" y="636"/>
                  </a:lnTo>
                  <a:lnTo>
                    <a:pt x="507" y="636"/>
                  </a:lnTo>
                  <a:lnTo>
                    <a:pt x="552" y="636"/>
                  </a:lnTo>
                  <a:lnTo>
                    <a:pt x="587" y="636"/>
                  </a:lnTo>
                  <a:lnTo>
                    <a:pt x="587" y="636"/>
                  </a:lnTo>
                  <a:lnTo>
                    <a:pt x="592" y="636"/>
                  </a:lnTo>
                  <a:lnTo>
                    <a:pt x="598" y="633"/>
                  </a:lnTo>
                  <a:lnTo>
                    <a:pt x="602" y="630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08" y="628"/>
                  </a:lnTo>
                  <a:lnTo>
                    <a:pt x="608" y="628"/>
                  </a:lnTo>
                  <a:lnTo>
                    <a:pt x="619" y="624"/>
                  </a:lnTo>
                  <a:lnTo>
                    <a:pt x="625" y="619"/>
                  </a:lnTo>
                  <a:lnTo>
                    <a:pt x="630" y="611"/>
                  </a:lnTo>
                  <a:lnTo>
                    <a:pt x="634" y="603"/>
                  </a:lnTo>
                  <a:lnTo>
                    <a:pt x="636" y="594"/>
                  </a:lnTo>
                  <a:lnTo>
                    <a:pt x="637" y="585"/>
                  </a:lnTo>
                  <a:lnTo>
                    <a:pt x="637" y="566"/>
                  </a:lnTo>
                  <a:lnTo>
                    <a:pt x="637" y="566"/>
                  </a:lnTo>
                  <a:lnTo>
                    <a:pt x="637" y="520"/>
                  </a:lnTo>
                  <a:lnTo>
                    <a:pt x="639" y="475"/>
                  </a:lnTo>
                  <a:lnTo>
                    <a:pt x="641" y="430"/>
                  </a:lnTo>
                  <a:lnTo>
                    <a:pt x="641" y="407"/>
                  </a:lnTo>
                  <a:lnTo>
                    <a:pt x="639" y="384"/>
                  </a:lnTo>
                  <a:lnTo>
                    <a:pt x="639" y="384"/>
                  </a:lnTo>
                  <a:close/>
                  <a:moveTo>
                    <a:pt x="102" y="575"/>
                  </a:moveTo>
                  <a:lnTo>
                    <a:pt x="102" y="575"/>
                  </a:lnTo>
                  <a:lnTo>
                    <a:pt x="87" y="573"/>
                  </a:lnTo>
                  <a:lnTo>
                    <a:pt x="76" y="568"/>
                  </a:lnTo>
                  <a:lnTo>
                    <a:pt x="67" y="562"/>
                  </a:lnTo>
                  <a:lnTo>
                    <a:pt x="60" y="554"/>
                  </a:lnTo>
                  <a:lnTo>
                    <a:pt x="55" y="545"/>
                  </a:lnTo>
                  <a:lnTo>
                    <a:pt x="52" y="535"/>
                  </a:lnTo>
                  <a:lnTo>
                    <a:pt x="51" y="523"/>
                  </a:lnTo>
                  <a:lnTo>
                    <a:pt x="51" y="509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64" y="48"/>
                  </a:lnTo>
                  <a:lnTo>
                    <a:pt x="77" y="47"/>
                  </a:lnTo>
                  <a:lnTo>
                    <a:pt x="104" y="46"/>
                  </a:lnTo>
                  <a:lnTo>
                    <a:pt x="158" y="47"/>
                  </a:lnTo>
                  <a:lnTo>
                    <a:pt x="158" y="47"/>
                  </a:lnTo>
                  <a:lnTo>
                    <a:pt x="235" y="46"/>
                  </a:lnTo>
                  <a:lnTo>
                    <a:pt x="277" y="47"/>
                  </a:lnTo>
                  <a:lnTo>
                    <a:pt x="312" y="50"/>
                  </a:lnTo>
                  <a:lnTo>
                    <a:pt x="312" y="50"/>
                  </a:lnTo>
                  <a:lnTo>
                    <a:pt x="371" y="55"/>
                  </a:lnTo>
                  <a:lnTo>
                    <a:pt x="446" y="60"/>
                  </a:lnTo>
                  <a:lnTo>
                    <a:pt x="520" y="64"/>
                  </a:lnTo>
                  <a:lnTo>
                    <a:pt x="579" y="65"/>
                  </a:lnTo>
                  <a:lnTo>
                    <a:pt x="579" y="65"/>
                  </a:lnTo>
                  <a:lnTo>
                    <a:pt x="582" y="68"/>
                  </a:lnTo>
                  <a:lnTo>
                    <a:pt x="583" y="71"/>
                  </a:lnTo>
                  <a:lnTo>
                    <a:pt x="587" y="81"/>
                  </a:lnTo>
                  <a:lnTo>
                    <a:pt x="590" y="95"/>
                  </a:lnTo>
                  <a:lnTo>
                    <a:pt x="592" y="114"/>
                  </a:lnTo>
                  <a:lnTo>
                    <a:pt x="594" y="159"/>
                  </a:lnTo>
                  <a:lnTo>
                    <a:pt x="595" y="212"/>
                  </a:lnTo>
                  <a:lnTo>
                    <a:pt x="592" y="312"/>
                  </a:lnTo>
                  <a:lnTo>
                    <a:pt x="592" y="349"/>
                  </a:lnTo>
                  <a:lnTo>
                    <a:pt x="592" y="370"/>
                  </a:lnTo>
                  <a:lnTo>
                    <a:pt x="592" y="370"/>
                  </a:lnTo>
                  <a:lnTo>
                    <a:pt x="594" y="413"/>
                  </a:lnTo>
                  <a:lnTo>
                    <a:pt x="594" y="485"/>
                  </a:lnTo>
                  <a:lnTo>
                    <a:pt x="595" y="553"/>
                  </a:lnTo>
                  <a:lnTo>
                    <a:pt x="596" y="583"/>
                  </a:lnTo>
                  <a:lnTo>
                    <a:pt x="596" y="583"/>
                  </a:lnTo>
                  <a:lnTo>
                    <a:pt x="590" y="586"/>
                  </a:lnTo>
                  <a:lnTo>
                    <a:pt x="585" y="590"/>
                  </a:lnTo>
                  <a:lnTo>
                    <a:pt x="585" y="590"/>
                  </a:lnTo>
                  <a:lnTo>
                    <a:pt x="533" y="588"/>
                  </a:lnTo>
                  <a:lnTo>
                    <a:pt x="475" y="588"/>
                  </a:lnTo>
                  <a:lnTo>
                    <a:pt x="343" y="588"/>
                  </a:lnTo>
                  <a:lnTo>
                    <a:pt x="276" y="587"/>
                  </a:lnTo>
                  <a:lnTo>
                    <a:pt x="212" y="585"/>
                  </a:lnTo>
                  <a:lnTo>
                    <a:pt x="153" y="581"/>
                  </a:lnTo>
                  <a:lnTo>
                    <a:pt x="125" y="578"/>
                  </a:lnTo>
                  <a:lnTo>
                    <a:pt x="102" y="575"/>
                  </a:lnTo>
                  <a:lnTo>
                    <a:pt x="102" y="5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chenying0907 767"/>
            <p:cNvSpPr>
              <a:spLocks/>
            </p:cNvSpPr>
            <p:nvPr/>
          </p:nvSpPr>
          <p:spPr bwMode="auto">
            <a:xfrm>
              <a:off x="2033588" y="3146425"/>
              <a:ext cx="30163" cy="538163"/>
            </a:xfrm>
            <a:custGeom>
              <a:avLst/>
              <a:gdLst/>
              <a:ahLst/>
              <a:cxnLst>
                <a:cxn ang="0">
                  <a:pos x="62" y="1072"/>
                </a:cxn>
                <a:cxn ang="0">
                  <a:pos x="62" y="1011"/>
                </a:cxn>
                <a:cxn ang="0">
                  <a:pos x="54" y="834"/>
                </a:cxn>
                <a:cxn ang="0">
                  <a:pos x="51" y="614"/>
                </a:cxn>
                <a:cxn ang="0">
                  <a:pos x="53" y="452"/>
                </a:cxn>
                <a:cxn ang="0">
                  <a:pos x="50" y="331"/>
                </a:cxn>
                <a:cxn ang="0">
                  <a:pos x="49" y="290"/>
                </a:cxn>
                <a:cxn ang="0">
                  <a:pos x="48" y="251"/>
                </a:cxn>
                <a:cxn ang="0">
                  <a:pos x="55" y="174"/>
                </a:cxn>
                <a:cxn ang="0">
                  <a:pos x="61" y="134"/>
                </a:cxn>
                <a:cxn ang="0">
                  <a:pos x="65" y="78"/>
                </a:cxn>
                <a:cxn ang="0">
                  <a:pos x="70" y="43"/>
                </a:cxn>
                <a:cxn ang="0">
                  <a:pos x="79" y="14"/>
                </a:cxn>
                <a:cxn ang="0">
                  <a:pos x="70" y="6"/>
                </a:cxn>
                <a:cxn ang="0">
                  <a:pos x="58" y="1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28" y="22"/>
                </a:cxn>
                <a:cxn ang="0">
                  <a:pos x="20" y="65"/>
                </a:cxn>
                <a:cxn ang="0">
                  <a:pos x="14" y="129"/>
                </a:cxn>
                <a:cxn ang="0">
                  <a:pos x="11" y="163"/>
                </a:cxn>
                <a:cxn ang="0">
                  <a:pos x="4" y="205"/>
                </a:cxn>
                <a:cxn ang="0">
                  <a:pos x="0" y="291"/>
                </a:cxn>
                <a:cxn ang="0">
                  <a:pos x="3" y="423"/>
                </a:cxn>
                <a:cxn ang="0">
                  <a:pos x="6" y="510"/>
                </a:cxn>
                <a:cxn ang="0">
                  <a:pos x="4" y="620"/>
                </a:cxn>
                <a:cxn ang="0">
                  <a:pos x="2" y="826"/>
                </a:cxn>
                <a:cxn ang="0">
                  <a:pos x="6" y="953"/>
                </a:cxn>
                <a:cxn ang="0">
                  <a:pos x="11" y="1003"/>
                </a:cxn>
                <a:cxn ang="0">
                  <a:pos x="14" y="1024"/>
                </a:cxn>
                <a:cxn ang="0">
                  <a:pos x="15" y="1088"/>
                </a:cxn>
                <a:cxn ang="0">
                  <a:pos x="12" y="1173"/>
                </a:cxn>
                <a:cxn ang="0">
                  <a:pos x="12" y="1192"/>
                </a:cxn>
                <a:cxn ang="0">
                  <a:pos x="20" y="1253"/>
                </a:cxn>
                <a:cxn ang="0">
                  <a:pos x="28" y="1313"/>
                </a:cxn>
                <a:cxn ang="0">
                  <a:pos x="28" y="1332"/>
                </a:cxn>
                <a:cxn ang="0">
                  <a:pos x="31" y="1341"/>
                </a:cxn>
                <a:cxn ang="0">
                  <a:pos x="36" y="1349"/>
                </a:cxn>
                <a:cxn ang="0">
                  <a:pos x="44" y="1353"/>
                </a:cxn>
                <a:cxn ang="0">
                  <a:pos x="59" y="1353"/>
                </a:cxn>
                <a:cxn ang="0">
                  <a:pos x="67" y="1349"/>
                </a:cxn>
                <a:cxn ang="0">
                  <a:pos x="72" y="1341"/>
                </a:cxn>
                <a:cxn ang="0">
                  <a:pos x="74" y="1332"/>
                </a:cxn>
                <a:cxn ang="0">
                  <a:pos x="74" y="1302"/>
                </a:cxn>
                <a:cxn ang="0">
                  <a:pos x="67" y="1242"/>
                </a:cxn>
                <a:cxn ang="0">
                  <a:pos x="62" y="1212"/>
                </a:cxn>
                <a:cxn ang="0">
                  <a:pos x="58" y="1178"/>
                </a:cxn>
                <a:cxn ang="0">
                  <a:pos x="58" y="1143"/>
                </a:cxn>
                <a:cxn ang="0">
                  <a:pos x="62" y="1072"/>
                </a:cxn>
              </a:cxnLst>
              <a:rect l="0" t="0" r="r" b="b"/>
              <a:pathLst>
                <a:path w="79" h="1355">
                  <a:moveTo>
                    <a:pt x="62" y="1072"/>
                  </a:moveTo>
                  <a:lnTo>
                    <a:pt x="62" y="1072"/>
                  </a:lnTo>
                  <a:lnTo>
                    <a:pt x="63" y="1047"/>
                  </a:lnTo>
                  <a:lnTo>
                    <a:pt x="62" y="1011"/>
                  </a:lnTo>
                  <a:lnTo>
                    <a:pt x="58" y="923"/>
                  </a:lnTo>
                  <a:lnTo>
                    <a:pt x="54" y="834"/>
                  </a:lnTo>
                  <a:lnTo>
                    <a:pt x="51" y="773"/>
                  </a:lnTo>
                  <a:lnTo>
                    <a:pt x="51" y="614"/>
                  </a:lnTo>
                  <a:lnTo>
                    <a:pt x="51" y="614"/>
                  </a:lnTo>
                  <a:lnTo>
                    <a:pt x="53" y="452"/>
                  </a:lnTo>
                  <a:lnTo>
                    <a:pt x="51" y="371"/>
                  </a:lnTo>
                  <a:lnTo>
                    <a:pt x="50" y="331"/>
                  </a:lnTo>
                  <a:lnTo>
                    <a:pt x="49" y="290"/>
                  </a:lnTo>
                  <a:lnTo>
                    <a:pt x="49" y="290"/>
                  </a:lnTo>
                  <a:lnTo>
                    <a:pt x="48" y="270"/>
                  </a:lnTo>
                  <a:lnTo>
                    <a:pt x="48" y="251"/>
                  </a:lnTo>
                  <a:lnTo>
                    <a:pt x="50" y="212"/>
                  </a:lnTo>
                  <a:lnTo>
                    <a:pt x="55" y="174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12"/>
                  </a:lnTo>
                  <a:lnTo>
                    <a:pt x="65" y="78"/>
                  </a:lnTo>
                  <a:lnTo>
                    <a:pt x="67" y="60"/>
                  </a:lnTo>
                  <a:lnTo>
                    <a:pt x="70" y="43"/>
                  </a:lnTo>
                  <a:lnTo>
                    <a:pt x="74" y="27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0" y="6"/>
                  </a:lnTo>
                  <a:lnTo>
                    <a:pt x="65" y="4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2"/>
                  </a:lnTo>
                  <a:lnTo>
                    <a:pt x="23" y="43"/>
                  </a:lnTo>
                  <a:lnTo>
                    <a:pt x="20" y="65"/>
                  </a:lnTo>
                  <a:lnTo>
                    <a:pt x="17" y="87"/>
                  </a:lnTo>
                  <a:lnTo>
                    <a:pt x="14" y="129"/>
                  </a:lnTo>
                  <a:lnTo>
                    <a:pt x="12" y="147"/>
                  </a:lnTo>
                  <a:lnTo>
                    <a:pt x="11" y="163"/>
                  </a:lnTo>
                  <a:lnTo>
                    <a:pt x="11" y="163"/>
                  </a:lnTo>
                  <a:lnTo>
                    <a:pt x="4" y="205"/>
                  </a:lnTo>
                  <a:lnTo>
                    <a:pt x="2" y="248"/>
                  </a:lnTo>
                  <a:lnTo>
                    <a:pt x="0" y="291"/>
                  </a:lnTo>
                  <a:lnTo>
                    <a:pt x="0" y="336"/>
                  </a:lnTo>
                  <a:lnTo>
                    <a:pt x="3" y="423"/>
                  </a:lnTo>
                  <a:lnTo>
                    <a:pt x="6" y="467"/>
                  </a:lnTo>
                  <a:lnTo>
                    <a:pt x="6" y="510"/>
                  </a:lnTo>
                  <a:lnTo>
                    <a:pt x="6" y="510"/>
                  </a:lnTo>
                  <a:lnTo>
                    <a:pt x="4" y="620"/>
                  </a:lnTo>
                  <a:lnTo>
                    <a:pt x="2" y="757"/>
                  </a:lnTo>
                  <a:lnTo>
                    <a:pt x="2" y="826"/>
                  </a:lnTo>
                  <a:lnTo>
                    <a:pt x="3" y="894"/>
                  </a:lnTo>
                  <a:lnTo>
                    <a:pt x="6" y="953"/>
                  </a:lnTo>
                  <a:lnTo>
                    <a:pt x="8" y="979"/>
                  </a:lnTo>
                  <a:lnTo>
                    <a:pt x="11" y="1003"/>
                  </a:lnTo>
                  <a:lnTo>
                    <a:pt x="11" y="1003"/>
                  </a:lnTo>
                  <a:lnTo>
                    <a:pt x="14" y="1024"/>
                  </a:lnTo>
                  <a:lnTo>
                    <a:pt x="14" y="1046"/>
                  </a:lnTo>
                  <a:lnTo>
                    <a:pt x="15" y="1088"/>
                  </a:lnTo>
                  <a:lnTo>
                    <a:pt x="14" y="1130"/>
                  </a:lnTo>
                  <a:lnTo>
                    <a:pt x="12" y="1173"/>
                  </a:lnTo>
                  <a:lnTo>
                    <a:pt x="12" y="1173"/>
                  </a:lnTo>
                  <a:lnTo>
                    <a:pt x="12" y="1192"/>
                  </a:lnTo>
                  <a:lnTo>
                    <a:pt x="15" y="1212"/>
                  </a:lnTo>
                  <a:lnTo>
                    <a:pt x="20" y="1253"/>
                  </a:lnTo>
                  <a:lnTo>
                    <a:pt x="25" y="1292"/>
                  </a:lnTo>
                  <a:lnTo>
                    <a:pt x="28" y="1313"/>
                  </a:lnTo>
                  <a:lnTo>
                    <a:pt x="28" y="1332"/>
                  </a:lnTo>
                  <a:lnTo>
                    <a:pt x="28" y="1332"/>
                  </a:lnTo>
                  <a:lnTo>
                    <a:pt x="29" y="1338"/>
                  </a:lnTo>
                  <a:lnTo>
                    <a:pt x="31" y="1341"/>
                  </a:lnTo>
                  <a:lnTo>
                    <a:pt x="33" y="1345"/>
                  </a:lnTo>
                  <a:lnTo>
                    <a:pt x="36" y="1349"/>
                  </a:lnTo>
                  <a:lnTo>
                    <a:pt x="40" y="1352"/>
                  </a:lnTo>
                  <a:lnTo>
                    <a:pt x="44" y="1353"/>
                  </a:lnTo>
                  <a:lnTo>
                    <a:pt x="51" y="1355"/>
                  </a:lnTo>
                  <a:lnTo>
                    <a:pt x="59" y="1353"/>
                  </a:lnTo>
                  <a:lnTo>
                    <a:pt x="63" y="1352"/>
                  </a:lnTo>
                  <a:lnTo>
                    <a:pt x="67" y="1349"/>
                  </a:lnTo>
                  <a:lnTo>
                    <a:pt x="70" y="1345"/>
                  </a:lnTo>
                  <a:lnTo>
                    <a:pt x="72" y="1341"/>
                  </a:lnTo>
                  <a:lnTo>
                    <a:pt x="74" y="1338"/>
                  </a:lnTo>
                  <a:lnTo>
                    <a:pt x="74" y="1332"/>
                  </a:lnTo>
                  <a:lnTo>
                    <a:pt x="74" y="1332"/>
                  </a:lnTo>
                  <a:lnTo>
                    <a:pt x="74" y="1302"/>
                  </a:lnTo>
                  <a:lnTo>
                    <a:pt x="71" y="1272"/>
                  </a:lnTo>
                  <a:lnTo>
                    <a:pt x="67" y="1242"/>
                  </a:lnTo>
                  <a:lnTo>
                    <a:pt x="62" y="1212"/>
                  </a:lnTo>
                  <a:lnTo>
                    <a:pt x="62" y="1212"/>
                  </a:lnTo>
                  <a:lnTo>
                    <a:pt x="59" y="1195"/>
                  </a:lnTo>
                  <a:lnTo>
                    <a:pt x="58" y="1178"/>
                  </a:lnTo>
                  <a:lnTo>
                    <a:pt x="57" y="1160"/>
                  </a:lnTo>
                  <a:lnTo>
                    <a:pt x="58" y="1143"/>
                  </a:lnTo>
                  <a:lnTo>
                    <a:pt x="61" y="1107"/>
                  </a:lnTo>
                  <a:lnTo>
                    <a:pt x="62" y="1072"/>
                  </a:lnTo>
                  <a:lnTo>
                    <a:pt x="62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chenying0907 768"/>
            <p:cNvSpPr>
              <a:spLocks/>
            </p:cNvSpPr>
            <p:nvPr/>
          </p:nvSpPr>
          <p:spPr bwMode="auto">
            <a:xfrm>
              <a:off x="2044701" y="3662363"/>
              <a:ext cx="758825" cy="128588"/>
            </a:xfrm>
            <a:custGeom>
              <a:avLst/>
              <a:gdLst/>
              <a:ahLst/>
              <a:cxnLst>
                <a:cxn ang="0">
                  <a:pos x="1912" y="41"/>
                </a:cxn>
                <a:cxn ang="0">
                  <a:pos x="1906" y="29"/>
                </a:cxn>
                <a:cxn ang="0">
                  <a:pos x="1890" y="24"/>
                </a:cxn>
                <a:cxn ang="0">
                  <a:pos x="1874" y="29"/>
                </a:cxn>
                <a:cxn ang="0">
                  <a:pos x="1868" y="41"/>
                </a:cxn>
                <a:cxn ang="0">
                  <a:pos x="1868" y="94"/>
                </a:cxn>
                <a:cxn ang="0">
                  <a:pos x="1867" y="143"/>
                </a:cxn>
                <a:cxn ang="0">
                  <a:pos x="1861" y="168"/>
                </a:cxn>
                <a:cxn ang="0">
                  <a:pos x="1840" y="202"/>
                </a:cxn>
                <a:cxn ang="0">
                  <a:pos x="1800" y="230"/>
                </a:cxn>
                <a:cxn ang="0">
                  <a:pos x="1771" y="245"/>
                </a:cxn>
                <a:cxn ang="0">
                  <a:pos x="1728" y="258"/>
                </a:cxn>
                <a:cxn ang="0">
                  <a:pos x="1668" y="263"/>
                </a:cxn>
                <a:cxn ang="0">
                  <a:pos x="1621" y="267"/>
                </a:cxn>
                <a:cxn ang="0">
                  <a:pos x="1575" y="274"/>
                </a:cxn>
                <a:cxn ang="0">
                  <a:pos x="1394" y="278"/>
                </a:cxn>
                <a:cxn ang="0">
                  <a:pos x="1214" y="274"/>
                </a:cxn>
                <a:cxn ang="0">
                  <a:pos x="961" y="279"/>
                </a:cxn>
                <a:cxn ang="0">
                  <a:pos x="902" y="278"/>
                </a:cxn>
                <a:cxn ang="0">
                  <a:pos x="757" y="263"/>
                </a:cxn>
                <a:cxn ang="0">
                  <a:pos x="659" y="261"/>
                </a:cxn>
                <a:cxn ang="0">
                  <a:pos x="422" y="251"/>
                </a:cxn>
                <a:cxn ang="0">
                  <a:pos x="398" y="250"/>
                </a:cxn>
                <a:cxn ang="0">
                  <a:pos x="333" y="241"/>
                </a:cxn>
                <a:cxn ang="0">
                  <a:pos x="289" y="238"/>
                </a:cxn>
                <a:cxn ang="0">
                  <a:pos x="194" y="225"/>
                </a:cxn>
                <a:cxn ang="0">
                  <a:pos x="146" y="211"/>
                </a:cxn>
                <a:cxn ang="0">
                  <a:pos x="106" y="185"/>
                </a:cxn>
                <a:cxn ang="0">
                  <a:pos x="81" y="162"/>
                </a:cxn>
                <a:cxn ang="0">
                  <a:pos x="63" y="140"/>
                </a:cxn>
                <a:cxn ang="0">
                  <a:pos x="50" y="97"/>
                </a:cxn>
                <a:cxn ang="0">
                  <a:pos x="46" y="23"/>
                </a:cxn>
                <a:cxn ang="0">
                  <a:pos x="44" y="13"/>
                </a:cxn>
                <a:cxn ang="0">
                  <a:pos x="35" y="4"/>
                </a:cxn>
                <a:cxn ang="0">
                  <a:pos x="14" y="2"/>
                </a:cxn>
                <a:cxn ang="0">
                  <a:pos x="5" y="9"/>
                </a:cxn>
                <a:cxn ang="0">
                  <a:pos x="0" y="23"/>
                </a:cxn>
                <a:cxn ang="0">
                  <a:pos x="3" y="80"/>
                </a:cxn>
                <a:cxn ang="0">
                  <a:pos x="17" y="143"/>
                </a:cxn>
                <a:cxn ang="0">
                  <a:pos x="35" y="177"/>
                </a:cxn>
                <a:cxn ang="0">
                  <a:pos x="63" y="208"/>
                </a:cxn>
                <a:cxn ang="0">
                  <a:pos x="85" y="228"/>
                </a:cxn>
                <a:cxn ang="0">
                  <a:pos x="123" y="250"/>
                </a:cxn>
                <a:cxn ang="0">
                  <a:pos x="209" y="278"/>
                </a:cxn>
                <a:cxn ang="0">
                  <a:pos x="297" y="285"/>
                </a:cxn>
                <a:cxn ang="0">
                  <a:pos x="366" y="289"/>
                </a:cxn>
                <a:cxn ang="0">
                  <a:pos x="538" y="308"/>
                </a:cxn>
                <a:cxn ang="0">
                  <a:pos x="613" y="309"/>
                </a:cxn>
                <a:cxn ang="0">
                  <a:pos x="871" y="322"/>
                </a:cxn>
                <a:cxn ang="0">
                  <a:pos x="961" y="325"/>
                </a:cxn>
                <a:cxn ang="0">
                  <a:pos x="1184" y="321"/>
                </a:cxn>
                <a:cxn ang="0">
                  <a:pos x="1537" y="319"/>
                </a:cxn>
                <a:cxn ang="0">
                  <a:pos x="1596" y="314"/>
                </a:cxn>
                <a:cxn ang="0">
                  <a:pos x="1652" y="309"/>
                </a:cxn>
                <a:cxn ang="0">
                  <a:pos x="1712" y="305"/>
                </a:cxn>
                <a:cxn ang="0">
                  <a:pos x="1792" y="283"/>
                </a:cxn>
                <a:cxn ang="0">
                  <a:pos x="1868" y="240"/>
                </a:cxn>
                <a:cxn ang="0">
                  <a:pos x="1886" y="221"/>
                </a:cxn>
                <a:cxn ang="0">
                  <a:pos x="1904" y="189"/>
                </a:cxn>
                <a:cxn ang="0">
                  <a:pos x="1912" y="149"/>
                </a:cxn>
                <a:cxn ang="0">
                  <a:pos x="1914" y="46"/>
                </a:cxn>
              </a:cxnLst>
              <a:rect l="0" t="0" r="r" b="b"/>
              <a:pathLst>
                <a:path w="1915" h="325">
                  <a:moveTo>
                    <a:pt x="1914" y="46"/>
                  </a:moveTo>
                  <a:lnTo>
                    <a:pt x="1914" y="46"/>
                  </a:lnTo>
                  <a:lnTo>
                    <a:pt x="1912" y="41"/>
                  </a:lnTo>
                  <a:lnTo>
                    <a:pt x="1911" y="36"/>
                  </a:lnTo>
                  <a:lnTo>
                    <a:pt x="1908" y="32"/>
                  </a:lnTo>
                  <a:lnTo>
                    <a:pt x="1906" y="29"/>
                  </a:lnTo>
                  <a:lnTo>
                    <a:pt x="1902" y="26"/>
                  </a:lnTo>
                  <a:lnTo>
                    <a:pt x="1898" y="25"/>
                  </a:lnTo>
                  <a:lnTo>
                    <a:pt x="1890" y="24"/>
                  </a:lnTo>
                  <a:lnTo>
                    <a:pt x="1882" y="25"/>
                  </a:lnTo>
                  <a:lnTo>
                    <a:pt x="1878" y="26"/>
                  </a:lnTo>
                  <a:lnTo>
                    <a:pt x="1874" y="29"/>
                  </a:lnTo>
                  <a:lnTo>
                    <a:pt x="1872" y="32"/>
                  </a:lnTo>
                  <a:lnTo>
                    <a:pt x="1869" y="36"/>
                  </a:lnTo>
                  <a:lnTo>
                    <a:pt x="1868" y="41"/>
                  </a:lnTo>
                  <a:lnTo>
                    <a:pt x="1868" y="46"/>
                  </a:lnTo>
                  <a:lnTo>
                    <a:pt x="1868" y="46"/>
                  </a:lnTo>
                  <a:lnTo>
                    <a:pt x="1868" y="94"/>
                  </a:lnTo>
                  <a:lnTo>
                    <a:pt x="1868" y="118"/>
                  </a:lnTo>
                  <a:lnTo>
                    <a:pt x="1867" y="143"/>
                  </a:lnTo>
                  <a:lnTo>
                    <a:pt x="1867" y="143"/>
                  </a:lnTo>
                  <a:lnTo>
                    <a:pt x="1867" y="152"/>
                  </a:lnTo>
                  <a:lnTo>
                    <a:pt x="1864" y="160"/>
                  </a:lnTo>
                  <a:lnTo>
                    <a:pt x="1861" y="168"/>
                  </a:lnTo>
                  <a:lnTo>
                    <a:pt x="1859" y="176"/>
                  </a:lnTo>
                  <a:lnTo>
                    <a:pt x="1850" y="190"/>
                  </a:lnTo>
                  <a:lnTo>
                    <a:pt x="1840" y="202"/>
                  </a:lnTo>
                  <a:lnTo>
                    <a:pt x="1827" y="212"/>
                  </a:lnTo>
                  <a:lnTo>
                    <a:pt x="1814" y="221"/>
                  </a:lnTo>
                  <a:lnTo>
                    <a:pt x="1800" y="230"/>
                  </a:lnTo>
                  <a:lnTo>
                    <a:pt x="1784" y="238"/>
                  </a:lnTo>
                  <a:lnTo>
                    <a:pt x="1784" y="238"/>
                  </a:lnTo>
                  <a:lnTo>
                    <a:pt x="1771" y="245"/>
                  </a:lnTo>
                  <a:lnTo>
                    <a:pt x="1757" y="251"/>
                  </a:lnTo>
                  <a:lnTo>
                    <a:pt x="1742" y="255"/>
                  </a:lnTo>
                  <a:lnTo>
                    <a:pt x="1728" y="258"/>
                  </a:lnTo>
                  <a:lnTo>
                    <a:pt x="1714" y="261"/>
                  </a:lnTo>
                  <a:lnTo>
                    <a:pt x="1698" y="262"/>
                  </a:lnTo>
                  <a:lnTo>
                    <a:pt x="1668" y="263"/>
                  </a:lnTo>
                  <a:lnTo>
                    <a:pt x="1668" y="263"/>
                  </a:lnTo>
                  <a:lnTo>
                    <a:pt x="1644" y="264"/>
                  </a:lnTo>
                  <a:lnTo>
                    <a:pt x="1621" y="267"/>
                  </a:lnTo>
                  <a:lnTo>
                    <a:pt x="1598" y="271"/>
                  </a:lnTo>
                  <a:lnTo>
                    <a:pt x="1575" y="274"/>
                  </a:lnTo>
                  <a:lnTo>
                    <a:pt x="1575" y="274"/>
                  </a:lnTo>
                  <a:lnTo>
                    <a:pt x="1538" y="276"/>
                  </a:lnTo>
                  <a:lnTo>
                    <a:pt x="1495" y="278"/>
                  </a:lnTo>
                  <a:lnTo>
                    <a:pt x="1394" y="278"/>
                  </a:lnTo>
                  <a:lnTo>
                    <a:pt x="1295" y="275"/>
                  </a:lnTo>
                  <a:lnTo>
                    <a:pt x="1214" y="274"/>
                  </a:lnTo>
                  <a:lnTo>
                    <a:pt x="1214" y="274"/>
                  </a:lnTo>
                  <a:lnTo>
                    <a:pt x="1151" y="275"/>
                  </a:lnTo>
                  <a:lnTo>
                    <a:pt x="1088" y="276"/>
                  </a:lnTo>
                  <a:lnTo>
                    <a:pt x="961" y="279"/>
                  </a:lnTo>
                  <a:lnTo>
                    <a:pt x="961" y="279"/>
                  </a:lnTo>
                  <a:lnTo>
                    <a:pt x="931" y="279"/>
                  </a:lnTo>
                  <a:lnTo>
                    <a:pt x="902" y="278"/>
                  </a:lnTo>
                  <a:lnTo>
                    <a:pt x="845" y="271"/>
                  </a:lnTo>
                  <a:lnTo>
                    <a:pt x="786" y="266"/>
                  </a:lnTo>
                  <a:lnTo>
                    <a:pt x="757" y="263"/>
                  </a:lnTo>
                  <a:lnTo>
                    <a:pt x="729" y="263"/>
                  </a:lnTo>
                  <a:lnTo>
                    <a:pt x="729" y="263"/>
                  </a:lnTo>
                  <a:lnTo>
                    <a:pt x="659" y="261"/>
                  </a:lnTo>
                  <a:lnTo>
                    <a:pt x="575" y="257"/>
                  </a:lnTo>
                  <a:lnTo>
                    <a:pt x="492" y="253"/>
                  </a:lnTo>
                  <a:lnTo>
                    <a:pt x="422" y="251"/>
                  </a:lnTo>
                  <a:lnTo>
                    <a:pt x="422" y="251"/>
                  </a:lnTo>
                  <a:lnTo>
                    <a:pt x="411" y="251"/>
                  </a:lnTo>
                  <a:lnTo>
                    <a:pt x="398" y="250"/>
                  </a:lnTo>
                  <a:lnTo>
                    <a:pt x="371" y="246"/>
                  </a:lnTo>
                  <a:lnTo>
                    <a:pt x="347" y="242"/>
                  </a:lnTo>
                  <a:lnTo>
                    <a:pt x="333" y="241"/>
                  </a:lnTo>
                  <a:lnTo>
                    <a:pt x="320" y="240"/>
                  </a:lnTo>
                  <a:lnTo>
                    <a:pt x="320" y="240"/>
                  </a:lnTo>
                  <a:lnTo>
                    <a:pt x="289" y="238"/>
                  </a:lnTo>
                  <a:lnTo>
                    <a:pt x="256" y="234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77" y="223"/>
                  </a:lnTo>
                  <a:lnTo>
                    <a:pt x="161" y="217"/>
                  </a:lnTo>
                  <a:lnTo>
                    <a:pt x="146" y="211"/>
                  </a:lnTo>
                  <a:lnTo>
                    <a:pt x="132" y="204"/>
                  </a:lnTo>
                  <a:lnTo>
                    <a:pt x="119" y="195"/>
                  </a:lnTo>
                  <a:lnTo>
                    <a:pt x="106" y="185"/>
                  </a:lnTo>
                  <a:lnTo>
                    <a:pt x="93" y="174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74" y="156"/>
                  </a:lnTo>
                  <a:lnTo>
                    <a:pt x="68" y="148"/>
                  </a:lnTo>
                  <a:lnTo>
                    <a:pt x="63" y="140"/>
                  </a:lnTo>
                  <a:lnTo>
                    <a:pt x="59" y="132"/>
                  </a:lnTo>
                  <a:lnTo>
                    <a:pt x="54" y="115"/>
                  </a:lnTo>
                  <a:lnTo>
                    <a:pt x="50" y="97"/>
                  </a:lnTo>
                  <a:lnTo>
                    <a:pt x="47" y="79"/>
                  </a:lnTo>
                  <a:lnTo>
                    <a:pt x="46" y="60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17"/>
                  </a:lnTo>
                  <a:lnTo>
                    <a:pt x="44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7"/>
                  </a:lnTo>
                  <a:lnTo>
                    <a:pt x="5" y="9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53"/>
                  </a:lnTo>
                  <a:lnTo>
                    <a:pt x="3" y="80"/>
                  </a:lnTo>
                  <a:lnTo>
                    <a:pt x="6" y="106"/>
                  </a:lnTo>
                  <a:lnTo>
                    <a:pt x="13" y="131"/>
                  </a:lnTo>
                  <a:lnTo>
                    <a:pt x="17" y="143"/>
                  </a:lnTo>
                  <a:lnTo>
                    <a:pt x="22" y="155"/>
                  </a:lnTo>
                  <a:lnTo>
                    <a:pt x="29" y="165"/>
                  </a:lnTo>
                  <a:lnTo>
                    <a:pt x="35" y="177"/>
                  </a:lnTo>
                  <a:lnTo>
                    <a:pt x="43" y="187"/>
                  </a:lnTo>
                  <a:lnTo>
                    <a:pt x="52" y="198"/>
                  </a:lnTo>
                  <a:lnTo>
                    <a:pt x="63" y="208"/>
                  </a:lnTo>
                  <a:lnTo>
                    <a:pt x="74" y="219"/>
                  </a:lnTo>
                  <a:lnTo>
                    <a:pt x="74" y="219"/>
                  </a:lnTo>
                  <a:lnTo>
                    <a:pt x="85" y="228"/>
                  </a:lnTo>
                  <a:lnTo>
                    <a:pt x="97" y="236"/>
                  </a:lnTo>
                  <a:lnTo>
                    <a:pt x="110" y="244"/>
                  </a:lnTo>
                  <a:lnTo>
                    <a:pt x="123" y="250"/>
                  </a:lnTo>
                  <a:lnTo>
                    <a:pt x="150" y="262"/>
                  </a:lnTo>
                  <a:lnTo>
                    <a:pt x="179" y="271"/>
                  </a:lnTo>
                  <a:lnTo>
                    <a:pt x="209" y="278"/>
                  </a:lnTo>
                  <a:lnTo>
                    <a:pt x="239" y="283"/>
                  </a:lnTo>
                  <a:lnTo>
                    <a:pt x="268" y="284"/>
                  </a:lnTo>
                  <a:lnTo>
                    <a:pt x="297" y="285"/>
                  </a:lnTo>
                  <a:lnTo>
                    <a:pt x="297" y="285"/>
                  </a:lnTo>
                  <a:lnTo>
                    <a:pt x="332" y="287"/>
                  </a:lnTo>
                  <a:lnTo>
                    <a:pt x="366" y="289"/>
                  </a:lnTo>
                  <a:lnTo>
                    <a:pt x="434" y="297"/>
                  </a:lnTo>
                  <a:lnTo>
                    <a:pt x="502" y="305"/>
                  </a:lnTo>
                  <a:lnTo>
                    <a:pt x="538" y="308"/>
                  </a:lnTo>
                  <a:lnTo>
                    <a:pt x="572" y="309"/>
                  </a:lnTo>
                  <a:lnTo>
                    <a:pt x="572" y="309"/>
                  </a:lnTo>
                  <a:lnTo>
                    <a:pt x="613" y="309"/>
                  </a:lnTo>
                  <a:lnTo>
                    <a:pt x="661" y="312"/>
                  </a:lnTo>
                  <a:lnTo>
                    <a:pt x="766" y="317"/>
                  </a:lnTo>
                  <a:lnTo>
                    <a:pt x="871" y="322"/>
                  </a:lnTo>
                  <a:lnTo>
                    <a:pt x="920" y="325"/>
                  </a:lnTo>
                  <a:lnTo>
                    <a:pt x="961" y="325"/>
                  </a:lnTo>
                  <a:lnTo>
                    <a:pt x="961" y="325"/>
                  </a:lnTo>
                  <a:lnTo>
                    <a:pt x="1036" y="323"/>
                  </a:lnTo>
                  <a:lnTo>
                    <a:pt x="1109" y="322"/>
                  </a:lnTo>
                  <a:lnTo>
                    <a:pt x="1184" y="321"/>
                  </a:lnTo>
                  <a:lnTo>
                    <a:pt x="1258" y="319"/>
                  </a:lnTo>
                  <a:lnTo>
                    <a:pt x="1537" y="319"/>
                  </a:lnTo>
                  <a:lnTo>
                    <a:pt x="1537" y="319"/>
                  </a:lnTo>
                  <a:lnTo>
                    <a:pt x="1553" y="319"/>
                  </a:lnTo>
                  <a:lnTo>
                    <a:pt x="1567" y="318"/>
                  </a:lnTo>
                  <a:lnTo>
                    <a:pt x="1596" y="314"/>
                  </a:lnTo>
                  <a:lnTo>
                    <a:pt x="1623" y="310"/>
                  </a:lnTo>
                  <a:lnTo>
                    <a:pt x="1638" y="309"/>
                  </a:lnTo>
                  <a:lnTo>
                    <a:pt x="1652" y="309"/>
                  </a:lnTo>
                  <a:lnTo>
                    <a:pt x="1652" y="309"/>
                  </a:lnTo>
                  <a:lnTo>
                    <a:pt x="1683" y="308"/>
                  </a:lnTo>
                  <a:lnTo>
                    <a:pt x="1712" y="305"/>
                  </a:lnTo>
                  <a:lnTo>
                    <a:pt x="1740" y="300"/>
                  </a:lnTo>
                  <a:lnTo>
                    <a:pt x="1766" y="292"/>
                  </a:lnTo>
                  <a:lnTo>
                    <a:pt x="1792" y="283"/>
                  </a:lnTo>
                  <a:lnTo>
                    <a:pt x="1817" y="271"/>
                  </a:lnTo>
                  <a:lnTo>
                    <a:pt x="1843" y="257"/>
                  </a:lnTo>
                  <a:lnTo>
                    <a:pt x="1868" y="240"/>
                  </a:lnTo>
                  <a:lnTo>
                    <a:pt x="1868" y="240"/>
                  </a:lnTo>
                  <a:lnTo>
                    <a:pt x="1878" y="230"/>
                  </a:lnTo>
                  <a:lnTo>
                    <a:pt x="1886" y="221"/>
                  </a:lnTo>
                  <a:lnTo>
                    <a:pt x="1894" y="211"/>
                  </a:lnTo>
                  <a:lnTo>
                    <a:pt x="1899" y="200"/>
                  </a:lnTo>
                  <a:lnTo>
                    <a:pt x="1904" y="189"/>
                  </a:lnTo>
                  <a:lnTo>
                    <a:pt x="1908" y="176"/>
                  </a:lnTo>
                  <a:lnTo>
                    <a:pt x="1911" y="162"/>
                  </a:lnTo>
                  <a:lnTo>
                    <a:pt x="1912" y="149"/>
                  </a:lnTo>
                  <a:lnTo>
                    <a:pt x="1915" y="123"/>
                  </a:lnTo>
                  <a:lnTo>
                    <a:pt x="1915" y="96"/>
                  </a:lnTo>
                  <a:lnTo>
                    <a:pt x="1914" y="46"/>
                  </a:lnTo>
                  <a:lnTo>
                    <a:pt x="1914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chenying0907 769"/>
            <p:cNvSpPr>
              <a:spLocks/>
            </p:cNvSpPr>
            <p:nvPr/>
          </p:nvSpPr>
          <p:spPr bwMode="auto">
            <a:xfrm>
              <a:off x="2560638" y="3128963"/>
              <a:ext cx="244475" cy="560388"/>
            </a:xfrm>
            <a:custGeom>
              <a:avLst/>
              <a:gdLst/>
              <a:ahLst/>
              <a:cxnLst>
                <a:cxn ang="0">
                  <a:pos x="615" y="557"/>
                </a:cxn>
                <a:cxn ang="0">
                  <a:pos x="612" y="359"/>
                </a:cxn>
                <a:cxn ang="0">
                  <a:pos x="609" y="293"/>
                </a:cxn>
                <a:cxn ang="0">
                  <a:pos x="603" y="247"/>
                </a:cxn>
                <a:cxn ang="0">
                  <a:pos x="599" y="200"/>
                </a:cxn>
                <a:cxn ang="0">
                  <a:pos x="599" y="190"/>
                </a:cxn>
                <a:cxn ang="0">
                  <a:pos x="592" y="164"/>
                </a:cxn>
                <a:cxn ang="0">
                  <a:pos x="578" y="128"/>
                </a:cxn>
                <a:cxn ang="0">
                  <a:pos x="567" y="110"/>
                </a:cxn>
                <a:cxn ang="0">
                  <a:pos x="541" y="80"/>
                </a:cxn>
                <a:cxn ang="0">
                  <a:pos x="509" y="56"/>
                </a:cxn>
                <a:cxn ang="0">
                  <a:pos x="473" y="37"/>
                </a:cxn>
                <a:cxn ang="0">
                  <a:pos x="454" y="29"/>
                </a:cxn>
                <a:cxn ang="0">
                  <a:pos x="403" y="13"/>
                </a:cxn>
                <a:cxn ang="0">
                  <a:pos x="352" y="4"/>
                </a:cxn>
                <a:cxn ang="0">
                  <a:pos x="298" y="0"/>
                </a:cxn>
                <a:cxn ang="0">
                  <a:pos x="244" y="0"/>
                </a:cxn>
                <a:cxn ang="0">
                  <a:pos x="131" y="4"/>
                </a:cxn>
                <a:cxn ang="0">
                  <a:pos x="14" y="7"/>
                </a:cxn>
                <a:cxn ang="0">
                  <a:pos x="5" y="11"/>
                </a:cxn>
                <a:cxn ang="0">
                  <a:pos x="1" y="17"/>
                </a:cxn>
                <a:cxn ang="0">
                  <a:pos x="1" y="28"/>
                </a:cxn>
                <a:cxn ang="0">
                  <a:pos x="6" y="39"/>
                </a:cxn>
                <a:cxn ang="0">
                  <a:pos x="10" y="47"/>
                </a:cxn>
                <a:cxn ang="0">
                  <a:pos x="15" y="54"/>
                </a:cxn>
                <a:cxn ang="0">
                  <a:pos x="200" y="47"/>
                </a:cxn>
                <a:cxn ang="0">
                  <a:pos x="302" y="46"/>
                </a:cxn>
                <a:cxn ang="0">
                  <a:pos x="365" y="51"/>
                </a:cxn>
                <a:cxn ang="0">
                  <a:pos x="383" y="54"/>
                </a:cxn>
                <a:cxn ang="0">
                  <a:pos x="429" y="67"/>
                </a:cxn>
                <a:cxn ang="0">
                  <a:pos x="471" y="87"/>
                </a:cxn>
                <a:cxn ang="0">
                  <a:pos x="509" y="114"/>
                </a:cxn>
                <a:cxn ang="0">
                  <a:pos x="526" y="131"/>
                </a:cxn>
                <a:cxn ang="0">
                  <a:pos x="539" y="151"/>
                </a:cxn>
                <a:cxn ang="0">
                  <a:pos x="545" y="165"/>
                </a:cxn>
                <a:cxn ang="0">
                  <a:pos x="550" y="192"/>
                </a:cxn>
                <a:cxn ang="0">
                  <a:pos x="552" y="233"/>
                </a:cxn>
                <a:cxn ang="0">
                  <a:pos x="556" y="260"/>
                </a:cxn>
                <a:cxn ang="0">
                  <a:pos x="561" y="288"/>
                </a:cxn>
                <a:cxn ang="0">
                  <a:pos x="565" y="342"/>
                </a:cxn>
                <a:cxn ang="0">
                  <a:pos x="565" y="369"/>
                </a:cxn>
                <a:cxn ang="0">
                  <a:pos x="567" y="484"/>
                </a:cxn>
                <a:cxn ang="0">
                  <a:pos x="570" y="599"/>
                </a:cxn>
                <a:cxn ang="0">
                  <a:pos x="569" y="663"/>
                </a:cxn>
                <a:cxn ang="0">
                  <a:pos x="565" y="790"/>
                </a:cxn>
                <a:cxn ang="0">
                  <a:pos x="565" y="1392"/>
                </a:cxn>
                <a:cxn ang="0">
                  <a:pos x="565" y="1397"/>
                </a:cxn>
                <a:cxn ang="0">
                  <a:pos x="569" y="1405"/>
                </a:cxn>
                <a:cxn ang="0">
                  <a:pos x="575" y="1410"/>
                </a:cxn>
                <a:cxn ang="0">
                  <a:pos x="587" y="1414"/>
                </a:cxn>
                <a:cxn ang="0">
                  <a:pos x="600" y="1410"/>
                </a:cxn>
                <a:cxn ang="0">
                  <a:pos x="605" y="1405"/>
                </a:cxn>
                <a:cxn ang="0">
                  <a:pos x="609" y="1397"/>
                </a:cxn>
                <a:cxn ang="0">
                  <a:pos x="611" y="814"/>
                </a:cxn>
                <a:cxn ang="0">
                  <a:pos x="611" y="750"/>
                </a:cxn>
                <a:cxn ang="0">
                  <a:pos x="615" y="621"/>
                </a:cxn>
                <a:cxn ang="0">
                  <a:pos x="615" y="557"/>
                </a:cxn>
              </a:cxnLst>
              <a:rect l="0" t="0" r="r" b="b"/>
              <a:pathLst>
                <a:path w="615" h="1414">
                  <a:moveTo>
                    <a:pt x="615" y="557"/>
                  </a:moveTo>
                  <a:lnTo>
                    <a:pt x="615" y="557"/>
                  </a:lnTo>
                  <a:lnTo>
                    <a:pt x="613" y="425"/>
                  </a:lnTo>
                  <a:lnTo>
                    <a:pt x="612" y="359"/>
                  </a:lnTo>
                  <a:lnTo>
                    <a:pt x="609" y="293"/>
                  </a:lnTo>
                  <a:lnTo>
                    <a:pt x="609" y="293"/>
                  </a:lnTo>
                  <a:lnTo>
                    <a:pt x="607" y="270"/>
                  </a:lnTo>
                  <a:lnTo>
                    <a:pt x="603" y="247"/>
                  </a:lnTo>
                  <a:lnTo>
                    <a:pt x="600" y="224"/>
                  </a:lnTo>
                  <a:lnTo>
                    <a:pt x="599" y="200"/>
                  </a:lnTo>
                  <a:lnTo>
                    <a:pt x="599" y="200"/>
                  </a:lnTo>
                  <a:lnTo>
                    <a:pt x="599" y="190"/>
                  </a:lnTo>
                  <a:lnTo>
                    <a:pt x="598" y="181"/>
                  </a:lnTo>
                  <a:lnTo>
                    <a:pt x="592" y="164"/>
                  </a:lnTo>
                  <a:lnTo>
                    <a:pt x="586" y="145"/>
                  </a:lnTo>
                  <a:lnTo>
                    <a:pt x="578" y="128"/>
                  </a:lnTo>
                  <a:lnTo>
                    <a:pt x="578" y="128"/>
                  </a:lnTo>
                  <a:lnTo>
                    <a:pt x="567" y="110"/>
                  </a:lnTo>
                  <a:lnTo>
                    <a:pt x="556" y="94"/>
                  </a:lnTo>
                  <a:lnTo>
                    <a:pt x="541" y="80"/>
                  </a:lnTo>
                  <a:lnTo>
                    <a:pt x="526" y="67"/>
                  </a:lnTo>
                  <a:lnTo>
                    <a:pt x="509" y="56"/>
                  </a:lnTo>
                  <a:lnTo>
                    <a:pt x="490" y="46"/>
                  </a:lnTo>
                  <a:lnTo>
                    <a:pt x="473" y="37"/>
                  </a:lnTo>
                  <a:lnTo>
                    <a:pt x="454" y="29"/>
                  </a:lnTo>
                  <a:lnTo>
                    <a:pt x="454" y="29"/>
                  </a:lnTo>
                  <a:lnTo>
                    <a:pt x="429" y="20"/>
                  </a:lnTo>
                  <a:lnTo>
                    <a:pt x="403" y="13"/>
                  </a:lnTo>
                  <a:lnTo>
                    <a:pt x="378" y="8"/>
                  </a:lnTo>
                  <a:lnTo>
                    <a:pt x="352" y="4"/>
                  </a:lnTo>
                  <a:lnTo>
                    <a:pt x="325" y="2"/>
                  </a:lnTo>
                  <a:lnTo>
                    <a:pt x="298" y="0"/>
                  </a:lnTo>
                  <a:lnTo>
                    <a:pt x="272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131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9" y="8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0" y="47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98" y="51"/>
                  </a:lnTo>
                  <a:lnTo>
                    <a:pt x="200" y="47"/>
                  </a:lnTo>
                  <a:lnTo>
                    <a:pt x="252" y="46"/>
                  </a:lnTo>
                  <a:lnTo>
                    <a:pt x="302" y="46"/>
                  </a:lnTo>
                  <a:lnTo>
                    <a:pt x="345" y="49"/>
                  </a:lnTo>
                  <a:lnTo>
                    <a:pt x="365" y="51"/>
                  </a:lnTo>
                  <a:lnTo>
                    <a:pt x="383" y="54"/>
                  </a:lnTo>
                  <a:lnTo>
                    <a:pt x="383" y="54"/>
                  </a:lnTo>
                  <a:lnTo>
                    <a:pt x="405" y="60"/>
                  </a:lnTo>
                  <a:lnTo>
                    <a:pt x="429" y="67"/>
                  </a:lnTo>
                  <a:lnTo>
                    <a:pt x="450" y="76"/>
                  </a:lnTo>
                  <a:lnTo>
                    <a:pt x="471" y="87"/>
                  </a:lnTo>
                  <a:lnTo>
                    <a:pt x="490" y="100"/>
                  </a:lnTo>
                  <a:lnTo>
                    <a:pt x="509" y="114"/>
                  </a:lnTo>
                  <a:lnTo>
                    <a:pt x="518" y="123"/>
                  </a:lnTo>
                  <a:lnTo>
                    <a:pt x="526" y="131"/>
                  </a:lnTo>
                  <a:lnTo>
                    <a:pt x="532" y="141"/>
                  </a:lnTo>
                  <a:lnTo>
                    <a:pt x="539" y="151"/>
                  </a:lnTo>
                  <a:lnTo>
                    <a:pt x="539" y="151"/>
                  </a:lnTo>
                  <a:lnTo>
                    <a:pt x="545" y="165"/>
                  </a:lnTo>
                  <a:lnTo>
                    <a:pt x="549" y="178"/>
                  </a:lnTo>
                  <a:lnTo>
                    <a:pt x="550" y="192"/>
                  </a:lnTo>
                  <a:lnTo>
                    <a:pt x="552" y="206"/>
                  </a:lnTo>
                  <a:lnTo>
                    <a:pt x="552" y="233"/>
                  </a:lnTo>
                  <a:lnTo>
                    <a:pt x="553" y="247"/>
                  </a:lnTo>
                  <a:lnTo>
                    <a:pt x="556" y="260"/>
                  </a:lnTo>
                  <a:lnTo>
                    <a:pt x="556" y="260"/>
                  </a:lnTo>
                  <a:lnTo>
                    <a:pt x="561" y="288"/>
                  </a:lnTo>
                  <a:lnTo>
                    <a:pt x="564" y="315"/>
                  </a:lnTo>
                  <a:lnTo>
                    <a:pt x="565" y="342"/>
                  </a:lnTo>
                  <a:lnTo>
                    <a:pt x="565" y="369"/>
                  </a:lnTo>
                  <a:lnTo>
                    <a:pt x="565" y="369"/>
                  </a:lnTo>
                  <a:lnTo>
                    <a:pt x="565" y="427"/>
                  </a:lnTo>
                  <a:lnTo>
                    <a:pt x="567" y="484"/>
                  </a:lnTo>
                  <a:lnTo>
                    <a:pt x="569" y="542"/>
                  </a:lnTo>
                  <a:lnTo>
                    <a:pt x="570" y="599"/>
                  </a:lnTo>
                  <a:lnTo>
                    <a:pt x="570" y="599"/>
                  </a:lnTo>
                  <a:lnTo>
                    <a:pt x="569" y="663"/>
                  </a:lnTo>
                  <a:lnTo>
                    <a:pt x="567" y="726"/>
                  </a:lnTo>
                  <a:lnTo>
                    <a:pt x="565" y="790"/>
                  </a:lnTo>
                  <a:lnTo>
                    <a:pt x="565" y="853"/>
                  </a:lnTo>
                  <a:lnTo>
                    <a:pt x="565" y="1392"/>
                  </a:lnTo>
                  <a:lnTo>
                    <a:pt x="565" y="1392"/>
                  </a:lnTo>
                  <a:lnTo>
                    <a:pt x="565" y="1397"/>
                  </a:lnTo>
                  <a:lnTo>
                    <a:pt x="566" y="1401"/>
                  </a:lnTo>
                  <a:lnTo>
                    <a:pt x="569" y="1405"/>
                  </a:lnTo>
                  <a:lnTo>
                    <a:pt x="571" y="1409"/>
                  </a:lnTo>
                  <a:lnTo>
                    <a:pt x="575" y="1410"/>
                  </a:lnTo>
                  <a:lnTo>
                    <a:pt x="579" y="1413"/>
                  </a:lnTo>
                  <a:lnTo>
                    <a:pt x="587" y="1414"/>
                  </a:lnTo>
                  <a:lnTo>
                    <a:pt x="596" y="1413"/>
                  </a:lnTo>
                  <a:lnTo>
                    <a:pt x="600" y="1410"/>
                  </a:lnTo>
                  <a:lnTo>
                    <a:pt x="603" y="1409"/>
                  </a:lnTo>
                  <a:lnTo>
                    <a:pt x="605" y="1405"/>
                  </a:lnTo>
                  <a:lnTo>
                    <a:pt x="608" y="1401"/>
                  </a:lnTo>
                  <a:lnTo>
                    <a:pt x="609" y="1397"/>
                  </a:lnTo>
                  <a:lnTo>
                    <a:pt x="611" y="1392"/>
                  </a:lnTo>
                  <a:lnTo>
                    <a:pt x="611" y="814"/>
                  </a:lnTo>
                  <a:lnTo>
                    <a:pt x="611" y="814"/>
                  </a:lnTo>
                  <a:lnTo>
                    <a:pt x="611" y="750"/>
                  </a:lnTo>
                  <a:lnTo>
                    <a:pt x="613" y="686"/>
                  </a:lnTo>
                  <a:lnTo>
                    <a:pt x="615" y="621"/>
                  </a:lnTo>
                  <a:lnTo>
                    <a:pt x="615" y="557"/>
                  </a:lnTo>
                  <a:lnTo>
                    <a:pt x="615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chenying0907 770"/>
            <p:cNvSpPr>
              <a:spLocks/>
            </p:cNvSpPr>
            <p:nvPr/>
          </p:nvSpPr>
          <p:spPr bwMode="auto">
            <a:xfrm>
              <a:off x="2044701" y="3044825"/>
              <a:ext cx="533400" cy="114300"/>
            </a:xfrm>
            <a:custGeom>
              <a:avLst/>
              <a:gdLst/>
              <a:ahLst/>
              <a:cxnLst>
                <a:cxn ang="0">
                  <a:pos x="1338" y="227"/>
                </a:cxn>
                <a:cxn ang="0">
                  <a:pos x="1281" y="176"/>
                </a:cxn>
                <a:cxn ang="0">
                  <a:pos x="1218" y="132"/>
                </a:cxn>
                <a:cxn ang="0">
                  <a:pos x="1150" y="93"/>
                </a:cxn>
                <a:cxn ang="0">
                  <a:pos x="1081" y="60"/>
                </a:cxn>
                <a:cxn ang="0">
                  <a:pos x="1057" y="51"/>
                </a:cxn>
                <a:cxn ang="0">
                  <a:pos x="1004" y="34"/>
                </a:cxn>
                <a:cxn ang="0">
                  <a:pos x="943" y="22"/>
                </a:cxn>
                <a:cxn ang="0">
                  <a:pos x="848" y="10"/>
                </a:cxn>
                <a:cxn ang="0">
                  <a:pos x="721" y="1"/>
                </a:cxn>
                <a:cxn ang="0">
                  <a:pos x="608" y="0"/>
                </a:cxn>
                <a:cxn ang="0">
                  <a:pos x="563" y="0"/>
                </a:cxn>
                <a:cxn ang="0">
                  <a:pos x="471" y="5"/>
                </a:cxn>
                <a:cxn ang="0">
                  <a:pos x="378" y="17"/>
                </a:cxn>
                <a:cxn ang="0">
                  <a:pos x="332" y="27"/>
                </a:cxn>
                <a:cxn ang="0">
                  <a:pos x="289" y="40"/>
                </a:cxn>
                <a:cxn ang="0">
                  <a:pos x="246" y="57"/>
                </a:cxn>
                <a:cxn ang="0">
                  <a:pos x="212" y="73"/>
                </a:cxn>
                <a:cxn ang="0">
                  <a:pos x="138" y="111"/>
                </a:cxn>
                <a:cxn ang="0">
                  <a:pos x="100" y="134"/>
                </a:cxn>
                <a:cxn ang="0">
                  <a:pos x="66" y="161"/>
                </a:cxn>
                <a:cxn ang="0">
                  <a:pos x="36" y="189"/>
                </a:cxn>
                <a:cxn ang="0">
                  <a:pos x="13" y="223"/>
                </a:cxn>
                <a:cxn ang="0">
                  <a:pos x="0" y="260"/>
                </a:cxn>
                <a:cxn ang="0">
                  <a:pos x="0" y="265"/>
                </a:cxn>
                <a:cxn ang="0">
                  <a:pos x="2" y="274"/>
                </a:cxn>
                <a:cxn ang="0">
                  <a:pos x="7" y="281"/>
                </a:cxn>
                <a:cxn ang="0">
                  <a:pos x="19" y="287"/>
                </a:cxn>
                <a:cxn ang="0">
                  <a:pos x="30" y="287"/>
                </a:cxn>
                <a:cxn ang="0">
                  <a:pos x="38" y="283"/>
                </a:cxn>
                <a:cxn ang="0">
                  <a:pos x="43" y="277"/>
                </a:cxn>
                <a:cxn ang="0">
                  <a:pos x="45" y="272"/>
                </a:cxn>
                <a:cxn ang="0">
                  <a:pos x="58" y="238"/>
                </a:cxn>
                <a:cxn ang="0">
                  <a:pos x="81" y="206"/>
                </a:cxn>
                <a:cxn ang="0">
                  <a:pos x="111" y="179"/>
                </a:cxn>
                <a:cxn ang="0">
                  <a:pos x="147" y="155"/>
                </a:cxn>
                <a:cxn ang="0">
                  <a:pos x="186" y="134"/>
                </a:cxn>
                <a:cxn ang="0">
                  <a:pos x="262" y="99"/>
                </a:cxn>
                <a:cxn ang="0">
                  <a:pos x="295" y="86"/>
                </a:cxn>
                <a:cxn ang="0">
                  <a:pos x="336" y="72"/>
                </a:cxn>
                <a:cxn ang="0">
                  <a:pos x="387" y="62"/>
                </a:cxn>
                <a:cxn ang="0">
                  <a:pos x="444" y="55"/>
                </a:cxn>
                <a:cxn ang="0">
                  <a:pos x="561" y="47"/>
                </a:cxn>
                <a:cxn ang="0">
                  <a:pos x="716" y="45"/>
                </a:cxn>
                <a:cxn ang="0">
                  <a:pos x="762" y="45"/>
                </a:cxn>
                <a:cxn ang="0">
                  <a:pos x="853" y="52"/>
                </a:cxn>
                <a:cxn ang="0">
                  <a:pos x="945" y="65"/>
                </a:cxn>
                <a:cxn ang="0">
                  <a:pos x="1010" y="82"/>
                </a:cxn>
                <a:cxn ang="0">
                  <a:pos x="1055" y="98"/>
                </a:cxn>
                <a:cxn ang="0">
                  <a:pos x="1075" y="107"/>
                </a:cxn>
                <a:cxn ang="0">
                  <a:pos x="1138" y="137"/>
                </a:cxn>
                <a:cxn ang="0">
                  <a:pos x="1198" y="172"/>
                </a:cxn>
                <a:cxn ang="0">
                  <a:pos x="1255" y="213"/>
                </a:cxn>
                <a:cxn ang="0">
                  <a:pos x="1306" y="259"/>
                </a:cxn>
                <a:cxn ang="0">
                  <a:pos x="1310" y="263"/>
                </a:cxn>
                <a:cxn ang="0">
                  <a:pos x="1319" y="266"/>
                </a:cxn>
                <a:cxn ang="0">
                  <a:pos x="1327" y="265"/>
                </a:cxn>
                <a:cxn ang="0">
                  <a:pos x="1338" y="259"/>
                </a:cxn>
                <a:cxn ang="0">
                  <a:pos x="1345" y="248"/>
                </a:cxn>
                <a:cxn ang="0">
                  <a:pos x="1345" y="239"/>
                </a:cxn>
                <a:cxn ang="0">
                  <a:pos x="1342" y="231"/>
                </a:cxn>
                <a:cxn ang="0">
                  <a:pos x="1338" y="227"/>
                </a:cxn>
              </a:cxnLst>
              <a:rect l="0" t="0" r="r" b="b"/>
              <a:pathLst>
                <a:path w="1345" h="289">
                  <a:moveTo>
                    <a:pt x="1338" y="227"/>
                  </a:moveTo>
                  <a:lnTo>
                    <a:pt x="1338" y="227"/>
                  </a:lnTo>
                  <a:lnTo>
                    <a:pt x="1311" y="201"/>
                  </a:lnTo>
                  <a:lnTo>
                    <a:pt x="1281" y="176"/>
                  </a:lnTo>
                  <a:lnTo>
                    <a:pt x="1249" y="153"/>
                  </a:lnTo>
                  <a:lnTo>
                    <a:pt x="1218" y="132"/>
                  </a:lnTo>
                  <a:lnTo>
                    <a:pt x="1184" y="111"/>
                  </a:lnTo>
                  <a:lnTo>
                    <a:pt x="1150" y="93"/>
                  </a:lnTo>
                  <a:lnTo>
                    <a:pt x="1116" y="76"/>
                  </a:lnTo>
                  <a:lnTo>
                    <a:pt x="1081" y="60"/>
                  </a:lnTo>
                  <a:lnTo>
                    <a:pt x="1081" y="60"/>
                  </a:lnTo>
                  <a:lnTo>
                    <a:pt x="1057" y="51"/>
                  </a:lnTo>
                  <a:lnTo>
                    <a:pt x="1031" y="42"/>
                  </a:lnTo>
                  <a:lnTo>
                    <a:pt x="1004" y="34"/>
                  </a:lnTo>
                  <a:lnTo>
                    <a:pt x="975" y="27"/>
                  </a:lnTo>
                  <a:lnTo>
                    <a:pt x="943" y="22"/>
                  </a:lnTo>
                  <a:lnTo>
                    <a:pt x="912" y="17"/>
                  </a:lnTo>
                  <a:lnTo>
                    <a:pt x="848" y="10"/>
                  </a:lnTo>
                  <a:lnTo>
                    <a:pt x="784" y="5"/>
                  </a:lnTo>
                  <a:lnTo>
                    <a:pt x="721" y="1"/>
                  </a:lnTo>
                  <a:lnTo>
                    <a:pt x="662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63" y="0"/>
                  </a:lnTo>
                  <a:lnTo>
                    <a:pt x="517" y="1"/>
                  </a:lnTo>
                  <a:lnTo>
                    <a:pt x="471" y="5"/>
                  </a:lnTo>
                  <a:lnTo>
                    <a:pt x="424" y="9"/>
                  </a:lnTo>
                  <a:lnTo>
                    <a:pt x="378" y="17"/>
                  </a:lnTo>
                  <a:lnTo>
                    <a:pt x="356" y="22"/>
                  </a:lnTo>
                  <a:lnTo>
                    <a:pt x="332" y="27"/>
                  </a:lnTo>
                  <a:lnTo>
                    <a:pt x="310" y="32"/>
                  </a:lnTo>
                  <a:lnTo>
                    <a:pt x="289" y="40"/>
                  </a:lnTo>
                  <a:lnTo>
                    <a:pt x="267" y="48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12" y="73"/>
                  </a:lnTo>
                  <a:lnTo>
                    <a:pt x="176" y="90"/>
                  </a:lnTo>
                  <a:lnTo>
                    <a:pt x="138" y="111"/>
                  </a:lnTo>
                  <a:lnTo>
                    <a:pt x="118" y="123"/>
                  </a:lnTo>
                  <a:lnTo>
                    <a:pt x="100" y="134"/>
                  </a:lnTo>
                  <a:lnTo>
                    <a:pt x="83" y="146"/>
                  </a:lnTo>
                  <a:lnTo>
                    <a:pt x="66" y="161"/>
                  </a:lnTo>
                  <a:lnTo>
                    <a:pt x="50" y="175"/>
                  </a:lnTo>
                  <a:lnTo>
                    <a:pt x="36" y="189"/>
                  </a:lnTo>
                  <a:lnTo>
                    <a:pt x="24" y="206"/>
                  </a:lnTo>
                  <a:lnTo>
                    <a:pt x="13" y="223"/>
                  </a:lnTo>
                  <a:lnTo>
                    <a:pt x="5" y="240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4" y="278"/>
                  </a:lnTo>
                  <a:lnTo>
                    <a:pt x="7" y="281"/>
                  </a:lnTo>
                  <a:lnTo>
                    <a:pt x="11" y="283"/>
                  </a:lnTo>
                  <a:lnTo>
                    <a:pt x="19" y="287"/>
                  </a:lnTo>
                  <a:lnTo>
                    <a:pt x="26" y="289"/>
                  </a:lnTo>
                  <a:lnTo>
                    <a:pt x="30" y="287"/>
                  </a:lnTo>
                  <a:lnTo>
                    <a:pt x="34" y="286"/>
                  </a:lnTo>
                  <a:lnTo>
                    <a:pt x="38" y="283"/>
                  </a:lnTo>
                  <a:lnTo>
                    <a:pt x="41" y="281"/>
                  </a:lnTo>
                  <a:lnTo>
                    <a:pt x="43" y="277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50" y="255"/>
                  </a:lnTo>
                  <a:lnTo>
                    <a:pt x="58" y="238"/>
                  </a:lnTo>
                  <a:lnTo>
                    <a:pt x="68" y="222"/>
                  </a:lnTo>
                  <a:lnTo>
                    <a:pt x="81" y="206"/>
                  </a:lnTo>
                  <a:lnTo>
                    <a:pt x="96" y="193"/>
                  </a:lnTo>
                  <a:lnTo>
                    <a:pt x="111" y="179"/>
                  </a:lnTo>
                  <a:lnTo>
                    <a:pt x="128" y="167"/>
                  </a:lnTo>
                  <a:lnTo>
                    <a:pt x="147" y="155"/>
                  </a:lnTo>
                  <a:lnTo>
                    <a:pt x="166" y="145"/>
                  </a:lnTo>
                  <a:lnTo>
                    <a:pt x="186" y="134"/>
                  </a:lnTo>
                  <a:lnTo>
                    <a:pt x="225" y="116"/>
                  </a:lnTo>
                  <a:lnTo>
                    <a:pt x="262" y="99"/>
                  </a:lnTo>
                  <a:lnTo>
                    <a:pt x="295" y="86"/>
                  </a:lnTo>
                  <a:lnTo>
                    <a:pt x="295" y="86"/>
                  </a:lnTo>
                  <a:lnTo>
                    <a:pt x="314" y="78"/>
                  </a:lnTo>
                  <a:lnTo>
                    <a:pt x="336" y="72"/>
                  </a:lnTo>
                  <a:lnTo>
                    <a:pt x="361" y="66"/>
                  </a:lnTo>
                  <a:lnTo>
                    <a:pt x="387" y="62"/>
                  </a:lnTo>
                  <a:lnTo>
                    <a:pt x="415" y="59"/>
                  </a:lnTo>
                  <a:lnTo>
                    <a:pt x="444" y="55"/>
                  </a:lnTo>
                  <a:lnTo>
                    <a:pt x="503" y="49"/>
                  </a:lnTo>
                  <a:lnTo>
                    <a:pt x="561" y="47"/>
                  </a:lnTo>
                  <a:lnTo>
                    <a:pt x="619" y="45"/>
                  </a:lnTo>
                  <a:lnTo>
                    <a:pt x="716" y="45"/>
                  </a:lnTo>
                  <a:lnTo>
                    <a:pt x="716" y="45"/>
                  </a:lnTo>
                  <a:lnTo>
                    <a:pt x="762" y="45"/>
                  </a:lnTo>
                  <a:lnTo>
                    <a:pt x="807" y="48"/>
                  </a:lnTo>
                  <a:lnTo>
                    <a:pt x="853" y="52"/>
                  </a:lnTo>
                  <a:lnTo>
                    <a:pt x="899" y="57"/>
                  </a:lnTo>
                  <a:lnTo>
                    <a:pt x="945" y="65"/>
                  </a:lnTo>
                  <a:lnTo>
                    <a:pt x="989" y="76"/>
                  </a:lnTo>
                  <a:lnTo>
                    <a:pt x="1010" y="82"/>
                  </a:lnTo>
                  <a:lnTo>
                    <a:pt x="1032" y="90"/>
                  </a:lnTo>
                  <a:lnTo>
                    <a:pt x="1055" y="98"/>
                  </a:lnTo>
                  <a:lnTo>
                    <a:pt x="1075" y="107"/>
                  </a:lnTo>
                  <a:lnTo>
                    <a:pt x="1075" y="107"/>
                  </a:lnTo>
                  <a:lnTo>
                    <a:pt x="1107" y="121"/>
                  </a:lnTo>
                  <a:lnTo>
                    <a:pt x="1138" y="137"/>
                  </a:lnTo>
                  <a:lnTo>
                    <a:pt x="1168" y="154"/>
                  </a:lnTo>
                  <a:lnTo>
                    <a:pt x="1198" y="172"/>
                  </a:lnTo>
                  <a:lnTo>
                    <a:pt x="1227" y="192"/>
                  </a:lnTo>
                  <a:lnTo>
                    <a:pt x="1255" y="213"/>
                  </a:lnTo>
                  <a:lnTo>
                    <a:pt x="1281" y="236"/>
                  </a:lnTo>
                  <a:lnTo>
                    <a:pt x="1306" y="259"/>
                  </a:lnTo>
                  <a:lnTo>
                    <a:pt x="1306" y="259"/>
                  </a:lnTo>
                  <a:lnTo>
                    <a:pt x="1310" y="263"/>
                  </a:lnTo>
                  <a:lnTo>
                    <a:pt x="1315" y="265"/>
                  </a:lnTo>
                  <a:lnTo>
                    <a:pt x="1319" y="266"/>
                  </a:lnTo>
                  <a:lnTo>
                    <a:pt x="1323" y="266"/>
                  </a:lnTo>
                  <a:lnTo>
                    <a:pt x="1327" y="265"/>
                  </a:lnTo>
                  <a:lnTo>
                    <a:pt x="1331" y="264"/>
                  </a:lnTo>
                  <a:lnTo>
                    <a:pt x="1338" y="259"/>
                  </a:lnTo>
                  <a:lnTo>
                    <a:pt x="1342" y="252"/>
                  </a:lnTo>
                  <a:lnTo>
                    <a:pt x="1345" y="248"/>
                  </a:lnTo>
                  <a:lnTo>
                    <a:pt x="1345" y="244"/>
                  </a:lnTo>
                  <a:lnTo>
                    <a:pt x="1345" y="239"/>
                  </a:lnTo>
                  <a:lnTo>
                    <a:pt x="1344" y="235"/>
                  </a:lnTo>
                  <a:lnTo>
                    <a:pt x="1342" y="231"/>
                  </a:lnTo>
                  <a:lnTo>
                    <a:pt x="1338" y="227"/>
                  </a:lnTo>
                  <a:lnTo>
                    <a:pt x="1338" y="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chenying0907 771"/>
            <p:cNvSpPr>
              <a:spLocks noEditPoints="1"/>
            </p:cNvSpPr>
            <p:nvPr/>
          </p:nvSpPr>
          <p:spPr bwMode="auto">
            <a:xfrm>
              <a:off x="2586038" y="3386138"/>
              <a:ext cx="158750" cy="50800"/>
            </a:xfrm>
            <a:custGeom>
              <a:avLst/>
              <a:gdLst/>
              <a:ahLst/>
              <a:cxnLst>
                <a:cxn ang="0">
                  <a:pos x="343" y="8"/>
                </a:cxn>
                <a:cxn ang="0">
                  <a:pos x="308" y="11"/>
                </a:cxn>
                <a:cxn ang="0">
                  <a:pos x="240" y="5"/>
                </a:cxn>
                <a:cxn ang="0">
                  <a:pos x="206" y="4"/>
                </a:cxn>
                <a:cxn ang="0">
                  <a:pos x="121" y="3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19" y="7"/>
                </a:cxn>
                <a:cxn ang="0">
                  <a:pos x="12" y="20"/>
                </a:cxn>
                <a:cxn ang="0">
                  <a:pos x="7" y="24"/>
                </a:cxn>
                <a:cxn ang="0">
                  <a:pos x="0" y="37"/>
                </a:cxn>
                <a:cxn ang="0">
                  <a:pos x="0" y="45"/>
                </a:cxn>
                <a:cxn ang="0">
                  <a:pos x="3" y="62"/>
                </a:cxn>
                <a:cxn ang="0">
                  <a:pos x="4" y="89"/>
                </a:cxn>
                <a:cxn ang="0">
                  <a:pos x="9" y="105"/>
                </a:cxn>
                <a:cxn ang="0">
                  <a:pos x="15" y="111"/>
                </a:cxn>
                <a:cxn ang="0">
                  <a:pos x="25" y="119"/>
                </a:cxn>
                <a:cxn ang="0">
                  <a:pos x="39" y="124"/>
                </a:cxn>
                <a:cxn ang="0">
                  <a:pos x="72" y="127"/>
                </a:cxn>
                <a:cxn ang="0">
                  <a:pos x="106" y="124"/>
                </a:cxn>
                <a:cxn ang="0">
                  <a:pos x="134" y="123"/>
                </a:cxn>
                <a:cxn ang="0">
                  <a:pos x="211" y="122"/>
                </a:cxn>
                <a:cxn ang="0">
                  <a:pos x="289" y="122"/>
                </a:cxn>
                <a:cxn ang="0">
                  <a:pos x="327" y="123"/>
                </a:cxn>
                <a:cxn ang="0">
                  <a:pos x="357" y="122"/>
                </a:cxn>
                <a:cxn ang="0">
                  <a:pos x="377" y="117"/>
                </a:cxn>
                <a:cxn ang="0">
                  <a:pos x="386" y="110"/>
                </a:cxn>
                <a:cxn ang="0">
                  <a:pos x="389" y="106"/>
                </a:cxn>
                <a:cxn ang="0">
                  <a:pos x="397" y="89"/>
                </a:cxn>
                <a:cxn ang="0">
                  <a:pos x="401" y="72"/>
                </a:cxn>
                <a:cxn ang="0">
                  <a:pos x="401" y="55"/>
                </a:cxn>
                <a:cxn ang="0">
                  <a:pos x="395" y="39"/>
                </a:cxn>
                <a:cxn ang="0">
                  <a:pos x="387" y="25"/>
                </a:cxn>
                <a:cxn ang="0">
                  <a:pos x="376" y="16"/>
                </a:cxn>
                <a:cxn ang="0">
                  <a:pos x="361" y="9"/>
                </a:cxn>
                <a:cxn ang="0">
                  <a:pos x="343" y="8"/>
                </a:cxn>
                <a:cxn ang="0">
                  <a:pos x="351" y="80"/>
                </a:cxn>
                <a:cxn ang="0">
                  <a:pos x="348" y="80"/>
                </a:cxn>
                <a:cxn ang="0">
                  <a:pos x="322" y="77"/>
                </a:cxn>
                <a:cxn ang="0">
                  <a:pos x="152" y="76"/>
                </a:cxn>
                <a:cxn ang="0">
                  <a:pos x="102" y="77"/>
                </a:cxn>
                <a:cxn ang="0">
                  <a:pos x="54" y="76"/>
                </a:cxn>
                <a:cxn ang="0">
                  <a:pos x="53" y="76"/>
                </a:cxn>
                <a:cxn ang="0">
                  <a:pos x="50" y="67"/>
                </a:cxn>
                <a:cxn ang="0">
                  <a:pos x="47" y="46"/>
                </a:cxn>
                <a:cxn ang="0">
                  <a:pos x="145" y="50"/>
                </a:cxn>
                <a:cxn ang="0">
                  <a:pos x="242" y="56"/>
                </a:cxn>
                <a:cxn ang="0">
                  <a:pos x="301" y="59"/>
                </a:cxn>
                <a:cxn ang="0">
                  <a:pos x="319" y="58"/>
                </a:cxn>
                <a:cxn ang="0">
                  <a:pos x="355" y="53"/>
                </a:cxn>
                <a:cxn ang="0">
                  <a:pos x="352" y="56"/>
                </a:cxn>
                <a:cxn ang="0">
                  <a:pos x="351" y="80"/>
                </a:cxn>
              </a:cxnLst>
              <a:rect l="0" t="0" r="r" b="b"/>
              <a:pathLst>
                <a:path w="401" h="127">
                  <a:moveTo>
                    <a:pt x="343" y="8"/>
                  </a:moveTo>
                  <a:lnTo>
                    <a:pt x="343" y="8"/>
                  </a:lnTo>
                  <a:lnTo>
                    <a:pt x="325" y="11"/>
                  </a:lnTo>
                  <a:lnTo>
                    <a:pt x="308" y="11"/>
                  </a:lnTo>
                  <a:lnTo>
                    <a:pt x="274" y="8"/>
                  </a:lnTo>
                  <a:lnTo>
                    <a:pt x="240" y="5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162" y="4"/>
                  </a:lnTo>
                  <a:lnTo>
                    <a:pt x="121" y="3"/>
                  </a:lnTo>
                  <a:lnTo>
                    <a:pt x="7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7" y="24"/>
                  </a:lnTo>
                  <a:lnTo>
                    <a:pt x="3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54"/>
                  </a:lnTo>
                  <a:lnTo>
                    <a:pt x="3" y="62"/>
                  </a:lnTo>
                  <a:lnTo>
                    <a:pt x="3" y="80"/>
                  </a:lnTo>
                  <a:lnTo>
                    <a:pt x="4" y="89"/>
                  </a:lnTo>
                  <a:lnTo>
                    <a:pt x="5" y="97"/>
                  </a:lnTo>
                  <a:lnTo>
                    <a:pt x="9" y="105"/>
                  </a:lnTo>
                  <a:lnTo>
                    <a:pt x="15" y="111"/>
                  </a:lnTo>
                  <a:lnTo>
                    <a:pt x="15" y="111"/>
                  </a:lnTo>
                  <a:lnTo>
                    <a:pt x="20" y="117"/>
                  </a:lnTo>
                  <a:lnTo>
                    <a:pt x="25" y="119"/>
                  </a:lnTo>
                  <a:lnTo>
                    <a:pt x="32" y="122"/>
                  </a:lnTo>
                  <a:lnTo>
                    <a:pt x="39" y="124"/>
                  </a:lnTo>
                  <a:lnTo>
                    <a:pt x="55" y="126"/>
                  </a:lnTo>
                  <a:lnTo>
                    <a:pt x="72" y="127"/>
                  </a:lnTo>
                  <a:lnTo>
                    <a:pt x="89" y="126"/>
                  </a:lnTo>
                  <a:lnTo>
                    <a:pt x="106" y="124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73" y="122"/>
                  </a:lnTo>
                  <a:lnTo>
                    <a:pt x="211" y="122"/>
                  </a:lnTo>
                  <a:lnTo>
                    <a:pt x="289" y="122"/>
                  </a:lnTo>
                  <a:lnTo>
                    <a:pt x="289" y="122"/>
                  </a:lnTo>
                  <a:lnTo>
                    <a:pt x="313" y="123"/>
                  </a:lnTo>
                  <a:lnTo>
                    <a:pt x="327" y="123"/>
                  </a:lnTo>
                  <a:lnTo>
                    <a:pt x="342" y="123"/>
                  </a:lnTo>
                  <a:lnTo>
                    <a:pt x="357" y="122"/>
                  </a:lnTo>
                  <a:lnTo>
                    <a:pt x="370" y="119"/>
                  </a:lnTo>
                  <a:lnTo>
                    <a:pt x="377" y="117"/>
                  </a:lnTo>
                  <a:lnTo>
                    <a:pt x="382" y="114"/>
                  </a:lnTo>
                  <a:lnTo>
                    <a:pt x="386" y="110"/>
                  </a:lnTo>
                  <a:lnTo>
                    <a:pt x="389" y="106"/>
                  </a:lnTo>
                  <a:lnTo>
                    <a:pt x="389" y="106"/>
                  </a:lnTo>
                  <a:lnTo>
                    <a:pt x="394" y="98"/>
                  </a:lnTo>
                  <a:lnTo>
                    <a:pt x="397" y="89"/>
                  </a:lnTo>
                  <a:lnTo>
                    <a:pt x="399" y="81"/>
                  </a:lnTo>
                  <a:lnTo>
                    <a:pt x="401" y="72"/>
                  </a:lnTo>
                  <a:lnTo>
                    <a:pt x="401" y="63"/>
                  </a:lnTo>
                  <a:lnTo>
                    <a:pt x="401" y="55"/>
                  </a:lnTo>
                  <a:lnTo>
                    <a:pt x="398" y="47"/>
                  </a:lnTo>
                  <a:lnTo>
                    <a:pt x="395" y="39"/>
                  </a:lnTo>
                  <a:lnTo>
                    <a:pt x="393" y="32"/>
                  </a:lnTo>
                  <a:lnTo>
                    <a:pt x="387" y="25"/>
                  </a:lnTo>
                  <a:lnTo>
                    <a:pt x="382" y="20"/>
                  </a:lnTo>
                  <a:lnTo>
                    <a:pt x="376" y="16"/>
                  </a:lnTo>
                  <a:lnTo>
                    <a:pt x="369" y="12"/>
                  </a:lnTo>
                  <a:lnTo>
                    <a:pt x="361" y="9"/>
                  </a:lnTo>
                  <a:lnTo>
                    <a:pt x="352" y="8"/>
                  </a:lnTo>
                  <a:lnTo>
                    <a:pt x="343" y="8"/>
                  </a:lnTo>
                  <a:lnTo>
                    <a:pt x="343" y="8"/>
                  </a:lnTo>
                  <a:close/>
                  <a:moveTo>
                    <a:pt x="351" y="80"/>
                  </a:moveTo>
                  <a:lnTo>
                    <a:pt x="351" y="80"/>
                  </a:lnTo>
                  <a:lnTo>
                    <a:pt x="348" y="80"/>
                  </a:lnTo>
                  <a:lnTo>
                    <a:pt x="343" y="79"/>
                  </a:lnTo>
                  <a:lnTo>
                    <a:pt x="322" y="77"/>
                  </a:lnTo>
                  <a:lnTo>
                    <a:pt x="258" y="76"/>
                  </a:lnTo>
                  <a:lnTo>
                    <a:pt x="152" y="76"/>
                  </a:lnTo>
                  <a:lnTo>
                    <a:pt x="152" y="76"/>
                  </a:lnTo>
                  <a:lnTo>
                    <a:pt x="102" y="77"/>
                  </a:lnTo>
                  <a:lnTo>
                    <a:pt x="79" y="77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53" y="76"/>
                  </a:lnTo>
                  <a:lnTo>
                    <a:pt x="51" y="73"/>
                  </a:lnTo>
                  <a:lnTo>
                    <a:pt x="50" y="67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96" y="47"/>
                  </a:lnTo>
                  <a:lnTo>
                    <a:pt x="145" y="50"/>
                  </a:lnTo>
                  <a:lnTo>
                    <a:pt x="242" y="56"/>
                  </a:lnTo>
                  <a:lnTo>
                    <a:pt x="242" y="56"/>
                  </a:lnTo>
                  <a:lnTo>
                    <a:pt x="281" y="59"/>
                  </a:lnTo>
                  <a:lnTo>
                    <a:pt x="301" y="59"/>
                  </a:lnTo>
                  <a:lnTo>
                    <a:pt x="319" y="58"/>
                  </a:lnTo>
                  <a:lnTo>
                    <a:pt x="319" y="58"/>
                  </a:lnTo>
                  <a:lnTo>
                    <a:pt x="355" y="53"/>
                  </a:lnTo>
                  <a:lnTo>
                    <a:pt x="355" y="53"/>
                  </a:lnTo>
                  <a:lnTo>
                    <a:pt x="353" y="54"/>
                  </a:lnTo>
                  <a:lnTo>
                    <a:pt x="352" y="56"/>
                  </a:lnTo>
                  <a:lnTo>
                    <a:pt x="351" y="66"/>
                  </a:lnTo>
                  <a:lnTo>
                    <a:pt x="351" y="80"/>
                  </a:lnTo>
                  <a:lnTo>
                    <a:pt x="351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chenying0907 772"/>
            <p:cNvSpPr>
              <a:spLocks/>
            </p:cNvSpPr>
            <p:nvPr/>
          </p:nvSpPr>
          <p:spPr bwMode="auto">
            <a:xfrm>
              <a:off x="2127251" y="3201988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5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19"/>
                </a:cxn>
                <a:cxn ang="0">
                  <a:pos x="109" y="15"/>
                </a:cxn>
                <a:cxn ang="0">
                  <a:pos x="107" y="11"/>
                </a:cxn>
                <a:cxn ang="0">
                  <a:pos x="104" y="7"/>
                </a:cxn>
                <a:cxn ang="0">
                  <a:pos x="102" y="5"/>
                </a:cxn>
                <a:cxn ang="0">
                  <a:pos x="98" y="4"/>
                </a:cxn>
                <a:cxn ang="0">
                  <a:pos x="92" y="2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6" y="1"/>
                </a:cxn>
                <a:cxn ang="0">
                  <a:pos x="49" y="1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4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3"/>
                </a:cxn>
                <a:cxn ang="0">
                  <a:pos x="1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1" y="61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3"/>
                </a:cxn>
                <a:cxn ang="0">
                  <a:pos x="7" y="73"/>
                </a:cxn>
                <a:cxn ang="0">
                  <a:pos x="10" y="77"/>
                </a:cxn>
                <a:cxn ang="0">
                  <a:pos x="13" y="81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0"/>
                </a:cxn>
                <a:cxn ang="0">
                  <a:pos x="36" y="90"/>
                </a:cxn>
                <a:cxn ang="0">
                  <a:pos x="73" y="91"/>
                </a:cxn>
                <a:cxn ang="0">
                  <a:pos x="73" y="91"/>
                </a:cxn>
                <a:cxn ang="0">
                  <a:pos x="82" y="91"/>
                </a:cxn>
                <a:cxn ang="0">
                  <a:pos x="91" y="89"/>
                </a:cxn>
                <a:cxn ang="0">
                  <a:pos x="100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1" y="77"/>
                </a:cxn>
                <a:cxn ang="0">
                  <a:pos x="112" y="73"/>
                </a:cxn>
                <a:cxn ang="0">
                  <a:pos x="115" y="65"/>
                </a:cxn>
                <a:cxn ang="0">
                  <a:pos x="115" y="56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1">
                  <a:moveTo>
                    <a:pt x="115" y="47"/>
                  </a:moveTo>
                  <a:lnTo>
                    <a:pt x="115" y="47"/>
                  </a:lnTo>
                  <a:lnTo>
                    <a:pt x="113" y="35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19"/>
                  </a:lnTo>
                  <a:lnTo>
                    <a:pt x="109" y="15"/>
                  </a:lnTo>
                  <a:lnTo>
                    <a:pt x="107" y="11"/>
                  </a:lnTo>
                  <a:lnTo>
                    <a:pt x="104" y="7"/>
                  </a:lnTo>
                  <a:lnTo>
                    <a:pt x="102" y="5"/>
                  </a:lnTo>
                  <a:lnTo>
                    <a:pt x="98" y="4"/>
                  </a:lnTo>
                  <a:lnTo>
                    <a:pt x="92" y="2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3"/>
                  </a:lnTo>
                  <a:lnTo>
                    <a:pt x="1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10" y="77"/>
                  </a:lnTo>
                  <a:lnTo>
                    <a:pt x="13" y="81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82" y="91"/>
                  </a:lnTo>
                  <a:lnTo>
                    <a:pt x="91" y="89"/>
                  </a:lnTo>
                  <a:lnTo>
                    <a:pt x="100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1" y="77"/>
                  </a:lnTo>
                  <a:lnTo>
                    <a:pt x="112" y="73"/>
                  </a:lnTo>
                  <a:lnTo>
                    <a:pt x="115" y="65"/>
                  </a:lnTo>
                  <a:lnTo>
                    <a:pt x="115" y="56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chenying0907 773"/>
            <p:cNvSpPr>
              <a:spLocks/>
            </p:cNvSpPr>
            <p:nvPr/>
          </p:nvSpPr>
          <p:spPr bwMode="auto">
            <a:xfrm>
              <a:off x="2127251" y="3267075"/>
              <a:ext cx="46038" cy="34925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4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4"/>
                </a:cxn>
                <a:cxn ang="0">
                  <a:pos x="107" y="11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1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8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0">
                  <a:moveTo>
                    <a:pt x="115" y="47"/>
                  </a:moveTo>
                  <a:lnTo>
                    <a:pt x="115" y="47"/>
                  </a:lnTo>
                  <a:lnTo>
                    <a:pt x="113" y="34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4"/>
                  </a:lnTo>
                  <a:lnTo>
                    <a:pt x="107" y="11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1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8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chenying0907 774"/>
            <p:cNvSpPr>
              <a:spLocks/>
            </p:cNvSpPr>
            <p:nvPr/>
          </p:nvSpPr>
          <p:spPr bwMode="auto">
            <a:xfrm>
              <a:off x="2127251" y="3330575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6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6"/>
                </a:cxn>
                <a:cxn ang="0">
                  <a:pos x="107" y="12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2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60" y="3"/>
                </a:cxn>
                <a:cxn ang="0">
                  <a:pos x="60" y="3"/>
                </a:cxn>
                <a:cxn ang="0">
                  <a:pos x="56" y="2"/>
                </a:cxn>
                <a:cxn ang="0">
                  <a:pos x="49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0" y="0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2"/>
                </a:cxn>
                <a:cxn ang="0">
                  <a:pos x="1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1" y="62"/>
                </a:cxn>
                <a:cxn ang="0">
                  <a:pos x="2" y="66"/>
                </a:cxn>
                <a:cxn ang="0">
                  <a:pos x="5" y="70"/>
                </a:cxn>
                <a:cxn ang="0">
                  <a:pos x="7" y="74"/>
                </a:cxn>
                <a:cxn ang="0">
                  <a:pos x="7" y="74"/>
                </a:cxn>
                <a:cxn ang="0">
                  <a:pos x="10" y="77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1"/>
                </a:cxn>
                <a:cxn ang="0">
                  <a:pos x="36" y="91"/>
                </a:cxn>
                <a:cxn ang="0">
                  <a:pos x="73" y="92"/>
                </a:cxn>
                <a:cxn ang="0">
                  <a:pos x="73" y="92"/>
                </a:cxn>
                <a:cxn ang="0">
                  <a:pos x="82" y="92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7"/>
                </a:cxn>
                <a:cxn ang="0">
                  <a:pos x="112" y="74"/>
                </a:cxn>
                <a:cxn ang="0">
                  <a:pos x="115" y="64"/>
                </a:cxn>
                <a:cxn ang="0">
                  <a:pos x="115" y="57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2">
                  <a:moveTo>
                    <a:pt x="115" y="47"/>
                  </a:moveTo>
                  <a:lnTo>
                    <a:pt x="115" y="47"/>
                  </a:lnTo>
                  <a:lnTo>
                    <a:pt x="113" y="36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6"/>
                  </a:lnTo>
                  <a:lnTo>
                    <a:pt x="107" y="12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2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2"/>
                  </a:lnTo>
                  <a:lnTo>
                    <a:pt x="1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10" y="77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1"/>
                  </a:lnTo>
                  <a:lnTo>
                    <a:pt x="36" y="91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82" y="92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7"/>
                  </a:lnTo>
                  <a:lnTo>
                    <a:pt x="112" y="74"/>
                  </a:lnTo>
                  <a:lnTo>
                    <a:pt x="115" y="64"/>
                  </a:lnTo>
                  <a:lnTo>
                    <a:pt x="115" y="57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chenying0907 775"/>
            <p:cNvSpPr>
              <a:spLocks/>
            </p:cNvSpPr>
            <p:nvPr/>
          </p:nvSpPr>
          <p:spPr bwMode="auto">
            <a:xfrm>
              <a:off x="2127251" y="3395663"/>
              <a:ext cx="46038" cy="36513"/>
            </a:xfrm>
            <a:custGeom>
              <a:avLst/>
              <a:gdLst/>
              <a:ahLst/>
              <a:cxnLst>
                <a:cxn ang="0">
                  <a:pos x="115" y="46"/>
                </a:cxn>
                <a:cxn ang="0">
                  <a:pos x="115" y="46"/>
                </a:cxn>
                <a:cxn ang="0">
                  <a:pos x="113" y="34"/>
                </a:cxn>
                <a:cxn ang="0">
                  <a:pos x="111" y="23"/>
                </a:cxn>
                <a:cxn ang="0">
                  <a:pos x="111" y="23"/>
                </a:cxn>
                <a:cxn ang="0">
                  <a:pos x="111" y="18"/>
                </a:cxn>
                <a:cxn ang="0">
                  <a:pos x="109" y="14"/>
                </a:cxn>
                <a:cxn ang="0">
                  <a:pos x="107" y="10"/>
                </a:cxn>
                <a:cxn ang="0">
                  <a:pos x="104" y="8"/>
                </a:cxn>
                <a:cxn ang="0">
                  <a:pos x="102" y="4"/>
                </a:cxn>
                <a:cxn ang="0">
                  <a:pos x="98" y="2"/>
                </a:cxn>
                <a:cxn ang="0">
                  <a:pos x="92" y="1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2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7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6"/>
                </a:cxn>
                <a:cxn ang="0">
                  <a:pos x="115" y="46"/>
                </a:cxn>
              </a:cxnLst>
              <a:rect l="0" t="0" r="r" b="b"/>
              <a:pathLst>
                <a:path w="115" h="90">
                  <a:moveTo>
                    <a:pt x="115" y="46"/>
                  </a:moveTo>
                  <a:lnTo>
                    <a:pt x="115" y="46"/>
                  </a:lnTo>
                  <a:lnTo>
                    <a:pt x="113" y="34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11" y="18"/>
                  </a:lnTo>
                  <a:lnTo>
                    <a:pt x="109" y="14"/>
                  </a:lnTo>
                  <a:lnTo>
                    <a:pt x="107" y="10"/>
                  </a:lnTo>
                  <a:lnTo>
                    <a:pt x="104" y="8"/>
                  </a:lnTo>
                  <a:lnTo>
                    <a:pt x="102" y="4"/>
                  </a:lnTo>
                  <a:lnTo>
                    <a:pt x="98" y="2"/>
                  </a:lnTo>
                  <a:lnTo>
                    <a:pt x="92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7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6"/>
                  </a:lnTo>
                  <a:lnTo>
                    <a:pt x="1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chenying0907 776"/>
            <p:cNvSpPr>
              <a:spLocks/>
            </p:cNvSpPr>
            <p:nvPr/>
          </p:nvSpPr>
          <p:spPr bwMode="auto">
            <a:xfrm>
              <a:off x="2452688" y="3208338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5"/>
                </a:cxn>
                <a:cxn ang="0">
                  <a:pos x="112" y="25"/>
                </a:cxn>
                <a:cxn ang="0">
                  <a:pos x="112" y="20"/>
                </a:cxn>
                <a:cxn ang="0">
                  <a:pos x="110" y="16"/>
                </a:cxn>
                <a:cxn ang="0">
                  <a:pos x="108" y="12"/>
                </a:cxn>
                <a:cxn ang="0">
                  <a:pos x="105" y="8"/>
                </a:cxn>
                <a:cxn ang="0">
                  <a:pos x="101" y="5"/>
                </a:cxn>
                <a:cxn ang="0">
                  <a:pos x="97" y="4"/>
                </a:cxn>
                <a:cxn ang="0">
                  <a:pos x="93" y="3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3"/>
                </a:cxn>
                <a:cxn ang="0">
                  <a:pos x="62" y="3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4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81"/>
                </a:cxn>
                <a:cxn ang="0">
                  <a:pos x="20" y="86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5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5"/>
                  </a:lnTo>
                  <a:lnTo>
                    <a:pt x="112" y="25"/>
                  </a:lnTo>
                  <a:lnTo>
                    <a:pt x="112" y="20"/>
                  </a:lnTo>
                  <a:lnTo>
                    <a:pt x="110" y="16"/>
                  </a:lnTo>
                  <a:lnTo>
                    <a:pt x="108" y="12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7" y="4"/>
                  </a:lnTo>
                  <a:lnTo>
                    <a:pt x="93" y="3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81"/>
                  </a:lnTo>
                  <a:lnTo>
                    <a:pt x="20" y="86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5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chenying0907 777"/>
            <p:cNvSpPr>
              <a:spLocks/>
            </p:cNvSpPr>
            <p:nvPr/>
          </p:nvSpPr>
          <p:spPr bwMode="auto">
            <a:xfrm>
              <a:off x="2452688" y="3273425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6"/>
                </a:cxn>
                <a:cxn ang="0">
                  <a:pos x="97" y="3"/>
                </a:cxn>
                <a:cxn ang="0">
                  <a:pos x="93" y="2"/>
                </a:cxn>
                <a:cxn ang="0">
                  <a:pos x="89" y="2"/>
                </a:cxn>
                <a:cxn ang="0">
                  <a:pos x="89" y="2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0" y="0"/>
                </a:cxn>
                <a:cxn ang="0">
                  <a:pos x="21" y="2"/>
                </a:cxn>
                <a:cxn ang="0">
                  <a:pos x="17" y="3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3"/>
                </a:cxn>
                <a:cxn ang="0">
                  <a:pos x="2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1"/>
                </a:cxn>
                <a:cxn ang="0">
                  <a:pos x="3" y="66"/>
                </a:cxn>
                <a:cxn ang="0">
                  <a:pos x="4" y="70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6"/>
                  </a:lnTo>
                  <a:lnTo>
                    <a:pt x="97" y="3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3" y="66"/>
                  </a:lnTo>
                  <a:lnTo>
                    <a:pt x="4" y="70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chenying0907 778"/>
            <p:cNvSpPr>
              <a:spLocks/>
            </p:cNvSpPr>
            <p:nvPr/>
          </p:nvSpPr>
          <p:spPr bwMode="auto">
            <a:xfrm>
              <a:off x="2452688" y="3338513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3"/>
                </a:cxn>
                <a:cxn ang="0">
                  <a:pos x="112" y="23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7"/>
                </a:cxn>
                <a:cxn ang="0">
                  <a:pos x="101" y="5"/>
                </a:cxn>
                <a:cxn ang="0">
                  <a:pos x="97" y="2"/>
                </a:cxn>
                <a:cxn ang="0">
                  <a:pos x="93" y="1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2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2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79"/>
                </a:cxn>
                <a:cxn ang="0">
                  <a:pos x="20" y="85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79"/>
                </a:cxn>
                <a:cxn ang="0">
                  <a:pos x="108" y="79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4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2" y="19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7"/>
                  </a:lnTo>
                  <a:lnTo>
                    <a:pt x="101" y="5"/>
                  </a:lnTo>
                  <a:lnTo>
                    <a:pt x="97" y="2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2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79"/>
                  </a:lnTo>
                  <a:lnTo>
                    <a:pt x="20" y="85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4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chenying0907 779"/>
            <p:cNvSpPr>
              <a:spLocks/>
            </p:cNvSpPr>
            <p:nvPr/>
          </p:nvSpPr>
          <p:spPr bwMode="auto">
            <a:xfrm>
              <a:off x="2452688" y="3403600"/>
              <a:ext cx="46038" cy="34925"/>
            </a:xfrm>
            <a:custGeom>
              <a:avLst/>
              <a:gdLst/>
              <a:ahLst/>
              <a:cxnLst>
                <a:cxn ang="0">
                  <a:pos x="114" y="46"/>
                </a:cxn>
                <a:cxn ang="0">
                  <a:pos x="114" y="46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18"/>
                </a:cxn>
                <a:cxn ang="0">
                  <a:pos x="110" y="14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4"/>
                </a:cxn>
                <a:cxn ang="0">
                  <a:pos x="97" y="3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2"/>
                </a:cxn>
                <a:cxn ang="0">
                  <a:pos x="2" y="33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0"/>
                </a:cxn>
                <a:cxn ang="0">
                  <a:pos x="74" y="90"/>
                </a:cxn>
                <a:cxn ang="0">
                  <a:pos x="83" y="90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6"/>
                </a:cxn>
                <a:cxn ang="0">
                  <a:pos x="114" y="46"/>
                </a:cxn>
              </a:cxnLst>
              <a:rect l="0" t="0" r="r" b="b"/>
              <a:pathLst>
                <a:path w="114" h="90">
                  <a:moveTo>
                    <a:pt x="114" y="46"/>
                  </a:moveTo>
                  <a:lnTo>
                    <a:pt x="114" y="46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18"/>
                  </a:lnTo>
                  <a:lnTo>
                    <a:pt x="110" y="14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4"/>
                  </a:lnTo>
                  <a:lnTo>
                    <a:pt x="97" y="3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2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3" y="90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6"/>
                  </a:lnTo>
                  <a:lnTo>
                    <a:pt x="114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chenying0907 780"/>
            <p:cNvSpPr>
              <a:spLocks/>
            </p:cNvSpPr>
            <p:nvPr/>
          </p:nvSpPr>
          <p:spPr bwMode="auto">
            <a:xfrm>
              <a:off x="2216151" y="35179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chenying0907 781"/>
            <p:cNvSpPr>
              <a:spLocks noEditPoints="1"/>
            </p:cNvSpPr>
            <p:nvPr/>
          </p:nvSpPr>
          <p:spPr bwMode="auto">
            <a:xfrm>
              <a:off x="2138363" y="3497263"/>
              <a:ext cx="342900" cy="120650"/>
            </a:xfrm>
            <a:custGeom>
              <a:avLst/>
              <a:gdLst/>
              <a:ahLst/>
              <a:cxnLst>
                <a:cxn ang="0">
                  <a:pos x="858" y="257"/>
                </a:cxn>
                <a:cxn ang="0">
                  <a:pos x="838" y="209"/>
                </a:cxn>
                <a:cxn ang="0">
                  <a:pos x="799" y="150"/>
                </a:cxn>
                <a:cxn ang="0">
                  <a:pos x="748" y="78"/>
                </a:cxn>
                <a:cxn ang="0">
                  <a:pos x="725" y="32"/>
                </a:cxn>
                <a:cxn ang="0">
                  <a:pos x="718" y="22"/>
                </a:cxn>
                <a:cxn ang="0">
                  <a:pos x="710" y="15"/>
                </a:cxn>
                <a:cxn ang="0">
                  <a:pos x="699" y="12"/>
                </a:cxn>
                <a:cxn ang="0">
                  <a:pos x="445" y="6"/>
                </a:cxn>
                <a:cxn ang="0">
                  <a:pos x="191" y="0"/>
                </a:cxn>
                <a:cxn ang="0">
                  <a:pos x="181" y="2"/>
                </a:cxn>
                <a:cxn ang="0">
                  <a:pos x="174" y="9"/>
                </a:cxn>
                <a:cxn ang="0">
                  <a:pos x="170" y="13"/>
                </a:cxn>
                <a:cxn ang="0">
                  <a:pos x="164" y="19"/>
                </a:cxn>
                <a:cxn ang="0">
                  <a:pos x="162" y="21"/>
                </a:cxn>
                <a:cxn ang="0">
                  <a:pos x="158" y="27"/>
                </a:cxn>
                <a:cxn ang="0">
                  <a:pos x="145" y="44"/>
                </a:cxn>
                <a:cxn ang="0">
                  <a:pos x="95" y="116"/>
                </a:cxn>
                <a:cxn ang="0">
                  <a:pos x="56" y="166"/>
                </a:cxn>
                <a:cxn ang="0">
                  <a:pos x="20" y="209"/>
                </a:cxn>
                <a:cxn ang="0">
                  <a:pos x="5" y="233"/>
                </a:cxn>
                <a:cxn ang="0">
                  <a:pos x="1" y="238"/>
                </a:cxn>
                <a:cxn ang="0">
                  <a:pos x="1" y="257"/>
                </a:cxn>
                <a:cxn ang="0">
                  <a:pos x="14" y="270"/>
                </a:cxn>
                <a:cxn ang="0">
                  <a:pos x="71" y="274"/>
                </a:cxn>
                <a:cxn ang="0">
                  <a:pos x="218" y="284"/>
                </a:cxn>
                <a:cxn ang="0">
                  <a:pos x="328" y="285"/>
                </a:cxn>
                <a:cxn ang="0">
                  <a:pos x="438" y="289"/>
                </a:cxn>
                <a:cxn ang="0">
                  <a:pos x="621" y="299"/>
                </a:cxn>
                <a:cxn ang="0">
                  <a:pos x="719" y="297"/>
                </a:cxn>
                <a:cxn ang="0">
                  <a:pos x="791" y="299"/>
                </a:cxn>
                <a:cxn ang="0">
                  <a:pos x="819" y="304"/>
                </a:cxn>
                <a:cxn ang="0">
                  <a:pos x="831" y="303"/>
                </a:cxn>
                <a:cxn ang="0">
                  <a:pos x="840" y="303"/>
                </a:cxn>
                <a:cxn ang="0">
                  <a:pos x="854" y="298"/>
                </a:cxn>
                <a:cxn ang="0">
                  <a:pos x="862" y="285"/>
                </a:cxn>
                <a:cxn ang="0">
                  <a:pos x="862" y="274"/>
                </a:cxn>
                <a:cxn ang="0">
                  <a:pos x="610" y="253"/>
                </a:cxn>
                <a:cxn ang="0">
                  <a:pos x="460" y="244"/>
                </a:cxn>
                <a:cxn ang="0">
                  <a:pos x="61" y="227"/>
                </a:cxn>
                <a:cxn ang="0">
                  <a:pos x="85" y="202"/>
                </a:cxn>
                <a:cxn ang="0">
                  <a:pos x="119" y="165"/>
                </a:cxn>
                <a:cxn ang="0">
                  <a:pos x="167" y="90"/>
                </a:cxn>
                <a:cxn ang="0">
                  <a:pos x="188" y="63"/>
                </a:cxn>
                <a:cxn ang="0">
                  <a:pos x="194" y="55"/>
                </a:cxn>
                <a:cxn ang="0">
                  <a:pos x="198" y="51"/>
                </a:cxn>
                <a:cxn ang="0">
                  <a:pos x="323" y="48"/>
                </a:cxn>
                <a:cxn ang="0">
                  <a:pos x="687" y="57"/>
                </a:cxn>
                <a:cxn ang="0">
                  <a:pos x="701" y="86"/>
                </a:cxn>
                <a:cxn ang="0">
                  <a:pos x="755" y="166"/>
                </a:cxn>
                <a:cxn ang="0">
                  <a:pos x="808" y="256"/>
                </a:cxn>
                <a:cxn ang="0">
                  <a:pos x="772" y="252"/>
                </a:cxn>
                <a:cxn ang="0">
                  <a:pos x="659" y="253"/>
                </a:cxn>
              </a:cxnLst>
              <a:rect l="0" t="0" r="r" b="b"/>
              <a:pathLst>
                <a:path w="862" h="304">
                  <a:moveTo>
                    <a:pt x="862" y="274"/>
                  </a:moveTo>
                  <a:lnTo>
                    <a:pt x="862" y="274"/>
                  </a:lnTo>
                  <a:lnTo>
                    <a:pt x="858" y="257"/>
                  </a:lnTo>
                  <a:lnTo>
                    <a:pt x="853" y="240"/>
                  </a:lnTo>
                  <a:lnTo>
                    <a:pt x="846" y="225"/>
                  </a:lnTo>
                  <a:lnTo>
                    <a:pt x="838" y="209"/>
                  </a:lnTo>
                  <a:lnTo>
                    <a:pt x="829" y="195"/>
                  </a:lnTo>
                  <a:lnTo>
                    <a:pt x="820" y="179"/>
                  </a:lnTo>
                  <a:lnTo>
                    <a:pt x="799" y="150"/>
                  </a:lnTo>
                  <a:lnTo>
                    <a:pt x="778" y="121"/>
                  </a:lnTo>
                  <a:lnTo>
                    <a:pt x="757" y="93"/>
                  </a:lnTo>
                  <a:lnTo>
                    <a:pt x="748" y="78"/>
                  </a:lnTo>
                  <a:lnTo>
                    <a:pt x="739" y="63"/>
                  </a:lnTo>
                  <a:lnTo>
                    <a:pt x="731" y="48"/>
                  </a:lnTo>
                  <a:lnTo>
                    <a:pt x="725" y="32"/>
                  </a:lnTo>
                  <a:lnTo>
                    <a:pt x="725" y="32"/>
                  </a:lnTo>
                  <a:lnTo>
                    <a:pt x="722" y="27"/>
                  </a:lnTo>
                  <a:lnTo>
                    <a:pt x="718" y="22"/>
                  </a:lnTo>
                  <a:lnTo>
                    <a:pt x="718" y="22"/>
                  </a:lnTo>
                  <a:lnTo>
                    <a:pt x="716" y="18"/>
                  </a:lnTo>
                  <a:lnTo>
                    <a:pt x="710" y="15"/>
                  </a:lnTo>
                  <a:lnTo>
                    <a:pt x="705" y="13"/>
                  </a:lnTo>
                  <a:lnTo>
                    <a:pt x="699" y="12"/>
                  </a:lnTo>
                  <a:lnTo>
                    <a:pt x="699" y="12"/>
                  </a:lnTo>
                  <a:lnTo>
                    <a:pt x="636" y="12"/>
                  </a:lnTo>
                  <a:lnTo>
                    <a:pt x="572" y="10"/>
                  </a:lnTo>
                  <a:lnTo>
                    <a:pt x="445" y="6"/>
                  </a:lnTo>
                  <a:lnTo>
                    <a:pt x="318" y="2"/>
                  </a:lnTo>
                  <a:lnTo>
                    <a:pt x="255" y="1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6" y="1"/>
                  </a:lnTo>
                  <a:lnTo>
                    <a:pt x="181" y="2"/>
                  </a:lnTo>
                  <a:lnTo>
                    <a:pt x="177" y="5"/>
                  </a:lnTo>
                  <a:lnTo>
                    <a:pt x="174" y="9"/>
                  </a:lnTo>
                  <a:lnTo>
                    <a:pt x="174" y="9"/>
                  </a:lnTo>
                  <a:lnTo>
                    <a:pt x="170" y="12"/>
                  </a:lnTo>
                  <a:lnTo>
                    <a:pt x="170" y="12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66" y="15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21"/>
                  </a:lnTo>
                  <a:lnTo>
                    <a:pt x="162" y="21"/>
                  </a:lnTo>
                  <a:lnTo>
                    <a:pt x="160" y="23"/>
                  </a:lnTo>
                  <a:lnTo>
                    <a:pt x="158" y="27"/>
                  </a:lnTo>
                  <a:lnTo>
                    <a:pt x="158" y="27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45" y="44"/>
                  </a:lnTo>
                  <a:lnTo>
                    <a:pt x="135" y="57"/>
                  </a:lnTo>
                  <a:lnTo>
                    <a:pt x="115" y="87"/>
                  </a:lnTo>
                  <a:lnTo>
                    <a:pt x="95" y="116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56" y="166"/>
                  </a:lnTo>
                  <a:lnTo>
                    <a:pt x="38" y="187"/>
                  </a:lnTo>
                  <a:lnTo>
                    <a:pt x="27" y="197"/>
                  </a:lnTo>
                  <a:lnTo>
                    <a:pt x="20" y="209"/>
                  </a:lnTo>
                  <a:lnTo>
                    <a:pt x="12" y="219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1" y="238"/>
                  </a:lnTo>
                  <a:lnTo>
                    <a:pt x="0" y="244"/>
                  </a:lnTo>
                  <a:lnTo>
                    <a:pt x="0" y="251"/>
                  </a:lnTo>
                  <a:lnTo>
                    <a:pt x="1" y="257"/>
                  </a:lnTo>
                  <a:lnTo>
                    <a:pt x="4" y="263"/>
                  </a:lnTo>
                  <a:lnTo>
                    <a:pt x="8" y="268"/>
                  </a:lnTo>
                  <a:lnTo>
                    <a:pt x="14" y="270"/>
                  </a:lnTo>
                  <a:lnTo>
                    <a:pt x="21" y="272"/>
                  </a:lnTo>
                  <a:lnTo>
                    <a:pt x="21" y="272"/>
                  </a:lnTo>
                  <a:lnTo>
                    <a:pt x="71" y="274"/>
                  </a:lnTo>
                  <a:lnTo>
                    <a:pt x="120" y="278"/>
                  </a:lnTo>
                  <a:lnTo>
                    <a:pt x="169" y="281"/>
                  </a:lnTo>
                  <a:lnTo>
                    <a:pt x="218" y="284"/>
                  </a:lnTo>
                  <a:lnTo>
                    <a:pt x="218" y="284"/>
                  </a:lnTo>
                  <a:lnTo>
                    <a:pt x="273" y="285"/>
                  </a:lnTo>
                  <a:lnTo>
                    <a:pt x="328" y="285"/>
                  </a:lnTo>
                  <a:lnTo>
                    <a:pt x="383" y="286"/>
                  </a:lnTo>
                  <a:lnTo>
                    <a:pt x="438" y="289"/>
                  </a:lnTo>
                  <a:lnTo>
                    <a:pt x="438" y="289"/>
                  </a:lnTo>
                  <a:lnTo>
                    <a:pt x="530" y="294"/>
                  </a:lnTo>
                  <a:lnTo>
                    <a:pt x="621" y="299"/>
                  </a:lnTo>
                  <a:lnTo>
                    <a:pt x="621" y="299"/>
                  </a:lnTo>
                  <a:lnTo>
                    <a:pt x="645" y="299"/>
                  </a:lnTo>
                  <a:lnTo>
                    <a:pt x="670" y="299"/>
                  </a:lnTo>
                  <a:lnTo>
                    <a:pt x="719" y="297"/>
                  </a:lnTo>
                  <a:lnTo>
                    <a:pt x="744" y="297"/>
                  </a:lnTo>
                  <a:lnTo>
                    <a:pt x="768" y="297"/>
                  </a:lnTo>
                  <a:lnTo>
                    <a:pt x="791" y="299"/>
                  </a:lnTo>
                  <a:lnTo>
                    <a:pt x="815" y="304"/>
                  </a:lnTo>
                  <a:lnTo>
                    <a:pt x="815" y="304"/>
                  </a:lnTo>
                  <a:lnTo>
                    <a:pt x="819" y="304"/>
                  </a:lnTo>
                  <a:lnTo>
                    <a:pt x="823" y="304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2" y="303"/>
                  </a:lnTo>
                  <a:lnTo>
                    <a:pt x="840" y="303"/>
                  </a:lnTo>
                  <a:lnTo>
                    <a:pt x="840" y="303"/>
                  </a:lnTo>
                  <a:lnTo>
                    <a:pt x="845" y="302"/>
                  </a:lnTo>
                  <a:lnTo>
                    <a:pt x="850" y="301"/>
                  </a:lnTo>
                  <a:lnTo>
                    <a:pt x="854" y="298"/>
                  </a:lnTo>
                  <a:lnTo>
                    <a:pt x="858" y="294"/>
                  </a:lnTo>
                  <a:lnTo>
                    <a:pt x="861" y="289"/>
                  </a:lnTo>
                  <a:lnTo>
                    <a:pt x="862" y="285"/>
                  </a:lnTo>
                  <a:lnTo>
                    <a:pt x="862" y="280"/>
                  </a:lnTo>
                  <a:lnTo>
                    <a:pt x="862" y="274"/>
                  </a:lnTo>
                  <a:lnTo>
                    <a:pt x="862" y="274"/>
                  </a:lnTo>
                  <a:close/>
                  <a:moveTo>
                    <a:pt x="659" y="253"/>
                  </a:moveTo>
                  <a:lnTo>
                    <a:pt x="659" y="253"/>
                  </a:lnTo>
                  <a:lnTo>
                    <a:pt x="610" y="253"/>
                  </a:lnTo>
                  <a:lnTo>
                    <a:pt x="560" y="251"/>
                  </a:lnTo>
                  <a:lnTo>
                    <a:pt x="460" y="244"/>
                  </a:lnTo>
                  <a:lnTo>
                    <a:pt x="460" y="244"/>
                  </a:lnTo>
                  <a:lnTo>
                    <a:pt x="361" y="239"/>
                  </a:lnTo>
                  <a:lnTo>
                    <a:pt x="262" y="234"/>
                  </a:lnTo>
                  <a:lnTo>
                    <a:pt x="61" y="227"/>
                  </a:lnTo>
                  <a:lnTo>
                    <a:pt x="61" y="227"/>
                  </a:lnTo>
                  <a:lnTo>
                    <a:pt x="73" y="214"/>
                  </a:lnTo>
                  <a:lnTo>
                    <a:pt x="85" y="202"/>
                  </a:lnTo>
                  <a:lnTo>
                    <a:pt x="107" y="178"/>
                  </a:lnTo>
                  <a:lnTo>
                    <a:pt x="107" y="178"/>
                  </a:lnTo>
                  <a:lnTo>
                    <a:pt x="119" y="165"/>
                  </a:lnTo>
                  <a:lnTo>
                    <a:pt x="129" y="150"/>
                  </a:lnTo>
                  <a:lnTo>
                    <a:pt x="148" y="120"/>
                  </a:lnTo>
                  <a:lnTo>
                    <a:pt x="167" y="90"/>
                  </a:lnTo>
                  <a:lnTo>
                    <a:pt x="177" y="76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92" y="55"/>
                  </a:lnTo>
                  <a:lnTo>
                    <a:pt x="192" y="55"/>
                  </a:lnTo>
                  <a:lnTo>
                    <a:pt x="194" y="55"/>
                  </a:lnTo>
                  <a:lnTo>
                    <a:pt x="194" y="55"/>
                  </a:lnTo>
                  <a:lnTo>
                    <a:pt x="198" y="51"/>
                  </a:lnTo>
                  <a:lnTo>
                    <a:pt x="198" y="51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323" y="48"/>
                  </a:lnTo>
                  <a:lnTo>
                    <a:pt x="443" y="52"/>
                  </a:lnTo>
                  <a:lnTo>
                    <a:pt x="565" y="56"/>
                  </a:lnTo>
                  <a:lnTo>
                    <a:pt x="687" y="57"/>
                  </a:lnTo>
                  <a:lnTo>
                    <a:pt x="687" y="57"/>
                  </a:lnTo>
                  <a:lnTo>
                    <a:pt x="693" y="72"/>
                  </a:lnTo>
                  <a:lnTo>
                    <a:pt x="701" y="86"/>
                  </a:lnTo>
                  <a:lnTo>
                    <a:pt x="719" y="114"/>
                  </a:lnTo>
                  <a:lnTo>
                    <a:pt x="755" y="166"/>
                  </a:lnTo>
                  <a:lnTo>
                    <a:pt x="755" y="166"/>
                  </a:lnTo>
                  <a:lnTo>
                    <a:pt x="784" y="209"/>
                  </a:lnTo>
                  <a:lnTo>
                    <a:pt x="797" y="233"/>
                  </a:lnTo>
                  <a:lnTo>
                    <a:pt x="808" y="256"/>
                  </a:lnTo>
                  <a:lnTo>
                    <a:pt x="808" y="256"/>
                  </a:lnTo>
                  <a:lnTo>
                    <a:pt x="790" y="253"/>
                  </a:lnTo>
                  <a:lnTo>
                    <a:pt x="772" y="252"/>
                  </a:lnTo>
                  <a:lnTo>
                    <a:pt x="734" y="251"/>
                  </a:lnTo>
                  <a:lnTo>
                    <a:pt x="659" y="253"/>
                  </a:lnTo>
                  <a:lnTo>
                    <a:pt x="659" y="2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chenying0907 782"/>
            <p:cNvSpPr>
              <a:spLocks/>
            </p:cNvSpPr>
            <p:nvPr/>
          </p:nvSpPr>
          <p:spPr bwMode="auto">
            <a:xfrm>
              <a:off x="2190751" y="3527425"/>
              <a:ext cx="246063" cy="22225"/>
            </a:xfrm>
            <a:custGeom>
              <a:avLst/>
              <a:gdLst/>
              <a:ahLst/>
              <a:cxnLst>
                <a:cxn ang="0">
                  <a:pos x="589" y="23"/>
                </a:cxn>
                <a:cxn ang="0">
                  <a:pos x="590" y="20"/>
                </a:cxn>
                <a:cxn ang="0">
                  <a:pos x="580" y="18"/>
                </a:cxn>
                <a:cxn ang="0">
                  <a:pos x="555" y="18"/>
                </a:cxn>
                <a:cxn ang="0">
                  <a:pos x="485" y="14"/>
                </a:cxn>
                <a:cxn ang="0">
                  <a:pos x="466" y="12"/>
                </a:cxn>
                <a:cxn ang="0">
                  <a:pos x="403" y="9"/>
                </a:cxn>
                <a:cxn ang="0">
                  <a:pos x="319" y="9"/>
                </a:cxn>
                <a:cxn ang="0">
                  <a:pos x="168" y="4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5" y="30"/>
                </a:cxn>
                <a:cxn ang="0">
                  <a:pos x="12" y="34"/>
                </a:cxn>
                <a:cxn ang="0">
                  <a:pos x="20" y="35"/>
                </a:cxn>
                <a:cxn ang="0">
                  <a:pos x="24" y="34"/>
                </a:cxn>
                <a:cxn ang="0">
                  <a:pos x="192" y="38"/>
                </a:cxn>
                <a:cxn ang="0">
                  <a:pos x="361" y="43"/>
                </a:cxn>
                <a:cxn ang="0">
                  <a:pos x="402" y="44"/>
                </a:cxn>
                <a:cxn ang="0">
                  <a:pos x="481" y="50"/>
                </a:cxn>
                <a:cxn ang="0">
                  <a:pos x="522" y="51"/>
                </a:cxn>
                <a:cxn ang="0">
                  <a:pos x="544" y="52"/>
                </a:cxn>
                <a:cxn ang="0">
                  <a:pos x="581" y="56"/>
                </a:cxn>
                <a:cxn ang="0">
                  <a:pos x="604" y="52"/>
                </a:cxn>
                <a:cxn ang="0">
                  <a:pos x="614" y="48"/>
                </a:cxn>
                <a:cxn ang="0">
                  <a:pos x="616" y="44"/>
                </a:cxn>
                <a:cxn ang="0">
                  <a:pos x="619" y="37"/>
                </a:cxn>
                <a:cxn ang="0">
                  <a:pos x="614" y="26"/>
                </a:cxn>
                <a:cxn ang="0">
                  <a:pos x="603" y="20"/>
                </a:cxn>
                <a:cxn ang="0">
                  <a:pos x="593" y="21"/>
                </a:cxn>
                <a:cxn ang="0">
                  <a:pos x="589" y="23"/>
                </a:cxn>
              </a:cxnLst>
              <a:rect l="0" t="0" r="r" b="b"/>
              <a:pathLst>
                <a:path w="619" h="56">
                  <a:moveTo>
                    <a:pt x="589" y="23"/>
                  </a:moveTo>
                  <a:lnTo>
                    <a:pt x="589" y="23"/>
                  </a:lnTo>
                  <a:lnTo>
                    <a:pt x="591" y="21"/>
                  </a:lnTo>
                  <a:lnTo>
                    <a:pt x="590" y="20"/>
                  </a:lnTo>
                  <a:lnTo>
                    <a:pt x="586" y="18"/>
                  </a:lnTo>
                  <a:lnTo>
                    <a:pt x="580" y="18"/>
                  </a:lnTo>
                  <a:lnTo>
                    <a:pt x="555" y="18"/>
                  </a:lnTo>
                  <a:lnTo>
                    <a:pt x="555" y="18"/>
                  </a:lnTo>
                  <a:lnTo>
                    <a:pt x="521" y="17"/>
                  </a:lnTo>
                  <a:lnTo>
                    <a:pt x="485" y="14"/>
                  </a:lnTo>
                  <a:lnTo>
                    <a:pt x="485" y="14"/>
                  </a:lnTo>
                  <a:lnTo>
                    <a:pt x="466" y="12"/>
                  </a:lnTo>
                  <a:lnTo>
                    <a:pt x="445" y="10"/>
                  </a:lnTo>
                  <a:lnTo>
                    <a:pt x="403" y="9"/>
                  </a:lnTo>
                  <a:lnTo>
                    <a:pt x="319" y="9"/>
                  </a:lnTo>
                  <a:lnTo>
                    <a:pt x="319" y="9"/>
                  </a:lnTo>
                  <a:lnTo>
                    <a:pt x="243" y="6"/>
                  </a:lnTo>
                  <a:lnTo>
                    <a:pt x="168" y="4"/>
                  </a:lnTo>
                  <a:lnTo>
                    <a:pt x="93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8" y="33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20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107" y="35"/>
                  </a:lnTo>
                  <a:lnTo>
                    <a:pt x="192" y="38"/>
                  </a:lnTo>
                  <a:lnTo>
                    <a:pt x="276" y="42"/>
                  </a:lnTo>
                  <a:lnTo>
                    <a:pt x="361" y="43"/>
                  </a:lnTo>
                  <a:lnTo>
                    <a:pt x="361" y="43"/>
                  </a:lnTo>
                  <a:lnTo>
                    <a:pt x="402" y="44"/>
                  </a:lnTo>
                  <a:lnTo>
                    <a:pt x="441" y="47"/>
                  </a:lnTo>
                  <a:lnTo>
                    <a:pt x="481" y="50"/>
                  </a:lnTo>
                  <a:lnTo>
                    <a:pt x="522" y="51"/>
                  </a:lnTo>
                  <a:lnTo>
                    <a:pt x="522" y="51"/>
                  </a:lnTo>
                  <a:lnTo>
                    <a:pt x="532" y="51"/>
                  </a:lnTo>
                  <a:lnTo>
                    <a:pt x="544" y="52"/>
                  </a:lnTo>
                  <a:lnTo>
                    <a:pt x="569" y="56"/>
                  </a:lnTo>
                  <a:lnTo>
                    <a:pt x="581" y="56"/>
                  </a:lnTo>
                  <a:lnTo>
                    <a:pt x="593" y="55"/>
                  </a:lnTo>
                  <a:lnTo>
                    <a:pt x="604" y="52"/>
                  </a:lnTo>
                  <a:lnTo>
                    <a:pt x="608" y="51"/>
                  </a:lnTo>
                  <a:lnTo>
                    <a:pt x="614" y="48"/>
                  </a:lnTo>
                  <a:lnTo>
                    <a:pt x="614" y="48"/>
                  </a:lnTo>
                  <a:lnTo>
                    <a:pt x="616" y="44"/>
                  </a:lnTo>
                  <a:lnTo>
                    <a:pt x="618" y="42"/>
                  </a:lnTo>
                  <a:lnTo>
                    <a:pt x="619" y="37"/>
                  </a:lnTo>
                  <a:lnTo>
                    <a:pt x="618" y="30"/>
                  </a:lnTo>
                  <a:lnTo>
                    <a:pt x="614" y="26"/>
                  </a:lnTo>
                  <a:lnTo>
                    <a:pt x="608" y="22"/>
                  </a:lnTo>
                  <a:lnTo>
                    <a:pt x="603" y="20"/>
                  </a:lnTo>
                  <a:lnTo>
                    <a:pt x="595" y="20"/>
                  </a:lnTo>
                  <a:lnTo>
                    <a:pt x="593" y="21"/>
                  </a:lnTo>
                  <a:lnTo>
                    <a:pt x="589" y="23"/>
                  </a:lnTo>
                  <a:lnTo>
                    <a:pt x="589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chenying0907 783"/>
            <p:cNvSpPr>
              <a:spLocks/>
            </p:cNvSpPr>
            <p:nvPr/>
          </p:nvSpPr>
          <p:spPr bwMode="auto">
            <a:xfrm>
              <a:off x="2170113" y="3554413"/>
              <a:ext cx="288925" cy="22225"/>
            </a:xfrm>
            <a:custGeom>
              <a:avLst/>
              <a:gdLst/>
              <a:ahLst/>
              <a:cxnLst>
                <a:cxn ang="0">
                  <a:pos x="715" y="20"/>
                </a:cxn>
                <a:cxn ang="0">
                  <a:pos x="715" y="20"/>
                </a:cxn>
                <a:cxn ang="0">
                  <a:pos x="622" y="18"/>
                </a:cxn>
                <a:cxn ang="0">
                  <a:pos x="529" y="16"/>
                </a:cxn>
                <a:cxn ang="0">
                  <a:pos x="436" y="13"/>
                </a:cxn>
                <a:cxn ang="0">
                  <a:pos x="345" y="12"/>
                </a:cxn>
                <a:cxn ang="0">
                  <a:pos x="345" y="12"/>
                </a:cxn>
                <a:cxn ang="0">
                  <a:pos x="304" y="10"/>
                </a:cxn>
                <a:cxn ang="0">
                  <a:pos x="263" y="9"/>
                </a:cxn>
                <a:cxn ang="0">
                  <a:pos x="223" y="8"/>
                </a:cxn>
                <a:cxn ang="0">
                  <a:pos x="182" y="8"/>
                </a:cxn>
                <a:cxn ang="0">
                  <a:pos x="182" y="8"/>
                </a:cxn>
                <a:cxn ang="0">
                  <a:pos x="161" y="6"/>
                </a:cxn>
                <a:cxn ang="0">
                  <a:pos x="140" y="5"/>
                </a:cxn>
                <a:cxn ang="0">
                  <a:pos x="97" y="1"/>
                </a:cxn>
                <a:cxn ang="0">
                  <a:pos x="76" y="0"/>
                </a:cxn>
                <a:cxn ang="0">
                  <a:pos x="55" y="0"/>
                </a:cxn>
                <a:cxn ang="0">
                  <a:pos x="33" y="0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0" y="4"/>
                </a:cxn>
                <a:cxn ang="0">
                  <a:pos x="6" y="5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7"/>
                </a:cxn>
                <a:cxn ang="0">
                  <a:pos x="8" y="33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3" y="35"/>
                </a:cxn>
                <a:cxn ang="0">
                  <a:pos x="23" y="35"/>
                </a:cxn>
                <a:cxn ang="0">
                  <a:pos x="32" y="34"/>
                </a:cxn>
                <a:cxn ang="0">
                  <a:pos x="41" y="34"/>
                </a:cxn>
                <a:cxn ang="0">
                  <a:pos x="61" y="35"/>
                </a:cxn>
                <a:cxn ang="0">
                  <a:pos x="79" y="38"/>
                </a:cxn>
                <a:cxn ang="0">
                  <a:pos x="97" y="40"/>
                </a:cxn>
                <a:cxn ang="0">
                  <a:pos x="97" y="40"/>
                </a:cxn>
                <a:cxn ang="0">
                  <a:pos x="198" y="42"/>
                </a:cxn>
                <a:cxn ang="0">
                  <a:pos x="198" y="42"/>
                </a:cxn>
                <a:cxn ang="0">
                  <a:pos x="239" y="43"/>
                </a:cxn>
                <a:cxn ang="0">
                  <a:pos x="278" y="44"/>
                </a:cxn>
                <a:cxn ang="0">
                  <a:pos x="318" y="44"/>
                </a:cxn>
                <a:cxn ang="0">
                  <a:pos x="359" y="46"/>
                </a:cxn>
                <a:cxn ang="0">
                  <a:pos x="359" y="46"/>
                </a:cxn>
                <a:cxn ang="0">
                  <a:pos x="448" y="47"/>
                </a:cxn>
                <a:cxn ang="0">
                  <a:pos x="537" y="50"/>
                </a:cxn>
                <a:cxn ang="0">
                  <a:pos x="626" y="52"/>
                </a:cxn>
                <a:cxn ang="0">
                  <a:pos x="715" y="54"/>
                </a:cxn>
                <a:cxn ang="0">
                  <a:pos x="715" y="54"/>
                </a:cxn>
                <a:cxn ang="0">
                  <a:pos x="719" y="52"/>
                </a:cxn>
                <a:cxn ang="0">
                  <a:pos x="721" y="52"/>
                </a:cxn>
                <a:cxn ang="0">
                  <a:pos x="726" y="48"/>
                </a:cxn>
                <a:cxn ang="0">
                  <a:pos x="729" y="42"/>
                </a:cxn>
                <a:cxn ang="0">
                  <a:pos x="730" y="37"/>
                </a:cxn>
                <a:cxn ang="0">
                  <a:pos x="729" y="30"/>
                </a:cxn>
                <a:cxn ang="0">
                  <a:pos x="726" y="25"/>
                </a:cxn>
                <a:cxn ang="0">
                  <a:pos x="721" y="21"/>
                </a:cxn>
                <a:cxn ang="0">
                  <a:pos x="719" y="20"/>
                </a:cxn>
                <a:cxn ang="0">
                  <a:pos x="715" y="20"/>
                </a:cxn>
                <a:cxn ang="0">
                  <a:pos x="715" y="20"/>
                </a:cxn>
              </a:cxnLst>
              <a:rect l="0" t="0" r="r" b="b"/>
              <a:pathLst>
                <a:path w="730" h="54">
                  <a:moveTo>
                    <a:pt x="715" y="20"/>
                  </a:moveTo>
                  <a:lnTo>
                    <a:pt x="715" y="20"/>
                  </a:lnTo>
                  <a:lnTo>
                    <a:pt x="622" y="18"/>
                  </a:lnTo>
                  <a:lnTo>
                    <a:pt x="529" y="16"/>
                  </a:lnTo>
                  <a:lnTo>
                    <a:pt x="436" y="13"/>
                  </a:lnTo>
                  <a:lnTo>
                    <a:pt x="345" y="12"/>
                  </a:lnTo>
                  <a:lnTo>
                    <a:pt x="345" y="12"/>
                  </a:lnTo>
                  <a:lnTo>
                    <a:pt x="304" y="10"/>
                  </a:lnTo>
                  <a:lnTo>
                    <a:pt x="263" y="9"/>
                  </a:lnTo>
                  <a:lnTo>
                    <a:pt x="223" y="8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61" y="6"/>
                  </a:lnTo>
                  <a:lnTo>
                    <a:pt x="140" y="5"/>
                  </a:lnTo>
                  <a:lnTo>
                    <a:pt x="97" y="1"/>
                  </a:lnTo>
                  <a:lnTo>
                    <a:pt x="76" y="0"/>
                  </a:lnTo>
                  <a:lnTo>
                    <a:pt x="55" y="0"/>
                  </a:lnTo>
                  <a:lnTo>
                    <a:pt x="33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0" y="4"/>
                  </a:lnTo>
                  <a:lnTo>
                    <a:pt x="6" y="5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7"/>
                  </a:lnTo>
                  <a:lnTo>
                    <a:pt x="8" y="33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32" y="34"/>
                  </a:lnTo>
                  <a:lnTo>
                    <a:pt x="41" y="34"/>
                  </a:lnTo>
                  <a:lnTo>
                    <a:pt x="61" y="35"/>
                  </a:lnTo>
                  <a:lnTo>
                    <a:pt x="79" y="38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239" y="43"/>
                  </a:lnTo>
                  <a:lnTo>
                    <a:pt x="278" y="44"/>
                  </a:lnTo>
                  <a:lnTo>
                    <a:pt x="318" y="44"/>
                  </a:lnTo>
                  <a:lnTo>
                    <a:pt x="359" y="46"/>
                  </a:lnTo>
                  <a:lnTo>
                    <a:pt x="359" y="46"/>
                  </a:lnTo>
                  <a:lnTo>
                    <a:pt x="448" y="47"/>
                  </a:lnTo>
                  <a:lnTo>
                    <a:pt x="537" y="50"/>
                  </a:lnTo>
                  <a:lnTo>
                    <a:pt x="626" y="52"/>
                  </a:lnTo>
                  <a:lnTo>
                    <a:pt x="715" y="54"/>
                  </a:lnTo>
                  <a:lnTo>
                    <a:pt x="715" y="54"/>
                  </a:lnTo>
                  <a:lnTo>
                    <a:pt x="719" y="52"/>
                  </a:lnTo>
                  <a:lnTo>
                    <a:pt x="721" y="52"/>
                  </a:lnTo>
                  <a:lnTo>
                    <a:pt x="726" y="48"/>
                  </a:lnTo>
                  <a:lnTo>
                    <a:pt x="729" y="42"/>
                  </a:lnTo>
                  <a:lnTo>
                    <a:pt x="730" y="37"/>
                  </a:lnTo>
                  <a:lnTo>
                    <a:pt x="729" y="30"/>
                  </a:lnTo>
                  <a:lnTo>
                    <a:pt x="726" y="25"/>
                  </a:lnTo>
                  <a:lnTo>
                    <a:pt x="721" y="21"/>
                  </a:lnTo>
                  <a:lnTo>
                    <a:pt x="719" y="20"/>
                  </a:lnTo>
                  <a:lnTo>
                    <a:pt x="715" y="20"/>
                  </a:lnTo>
                  <a:lnTo>
                    <a:pt x="715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chenying0907 784"/>
            <p:cNvSpPr>
              <a:spLocks/>
            </p:cNvSpPr>
            <p:nvPr/>
          </p:nvSpPr>
          <p:spPr bwMode="auto">
            <a:xfrm>
              <a:off x="2228851" y="3505200"/>
              <a:ext cx="38100" cy="9525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2" y="6"/>
                </a:cxn>
                <a:cxn ang="0">
                  <a:pos x="56" y="17"/>
                </a:cxn>
                <a:cxn ang="0">
                  <a:pos x="51" y="28"/>
                </a:cxn>
                <a:cxn ang="0">
                  <a:pos x="45" y="40"/>
                </a:cxn>
                <a:cxn ang="0">
                  <a:pos x="41" y="52"/>
                </a:cxn>
                <a:cxn ang="0">
                  <a:pos x="34" y="77"/>
                </a:cxn>
                <a:cxn ang="0">
                  <a:pos x="30" y="102"/>
                </a:cxn>
                <a:cxn ang="0">
                  <a:pos x="30" y="102"/>
                </a:cxn>
                <a:cxn ang="0">
                  <a:pos x="22" y="130"/>
                </a:cxn>
                <a:cxn ang="0">
                  <a:pos x="14" y="161"/>
                </a:cxn>
                <a:cxn ang="0">
                  <a:pos x="6" y="189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6"/>
                </a:cxn>
                <a:cxn ang="0">
                  <a:pos x="2" y="232"/>
                </a:cxn>
                <a:cxn ang="0">
                  <a:pos x="7" y="236"/>
                </a:cxn>
                <a:cxn ang="0">
                  <a:pos x="13" y="239"/>
                </a:cxn>
                <a:cxn ang="0">
                  <a:pos x="19" y="240"/>
                </a:cxn>
                <a:cxn ang="0">
                  <a:pos x="24" y="238"/>
                </a:cxn>
                <a:cxn ang="0">
                  <a:pos x="30" y="234"/>
                </a:cxn>
                <a:cxn ang="0">
                  <a:pos x="31" y="231"/>
                </a:cxn>
                <a:cxn ang="0">
                  <a:pos x="32" y="227"/>
                </a:cxn>
                <a:cxn ang="0">
                  <a:pos x="32" y="227"/>
                </a:cxn>
                <a:cxn ang="0">
                  <a:pos x="39" y="201"/>
                </a:cxn>
                <a:cxn ang="0">
                  <a:pos x="45" y="175"/>
                </a:cxn>
                <a:cxn ang="0">
                  <a:pos x="60" y="123"/>
                </a:cxn>
                <a:cxn ang="0">
                  <a:pos x="60" y="123"/>
                </a:cxn>
                <a:cxn ang="0">
                  <a:pos x="65" y="98"/>
                </a:cxn>
                <a:cxn ang="0">
                  <a:pos x="72" y="72"/>
                </a:cxn>
                <a:cxn ang="0">
                  <a:pos x="74" y="59"/>
                </a:cxn>
                <a:cxn ang="0">
                  <a:pos x="79" y="47"/>
                </a:cxn>
                <a:cxn ang="0">
                  <a:pos x="85" y="35"/>
                </a:cxn>
                <a:cxn ang="0">
                  <a:pos x="91" y="25"/>
                </a:cxn>
                <a:cxn ang="0">
                  <a:pos x="91" y="25"/>
                </a:cxn>
                <a:cxn ang="0">
                  <a:pos x="94" y="21"/>
                </a:cxn>
                <a:cxn ang="0">
                  <a:pos x="95" y="18"/>
                </a:cxn>
                <a:cxn ang="0">
                  <a:pos x="95" y="11"/>
                </a:cxn>
                <a:cxn ang="0">
                  <a:pos x="91" y="6"/>
                </a:cxn>
                <a:cxn ang="0">
                  <a:pos x="87" y="2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5" y="4"/>
                </a:cxn>
                <a:cxn ang="0">
                  <a:pos x="62" y="6"/>
                </a:cxn>
                <a:cxn ang="0">
                  <a:pos x="62" y="6"/>
                </a:cxn>
              </a:cxnLst>
              <a:rect l="0" t="0" r="r" b="b"/>
              <a:pathLst>
                <a:path w="95" h="240">
                  <a:moveTo>
                    <a:pt x="62" y="6"/>
                  </a:moveTo>
                  <a:lnTo>
                    <a:pt x="62" y="6"/>
                  </a:lnTo>
                  <a:lnTo>
                    <a:pt x="56" y="17"/>
                  </a:lnTo>
                  <a:lnTo>
                    <a:pt x="51" y="28"/>
                  </a:lnTo>
                  <a:lnTo>
                    <a:pt x="45" y="40"/>
                  </a:lnTo>
                  <a:lnTo>
                    <a:pt x="41" y="52"/>
                  </a:lnTo>
                  <a:lnTo>
                    <a:pt x="34" y="77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22" y="130"/>
                  </a:lnTo>
                  <a:lnTo>
                    <a:pt x="14" y="161"/>
                  </a:lnTo>
                  <a:lnTo>
                    <a:pt x="6" y="18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7" y="236"/>
                  </a:lnTo>
                  <a:lnTo>
                    <a:pt x="13" y="239"/>
                  </a:lnTo>
                  <a:lnTo>
                    <a:pt x="19" y="240"/>
                  </a:lnTo>
                  <a:lnTo>
                    <a:pt x="24" y="238"/>
                  </a:lnTo>
                  <a:lnTo>
                    <a:pt x="30" y="234"/>
                  </a:lnTo>
                  <a:lnTo>
                    <a:pt x="31" y="231"/>
                  </a:lnTo>
                  <a:lnTo>
                    <a:pt x="32" y="227"/>
                  </a:lnTo>
                  <a:lnTo>
                    <a:pt x="32" y="227"/>
                  </a:lnTo>
                  <a:lnTo>
                    <a:pt x="39" y="201"/>
                  </a:lnTo>
                  <a:lnTo>
                    <a:pt x="45" y="175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5" y="98"/>
                  </a:lnTo>
                  <a:lnTo>
                    <a:pt x="72" y="72"/>
                  </a:lnTo>
                  <a:lnTo>
                    <a:pt x="74" y="59"/>
                  </a:lnTo>
                  <a:lnTo>
                    <a:pt x="79" y="47"/>
                  </a:lnTo>
                  <a:lnTo>
                    <a:pt x="85" y="3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4" y="21"/>
                  </a:lnTo>
                  <a:lnTo>
                    <a:pt x="95" y="18"/>
                  </a:lnTo>
                  <a:lnTo>
                    <a:pt x="95" y="11"/>
                  </a:lnTo>
                  <a:lnTo>
                    <a:pt x="91" y="6"/>
                  </a:lnTo>
                  <a:lnTo>
                    <a:pt x="87" y="2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5" y="4"/>
                  </a:lnTo>
                  <a:lnTo>
                    <a:pt x="62" y="6"/>
                  </a:lnTo>
                  <a:lnTo>
                    <a:pt x="6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chenying0907 785"/>
            <p:cNvSpPr>
              <a:spLocks/>
            </p:cNvSpPr>
            <p:nvPr/>
          </p:nvSpPr>
          <p:spPr bwMode="auto">
            <a:xfrm>
              <a:off x="2301876" y="3505200"/>
              <a:ext cx="15875" cy="9525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35" y="20"/>
                </a:cxn>
                <a:cxn ang="0">
                  <a:pos x="35" y="16"/>
                </a:cxn>
                <a:cxn ang="0">
                  <a:pos x="34" y="12"/>
                </a:cxn>
                <a:cxn ang="0">
                  <a:pos x="33" y="8"/>
                </a:cxn>
                <a:cxn ang="0">
                  <a:pos x="30" y="4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4" y="4"/>
                </a:cxn>
                <a:cxn ang="0">
                  <a:pos x="1" y="11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68"/>
                </a:cxn>
                <a:cxn ang="0">
                  <a:pos x="1" y="120"/>
                </a:cxn>
                <a:cxn ang="0">
                  <a:pos x="3" y="173"/>
                </a:cxn>
                <a:cxn ang="0">
                  <a:pos x="4" y="224"/>
                </a:cxn>
                <a:cxn ang="0">
                  <a:pos x="4" y="224"/>
                </a:cxn>
                <a:cxn ang="0">
                  <a:pos x="4" y="228"/>
                </a:cxn>
                <a:cxn ang="0">
                  <a:pos x="5" y="232"/>
                </a:cxn>
                <a:cxn ang="0">
                  <a:pos x="9" y="237"/>
                </a:cxn>
                <a:cxn ang="0">
                  <a:pos x="14" y="239"/>
                </a:cxn>
                <a:cxn ang="0">
                  <a:pos x="21" y="241"/>
                </a:cxn>
                <a:cxn ang="0">
                  <a:pos x="26" y="239"/>
                </a:cxn>
                <a:cxn ang="0">
                  <a:pos x="33" y="237"/>
                </a:cxn>
                <a:cxn ang="0">
                  <a:pos x="37" y="232"/>
                </a:cxn>
                <a:cxn ang="0">
                  <a:pos x="37" y="228"/>
                </a:cxn>
                <a:cxn ang="0">
                  <a:pos x="38" y="224"/>
                </a:cxn>
                <a:cxn ang="0">
                  <a:pos x="38" y="224"/>
                </a:cxn>
                <a:cxn ang="0">
                  <a:pos x="37" y="174"/>
                </a:cxn>
                <a:cxn ang="0">
                  <a:pos x="35" y="124"/>
                </a:cxn>
                <a:cxn ang="0">
                  <a:pos x="34" y="73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8" h="241">
                  <a:moveTo>
                    <a:pt x="34" y="24"/>
                  </a:moveTo>
                  <a:lnTo>
                    <a:pt x="34" y="24"/>
                  </a:lnTo>
                  <a:lnTo>
                    <a:pt x="35" y="20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4" y="4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68"/>
                  </a:lnTo>
                  <a:lnTo>
                    <a:pt x="1" y="120"/>
                  </a:lnTo>
                  <a:lnTo>
                    <a:pt x="3" y="173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4" y="228"/>
                  </a:lnTo>
                  <a:lnTo>
                    <a:pt x="5" y="232"/>
                  </a:lnTo>
                  <a:lnTo>
                    <a:pt x="9" y="237"/>
                  </a:lnTo>
                  <a:lnTo>
                    <a:pt x="14" y="239"/>
                  </a:lnTo>
                  <a:lnTo>
                    <a:pt x="21" y="241"/>
                  </a:lnTo>
                  <a:lnTo>
                    <a:pt x="26" y="239"/>
                  </a:lnTo>
                  <a:lnTo>
                    <a:pt x="33" y="237"/>
                  </a:lnTo>
                  <a:lnTo>
                    <a:pt x="37" y="232"/>
                  </a:lnTo>
                  <a:lnTo>
                    <a:pt x="37" y="228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37" y="174"/>
                  </a:lnTo>
                  <a:lnTo>
                    <a:pt x="35" y="124"/>
                  </a:lnTo>
                  <a:lnTo>
                    <a:pt x="34" y="73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chenying0907 786"/>
            <p:cNvSpPr>
              <a:spLocks/>
            </p:cNvSpPr>
            <p:nvPr/>
          </p:nvSpPr>
          <p:spPr bwMode="auto">
            <a:xfrm>
              <a:off x="2347913" y="3505200"/>
              <a:ext cx="52388" cy="101600"/>
            </a:xfrm>
            <a:custGeom>
              <a:avLst/>
              <a:gdLst/>
              <a:ahLst/>
              <a:cxnLst>
                <a:cxn ang="0">
                  <a:pos x="129" y="229"/>
                </a:cxn>
                <a:cxn ang="0">
                  <a:pos x="129" y="229"/>
                </a:cxn>
                <a:cxn ang="0">
                  <a:pos x="119" y="203"/>
                </a:cxn>
                <a:cxn ang="0">
                  <a:pos x="109" y="176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2" y="109"/>
                </a:cxn>
                <a:cxn ang="0">
                  <a:pos x="76" y="93"/>
                </a:cxn>
                <a:cxn ang="0">
                  <a:pos x="72" y="79"/>
                </a:cxn>
                <a:cxn ang="0">
                  <a:pos x="66" y="63"/>
                </a:cxn>
                <a:cxn ang="0">
                  <a:pos x="66" y="63"/>
                </a:cxn>
                <a:cxn ang="0">
                  <a:pos x="58" y="49"/>
                </a:cxn>
                <a:cxn ang="0">
                  <a:pos x="49" y="36"/>
                </a:cxn>
                <a:cxn ang="0">
                  <a:pos x="40" y="23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9" y="6"/>
                </a:cxn>
                <a:cxn ang="0">
                  <a:pos x="27" y="3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0" y="3"/>
                </a:cxn>
                <a:cxn ang="0">
                  <a:pos x="4" y="7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23"/>
                </a:cxn>
                <a:cxn ang="0">
                  <a:pos x="2" y="27"/>
                </a:cxn>
                <a:cxn ang="0">
                  <a:pos x="2" y="27"/>
                </a:cxn>
                <a:cxn ang="0">
                  <a:pos x="8" y="37"/>
                </a:cxn>
                <a:cxn ang="0">
                  <a:pos x="16" y="46"/>
                </a:cxn>
                <a:cxn ang="0">
                  <a:pos x="24" y="57"/>
                </a:cxn>
                <a:cxn ang="0">
                  <a:pos x="31" y="68"/>
                </a:cxn>
                <a:cxn ang="0">
                  <a:pos x="31" y="68"/>
                </a:cxn>
                <a:cxn ang="0">
                  <a:pos x="38" y="87"/>
                </a:cxn>
                <a:cxn ang="0">
                  <a:pos x="45" y="106"/>
                </a:cxn>
                <a:cxn ang="0">
                  <a:pos x="51" y="125"/>
                </a:cxn>
                <a:cxn ang="0">
                  <a:pos x="58" y="144"/>
                </a:cxn>
                <a:cxn ang="0">
                  <a:pos x="58" y="144"/>
                </a:cxn>
                <a:cxn ang="0">
                  <a:pos x="80" y="194"/>
                </a:cxn>
                <a:cxn ang="0">
                  <a:pos x="89" y="219"/>
                </a:cxn>
                <a:cxn ang="0">
                  <a:pos x="97" y="245"/>
                </a:cxn>
                <a:cxn ang="0">
                  <a:pos x="97" y="245"/>
                </a:cxn>
                <a:cxn ang="0">
                  <a:pos x="100" y="250"/>
                </a:cxn>
                <a:cxn ang="0">
                  <a:pos x="105" y="254"/>
                </a:cxn>
                <a:cxn ang="0">
                  <a:pos x="110" y="257"/>
                </a:cxn>
                <a:cxn ang="0">
                  <a:pos x="116" y="257"/>
                </a:cxn>
                <a:cxn ang="0">
                  <a:pos x="122" y="255"/>
                </a:cxn>
                <a:cxn ang="0">
                  <a:pos x="126" y="251"/>
                </a:cxn>
                <a:cxn ang="0">
                  <a:pos x="130" y="246"/>
                </a:cxn>
                <a:cxn ang="0">
                  <a:pos x="131" y="240"/>
                </a:cxn>
                <a:cxn ang="0">
                  <a:pos x="131" y="238"/>
                </a:cxn>
                <a:cxn ang="0">
                  <a:pos x="131" y="238"/>
                </a:cxn>
                <a:cxn ang="0">
                  <a:pos x="130" y="233"/>
                </a:cxn>
                <a:cxn ang="0">
                  <a:pos x="129" y="229"/>
                </a:cxn>
                <a:cxn ang="0">
                  <a:pos x="129" y="229"/>
                </a:cxn>
              </a:cxnLst>
              <a:rect l="0" t="0" r="r" b="b"/>
              <a:pathLst>
                <a:path w="131" h="257">
                  <a:moveTo>
                    <a:pt x="129" y="229"/>
                  </a:moveTo>
                  <a:lnTo>
                    <a:pt x="129" y="229"/>
                  </a:lnTo>
                  <a:lnTo>
                    <a:pt x="119" y="203"/>
                  </a:lnTo>
                  <a:lnTo>
                    <a:pt x="109" y="176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2" y="109"/>
                  </a:lnTo>
                  <a:lnTo>
                    <a:pt x="76" y="93"/>
                  </a:lnTo>
                  <a:lnTo>
                    <a:pt x="72" y="79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58" y="49"/>
                  </a:lnTo>
                  <a:lnTo>
                    <a:pt x="49" y="36"/>
                  </a:lnTo>
                  <a:lnTo>
                    <a:pt x="40" y="23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6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4" y="7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8" y="37"/>
                  </a:lnTo>
                  <a:lnTo>
                    <a:pt x="16" y="46"/>
                  </a:lnTo>
                  <a:lnTo>
                    <a:pt x="24" y="57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8" y="87"/>
                  </a:lnTo>
                  <a:lnTo>
                    <a:pt x="45" y="106"/>
                  </a:lnTo>
                  <a:lnTo>
                    <a:pt x="51" y="125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80" y="194"/>
                  </a:lnTo>
                  <a:lnTo>
                    <a:pt x="89" y="21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100" y="250"/>
                  </a:lnTo>
                  <a:lnTo>
                    <a:pt x="105" y="254"/>
                  </a:lnTo>
                  <a:lnTo>
                    <a:pt x="110" y="257"/>
                  </a:lnTo>
                  <a:lnTo>
                    <a:pt x="116" y="257"/>
                  </a:lnTo>
                  <a:lnTo>
                    <a:pt x="122" y="255"/>
                  </a:lnTo>
                  <a:lnTo>
                    <a:pt x="126" y="251"/>
                  </a:lnTo>
                  <a:lnTo>
                    <a:pt x="130" y="246"/>
                  </a:lnTo>
                  <a:lnTo>
                    <a:pt x="131" y="240"/>
                  </a:lnTo>
                  <a:lnTo>
                    <a:pt x="131" y="238"/>
                  </a:lnTo>
                  <a:lnTo>
                    <a:pt x="131" y="238"/>
                  </a:lnTo>
                  <a:lnTo>
                    <a:pt x="130" y="233"/>
                  </a:lnTo>
                  <a:lnTo>
                    <a:pt x="129" y="229"/>
                  </a:lnTo>
                  <a:lnTo>
                    <a:pt x="129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chenying0907 787"/>
            <p:cNvSpPr>
              <a:spLocks/>
            </p:cNvSpPr>
            <p:nvPr/>
          </p:nvSpPr>
          <p:spPr bwMode="auto">
            <a:xfrm>
              <a:off x="2070101" y="3133725"/>
              <a:ext cx="482600" cy="66675"/>
            </a:xfrm>
            <a:custGeom>
              <a:avLst/>
              <a:gdLst/>
              <a:ahLst/>
              <a:cxnLst>
                <a:cxn ang="0">
                  <a:pos x="1214" y="145"/>
                </a:cxn>
                <a:cxn ang="0">
                  <a:pos x="1208" y="115"/>
                </a:cxn>
                <a:cxn ang="0">
                  <a:pos x="1202" y="92"/>
                </a:cxn>
                <a:cxn ang="0">
                  <a:pos x="1193" y="70"/>
                </a:cxn>
                <a:cxn ang="0">
                  <a:pos x="1170" y="50"/>
                </a:cxn>
                <a:cxn ang="0">
                  <a:pos x="1161" y="45"/>
                </a:cxn>
                <a:cxn ang="0">
                  <a:pos x="1131" y="33"/>
                </a:cxn>
                <a:cxn ang="0">
                  <a:pos x="1087" y="26"/>
                </a:cxn>
                <a:cxn ang="0">
                  <a:pos x="1044" y="26"/>
                </a:cxn>
                <a:cxn ang="0">
                  <a:pos x="1001" y="26"/>
                </a:cxn>
                <a:cxn ang="0">
                  <a:pos x="907" y="23"/>
                </a:cxn>
                <a:cxn ang="0">
                  <a:pos x="811" y="19"/>
                </a:cxn>
                <a:cxn ang="0">
                  <a:pos x="767" y="17"/>
                </a:cxn>
                <a:cxn ang="0">
                  <a:pos x="677" y="13"/>
                </a:cxn>
                <a:cxn ang="0">
                  <a:pos x="632" y="8"/>
                </a:cxn>
                <a:cxn ang="0">
                  <a:pos x="526" y="2"/>
                </a:cxn>
                <a:cxn ang="0">
                  <a:pos x="419" y="0"/>
                </a:cxn>
                <a:cxn ang="0">
                  <a:pos x="310" y="3"/>
                </a:cxn>
                <a:cxn ang="0">
                  <a:pos x="204" y="8"/>
                </a:cxn>
                <a:cxn ang="0">
                  <a:pos x="136" y="16"/>
                </a:cxn>
                <a:cxn ang="0">
                  <a:pos x="102" y="24"/>
                </a:cxn>
                <a:cxn ang="0">
                  <a:pos x="71" y="36"/>
                </a:cxn>
                <a:cxn ang="0">
                  <a:pos x="43" y="53"/>
                </a:cxn>
                <a:cxn ang="0">
                  <a:pos x="21" y="75"/>
                </a:cxn>
                <a:cxn ang="0">
                  <a:pos x="6" y="105"/>
                </a:cxn>
                <a:cxn ang="0">
                  <a:pos x="0" y="142"/>
                </a:cxn>
                <a:cxn ang="0">
                  <a:pos x="0" y="145"/>
                </a:cxn>
                <a:cxn ang="0">
                  <a:pos x="6" y="155"/>
                </a:cxn>
                <a:cxn ang="0">
                  <a:pos x="17" y="159"/>
                </a:cxn>
                <a:cxn ang="0">
                  <a:pos x="29" y="155"/>
                </a:cxn>
                <a:cxn ang="0">
                  <a:pos x="34" y="145"/>
                </a:cxn>
                <a:cxn ang="0">
                  <a:pos x="34" y="142"/>
                </a:cxn>
                <a:cxn ang="0">
                  <a:pos x="37" y="121"/>
                </a:cxn>
                <a:cxn ang="0">
                  <a:pos x="43" y="102"/>
                </a:cxn>
                <a:cxn ang="0">
                  <a:pos x="54" y="87"/>
                </a:cxn>
                <a:cxn ang="0">
                  <a:pos x="68" y="74"/>
                </a:cxn>
                <a:cxn ang="0">
                  <a:pos x="85" y="63"/>
                </a:cxn>
                <a:cxn ang="0">
                  <a:pos x="125" y="50"/>
                </a:cxn>
                <a:cxn ang="0">
                  <a:pos x="169" y="42"/>
                </a:cxn>
                <a:cxn ang="0">
                  <a:pos x="238" y="38"/>
                </a:cxn>
                <a:cxn ang="0">
                  <a:pos x="317" y="38"/>
                </a:cxn>
                <a:cxn ang="0">
                  <a:pos x="395" y="34"/>
                </a:cxn>
                <a:cxn ang="0">
                  <a:pos x="475" y="33"/>
                </a:cxn>
                <a:cxn ang="0">
                  <a:pos x="555" y="37"/>
                </a:cxn>
                <a:cxn ang="0">
                  <a:pos x="632" y="43"/>
                </a:cxn>
                <a:cxn ang="0">
                  <a:pos x="695" y="49"/>
                </a:cxn>
                <a:cxn ang="0">
                  <a:pos x="886" y="57"/>
                </a:cxn>
                <a:cxn ang="0">
                  <a:pos x="963" y="59"/>
                </a:cxn>
                <a:cxn ang="0">
                  <a:pos x="1042" y="60"/>
                </a:cxn>
                <a:cxn ang="0">
                  <a:pos x="1064" y="60"/>
                </a:cxn>
                <a:cxn ang="0">
                  <a:pos x="1108" y="66"/>
                </a:cxn>
                <a:cxn ang="0">
                  <a:pos x="1131" y="71"/>
                </a:cxn>
                <a:cxn ang="0">
                  <a:pos x="1144" y="76"/>
                </a:cxn>
                <a:cxn ang="0">
                  <a:pos x="1154" y="84"/>
                </a:cxn>
                <a:cxn ang="0">
                  <a:pos x="1167" y="105"/>
                </a:cxn>
                <a:cxn ang="0">
                  <a:pos x="1174" y="128"/>
                </a:cxn>
                <a:cxn ang="0">
                  <a:pos x="1180" y="155"/>
                </a:cxn>
                <a:cxn ang="0">
                  <a:pos x="1183" y="157"/>
                </a:cxn>
                <a:cxn ang="0">
                  <a:pos x="1189" y="164"/>
                </a:cxn>
                <a:cxn ang="0">
                  <a:pos x="1202" y="165"/>
                </a:cxn>
                <a:cxn ang="0">
                  <a:pos x="1213" y="159"/>
                </a:cxn>
                <a:cxn ang="0">
                  <a:pos x="1214" y="149"/>
                </a:cxn>
                <a:cxn ang="0">
                  <a:pos x="1214" y="145"/>
                </a:cxn>
              </a:cxnLst>
              <a:rect l="0" t="0" r="r" b="b"/>
              <a:pathLst>
                <a:path w="1214" h="166">
                  <a:moveTo>
                    <a:pt x="1214" y="145"/>
                  </a:moveTo>
                  <a:lnTo>
                    <a:pt x="1214" y="145"/>
                  </a:lnTo>
                  <a:lnTo>
                    <a:pt x="1210" y="130"/>
                  </a:lnTo>
                  <a:lnTo>
                    <a:pt x="1208" y="115"/>
                  </a:lnTo>
                  <a:lnTo>
                    <a:pt x="1205" y="104"/>
                  </a:lnTo>
                  <a:lnTo>
                    <a:pt x="1202" y="92"/>
                  </a:lnTo>
                  <a:lnTo>
                    <a:pt x="1199" y="80"/>
                  </a:lnTo>
                  <a:lnTo>
                    <a:pt x="1193" y="70"/>
                  </a:lnTo>
                  <a:lnTo>
                    <a:pt x="1184" y="59"/>
                  </a:lnTo>
                  <a:lnTo>
                    <a:pt x="1170" y="50"/>
                  </a:lnTo>
                  <a:lnTo>
                    <a:pt x="1170" y="50"/>
                  </a:lnTo>
                  <a:lnTo>
                    <a:pt x="1161" y="45"/>
                  </a:lnTo>
                  <a:lnTo>
                    <a:pt x="1150" y="40"/>
                  </a:lnTo>
                  <a:lnTo>
                    <a:pt x="1131" y="33"/>
                  </a:lnTo>
                  <a:lnTo>
                    <a:pt x="1110" y="29"/>
                  </a:lnTo>
                  <a:lnTo>
                    <a:pt x="1087" y="26"/>
                  </a:lnTo>
                  <a:lnTo>
                    <a:pt x="1065" y="26"/>
                  </a:lnTo>
                  <a:lnTo>
                    <a:pt x="1044" y="26"/>
                  </a:lnTo>
                  <a:lnTo>
                    <a:pt x="1001" y="26"/>
                  </a:lnTo>
                  <a:lnTo>
                    <a:pt x="1001" y="26"/>
                  </a:lnTo>
                  <a:lnTo>
                    <a:pt x="954" y="25"/>
                  </a:lnTo>
                  <a:lnTo>
                    <a:pt x="907" y="23"/>
                  </a:lnTo>
                  <a:lnTo>
                    <a:pt x="860" y="20"/>
                  </a:lnTo>
                  <a:lnTo>
                    <a:pt x="811" y="19"/>
                  </a:lnTo>
                  <a:lnTo>
                    <a:pt x="811" y="19"/>
                  </a:lnTo>
                  <a:lnTo>
                    <a:pt x="767" y="17"/>
                  </a:lnTo>
                  <a:lnTo>
                    <a:pt x="722" y="16"/>
                  </a:lnTo>
                  <a:lnTo>
                    <a:pt x="677" y="13"/>
                  </a:lnTo>
                  <a:lnTo>
                    <a:pt x="632" y="8"/>
                  </a:lnTo>
                  <a:lnTo>
                    <a:pt x="632" y="8"/>
                  </a:lnTo>
                  <a:lnTo>
                    <a:pt x="580" y="4"/>
                  </a:lnTo>
                  <a:lnTo>
                    <a:pt x="526" y="2"/>
                  </a:lnTo>
                  <a:lnTo>
                    <a:pt x="473" y="0"/>
                  </a:lnTo>
                  <a:lnTo>
                    <a:pt x="419" y="0"/>
                  </a:lnTo>
                  <a:lnTo>
                    <a:pt x="364" y="2"/>
                  </a:lnTo>
                  <a:lnTo>
                    <a:pt x="310" y="3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170" y="11"/>
                  </a:lnTo>
                  <a:lnTo>
                    <a:pt x="136" y="16"/>
                  </a:lnTo>
                  <a:lnTo>
                    <a:pt x="119" y="19"/>
                  </a:lnTo>
                  <a:lnTo>
                    <a:pt x="102" y="24"/>
                  </a:lnTo>
                  <a:lnTo>
                    <a:pt x="87" y="29"/>
                  </a:lnTo>
                  <a:lnTo>
                    <a:pt x="71" y="36"/>
                  </a:lnTo>
                  <a:lnTo>
                    <a:pt x="57" y="43"/>
                  </a:lnTo>
                  <a:lnTo>
                    <a:pt x="43" y="53"/>
                  </a:lnTo>
                  <a:lnTo>
                    <a:pt x="32" y="63"/>
                  </a:lnTo>
                  <a:lnTo>
                    <a:pt x="21" y="75"/>
                  </a:lnTo>
                  <a:lnTo>
                    <a:pt x="12" y="89"/>
                  </a:lnTo>
                  <a:lnTo>
                    <a:pt x="6" y="105"/>
                  </a:lnTo>
                  <a:lnTo>
                    <a:pt x="2" y="12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2" y="149"/>
                  </a:lnTo>
                  <a:lnTo>
                    <a:pt x="6" y="155"/>
                  </a:lnTo>
                  <a:lnTo>
                    <a:pt x="11" y="157"/>
                  </a:lnTo>
                  <a:lnTo>
                    <a:pt x="17" y="159"/>
                  </a:lnTo>
                  <a:lnTo>
                    <a:pt x="24" y="157"/>
                  </a:lnTo>
                  <a:lnTo>
                    <a:pt x="29" y="155"/>
                  </a:lnTo>
                  <a:lnTo>
                    <a:pt x="33" y="149"/>
                  </a:lnTo>
                  <a:lnTo>
                    <a:pt x="34" y="145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36" y="131"/>
                  </a:lnTo>
                  <a:lnTo>
                    <a:pt x="37" y="121"/>
                  </a:lnTo>
                  <a:lnTo>
                    <a:pt x="40" y="110"/>
                  </a:lnTo>
                  <a:lnTo>
                    <a:pt x="43" y="102"/>
                  </a:lnTo>
                  <a:lnTo>
                    <a:pt x="49" y="93"/>
                  </a:lnTo>
                  <a:lnTo>
                    <a:pt x="54" y="87"/>
                  </a:lnTo>
                  <a:lnTo>
                    <a:pt x="60" y="80"/>
                  </a:lnTo>
                  <a:lnTo>
                    <a:pt x="68" y="74"/>
                  </a:lnTo>
                  <a:lnTo>
                    <a:pt x="76" y="68"/>
                  </a:lnTo>
                  <a:lnTo>
                    <a:pt x="85" y="63"/>
                  </a:lnTo>
                  <a:lnTo>
                    <a:pt x="104" y="55"/>
                  </a:lnTo>
                  <a:lnTo>
                    <a:pt x="125" y="50"/>
                  </a:lnTo>
                  <a:lnTo>
                    <a:pt x="147" y="45"/>
                  </a:lnTo>
                  <a:lnTo>
                    <a:pt x="169" y="42"/>
                  </a:lnTo>
                  <a:lnTo>
                    <a:pt x="193" y="41"/>
                  </a:lnTo>
                  <a:lnTo>
                    <a:pt x="238" y="38"/>
                  </a:lnTo>
                  <a:lnTo>
                    <a:pt x="282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95" y="34"/>
                  </a:lnTo>
                  <a:lnTo>
                    <a:pt x="435" y="33"/>
                  </a:lnTo>
                  <a:lnTo>
                    <a:pt x="475" y="33"/>
                  </a:lnTo>
                  <a:lnTo>
                    <a:pt x="514" y="34"/>
                  </a:lnTo>
                  <a:lnTo>
                    <a:pt x="555" y="37"/>
                  </a:lnTo>
                  <a:lnTo>
                    <a:pt x="594" y="40"/>
                  </a:lnTo>
                  <a:lnTo>
                    <a:pt x="632" y="43"/>
                  </a:lnTo>
                  <a:lnTo>
                    <a:pt x="632" y="43"/>
                  </a:lnTo>
                  <a:lnTo>
                    <a:pt x="695" y="49"/>
                  </a:lnTo>
                  <a:lnTo>
                    <a:pt x="759" y="51"/>
                  </a:lnTo>
                  <a:lnTo>
                    <a:pt x="886" y="57"/>
                  </a:lnTo>
                  <a:lnTo>
                    <a:pt x="886" y="57"/>
                  </a:lnTo>
                  <a:lnTo>
                    <a:pt x="963" y="59"/>
                  </a:lnTo>
                  <a:lnTo>
                    <a:pt x="1002" y="60"/>
                  </a:lnTo>
                  <a:lnTo>
                    <a:pt x="1042" y="60"/>
                  </a:lnTo>
                  <a:lnTo>
                    <a:pt x="1042" y="60"/>
                  </a:lnTo>
                  <a:lnTo>
                    <a:pt x="1064" y="60"/>
                  </a:lnTo>
                  <a:lnTo>
                    <a:pt x="1086" y="62"/>
                  </a:lnTo>
                  <a:lnTo>
                    <a:pt x="1108" y="66"/>
                  </a:lnTo>
                  <a:lnTo>
                    <a:pt x="1131" y="71"/>
                  </a:lnTo>
                  <a:lnTo>
                    <a:pt x="1131" y="71"/>
                  </a:lnTo>
                  <a:lnTo>
                    <a:pt x="1137" y="74"/>
                  </a:lnTo>
                  <a:lnTo>
                    <a:pt x="1144" y="76"/>
                  </a:lnTo>
                  <a:lnTo>
                    <a:pt x="1150" y="80"/>
                  </a:lnTo>
                  <a:lnTo>
                    <a:pt x="1154" y="84"/>
                  </a:lnTo>
                  <a:lnTo>
                    <a:pt x="1162" y="93"/>
                  </a:lnTo>
                  <a:lnTo>
                    <a:pt x="1167" y="105"/>
                  </a:lnTo>
                  <a:lnTo>
                    <a:pt x="1171" y="117"/>
                  </a:lnTo>
                  <a:lnTo>
                    <a:pt x="1174" y="128"/>
                  </a:lnTo>
                  <a:lnTo>
                    <a:pt x="1178" y="142"/>
                  </a:lnTo>
                  <a:lnTo>
                    <a:pt x="1180" y="155"/>
                  </a:lnTo>
                  <a:lnTo>
                    <a:pt x="1180" y="155"/>
                  </a:lnTo>
                  <a:lnTo>
                    <a:pt x="1183" y="157"/>
                  </a:lnTo>
                  <a:lnTo>
                    <a:pt x="1184" y="160"/>
                  </a:lnTo>
                  <a:lnTo>
                    <a:pt x="1189" y="164"/>
                  </a:lnTo>
                  <a:lnTo>
                    <a:pt x="1196" y="166"/>
                  </a:lnTo>
                  <a:lnTo>
                    <a:pt x="1202" y="165"/>
                  </a:lnTo>
                  <a:lnTo>
                    <a:pt x="1209" y="162"/>
                  </a:lnTo>
                  <a:lnTo>
                    <a:pt x="1213" y="159"/>
                  </a:lnTo>
                  <a:lnTo>
                    <a:pt x="1214" y="152"/>
                  </a:lnTo>
                  <a:lnTo>
                    <a:pt x="1214" y="149"/>
                  </a:lnTo>
                  <a:lnTo>
                    <a:pt x="1214" y="145"/>
                  </a:lnTo>
                  <a:lnTo>
                    <a:pt x="1214" y="1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chenying0907 788"/>
            <p:cNvSpPr>
              <a:spLocks/>
            </p:cNvSpPr>
            <p:nvPr/>
          </p:nvSpPr>
          <p:spPr bwMode="auto">
            <a:xfrm>
              <a:off x="2065338" y="3182938"/>
              <a:ext cx="488950" cy="465138"/>
            </a:xfrm>
            <a:custGeom>
              <a:avLst/>
              <a:gdLst/>
              <a:ahLst/>
              <a:cxnLst>
                <a:cxn ang="0">
                  <a:pos x="1227" y="941"/>
                </a:cxn>
                <a:cxn ang="0">
                  <a:pos x="1205" y="932"/>
                </a:cxn>
                <a:cxn ang="0">
                  <a:pos x="1194" y="948"/>
                </a:cxn>
                <a:cxn ang="0">
                  <a:pos x="1193" y="1003"/>
                </a:cxn>
                <a:cxn ang="0">
                  <a:pos x="1181" y="1034"/>
                </a:cxn>
                <a:cxn ang="0">
                  <a:pos x="1148" y="1072"/>
                </a:cxn>
                <a:cxn ang="0">
                  <a:pos x="1103" y="1109"/>
                </a:cxn>
                <a:cxn ang="0">
                  <a:pos x="1061" y="1121"/>
                </a:cxn>
                <a:cxn ang="0">
                  <a:pos x="974" y="1126"/>
                </a:cxn>
                <a:cxn ang="0">
                  <a:pos x="926" y="1135"/>
                </a:cxn>
                <a:cxn ang="0">
                  <a:pos x="807" y="1132"/>
                </a:cxn>
                <a:cxn ang="0">
                  <a:pos x="708" y="1123"/>
                </a:cxn>
                <a:cxn ang="0">
                  <a:pos x="434" y="1111"/>
                </a:cxn>
                <a:cxn ang="0">
                  <a:pos x="284" y="1106"/>
                </a:cxn>
                <a:cxn ang="0">
                  <a:pos x="135" y="1089"/>
                </a:cxn>
                <a:cxn ang="0">
                  <a:pos x="88" y="1064"/>
                </a:cxn>
                <a:cxn ang="0">
                  <a:pos x="51" y="1009"/>
                </a:cxn>
                <a:cxn ang="0">
                  <a:pos x="36" y="940"/>
                </a:cxn>
                <a:cxn ang="0">
                  <a:pos x="33" y="853"/>
                </a:cxn>
                <a:cxn ang="0">
                  <a:pos x="44" y="764"/>
                </a:cxn>
                <a:cxn ang="0">
                  <a:pos x="46" y="702"/>
                </a:cxn>
                <a:cxn ang="0">
                  <a:pos x="47" y="573"/>
                </a:cxn>
                <a:cxn ang="0">
                  <a:pos x="38" y="437"/>
                </a:cxn>
                <a:cxn ang="0">
                  <a:pos x="48" y="305"/>
                </a:cxn>
                <a:cxn ang="0">
                  <a:pos x="46" y="161"/>
                </a:cxn>
                <a:cxn ang="0">
                  <a:pos x="40" y="16"/>
                </a:cxn>
                <a:cxn ang="0">
                  <a:pos x="30" y="0"/>
                </a:cxn>
                <a:cxn ang="0">
                  <a:pos x="8" y="9"/>
                </a:cxn>
                <a:cxn ang="0">
                  <a:pos x="8" y="57"/>
                </a:cxn>
                <a:cxn ang="0">
                  <a:pos x="13" y="261"/>
                </a:cxn>
                <a:cxn ang="0">
                  <a:pos x="6" y="365"/>
                </a:cxn>
                <a:cxn ang="0">
                  <a:pos x="10" y="513"/>
                </a:cxn>
                <a:cxn ang="0">
                  <a:pos x="13" y="599"/>
                </a:cxn>
                <a:cxn ang="0">
                  <a:pos x="9" y="715"/>
                </a:cxn>
                <a:cxn ang="0">
                  <a:pos x="0" y="883"/>
                </a:cxn>
                <a:cxn ang="0">
                  <a:pos x="12" y="996"/>
                </a:cxn>
                <a:cxn ang="0">
                  <a:pos x="34" y="1051"/>
                </a:cxn>
                <a:cxn ang="0">
                  <a:pos x="74" y="1094"/>
                </a:cxn>
                <a:cxn ang="0">
                  <a:pos x="137" y="1123"/>
                </a:cxn>
                <a:cxn ang="0">
                  <a:pos x="196" y="1134"/>
                </a:cxn>
                <a:cxn ang="0">
                  <a:pos x="316" y="1136"/>
                </a:cxn>
                <a:cxn ang="0">
                  <a:pos x="462" y="1148"/>
                </a:cxn>
                <a:cxn ang="0">
                  <a:pos x="638" y="1155"/>
                </a:cxn>
                <a:cxn ang="0">
                  <a:pos x="815" y="1166"/>
                </a:cxn>
                <a:cxn ang="0">
                  <a:pos x="902" y="1169"/>
                </a:cxn>
                <a:cxn ang="0">
                  <a:pos x="967" y="1162"/>
                </a:cxn>
                <a:cxn ang="0">
                  <a:pos x="1075" y="1155"/>
                </a:cxn>
                <a:cxn ang="0">
                  <a:pos x="1126" y="1134"/>
                </a:cxn>
                <a:cxn ang="0">
                  <a:pos x="1184" y="1085"/>
                </a:cxn>
                <a:cxn ang="0">
                  <a:pos x="1215" y="1042"/>
                </a:cxn>
                <a:cxn ang="0">
                  <a:pos x="1228" y="982"/>
                </a:cxn>
              </a:cxnLst>
              <a:rect l="0" t="0" r="r" b="b"/>
              <a:pathLst>
                <a:path w="1228" h="1170">
                  <a:moveTo>
                    <a:pt x="1228" y="948"/>
                  </a:moveTo>
                  <a:lnTo>
                    <a:pt x="1228" y="948"/>
                  </a:lnTo>
                  <a:lnTo>
                    <a:pt x="1228" y="944"/>
                  </a:lnTo>
                  <a:lnTo>
                    <a:pt x="1227" y="941"/>
                  </a:lnTo>
                  <a:lnTo>
                    <a:pt x="1223" y="936"/>
                  </a:lnTo>
                  <a:lnTo>
                    <a:pt x="1218" y="932"/>
                  </a:lnTo>
                  <a:lnTo>
                    <a:pt x="1211" y="931"/>
                  </a:lnTo>
                  <a:lnTo>
                    <a:pt x="1205" y="932"/>
                  </a:lnTo>
                  <a:lnTo>
                    <a:pt x="1199" y="936"/>
                  </a:lnTo>
                  <a:lnTo>
                    <a:pt x="1195" y="941"/>
                  </a:lnTo>
                  <a:lnTo>
                    <a:pt x="1194" y="944"/>
                  </a:lnTo>
                  <a:lnTo>
                    <a:pt x="1194" y="948"/>
                  </a:lnTo>
                  <a:lnTo>
                    <a:pt x="1194" y="948"/>
                  </a:lnTo>
                  <a:lnTo>
                    <a:pt x="1194" y="970"/>
                  </a:lnTo>
                  <a:lnTo>
                    <a:pt x="1194" y="992"/>
                  </a:lnTo>
                  <a:lnTo>
                    <a:pt x="1193" y="1003"/>
                  </a:lnTo>
                  <a:lnTo>
                    <a:pt x="1190" y="1013"/>
                  </a:lnTo>
                  <a:lnTo>
                    <a:pt x="1186" y="1024"/>
                  </a:lnTo>
                  <a:lnTo>
                    <a:pt x="1181" y="1034"/>
                  </a:lnTo>
                  <a:lnTo>
                    <a:pt x="1181" y="1034"/>
                  </a:lnTo>
                  <a:lnTo>
                    <a:pt x="1175" y="1045"/>
                  </a:lnTo>
                  <a:lnTo>
                    <a:pt x="1167" y="1055"/>
                  </a:lnTo>
                  <a:lnTo>
                    <a:pt x="1158" y="1064"/>
                  </a:lnTo>
                  <a:lnTo>
                    <a:pt x="1148" y="1072"/>
                  </a:lnTo>
                  <a:lnTo>
                    <a:pt x="1130" y="1089"/>
                  </a:lnTo>
                  <a:lnTo>
                    <a:pt x="1110" y="1104"/>
                  </a:lnTo>
                  <a:lnTo>
                    <a:pt x="1110" y="1104"/>
                  </a:lnTo>
                  <a:lnTo>
                    <a:pt x="1103" y="1109"/>
                  </a:lnTo>
                  <a:lnTo>
                    <a:pt x="1095" y="1113"/>
                  </a:lnTo>
                  <a:lnTo>
                    <a:pt x="1086" y="1117"/>
                  </a:lnTo>
                  <a:lnTo>
                    <a:pt x="1078" y="1118"/>
                  </a:lnTo>
                  <a:lnTo>
                    <a:pt x="1061" y="1121"/>
                  </a:lnTo>
                  <a:lnTo>
                    <a:pt x="1044" y="1122"/>
                  </a:lnTo>
                  <a:lnTo>
                    <a:pt x="1008" y="1122"/>
                  </a:lnTo>
                  <a:lnTo>
                    <a:pt x="991" y="1122"/>
                  </a:lnTo>
                  <a:lnTo>
                    <a:pt x="974" y="1126"/>
                  </a:lnTo>
                  <a:lnTo>
                    <a:pt x="974" y="1126"/>
                  </a:lnTo>
                  <a:lnTo>
                    <a:pt x="959" y="1130"/>
                  </a:lnTo>
                  <a:lnTo>
                    <a:pt x="943" y="1132"/>
                  </a:lnTo>
                  <a:lnTo>
                    <a:pt x="926" y="1135"/>
                  </a:lnTo>
                  <a:lnTo>
                    <a:pt x="909" y="1136"/>
                  </a:lnTo>
                  <a:lnTo>
                    <a:pt x="876" y="1136"/>
                  </a:lnTo>
                  <a:lnTo>
                    <a:pt x="842" y="1135"/>
                  </a:lnTo>
                  <a:lnTo>
                    <a:pt x="807" y="1132"/>
                  </a:lnTo>
                  <a:lnTo>
                    <a:pt x="774" y="1130"/>
                  </a:lnTo>
                  <a:lnTo>
                    <a:pt x="740" y="1126"/>
                  </a:lnTo>
                  <a:lnTo>
                    <a:pt x="708" y="1123"/>
                  </a:lnTo>
                  <a:lnTo>
                    <a:pt x="708" y="1123"/>
                  </a:lnTo>
                  <a:lnTo>
                    <a:pt x="640" y="1121"/>
                  </a:lnTo>
                  <a:lnTo>
                    <a:pt x="570" y="1118"/>
                  </a:lnTo>
                  <a:lnTo>
                    <a:pt x="502" y="1115"/>
                  </a:lnTo>
                  <a:lnTo>
                    <a:pt x="434" y="1111"/>
                  </a:lnTo>
                  <a:lnTo>
                    <a:pt x="434" y="1111"/>
                  </a:lnTo>
                  <a:lnTo>
                    <a:pt x="396" y="1109"/>
                  </a:lnTo>
                  <a:lnTo>
                    <a:pt x="360" y="1108"/>
                  </a:lnTo>
                  <a:lnTo>
                    <a:pt x="284" y="1106"/>
                  </a:lnTo>
                  <a:lnTo>
                    <a:pt x="246" y="1104"/>
                  </a:lnTo>
                  <a:lnTo>
                    <a:pt x="208" y="1101"/>
                  </a:lnTo>
                  <a:lnTo>
                    <a:pt x="171" y="1096"/>
                  </a:lnTo>
                  <a:lnTo>
                    <a:pt x="135" y="1089"/>
                  </a:lnTo>
                  <a:lnTo>
                    <a:pt x="135" y="1089"/>
                  </a:lnTo>
                  <a:lnTo>
                    <a:pt x="116" y="1083"/>
                  </a:lnTo>
                  <a:lnTo>
                    <a:pt x="101" y="1075"/>
                  </a:lnTo>
                  <a:lnTo>
                    <a:pt x="88" y="1064"/>
                  </a:lnTo>
                  <a:lnTo>
                    <a:pt x="76" y="1053"/>
                  </a:lnTo>
                  <a:lnTo>
                    <a:pt x="65" y="1040"/>
                  </a:lnTo>
                  <a:lnTo>
                    <a:pt x="57" y="1025"/>
                  </a:lnTo>
                  <a:lnTo>
                    <a:pt x="51" y="1009"/>
                  </a:lnTo>
                  <a:lnTo>
                    <a:pt x="46" y="992"/>
                  </a:lnTo>
                  <a:lnTo>
                    <a:pt x="42" y="975"/>
                  </a:lnTo>
                  <a:lnTo>
                    <a:pt x="38" y="957"/>
                  </a:lnTo>
                  <a:lnTo>
                    <a:pt x="36" y="940"/>
                  </a:lnTo>
                  <a:lnTo>
                    <a:pt x="35" y="922"/>
                  </a:lnTo>
                  <a:lnTo>
                    <a:pt x="34" y="887"/>
                  </a:lnTo>
                  <a:lnTo>
                    <a:pt x="33" y="853"/>
                  </a:lnTo>
                  <a:lnTo>
                    <a:pt x="33" y="853"/>
                  </a:lnTo>
                  <a:lnTo>
                    <a:pt x="34" y="838"/>
                  </a:lnTo>
                  <a:lnTo>
                    <a:pt x="35" y="824"/>
                  </a:lnTo>
                  <a:lnTo>
                    <a:pt x="39" y="794"/>
                  </a:lnTo>
                  <a:lnTo>
                    <a:pt x="44" y="764"/>
                  </a:lnTo>
                  <a:lnTo>
                    <a:pt x="46" y="748"/>
                  </a:lnTo>
                  <a:lnTo>
                    <a:pt x="46" y="734"/>
                  </a:lnTo>
                  <a:lnTo>
                    <a:pt x="46" y="734"/>
                  </a:lnTo>
                  <a:lnTo>
                    <a:pt x="46" y="702"/>
                  </a:lnTo>
                  <a:lnTo>
                    <a:pt x="47" y="672"/>
                  </a:lnTo>
                  <a:lnTo>
                    <a:pt x="48" y="612"/>
                  </a:lnTo>
                  <a:lnTo>
                    <a:pt x="48" y="612"/>
                  </a:lnTo>
                  <a:lnTo>
                    <a:pt x="47" y="573"/>
                  </a:lnTo>
                  <a:lnTo>
                    <a:pt x="46" y="533"/>
                  </a:lnTo>
                  <a:lnTo>
                    <a:pt x="39" y="455"/>
                  </a:lnTo>
                  <a:lnTo>
                    <a:pt x="39" y="455"/>
                  </a:lnTo>
                  <a:lnTo>
                    <a:pt x="38" y="437"/>
                  </a:lnTo>
                  <a:lnTo>
                    <a:pt x="38" y="417"/>
                  </a:lnTo>
                  <a:lnTo>
                    <a:pt x="42" y="379"/>
                  </a:lnTo>
                  <a:lnTo>
                    <a:pt x="46" y="341"/>
                  </a:lnTo>
                  <a:lnTo>
                    <a:pt x="48" y="305"/>
                  </a:lnTo>
                  <a:lnTo>
                    <a:pt x="48" y="305"/>
                  </a:lnTo>
                  <a:lnTo>
                    <a:pt x="50" y="268"/>
                  </a:lnTo>
                  <a:lnTo>
                    <a:pt x="50" y="231"/>
                  </a:lnTo>
                  <a:lnTo>
                    <a:pt x="46" y="161"/>
                  </a:lnTo>
                  <a:lnTo>
                    <a:pt x="43" y="89"/>
                  </a:lnTo>
                  <a:lnTo>
                    <a:pt x="42" y="52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9" y="9"/>
                  </a:lnTo>
                  <a:lnTo>
                    <a:pt x="35" y="4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2" y="4"/>
                  </a:lnTo>
                  <a:lnTo>
                    <a:pt x="8" y="9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57"/>
                  </a:lnTo>
                  <a:lnTo>
                    <a:pt x="9" y="98"/>
                  </a:lnTo>
                  <a:lnTo>
                    <a:pt x="12" y="180"/>
                  </a:lnTo>
                  <a:lnTo>
                    <a:pt x="13" y="221"/>
                  </a:lnTo>
                  <a:lnTo>
                    <a:pt x="13" y="261"/>
                  </a:lnTo>
                  <a:lnTo>
                    <a:pt x="12" y="303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6" y="365"/>
                  </a:lnTo>
                  <a:lnTo>
                    <a:pt x="5" y="386"/>
                  </a:lnTo>
                  <a:lnTo>
                    <a:pt x="5" y="428"/>
                  </a:lnTo>
                  <a:lnTo>
                    <a:pt x="8" y="471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33"/>
                  </a:lnTo>
                  <a:lnTo>
                    <a:pt x="13" y="556"/>
                  </a:lnTo>
                  <a:lnTo>
                    <a:pt x="13" y="599"/>
                  </a:lnTo>
                  <a:lnTo>
                    <a:pt x="12" y="641"/>
                  </a:lnTo>
                  <a:lnTo>
                    <a:pt x="10" y="684"/>
                  </a:lnTo>
                  <a:lnTo>
                    <a:pt x="10" y="684"/>
                  </a:lnTo>
                  <a:lnTo>
                    <a:pt x="9" y="715"/>
                  </a:lnTo>
                  <a:lnTo>
                    <a:pt x="8" y="747"/>
                  </a:lnTo>
                  <a:lnTo>
                    <a:pt x="2" y="815"/>
                  </a:lnTo>
                  <a:lnTo>
                    <a:pt x="1" y="849"/>
                  </a:lnTo>
                  <a:lnTo>
                    <a:pt x="0" y="883"/>
                  </a:lnTo>
                  <a:lnTo>
                    <a:pt x="0" y="917"/>
                  </a:lnTo>
                  <a:lnTo>
                    <a:pt x="2" y="949"/>
                  </a:lnTo>
                  <a:lnTo>
                    <a:pt x="8" y="981"/>
                  </a:lnTo>
                  <a:lnTo>
                    <a:pt x="12" y="996"/>
                  </a:lnTo>
                  <a:lnTo>
                    <a:pt x="16" y="1011"/>
                  </a:lnTo>
                  <a:lnTo>
                    <a:pt x="21" y="1025"/>
                  </a:lnTo>
                  <a:lnTo>
                    <a:pt x="27" y="1038"/>
                  </a:lnTo>
                  <a:lnTo>
                    <a:pt x="34" y="1051"/>
                  </a:lnTo>
                  <a:lnTo>
                    <a:pt x="43" y="1063"/>
                  </a:lnTo>
                  <a:lnTo>
                    <a:pt x="52" y="1075"/>
                  </a:lnTo>
                  <a:lnTo>
                    <a:pt x="63" y="1085"/>
                  </a:lnTo>
                  <a:lnTo>
                    <a:pt x="74" y="1094"/>
                  </a:lnTo>
                  <a:lnTo>
                    <a:pt x="88" y="1104"/>
                  </a:lnTo>
                  <a:lnTo>
                    <a:pt x="103" y="1111"/>
                  </a:lnTo>
                  <a:lnTo>
                    <a:pt x="119" y="1118"/>
                  </a:lnTo>
                  <a:lnTo>
                    <a:pt x="137" y="1123"/>
                  </a:lnTo>
                  <a:lnTo>
                    <a:pt x="156" y="1128"/>
                  </a:lnTo>
                  <a:lnTo>
                    <a:pt x="156" y="1128"/>
                  </a:lnTo>
                  <a:lnTo>
                    <a:pt x="176" y="1131"/>
                  </a:lnTo>
                  <a:lnTo>
                    <a:pt x="196" y="1134"/>
                  </a:lnTo>
                  <a:lnTo>
                    <a:pt x="237" y="1136"/>
                  </a:lnTo>
                  <a:lnTo>
                    <a:pt x="277" y="1136"/>
                  </a:lnTo>
                  <a:lnTo>
                    <a:pt x="316" y="1136"/>
                  </a:lnTo>
                  <a:lnTo>
                    <a:pt x="316" y="1136"/>
                  </a:lnTo>
                  <a:lnTo>
                    <a:pt x="353" y="1138"/>
                  </a:lnTo>
                  <a:lnTo>
                    <a:pt x="388" y="1142"/>
                  </a:lnTo>
                  <a:lnTo>
                    <a:pt x="425" y="1144"/>
                  </a:lnTo>
                  <a:lnTo>
                    <a:pt x="462" y="1148"/>
                  </a:lnTo>
                  <a:lnTo>
                    <a:pt x="462" y="1148"/>
                  </a:lnTo>
                  <a:lnTo>
                    <a:pt x="505" y="1151"/>
                  </a:lnTo>
                  <a:lnTo>
                    <a:pt x="549" y="1152"/>
                  </a:lnTo>
                  <a:lnTo>
                    <a:pt x="638" y="1155"/>
                  </a:lnTo>
                  <a:lnTo>
                    <a:pt x="683" y="1156"/>
                  </a:lnTo>
                  <a:lnTo>
                    <a:pt x="727" y="1157"/>
                  </a:lnTo>
                  <a:lnTo>
                    <a:pt x="770" y="1161"/>
                  </a:lnTo>
                  <a:lnTo>
                    <a:pt x="815" y="1166"/>
                  </a:lnTo>
                  <a:lnTo>
                    <a:pt x="815" y="1166"/>
                  </a:lnTo>
                  <a:lnTo>
                    <a:pt x="842" y="1169"/>
                  </a:lnTo>
                  <a:lnTo>
                    <a:pt x="872" y="1170"/>
                  </a:lnTo>
                  <a:lnTo>
                    <a:pt x="902" y="1169"/>
                  </a:lnTo>
                  <a:lnTo>
                    <a:pt x="930" y="1165"/>
                  </a:lnTo>
                  <a:lnTo>
                    <a:pt x="930" y="1165"/>
                  </a:lnTo>
                  <a:lnTo>
                    <a:pt x="948" y="1164"/>
                  </a:lnTo>
                  <a:lnTo>
                    <a:pt x="967" y="1162"/>
                  </a:lnTo>
                  <a:lnTo>
                    <a:pt x="1003" y="1161"/>
                  </a:lnTo>
                  <a:lnTo>
                    <a:pt x="1040" y="1160"/>
                  </a:lnTo>
                  <a:lnTo>
                    <a:pt x="1058" y="1159"/>
                  </a:lnTo>
                  <a:lnTo>
                    <a:pt x="1075" y="1155"/>
                  </a:lnTo>
                  <a:lnTo>
                    <a:pt x="1075" y="1155"/>
                  </a:lnTo>
                  <a:lnTo>
                    <a:pt x="1093" y="1149"/>
                  </a:lnTo>
                  <a:lnTo>
                    <a:pt x="1110" y="1143"/>
                  </a:lnTo>
                  <a:lnTo>
                    <a:pt x="1126" y="1134"/>
                  </a:lnTo>
                  <a:lnTo>
                    <a:pt x="1142" y="1123"/>
                  </a:lnTo>
                  <a:lnTo>
                    <a:pt x="1156" y="1111"/>
                  </a:lnTo>
                  <a:lnTo>
                    <a:pt x="1171" y="1098"/>
                  </a:lnTo>
                  <a:lnTo>
                    <a:pt x="1184" y="1085"/>
                  </a:lnTo>
                  <a:lnTo>
                    <a:pt x="1197" y="1071"/>
                  </a:lnTo>
                  <a:lnTo>
                    <a:pt x="1197" y="1071"/>
                  </a:lnTo>
                  <a:lnTo>
                    <a:pt x="1207" y="1057"/>
                  </a:lnTo>
                  <a:lnTo>
                    <a:pt x="1215" y="1042"/>
                  </a:lnTo>
                  <a:lnTo>
                    <a:pt x="1222" y="1028"/>
                  </a:lnTo>
                  <a:lnTo>
                    <a:pt x="1224" y="1013"/>
                  </a:lnTo>
                  <a:lnTo>
                    <a:pt x="1227" y="998"/>
                  </a:lnTo>
                  <a:lnTo>
                    <a:pt x="1228" y="982"/>
                  </a:lnTo>
                  <a:lnTo>
                    <a:pt x="1228" y="948"/>
                  </a:lnTo>
                  <a:lnTo>
                    <a:pt x="122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chenying0907 789"/>
            <p:cNvSpPr>
              <a:spLocks/>
            </p:cNvSpPr>
            <p:nvPr/>
          </p:nvSpPr>
          <p:spPr bwMode="auto">
            <a:xfrm>
              <a:off x="2540001" y="3187700"/>
              <a:ext cx="14288" cy="381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942"/>
                </a:cxn>
                <a:cxn ang="0">
                  <a:pos x="0" y="942"/>
                </a:cxn>
                <a:cxn ang="0">
                  <a:pos x="0" y="946"/>
                </a:cxn>
                <a:cxn ang="0">
                  <a:pos x="1" y="950"/>
                </a:cxn>
                <a:cxn ang="0">
                  <a:pos x="5" y="955"/>
                </a:cxn>
                <a:cxn ang="0">
                  <a:pos x="11" y="958"/>
                </a:cxn>
                <a:cxn ang="0">
                  <a:pos x="17" y="959"/>
                </a:cxn>
                <a:cxn ang="0">
                  <a:pos x="24" y="958"/>
                </a:cxn>
                <a:cxn ang="0">
                  <a:pos x="29" y="955"/>
                </a:cxn>
                <a:cxn ang="0">
                  <a:pos x="33" y="950"/>
                </a:cxn>
                <a:cxn ang="0">
                  <a:pos x="34" y="946"/>
                </a:cxn>
                <a:cxn ang="0">
                  <a:pos x="34" y="942"/>
                </a:cxn>
                <a:cxn ang="0">
                  <a:pos x="34" y="17"/>
                </a:cxn>
                <a:cxn ang="0">
                  <a:pos x="34" y="17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4" y="2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5" y="4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4" h="959">
                  <a:moveTo>
                    <a:pt x="0" y="17"/>
                  </a:moveTo>
                  <a:lnTo>
                    <a:pt x="0" y="942"/>
                  </a:lnTo>
                  <a:lnTo>
                    <a:pt x="0" y="942"/>
                  </a:lnTo>
                  <a:lnTo>
                    <a:pt x="0" y="946"/>
                  </a:lnTo>
                  <a:lnTo>
                    <a:pt x="1" y="950"/>
                  </a:lnTo>
                  <a:lnTo>
                    <a:pt x="5" y="955"/>
                  </a:lnTo>
                  <a:lnTo>
                    <a:pt x="11" y="958"/>
                  </a:lnTo>
                  <a:lnTo>
                    <a:pt x="17" y="959"/>
                  </a:lnTo>
                  <a:lnTo>
                    <a:pt x="24" y="958"/>
                  </a:lnTo>
                  <a:lnTo>
                    <a:pt x="29" y="955"/>
                  </a:lnTo>
                  <a:lnTo>
                    <a:pt x="33" y="950"/>
                  </a:lnTo>
                  <a:lnTo>
                    <a:pt x="34" y="946"/>
                  </a:lnTo>
                  <a:lnTo>
                    <a:pt x="34" y="942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4" y="2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chenying0907 790"/>
            <p:cNvSpPr>
              <a:spLocks noEditPoints="1"/>
            </p:cNvSpPr>
            <p:nvPr/>
          </p:nvSpPr>
          <p:spPr bwMode="auto">
            <a:xfrm>
              <a:off x="2105026" y="3662363"/>
              <a:ext cx="395288" cy="60325"/>
            </a:xfrm>
            <a:custGeom>
              <a:avLst/>
              <a:gdLst/>
              <a:ahLst/>
              <a:cxnLst>
                <a:cxn ang="0">
                  <a:pos x="986" y="64"/>
                </a:cxn>
                <a:cxn ang="0">
                  <a:pos x="982" y="47"/>
                </a:cxn>
                <a:cxn ang="0">
                  <a:pos x="974" y="35"/>
                </a:cxn>
                <a:cxn ang="0">
                  <a:pos x="961" y="31"/>
                </a:cxn>
                <a:cxn ang="0">
                  <a:pos x="937" y="29"/>
                </a:cxn>
                <a:cxn ang="0">
                  <a:pos x="875" y="23"/>
                </a:cxn>
                <a:cxn ang="0">
                  <a:pos x="828" y="20"/>
                </a:cxn>
                <a:cxn ang="0">
                  <a:pos x="651" y="18"/>
                </a:cxn>
                <a:cxn ang="0">
                  <a:pos x="275" y="10"/>
                </a:cxn>
                <a:cxn ang="0">
                  <a:pos x="29" y="0"/>
                </a:cxn>
                <a:cxn ang="0">
                  <a:pos x="18" y="1"/>
                </a:cxn>
                <a:cxn ang="0">
                  <a:pos x="7" y="9"/>
                </a:cxn>
                <a:cxn ang="0">
                  <a:pos x="1" y="22"/>
                </a:cxn>
                <a:cxn ang="0">
                  <a:pos x="0" y="73"/>
                </a:cxn>
                <a:cxn ang="0">
                  <a:pos x="7" y="101"/>
                </a:cxn>
                <a:cxn ang="0">
                  <a:pos x="13" y="107"/>
                </a:cxn>
                <a:cxn ang="0">
                  <a:pos x="34" y="115"/>
                </a:cxn>
                <a:cxn ang="0">
                  <a:pos x="82" y="116"/>
                </a:cxn>
                <a:cxn ang="0">
                  <a:pos x="166" y="127"/>
                </a:cxn>
                <a:cxn ang="0">
                  <a:pos x="314" y="140"/>
                </a:cxn>
                <a:cxn ang="0">
                  <a:pos x="390" y="141"/>
                </a:cxn>
                <a:cxn ang="0">
                  <a:pos x="596" y="145"/>
                </a:cxn>
                <a:cxn ang="0">
                  <a:pos x="701" y="152"/>
                </a:cxn>
                <a:cxn ang="0">
                  <a:pos x="954" y="152"/>
                </a:cxn>
                <a:cxn ang="0">
                  <a:pos x="964" y="150"/>
                </a:cxn>
                <a:cxn ang="0">
                  <a:pos x="971" y="144"/>
                </a:cxn>
                <a:cxn ang="0">
                  <a:pos x="984" y="141"/>
                </a:cxn>
                <a:cxn ang="0">
                  <a:pos x="993" y="132"/>
                </a:cxn>
                <a:cxn ang="0">
                  <a:pos x="995" y="122"/>
                </a:cxn>
                <a:cxn ang="0">
                  <a:pos x="989" y="76"/>
                </a:cxn>
                <a:cxn ang="0">
                  <a:pos x="651" y="106"/>
                </a:cxn>
                <a:cxn ang="0">
                  <a:pos x="477" y="99"/>
                </a:cxn>
                <a:cxn ang="0">
                  <a:pos x="339" y="95"/>
                </a:cxn>
                <a:cxn ang="0">
                  <a:pos x="201" y="86"/>
                </a:cxn>
                <a:cxn ang="0">
                  <a:pos x="112" y="73"/>
                </a:cxn>
                <a:cxn ang="0">
                  <a:pos x="63" y="68"/>
                </a:cxn>
                <a:cxn ang="0">
                  <a:pos x="48" y="69"/>
                </a:cxn>
                <a:cxn ang="0">
                  <a:pos x="47" y="47"/>
                </a:cxn>
                <a:cxn ang="0">
                  <a:pos x="158" y="51"/>
                </a:cxn>
                <a:cxn ang="0">
                  <a:pos x="433" y="56"/>
                </a:cxn>
                <a:cxn ang="0">
                  <a:pos x="547" y="61"/>
                </a:cxn>
                <a:cxn ang="0">
                  <a:pos x="725" y="65"/>
                </a:cxn>
                <a:cxn ang="0">
                  <a:pos x="782" y="67"/>
                </a:cxn>
                <a:cxn ang="0">
                  <a:pos x="840" y="68"/>
                </a:cxn>
                <a:cxn ang="0">
                  <a:pos x="917" y="71"/>
                </a:cxn>
                <a:cxn ang="0">
                  <a:pos x="943" y="76"/>
                </a:cxn>
                <a:cxn ang="0">
                  <a:pos x="948" y="106"/>
                </a:cxn>
              </a:cxnLst>
              <a:rect l="0" t="0" r="r" b="b"/>
              <a:pathLst>
                <a:path w="995" h="153">
                  <a:moveTo>
                    <a:pt x="989" y="76"/>
                  </a:moveTo>
                  <a:lnTo>
                    <a:pt x="989" y="76"/>
                  </a:lnTo>
                  <a:lnTo>
                    <a:pt x="986" y="64"/>
                  </a:lnTo>
                  <a:lnTo>
                    <a:pt x="984" y="52"/>
                  </a:lnTo>
                  <a:lnTo>
                    <a:pt x="984" y="52"/>
                  </a:lnTo>
                  <a:lnTo>
                    <a:pt x="982" y="47"/>
                  </a:lnTo>
                  <a:lnTo>
                    <a:pt x="981" y="42"/>
                  </a:lnTo>
                  <a:lnTo>
                    <a:pt x="978" y="38"/>
                  </a:lnTo>
                  <a:lnTo>
                    <a:pt x="974" y="35"/>
                  </a:lnTo>
                  <a:lnTo>
                    <a:pt x="971" y="33"/>
                  </a:lnTo>
                  <a:lnTo>
                    <a:pt x="965" y="31"/>
                  </a:lnTo>
                  <a:lnTo>
                    <a:pt x="961" y="31"/>
                  </a:lnTo>
                  <a:lnTo>
                    <a:pt x="956" y="31"/>
                  </a:lnTo>
                  <a:lnTo>
                    <a:pt x="956" y="31"/>
                  </a:lnTo>
                  <a:lnTo>
                    <a:pt x="937" y="29"/>
                  </a:lnTo>
                  <a:lnTo>
                    <a:pt x="916" y="26"/>
                  </a:lnTo>
                  <a:lnTo>
                    <a:pt x="896" y="26"/>
                  </a:lnTo>
                  <a:lnTo>
                    <a:pt x="875" y="23"/>
                  </a:lnTo>
                  <a:lnTo>
                    <a:pt x="875" y="23"/>
                  </a:lnTo>
                  <a:lnTo>
                    <a:pt x="853" y="21"/>
                  </a:lnTo>
                  <a:lnTo>
                    <a:pt x="828" y="20"/>
                  </a:lnTo>
                  <a:lnTo>
                    <a:pt x="781" y="20"/>
                  </a:lnTo>
                  <a:lnTo>
                    <a:pt x="781" y="20"/>
                  </a:lnTo>
                  <a:lnTo>
                    <a:pt x="651" y="18"/>
                  </a:lnTo>
                  <a:lnTo>
                    <a:pt x="522" y="14"/>
                  </a:lnTo>
                  <a:lnTo>
                    <a:pt x="522" y="14"/>
                  </a:lnTo>
                  <a:lnTo>
                    <a:pt x="275" y="10"/>
                  </a:lnTo>
                  <a:lnTo>
                    <a:pt x="152" y="6"/>
                  </a:lnTo>
                  <a:lnTo>
                    <a:pt x="90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2" y="4"/>
                  </a:lnTo>
                  <a:lnTo>
                    <a:pt x="7" y="9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42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3" y="93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9" y="105"/>
                  </a:lnTo>
                  <a:lnTo>
                    <a:pt x="13" y="107"/>
                  </a:lnTo>
                  <a:lnTo>
                    <a:pt x="17" y="110"/>
                  </a:lnTo>
                  <a:lnTo>
                    <a:pt x="22" y="112"/>
                  </a:lnTo>
                  <a:lnTo>
                    <a:pt x="34" y="115"/>
                  </a:lnTo>
                  <a:lnTo>
                    <a:pt x="46" y="116"/>
                  </a:lnTo>
                  <a:lnTo>
                    <a:pt x="71" y="116"/>
                  </a:lnTo>
                  <a:lnTo>
                    <a:pt x="82" y="11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166" y="127"/>
                  </a:lnTo>
                  <a:lnTo>
                    <a:pt x="239" y="135"/>
                  </a:lnTo>
                  <a:lnTo>
                    <a:pt x="277" y="137"/>
                  </a:lnTo>
                  <a:lnTo>
                    <a:pt x="314" y="140"/>
                  </a:lnTo>
                  <a:lnTo>
                    <a:pt x="352" y="141"/>
                  </a:lnTo>
                  <a:lnTo>
                    <a:pt x="390" y="141"/>
                  </a:lnTo>
                  <a:lnTo>
                    <a:pt x="390" y="141"/>
                  </a:lnTo>
                  <a:lnTo>
                    <a:pt x="458" y="141"/>
                  </a:lnTo>
                  <a:lnTo>
                    <a:pt x="527" y="142"/>
                  </a:lnTo>
                  <a:lnTo>
                    <a:pt x="596" y="145"/>
                  </a:lnTo>
                  <a:lnTo>
                    <a:pt x="666" y="149"/>
                  </a:lnTo>
                  <a:lnTo>
                    <a:pt x="666" y="149"/>
                  </a:lnTo>
                  <a:lnTo>
                    <a:pt x="701" y="152"/>
                  </a:lnTo>
                  <a:lnTo>
                    <a:pt x="738" y="153"/>
                  </a:lnTo>
                  <a:lnTo>
                    <a:pt x="810" y="153"/>
                  </a:lnTo>
                  <a:lnTo>
                    <a:pt x="954" y="152"/>
                  </a:lnTo>
                  <a:lnTo>
                    <a:pt x="954" y="152"/>
                  </a:lnTo>
                  <a:lnTo>
                    <a:pt x="959" y="152"/>
                  </a:lnTo>
                  <a:lnTo>
                    <a:pt x="964" y="150"/>
                  </a:lnTo>
                  <a:lnTo>
                    <a:pt x="968" y="146"/>
                  </a:lnTo>
                  <a:lnTo>
                    <a:pt x="971" y="144"/>
                  </a:lnTo>
                  <a:lnTo>
                    <a:pt x="971" y="144"/>
                  </a:lnTo>
                  <a:lnTo>
                    <a:pt x="976" y="144"/>
                  </a:lnTo>
                  <a:lnTo>
                    <a:pt x="980" y="142"/>
                  </a:lnTo>
                  <a:lnTo>
                    <a:pt x="984" y="141"/>
                  </a:lnTo>
                  <a:lnTo>
                    <a:pt x="988" y="139"/>
                  </a:lnTo>
                  <a:lnTo>
                    <a:pt x="991" y="136"/>
                  </a:lnTo>
                  <a:lnTo>
                    <a:pt x="993" y="132"/>
                  </a:lnTo>
                  <a:lnTo>
                    <a:pt x="995" y="127"/>
                  </a:lnTo>
                  <a:lnTo>
                    <a:pt x="995" y="122"/>
                  </a:lnTo>
                  <a:lnTo>
                    <a:pt x="995" y="122"/>
                  </a:lnTo>
                  <a:lnTo>
                    <a:pt x="993" y="99"/>
                  </a:lnTo>
                  <a:lnTo>
                    <a:pt x="989" y="76"/>
                  </a:lnTo>
                  <a:lnTo>
                    <a:pt x="989" y="76"/>
                  </a:lnTo>
                  <a:close/>
                  <a:moveTo>
                    <a:pt x="710" y="106"/>
                  </a:moveTo>
                  <a:lnTo>
                    <a:pt x="710" y="106"/>
                  </a:lnTo>
                  <a:lnTo>
                    <a:pt x="651" y="106"/>
                  </a:lnTo>
                  <a:lnTo>
                    <a:pt x="594" y="103"/>
                  </a:lnTo>
                  <a:lnTo>
                    <a:pt x="535" y="101"/>
                  </a:lnTo>
                  <a:lnTo>
                    <a:pt x="477" y="99"/>
                  </a:lnTo>
                  <a:lnTo>
                    <a:pt x="477" y="99"/>
                  </a:lnTo>
                  <a:lnTo>
                    <a:pt x="408" y="97"/>
                  </a:lnTo>
                  <a:lnTo>
                    <a:pt x="339" y="95"/>
                  </a:lnTo>
                  <a:lnTo>
                    <a:pt x="271" y="91"/>
                  </a:lnTo>
                  <a:lnTo>
                    <a:pt x="201" y="86"/>
                  </a:lnTo>
                  <a:lnTo>
                    <a:pt x="201" y="86"/>
                  </a:lnTo>
                  <a:lnTo>
                    <a:pt x="171" y="82"/>
                  </a:lnTo>
                  <a:lnTo>
                    <a:pt x="141" y="77"/>
                  </a:lnTo>
                  <a:lnTo>
                    <a:pt x="112" y="73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63" y="68"/>
                  </a:lnTo>
                  <a:lnTo>
                    <a:pt x="58" y="68"/>
                  </a:lnTo>
                  <a:lnTo>
                    <a:pt x="52" y="68"/>
                  </a:lnTo>
                  <a:lnTo>
                    <a:pt x="48" y="69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102" y="50"/>
                  </a:lnTo>
                  <a:lnTo>
                    <a:pt x="158" y="51"/>
                  </a:lnTo>
                  <a:lnTo>
                    <a:pt x="268" y="52"/>
                  </a:lnTo>
                  <a:lnTo>
                    <a:pt x="378" y="55"/>
                  </a:lnTo>
                  <a:lnTo>
                    <a:pt x="433" y="56"/>
                  </a:lnTo>
                  <a:lnTo>
                    <a:pt x="488" y="59"/>
                  </a:lnTo>
                  <a:lnTo>
                    <a:pt x="488" y="59"/>
                  </a:lnTo>
                  <a:lnTo>
                    <a:pt x="547" y="61"/>
                  </a:lnTo>
                  <a:lnTo>
                    <a:pt x="607" y="64"/>
                  </a:lnTo>
                  <a:lnTo>
                    <a:pt x="666" y="65"/>
                  </a:lnTo>
                  <a:lnTo>
                    <a:pt x="725" y="65"/>
                  </a:lnTo>
                  <a:lnTo>
                    <a:pt x="725" y="65"/>
                  </a:lnTo>
                  <a:lnTo>
                    <a:pt x="753" y="65"/>
                  </a:lnTo>
                  <a:lnTo>
                    <a:pt x="782" y="67"/>
                  </a:lnTo>
                  <a:lnTo>
                    <a:pt x="811" y="68"/>
                  </a:lnTo>
                  <a:lnTo>
                    <a:pt x="840" y="68"/>
                  </a:lnTo>
                  <a:lnTo>
                    <a:pt x="840" y="68"/>
                  </a:lnTo>
                  <a:lnTo>
                    <a:pt x="863" y="68"/>
                  </a:lnTo>
                  <a:lnTo>
                    <a:pt x="889" y="69"/>
                  </a:lnTo>
                  <a:lnTo>
                    <a:pt x="917" y="71"/>
                  </a:lnTo>
                  <a:lnTo>
                    <a:pt x="930" y="73"/>
                  </a:lnTo>
                  <a:lnTo>
                    <a:pt x="943" y="76"/>
                  </a:lnTo>
                  <a:lnTo>
                    <a:pt x="943" y="76"/>
                  </a:lnTo>
                  <a:lnTo>
                    <a:pt x="943" y="81"/>
                  </a:lnTo>
                  <a:lnTo>
                    <a:pt x="943" y="81"/>
                  </a:lnTo>
                  <a:lnTo>
                    <a:pt x="948" y="106"/>
                  </a:lnTo>
                  <a:lnTo>
                    <a:pt x="71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PA_chenying0907 133"/>
          <p:cNvGrpSpPr/>
          <p:nvPr>
            <p:custDataLst>
              <p:tags r:id="rId3"/>
            </p:custDataLst>
          </p:nvPr>
        </p:nvGrpSpPr>
        <p:grpSpPr>
          <a:xfrm>
            <a:off x="8173318" y="2084851"/>
            <a:ext cx="1959928" cy="1500606"/>
            <a:chOff x="4148138" y="3128963"/>
            <a:chExt cx="798513" cy="611188"/>
          </a:xfrm>
          <a:solidFill>
            <a:schemeClr val="accent4"/>
          </a:solidFill>
        </p:grpSpPr>
        <p:sp>
          <p:nvSpPr>
            <p:cNvPr id="135" name="chenying0907 791"/>
            <p:cNvSpPr>
              <a:spLocks/>
            </p:cNvSpPr>
            <p:nvPr/>
          </p:nvSpPr>
          <p:spPr bwMode="auto">
            <a:xfrm>
              <a:off x="4168776" y="3275013"/>
              <a:ext cx="30163" cy="60325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59" y="8"/>
                </a:cxn>
                <a:cxn ang="0">
                  <a:pos x="52" y="15"/>
                </a:cxn>
                <a:cxn ang="0">
                  <a:pos x="47" y="23"/>
                </a:cxn>
                <a:cxn ang="0">
                  <a:pos x="43" y="32"/>
                </a:cxn>
                <a:cxn ang="0">
                  <a:pos x="34" y="49"/>
                </a:cxn>
                <a:cxn ang="0">
                  <a:pos x="27" y="66"/>
                </a:cxn>
                <a:cxn ang="0">
                  <a:pos x="27" y="66"/>
                </a:cxn>
                <a:cxn ang="0">
                  <a:pos x="18" y="85"/>
                </a:cxn>
                <a:cxn ang="0">
                  <a:pos x="10" y="105"/>
                </a:cxn>
                <a:cxn ang="0">
                  <a:pos x="4" y="125"/>
                </a:cxn>
                <a:cxn ang="0">
                  <a:pos x="0" y="145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1" y="149"/>
                </a:cxn>
                <a:cxn ang="0">
                  <a:pos x="4" y="152"/>
                </a:cxn>
                <a:cxn ang="0">
                  <a:pos x="6" y="152"/>
                </a:cxn>
                <a:cxn ang="0">
                  <a:pos x="8" y="152"/>
                </a:cxn>
                <a:cxn ang="0">
                  <a:pos x="10" y="151"/>
                </a:cxn>
                <a:cxn ang="0">
                  <a:pos x="10" y="148"/>
                </a:cxn>
                <a:cxn ang="0">
                  <a:pos x="10" y="148"/>
                </a:cxn>
                <a:cxn ang="0">
                  <a:pos x="14" y="130"/>
                </a:cxn>
                <a:cxn ang="0">
                  <a:pos x="21" y="113"/>
                </a:cxn>
                <a:cxn ang="0">
                  <a:pos x="34" y="79"/>
                </a:cxn>
                <a:cxn ang="0">
                  <a:pos x="34" y="79"/>
                </a:cxn>
                <a:cxn ang="0">
                  <a:pos x="40" y="60"/>
                </a:cxn>
                <a:cxn ang="0">
                  <a:pos x="50" y="42"/>
                </a:cxn>
                <a:cxn ang="0">
                  <a:pos x="55" y="33"/>
                </a:cxn>
                <a:cxn ang="0">
                  <a:pos x="60" y="24"/>
                </a:cxn>
                <a:cxn ang="0">
                  <a:pos x="67" y="16"/>
                </a:cxn>
                <a:cxn ang="0">
                  <a:pos x="74" y="9"/>
                </a:cxn>
                <a:cxn ang="0">
                  <a:pos x="74" y="9"/>
                </a:cxn>
                <a:cxn ang="0">
                  <a:pos x="76" y="8"/>
                </a:cxn>
                <a:cxn ang="0">
                  <a:pos x="76" y="6"/>
                </a:cxn>
                <a:cxn ang="0">
                  <a:pos x="76" y="4"/>
                </a:cxn>
                <a:cxn ang="0">
                  <a:pos x="74" y="2"/>
                </a:cxn>
                <a:cxn ang="0">
                  <a:pos x="71" y="0"/>
                </a:cxn>
                <a:cxn ang="0">
                  <a:pos x="68" y="0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6" h="152">
                  <a:moveTo>
                    <a:pt x="65" y="2"/>
                  </a:moveTo>
                  <a:lnTo>
                    <a:pt x="65" y="2"/>
                  </a:lnTo>
                  <a:lnTo>
                    <a:pt x="59" y="8"/>
                  </a:lnTo>
                  <a:lnTo>
                    <a:pt x="52" y="15"/>
                  </a:lnTo>
                  <a:lnTo>
                    <a:pt x="47" y="23"/>
                  </a:lnTo>
                  <a:lnTo>
                    <a:pt x="43" y="32"/>
                  </a:lnTo>
                  <a:lnTo>
                    <a:pt x="34" y="4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18" y="85"/>
                  </a:lnTo>
                  <a:lnTo>
                    <a:pt x="10" y="105"/>
                  </a:lnTo>
                  <a:lnTo>
                    <a:pt x="4" y="12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4" y="152"/>
                  </a:lnTo>
                  <a:lnTo>
                    <a:pt x="6" y="152"/>
                  </a:lnTo>
                  <a:lnTo>
                    <a:pt x="8" y="152"/>
                  </a:lnTo>
                  <a:lnTo>
                    <a:pt x="10" y="151"/>
                  </a:lnTo>
                  <a:lnTo>
                    <a:pt x="10" y="148"/>
                  </a:lnTo>
                  <a:lnTo>
                    <a:pt x="10" y="148"/>
                  </a:lnTo>
                  <a:lnTo>
                    <a:pt x="14" y="130"/>
                  </a:lnTo>
                  <a:lnTo>
                    <a:pt x="21" y="113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40" y="60"/>
                  </a:lnTo>
                  <a:lnTo>
                    <a:pt x="50" y="42"/>
                  </a:lnTo>
                  <a:lnTo>
                    <a:pt x="55" y="33"/>
                  </a:lnTo>
                  <a:lnTo>
                    <a:pt x="60" y="24"/>
                  </a:lnTo>
                  <a:lnTo>
                    <a:pt x="67" y="1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chenying0907 792"/>
            <p:cNvSpPr>
              <a:spLocks/>
            </p:cNvSpPr>
            <p:nvPr/>
          </p:nvSpPr>
          <p:spPr bwMode="auto">
            <a:xfrm>
              <a:off x="4179888" y="3259138"/>
              <a:ext cx="46038" cy="98425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88" y="25"/>
                </a:cxn>
                <a:cxn ang="0">
                  <a:pos x="68" y="51"/>
                </a:cxn>
                <a:cxn ang="0">
                  <a:pos x="59" y="65"/>
                </a:cxn>
                <a:cxn ang="0">
                  <a:pos x="51" y="79"/>
                </a:cxn>
                <a:cxn ang="0">
                  <a:pos x="45" y="92"/>
                </a:cxn>
                <a:cxn ang="0">
                  <a:pos x="38" y="106"/>
                </a:cxn>
                <a:cxn ang="0">
                  <a:pos x="38" y="106"/>
                </a:cxn>
                <a:cxn ang="0">
                  <a:pos x="26" y="139"/>
                </a:cxn>
                <a:cxn ang="0">
                  <a:pos x="14" y="173"/>
                </a:cxn>
                <a:cxn ang="0">
                  <a:pos x="9" y="190"/>
                </a:cxn>
                <a:cxn ang="0">
                  <a:pos x="5" y="207"/>
                </a:cxn>
                <a:cxn ang="0">
                  <a:pos x="1" y="224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4"/>
                </a:cxn>
                <a:cxn ang="0">
                  <a:pos x="1" y="246"/>
                </a:cxn>
                <a:cxn ang="0">
                  <a:pos x="5" y="248"/>
                </a:cxn>
                <a:cxn ang="0">
                  <a:pos x="9" y="246"/>
                </a:cxn>
                <a:cxn ang="0">
                  <a:pos x="11" y="244"/>
                </a:cxn>
                <a:cxn ang="0">
                  <a:pos x="12" y="241"/>
                </a:cxn>
                <a:cxn ang="0">
                  <a:pos x="12" y="241"/>
                </a:cxn>
                <a:cxn ang="0">
                  <a:pos x="13" y="227"/>
                </a:cxn>
                <a:cxn ang="0">
                  <a:pos x="16" y="211"/>
                </a:cxn>
                <a:cxn ang="0">
                  <a:pos x="20" y="195"/>
                </a:cxn>
                <a:cxn ang="0">
                  <a:pos x="25" y="180"/>
                </a:cxn>
                <a:cxn ang="0">
                  <a:pos x="35" y="150"/>
                </a:cxn>
                <a:cxn ang="0">
                  <a:pos x="46" y="119"/>
                </a:cxn>
                <a:cxn ang="0">
                  <a:pos x="46" y="119"/>
                </a:cxn>
                <a:cxn ang="0">
                  <a:pos x="51" y="105"/>
                </a:cxn>
                <a:cxn ang="0">
                  <a:pos x="59" y="91"/>
                </a:cxn>
                <a:cxn ang="0">
                  <a:pos x="67" y="75"/>
                </a:cxn>
                <a:cxn ang="0">
                  <a:pos x="75" y="61"/>
                </a:cxn>
                <a:cxn ang="0">
                  <a:pos x="85" y="48"/>
                </a:cxn>
                <a:cxn ang="0">
                  <a:pos x="96" y="34"/>
                </a:cxn>
                <a:cxn ang="0">
                  <a:pos x="117" y="10"/>
                </a:cxn>
                <a:cxn ang="0">
                  <a:pos x="117" y="10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0" y="0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48">
                  <a:moveTo>
                    <a:pt x="109" y="2"/>
                  </a:moveTo>
                  <a:lnTo>
                    <a:pt x="109" y="2"/>
                  </a:lnTo>
                  <a:lnTo>
                    <a:pt x="88" y="25"/>
                  </a:lnTo>
                  <a:lnTo>
                    <a:pt x="68" y="51"/>
                  </a:lnTo>
                  <a:lnTo>
                    <a:pt x="59" y="65"/>
                  </a:lnTo>
                  <a:lnTo>
                    <a:pt x="51" y="79"/>
                  </a:lnTo>
                  <a:lnTo>
                    <a:pt x="45" y="92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26" y="139"/>
                  </a:lnTo>
                  <a:lnTo>
                    <a:pt x="14" y="173"/>
                  </a:lnTo>
                  <a:lnTo>
                    <a:pt x="9" y="190"/>
                  </a:lnTo>
                  <a:lnTo>
                    <a:pt x="5" y="207"/>
                  </a:lnTo>
                  <a:lnTo>
                    <a:pt x="1" y="224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4"/>
                  </a:lnTo>
                  <a:lnTo>
                    <a:pt x="1" y="246"/>
                  </a:lnTo>
                  <a:lnTo>
                    <a:pt x="5" y="248"/>
                  </a:lnTo>
                  <a:lnTo>
                    <a:pt x="9" y="246"/>
                  </a:lnTo>
                  <a:lnTo>
                    <a:pt x="11" y="244"/>
                  </a:lnTo>
                  <a:lnTo>
                    <a:pt x="12" y="241"/>
                  </a:lnTo>
                  <a:lnTo>
                    <a:pt x="12" y="241"/>
                  </a:lnTo>
                  <a:lnTo>
                    <a:pt x="13" y="227"/>
                  </a:lnTo>
                  <a:lnTo>
                    <a:pt x="16" y="211"/>
                  </a:lnTo>
                  <a:lnTo>
                    <a:pt x="20" y="195"/>
                  </a:lnTo>
                  <a:lnTo>
                    <a:pt x="25" y="180"/>
                  </a:lnTo>
                  <a:lnTo>
                    <a:pt x="35" y="150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1" y="105"/>
                  </a:lnTo>
                  <a:lnTo>
                    <a:pt x="59" y="91"/>
                  </a:lnTo>
                  <a:lnTo>
                    <a:pt x="67" y="75"/>
                  </a:lnTo>
                  <a:lnTo>
                    <a:pt x="75" y="61"/>
                  </a:lnTo>
                  <a:lnTo>
                    <a:pt x="85" y="48"/>
                  </a:lnTo>
                  <a:lnTo>
                    <a:pt x="96" y="34"/>
                  </a:lnTo>
                  <a:lnTo>
                    <a:pt x="117" y="10"/>
                  </a:lnTo>
                  <a:lnTo>
                    <a:pt x="117" y="10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chenying0907 793"/>
            <p:cNvSpPr>
              <a:spLocks/>
            </p:cNvSpPr>
            <p:nvPr/>
          </p:nvSpPr>
          <p:spPr bwMode="auto">
            <a:xfrm>
              <a:off x="4194176" y="3235325"/>
              <a:ext cx="60325" cy="142875"/>
            </a:xfrm>
            <a:custGeom>
              <a:avLst/>
              <a:gdLst/>
              <a:ahLst/>
              <a:cxnLst>
                <a:cxn ang="0">
                  <a:pos x="143" y="1"/>
                </a:cxn>
                <a:cxn ang="0">
                  <a:pos x="143" y="1"/>
                </a:cxn>
                <a:cxn ang="0">
                  <a:pos x="131" y="16"/>
                </a:cxn>
                <a:cxn ang="0">
                  <a:pos x="122" y="31"/>
                </a:cxn>
                <a:cxn ang="0">
                  <a:pos x="113" y="48"/>
                </a:cxn>
                <a:cxn ang="0">
                  <a:pos x="106" y="65"/>
                </a:cxn>
                <a:cxn ang="0">
                  <a:pos x="106" y="65"/>
                </a:cxn>
                <a:cxn ang="0">
                  <a:pos x="96" y="92"/>
                </a:cxn>
                <a:cxn ang="0">
                  <a:pos x="84" y="119"/>
                </a:cxn>
                <a:cxn ang="0">
                  <a:pos x="62" y="171"/>
                </a:cxn>
                <a:cxn ang="0">
                  <a:pos x="62" y="171"/>
                </a:cxn>
                <a:cxn ang="0">
                  <a:pos x="42" y="217"/>
                </a:cxn>
                <a:cxn ang="0">
                  <a:pos x="24" y="262"/>
                </a:cxn>
                <a:cxn ang="0">
                  <a:pos x="16" y="285"/>
                </a:cxn>
                <a:cxn ang="0">
                  <a:pos x="8" y="307"/>
                </a:cxn>
                <a:cxn ang="0">
                  <a:pos x="4" y="332"/>
                </a:cxn>
                <a:cxn ang="0">
                  <a:pos x="0" y="356"/>
                </a:cxn>
                <a:cxn ang="0">
                  <a:pos x="0" y="356"/>
                </a:cxn>
                <a:cxn ang="0">
                  <a:pos x="0" y="358"/>
                </a:cxn>
                <a:cxn ang="0">
                  <a:pos x="1" y="360"/>
                </a:cxn>
                <a:cxn ang="0">
                  <a:pos x="4" y="361"/>
                </a:cxn>
                <a:cxn ang="0">
                  <a:pos x="5" y="361"/>
                </a:cxn>
                <a:cxn ang="0">
                  <a:pos x="9" y="360"/>
                </a:cxn>
                <a:cxn ang="0">
                  <a:pos x="10" y="358"/>
                </a:cxn>
                <a:cxn ang="0">
                  <a:pos x="12" y="356"/>
                </a:cxn>
                <a:cxn ang="0">
                  <a:pos x="12" y="356"/>
                </a:cxn>
                <a:cxn ang="0">
                  <a:pos x="14" y="334"/>
                </a:cxn>
                <a:cxn ang="0">
                  <a:pos x="20" y="311"/>
                </a:cxn>
                <a:cxn ang="0">
                  <a:pos x="26" y="289"/>
                </a:cxn>
                <a:cxn ang="0">
                  <a:pos x="33" y="268"/>
                </a:cxn>
                <a:cxn ang="0">
                  <a:pos x="51" y="225"/>
                </a:cxn>
                <a:cxn ang="0">
                  <a:pos x="69" y="183"/>
                </a:cxn>
                <a:cxn ang="0">
                  <a:pos x="69" y="183"/>
                </a:cxn>
                <a:cxn ang="0">
                  <a:pos x="88" y="140"/>
                </a:cxn>
                <a:cxn ang="0">
                  <a:pos x="107" y="95"/>
                </a:cxn>
                <a:cxn ang="0">
                  <a:pos x="107" y="95"/>
                </a:cxn>
                <a:cxn ang="0">
                  <a:pos x="115" y="73"/>
                </a:cxn>
                <a:cxn ang="0">
                  <a:pos x="124" y="51"/>
                </a:cxn>
                <a:cxn ang="0">
                  <a:pos x="130" y="41"/>
                </a:cxn>
                <a:cxn ang="0">
                  <a:pos x="136" y="30"/>
                </a:cxn>
                <a:cxn ang="0">
                  <a:pos x="143" y="2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2" y="8"/>
                </a:cxn>
                <a:cxn ang="0">
                  <a:pos x="152" y="5"/>
                </a:cxn>
                <a:cxn ang="0">
                  <a:pos x="150" y="1"/>
                </a:cxn>
                <a:cxn ang="0">
                  <a:pos x="147" y="0"/>
                </a:cxn>
                <a:cxn ang="0">
                  <a:pos x="145" y="0"/>
                </a:cxn>
                <a:cxn ang="0">
                  <a:pos x="143" y="1"/>
                </a:cxn>
                <a:cxn ang="0">
                  <a:pos x="143" y="1"/>
                </a:cxn>
              </a:cxnLst>
              <a:rect l="0" t="0" r="r" b="b"/>
              <a:pathLst>
                <a:path w="152" h="361">
                  <a:moveTo>
                    <a:pt x="143" y="1"/>
                  </a:moveTo>
                  <a:lnTo>
                    <a:pt x="143" y="1"/>
                  </a:lnTo>
                  <a:lnTo>
                    <a:pt x="131" y="16"/>
                  </a:lnTo>
                  <a:lnTo>
                    <a:pt x="122" y="31"/>
                  </a:lnTo>
                  <a:lnTo>
                    <a:pt x="113" y="48"/>
                  </a:lnTo>
                  <a:lnTo>
                    <a:pt x="106" y="65"/>
                  </a:lnTo>
                  <a:lnTo>
                    <a:pt x="106" y="65"/>
                  </a:lnTo>
                  <a:lnTo>
                    <a:pt x="96" y="92"/>
                  </a:lnTo>
                  <a:lnTo>
                    <a:pt x="84" y="119"/>
                  </a:lnTo>
                  <a:lnTo>
                    <a:pt x="62" y="171"/>
                  </a:lnTo>
                  <a:lnTo>
                    <a:pt x="62" y="171"/>
                  </a:lnTo>
                  <a:lnTo>
                    <a:pt x="42" y="217"/>
                  </a:lnTo>
                  <a:lnTo>
                    <a:pt x="24" y="262"/>
                  </a:lnTo>
                  <a:lnTo>
                    <a:pt x="16" y="285"/>
                  </a:lnTo>
                  <a:lnTo>
                    <a:pt x="8" y="307"/>
                  </a:lnTo>
                  <a:lnTo>
                    <a:pt x="4" y="332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1" y="360"/>
                  </a:lnTo>
                  <a:lnTo>
                    <a:pt x="4" y="361"/>
                  </a:lnTo>
                  <a:lnTo>
                    <a:pt x="5" y="361"/>
                  </a:lnTo>
                  <a:lnTo>
                    <a:pt x="9" y="360"/>
                  </a:lnTo>
                  <a:lnTo>
                    <a:pt x="10" y="358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4" y="334"/>
                  </a:lnTo>
                  <a:lnTo>
                    <a:pt x="20" y="311"/>
                  </a:lnTo>
                  <a:lnTo>
                    <a:pt x="26" y="289"/>
                  </a:lnTo>
                  <a:lnTo>
                    <a:pt x="33" y="268"/>
                  </a:lnTo>
                  <a:lnTo>
                    <a:pt x="51" y="225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88" y="140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5" y="73"/>
                  </a:lnTo>
                  <a:lnTo>
                    <a:pt x="124" y="51"/>
                  </a:lnTo>
                  <a:lnTo>
                    <a:pt x="130" y="41"/>
                  </a:lnTo>
                  <a:lnTo>
                    <a:pt x="136" y="30"/>
                  </a:lnTo>
                  <a:lnTo>
                    <a:pt x="143" y="2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2" y="5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chenying0907 794"/>
            <p:cNvSpPr>
              <a:spLocks/>
            </p:cNvSpPr>
            <p:nvPr/>
          </p:nvSpPr>
          <p:spPr bwMode="auto">
            <a:xfrm>
              <a:off x="4233863" y="3203575"/>
              <a:ext cx="58738" cy="160338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0" y="2"/>
                </a:cxn>
                <a:cxn ang="0">
                  <a:pos x="134" y="4"/>
                </a:cxn>
                <a:cxn ang="0">
                  <a:pos x="131" y="7"/>
                </a:cxn>
                <a:cxn ang="0">
                  <a:pos x="130" y="11"/>
                </a:cxn>
                <a:cxn ang="0">
                  <a:pos x="130" y="11"/>
                </a:cxn>
                <a:cxn ang="0">
                  <a:pos x="126" y="24"/>
                </a:cxn>
                <a:cxn ang="0">
                  <a:pos x="121" y="36"/>
                </a:cxn>
                <a:cxn ang="0">
                  <a:pos x="109" y="60"/>
                </a:cxn>
                <a:cxn ang="0">
                  <a:pos x="109" y="60"/>
                </a:cxn>
                <a:cxn ang="0">
                  <a:pos x="87" y="123"/>
                </a:cxn>
                <a:cxn ang="0">
                  <a:pos x="74" y="155"/>
                </a:cxn>
                <a:cxn ang="0">
                  <a:pos x="61" y="185"/>
                </a:cxn>
                <a:cxn ang="0">
                  <a:pos x="61" y="185"/>
                </a:cxn>
                <a:cxn ang="0">
                  <a:pos x="48" y="211"/>
                </a:cxn>
                <a:cxn ang="0">
                  <a:pos x="37" y="237"/>
                </a:cxn>
                <a:cxn ang="0">
                  <a:pos x="27" y="263"/>
                </a:cxn>
                <a:cxn ang="0">
                  <a:pos x="17" y="291"/>
                </a:cxn>
                <a:cxn ang="0">
                  <a:pos x="11" y="317"/>
                </a:cxn>
                <a:cxn ang="0">
                  <a:pos x="6" y="344"/>
                </a:cxn>
                <a:cxn ang="0">
                  <a:pos x="2" y="373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0" y="404"/>
                </a:cxn>
                <a:cxn ang="0">
                  <a:pos x="2" y="406"/>
                </a:cxn>
                <a:cxn ang="0">
                  <a:pos x="6" y="407"/>
                </a:cxn>
                <a:cxn ang="0">
                  <a:pos x="10" y="406"/>
                </a:cxn>
                <a:cxn ang="0">
                  <a:pos x="11" y="404"/>
                </a:cxn>
                <a:cxn ang="0">
                  <a:pos x="11" y="402"/>
                </a:cxn>
                <a:cxn ang="0">
                  <a:pos x="11" y="402"/>
                </a:cxn>
                <a:cxn ang="0">
                  <a:pos x="14" y="373"/>
                </a:cxn>
                <a:cxn ang="0">
                  <a:pos x="16" y="345"/>
                </a:cxn>
                <a:cxn ang="0">
                  <a:pos x="21" y="319"/>
                </a:cxn>
                <a:cxn ang="0">
                  <a:pos x="29" y="293"/>
                </a:cxn>
                <a:cxn ang="0">
                  <a:pos x="37" y="267"/>
                </a:cxn>
                <a:cxn ang="0">
                  <a:pos x="48" y="242"/>
                </a:cxn>
                <a:cxn ang="0">
                  <a:pos x="58" y="216"/>
                </a:cxn>
                <a:cxn ang="0">
                  <a:pos x="70" y="191"/>
                </a:cxn>
                <a:cxn ang="0">
                  <a:pos x="70" y="191"/>
                </a:cxn>
                <a:cxn ang="0">
                  <a:pos x="80" y="169"/>
                </a:cxn>
                <a:cxn ang="0">
                  <a:pos x="89" y="147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17" y="73"/>
                </a:cxn>
                <a:cxn ang="0">
                  <a:pos x="127" y="46"/>
                </a:cxn>
                <a:cxn ang="0">
                  <a:pos x="127" y="46"/>
                </a:cxn>
                <a:cxn ang="0">
                  <a:pos x="135" y="28"/>
                </a:cxn>
                <a:cxn ang="0">
                  <a:pos x="140" y="17"/>
                </a:cxn>
                <a:cxn ang="0">
                  <a:pos x="143" y="13"/>
                </a:cxn>
                <a:cxn ang="0">
                  <a:pos x="146" y="11"/>
                </a:cxn>
                <a:cxn ang="0">
                  <a:pos x="146" y="11"/>
                </a:cxn>
                <a:cxn ang="0">
                  <a:pos x="148" y="9"/>
                </a:cxn>
                <a:cxn ang="0">
                  <a:pos x="148" y="8"/>
                </a:cxn>
                <a:cxn ang="0">
                  <a:pos x="148" y="5"/>
                </a:cxn>
                <a:cxn ang="0">
                  <a:pos x="148" y="4"/>
                </a:cxn>
                <a:cxn ang="0">
                  <a:pos x="144" y="2"/>
                </a:cxn>
                <a:cxn ang="0">
                  <a:pos x="143" y="0"/>
                </a:cxn>
                <a:cxn ang="0">
                  <a:pos x="140" y="2"/>
                </a:cxn>
                <a:cxn ang="0">
                  <a:pos x="140" y="2"/>
                </a:cxn>
              </a:cxnLst>
              <a:rect l="0" t="0" r="r" b="b"/>
              <a:pathLst>
                <a:path w="148" h="407">
                  <a:moveTo>
                    <a:pt x="140" y="2"/>
                  </a:moveTo>
                  <a:lnTo>
                    <a:pt x="140" y="2"/>
                  </a:lnTo>
                  <a:lnTo>
                    <a:pt x="134" y="4"/>
                  </a:lnTo>
                  <a:lnTo>
                    <a:pt x="131" y="7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26" y="24"/>
                  </a:lnTo>
                  <a:lnTo>
                    <a:pt x="121" y="36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87" y="123"/>
                  </a:lnTo>
                  <a:lnTo>
                    <a:pt x="74" y="155"/>
                  </a:lnTo>
                  <a:lnTo>
                    <a:pt x="61" y="185"/>
                  </a:lnTo>
                  <a:lnTo>
                    <a:pt x="61" y="185"/>
                  </a:lnTo>
                  <a:lnTo>
                    <a:pt x="48" y="211"/>
                  </a:lnTo>
                  <a:lnTo>
                    <a:pt x="37" y="237"/>
                  </a:lnTo>
                  <a:lnTo>
                    <a:pt x="27" y="263"/>
                  </a:lnTo>
                  <a:lnTo>
                    <a:pt x="17" y="291"/>
                  </a:lnTo>
                  <a:lnTo>
                    <a:pt x="11" y="317"/>
                  </a:lnTo>
                  <a:lnTo>
                    <a:pt x="6" y="344"/>
                  </a:lnTo>
                  <a:lnTo>
                    <a:pt x="2" y="373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04"/>
                  </a:lnTo>
                  <a:lnTo>
                    <a:pt x="2" y="406"/>
                  </a:lnTo>
                  <a:lnTo>
                    <a:pt x="6" y="407"/>
                  </a:lnTo>
                  <a:lnTo>
                    <a:pt x="10" y="406"/>
                  </a:lnTo>
                  <a:lnTo>
                    <a:pt x="11" y="404"/>
                  </a:lnTo>
                  <a:lnTo>
                    <a:pt x="11" y="402"/>
                  </a:lnTo>
                  <a:lnTo>
                    <a:pt x="11" y="402"/>
                  </a:lnTo>
                  <a:lnTo>
                    <a:pt x="14" y="373"/>
                  </a:lnTo>
                  <a:lnTo>
                    <a:pt x="16" y="345"/>
                  </a:lnTo>
                  <a:lnTo>
                    <a:pt x="21" y="319"/>
                  </a:lnTo>
                  <a:lnTo>
                    <a:pt x="29" y="293"/>
                  </a:lnTo>
                  <a:lnTo>
                    <a:pt x="37" y="267"/>
                  </a:lnTo>
                  <a:lnTo>
                    <a:pt x="48" y="242"/>
                  </a:lnTo>
                  <a:lnTo>
                    <a:pt x="58" y="216"/>
                  </a:lnTo>
                  <a:lnTo>
                    <a:pt x="70" y="191"/>
                  </a:lnTo>
                  <a:lnTo>
                    <a:pt x="70" y="191"/>
                  </a:lnTo>
                  <a:lnTo>
                    <a:pt x="80" y="169"/>
                  </a:lnTo>
                  <a:lnTo>
                    <a:pt x="89" y="147"/>
                  </a:lnTo>
                  <a:lnTo>
                    <a:pt x="106" y="101"/>
                  </a:lnTo>
                  <a:lnTo>
                    <a:pt x="106" y="101"/>
                  </a:lnTo>
                  <a:lnTo>
                    <a:pt x="117" y="73"/>
                  </a:lnTo>
                  <a:lnTo>
                    <a:pt x="127" y="46"/>
                  </a:lnTo>
                  <a:lnTo>
                    <a:pt x="127" y="46"/>
                  </a:lnTo>
                  <a:lnTo>
                    <a:pt x="135" y="28"/>
                  </a:lnTo>
                  <a:lnTo>
                    <a:pt x="140" y="17"/>
                  </a:lnTo>
                  <a:lnTo>
                    <a:pt x="143" y="13"/>
                  </a:lnTo>
                  <a:lnTo>
                    <a:pt x="146" y="11"/>
                  </a:lnTo>
                  <a:lnTo>
                    <a:pt x="146" y="11"/>
                  </a:lnTo>
                  <a:lnTo>
                    <a:pt x="148" y="9"/>
                  </a:lnTo>
                  <a:lnTo>
                    <a:pt x="148" y="8"/>
                  </a:lnTo>
                  <a:lnTo>
                    <a:pt x="148" y="5"/>
                  </a:lnTo>
                  <a:lnTo>
                    <a:pt x="148" y="4"/>
                  </a:lnTo>
                  <a:lnTo>
                    <a:pt x="144" y="2"/>
                  </a:lnTo>
                  <a:lnTo>
                    <a:pt x="143" y="0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chenying0907 795"/>
            <p:cNvSpPr>
              <a:spLocks/>
            </p:cNvSpPr>
            <p:nvPr/>
          </p:nvSpPr>
          <p:spPr bwMode="auto">
            <a:xfrm>
              <a:off x="4260851" y="3186113"/>
              <a:ext cx="68263" cy="142875"/>
            </a:xfrm>
            <a:custGeom>
              <a:avLst/>
              <a:gdLst/>
              <a:ahLst/>
              <a:cxnLst>
                <a:cxn ang="0">
                  <a:pos x="163" y="2"/>
                </a:cxn>
                <a:cxn ang="0">
                  <a:pos x="163" y="2"/>
                </a:cxn>
                <a:cxn ang="0">
                  <a:pos x="147" y="20"/>
                </a:cxn>
                <a:cxn ang="0">
                  <a:pos x="134" y="40"/>
                </a:cxn>
                <a:cxn ang="0">
                  <a:pos x="122" y="61"/>
                </a:cxn>
                <a:cxn ang="0">
                  <a:pos x="112" y="81"/>
                </a:cxn>
                <a:cxn ang="0">
                  <a:pos x="102" y="102"/>
                </a:cxn>
                <a:cxn ang="0">
                  <a:pos x="95" y="125"/>
                </a:cxn>
                <a:cxn ang="0">
                  <a:pos x="79" y="169"/>
                </a:cxn>
                <a:cxn ang="0">
                  <a:pos x="79" y="169"/>
                </a:cxn>
                <a:cxn ang="0">
                  <a:pos x="70" y="197"/>
                </a:cxn>
                <a:cxn ang="0">
                  <a:pos x="59" y="223"/>
                </a:cxn>
                <a:cxn ang="0">
                  <a:pos x="49" y="249"/>
                </a:cxn>
                <a:cxn ang="0">
                  <a:pos x="37" y="275"/>
                </a:cxn>
                <a:cxn ang="0">
                  <a:pos x="37" y="275"/>
                </a:cxn>
                <a:cxn ang="0">
                  <a:pos x="27" y="295"/>
                </a:cxn>
                <a:cxn ang="0">
                  <a:pos x="16" y="314"/>
                </a:cxn>
                <a:cxn ang="0">
                  <a:pos x="7" y="334"/>
                </a:cxn>
                <a:cxn ang="0">
                  <a:pos x="4" y="344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0" y="357"/>
                </a:cxn>
                <a:cxn ang="0">
                  <a:pos x="2" y="359"/>
                </a:cxn>
                <a:cxn ang="0">
                  <a:pos x="6" y="361"/>
                </a:cxn>
                <a:cxn ang="0">
                  <a:pos x="10" y="361"/>
                </a:cxn>
                <a:cxn ang="0">
                  <a:pos x="11" y="360"/>
                </a:cxn>
                <a:cxn ang="0">
                  <a:pos x="12" y="357"/>
                </a:cxn>
                <a:cxn ang="0">
                  <a:pos x="12" y="357"/>
                </a:cxn>
                <a:cxn ang="0">
                  <a:pos x="15" y="347"/>
                </a:cxn>
                <a:cxn ang="0">
                  <a:pos x="19" y="335"/>
                </a:cxn>
                <a:cxn ang="0">
                  <a:pos x="29" y="314"/>
                </a:cxn>
                <a:cxn ang="0">
                  <a:pos x="40" y="293"/>
                </a:cxn>
                <a:cxn ang="0">
                  <a:pos x="51" y="272"/>
                </a:cxn>
                <a:cxn ang="0">
                  <a:pos x="51" y="272"/>
                </a:cxn>
                <a:cxn ang="0">
                  <a:pos x="59" y="253"/>
                </a:cxn>
                <a:cxn ang="0">
                  <a:pos x="68" y="232"/>
                </a:cxn>
                <a:cxn ang="0">
                  <a:pos x="84" y="190"/>
                </a:cxn>
                <a:cxn ang="0">
                  <a:pos x="84" y="190"/>
                </a:cxn>
                <a:cxn ang="0">
                  <a:pos x="101" y="143"/>
                </a:cxn>
                <a:cxn ang="0">
                  <a:pos x="119" y="96"/>
                </a:cxn>
                <a:cxn ang="0">
                  <a:pos x="129" y="74"/>
                </a:cxn>
                <a:cxn ang="0">
                  <a:pos x="140" y="51"/>
                </a:cxn>
                <a:cxn ang="0">
                  <a:pos x="154" y="30"/>
                </a:cxn>
                <a:cxn ang="0">
                  <a:pos x="171" y="10"/>
                </a:cxn>
                <a:cxn ang="0">
                  <a:pos x="171" y="10"/>
                </a:cxn>
                <a:cxn ang="0">
                  <a:pos x="172" y="8"/>
                </a:cxn>
                <a:cxn ang="0">
                  <a:pos x="172" y="6"/>
                </a:cxn>
                <a:cxn ang="0">
                  <a:pos x="171" y="2"/>
                </a:cxn>
                <a:cxn ang="0">
                  <a:pos x="167" y="0"/>
                </a:cxn>
                <a:cxn ang="0">
                  <a:pos x="164" y="0"/>
                </a:cxn>
                <a:cxn ang="0">
                  <a:pos x="163" y="2"/>
                </a:cxn>
                <a:cxn ang="0">
                  <a:pos x="163" y="2"/>
                </a:cxn>
              </a:cxnLst>
              <a:rect l="0" t="0" r="r" b="b"/>
              <a:pathLst>
                <a:path w="172" h="361">
                  <a:moveTo>
                    <a:pt x="163" y="2"/>
                  </a:moveTo>
                  <a:lnTo>
                    <a:pt x="163" y="2"/>
                  </a:lnTo>
                  <a:lnTo>
                    <a:pt x="147" y="20"/>
                  </a:lnTo>
                  <a:lnTo>
                    <a:pt x="134" y="40"/>
                  </a:lnTo>
                  <a:lnTo>
                    <a:pt x="122" y="61"/>
                  </a:lnTo>
                  <a:lnTo>
                    <a:pt x="112" y="81"/>
                  </a:lnTo>
                  <a:lnTo>
                    <a:pt x="102" y="102"/>
                  </a:lnTo>
                  <a:lnTo>
                    <a:pt x="95" y="125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0" y="197"/>
                  </a:lnTo>
                  <a:lnTo>
                    <a:pt x="59" y="223"/>
                  </a:lnTo>
                  <a:lnTo>
                    <a:pt x="49" y="249"/>
                  </a:lnTo>
                  <a:lnTo>
                    <a:pt x="37" y="275"/>
                  </a:lnTo>
                  <a:lnTo>
                    <a:pt x="37" y="275"/>
                  </a:lnTo>
                  <a:lnTo>
                    <a:pt x="27" y="295"/>
                  </a:lnTo>
                  <a:lnTo>
                    <a:pt x="16" y="314"/>
                  </a:lnTo>
                  <a:lnTo>
                    <a:pt x="7" y="334"/>
                  </a:lnTo>
                  <a:lnTo>
                    <a:pt x="4" y="34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2" y="359"/>
                  </a:lnTo>
                  <a:lnTo>
                    <a:pt x="6" y="361"/>
                  </a:lnTo>
                  <a:lnTo>
                    <a:pt x="10" y="361"/>
                  </a:lnTo>
                  <a:lnTo>
                    <a:pt x="11" y="360"/>
                  </a:lnTo>
                  <a:lnTo>
                    <a:pt x="12" y="357"/>
                  </a:lnTo>
                  <a:lnTo>
                    <a:pt x="12" y="357"/>
                  </a:lnTo>
                  <a:lnTo>
                    <a:pt x="15" y="347"/>
                  </a:lnTo>
                  <a:lnTo>
                    <a:pt x="19" y="335"/>
                  </a:lnTo>
                  <a:lnTo>
                    <a:pt x="29" y="314"/>
                  </a:lnTo>
                  <a:lnTo>
                    <a:pt x="40" y="293"/>
                  </a:lnTo>
                  <a:lnTo>
                    <a:pt x="51" y="272"/>
                  </a:lnTo>
                  <a:lnTo>
                    <a:pt x="51" y="272"/>
                  </a:lnTo>
                  <a:lnTo>
                    <a:pt x="59" y="253"/>
                  </a:lnTo>
                  <a:lnTo>
                    <a:pt x="68" y="232"/>
                  </a:lnTo>
                  <a:lnTo>
                    <a:pt x="84" y="190"/>
                  </a:lnTo>
                  <a:lnTo>
                    <a:pt x="84" y="190"/>
                  </a:lnTo>
                  <a:lnTo>
                    <a:pt x="101" y="143"/>
                  </a:lnTo>
                  <a:lnTo>
                    <a:pt x="119" y="96"/>
                  </a:lnTo>
                  <a:lnTo>
                    <a:pt x="129" y="74"/>
                  </a:lnTo>
                  <a:lnTo>
                    <a:pt x="140" y="51"/>
                  </a:lnTo>
                  <a:lnTo>
                    <a:pt x="154" y="30"/>
                  </a:lnTo>
                  <a:lnTo>
                    <a:pt x="171" y="10"/>
                  </a:lnTo>
                  <a:lnTo>
                    <a:pt x="171" y="10"/>
                  </a:lnTo>
                  <a:lnTo>
                    <a:pt x="172" y="8"/>
                  </a:lnTo>
                  <a:lnTo>
                    <a:pt x="172" y="6"/>
                  </a:lnTo>
                  <a:lnTo>
                    <a:pt x="171" y="2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2"/>
                  </a:lnTo>
                  <a:lnTo>
                    <a:pt x="1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chenying0907 796"/>
            <p:cNvSpPr>
              <a:spLocks/>
            </p:cNvSpPr>
            <p:nvPr/>
          </p:nvSpPr>
          <p:spPr bwMode="auto">
            <a:xfrm>
              <a:off x="4303713" y="3165475"/>
              <a:ext cx="65088" cy="142875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40" y="23"/>
                </a:cxn>
                <a:cxn ang="0">
                  <a:pos x="128" y="43"/>
                </a:cxn>
                <a:cxn ang="0">
                  <a:pos x="108" y="85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49" y="216"/>
                </a:cxn>
                <a:cxn ang="0">
                  <a:pos x="30" y="261"/>
                </a:cxn>
                <a:cxn ang="0">
                  <a:pos x="21" y="284"/>
                </a:cxn>
                <a:cxn ang="0">
                  <a:pos x="13" y="307"/>
                </a:cxn>
                <a:cxn ang="0">
                  <a:pos x="5" y="331"/>
                </a:cxn>
                <a:cxn ang="0">
                  <a:pos x="0" y="354"/>
                </a:cxn>
                <a:cxn ang="0">
                  <a:pos x="0" y="354"/>
                </a:cxn>
                <a:cxn ang="0">
                  <a:pos x="0" y="357"/>
                </a:cxn>
                <a:cxn ang="0">
                  <a:pos x="0" y="359"/>
                </a:cxn>
                <a:cxn ang="0">
                  <a:pos x="4" y="361"/>
                </a:cxn>
                <a:cxn ang="0">
                  <a:pos x="8" y="361"/>
                </a:cxn>
                <a:cxn ang="0">
                  <a:pos x="9" y="359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17" y="335"/>
                </a:cxn>
                <a:cxn ang="0">
                  <a:pos x="23" y="311"/>
                </a:cxn>
                <a:cxn ang="0">
                  <a:pos x="31" y="287"/>
                </a:cxn>
                <a:cxn ang="0">
                  <a:pos x="40" y="265"/>
                </a:cxn>
                <a:cxn ang="0">
                  <a:pos x="60" y="219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99" y="133"/>
                </a:cxn>
                <a:cxn ang="0">
                  <a:pos x="119" y="91"/>
                </a:cxn>
                <a:cxn ang="0">
                  <a:pos x="138" y="49"/>
                </a:cxn>
                <a:cxn ang="0">
                  <a:pos x="150" y="29"/>
                </a:cxn>
                <a:cxn ang="0">
                  <a:pos x="162" y="9"/>
                </a:cxn>
                <a:cxn ang="0">
                  <a:pos x="162" y="9"/>
                </a:cxn>
                <a:cxn ang="0">
                  <a:pos x="163" y="6"/>
                </a:cxn>
                <a:cxn ang="0">
                  <a:pos x="163" y="4"/>
                </a:cxn>
                <a:cxn ang="0">
                  <a:pos x="161" y="1"/>
                </a:cxn>
                <a:cxn ang="0">
                  <a:pos x="155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361">
                  <a:moveTo>
                    <a:pt x="153" y="2"/>
                  </a:moveTo>
                  <a:lnTo>
                    <a:pt x="153" y="2"/>
                  </a:lnTo>
                  <a:lnTo>
                    <a:pt x="140" y="23"/>
                  </a:lnTo>
                  <a:lnTo>
                    <a:pt x="128" y="43"/>
                  </a:lnTo>
                  <a:lnTo>
                    <a:pt x="108" y="85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49" y="216"/>
                  </a:lnTo>
                  <a:lnTo>
                    <a:pt x="30" y="261"/>
                  </a:lnTo>
                  <a:lnTo>
                    <a:pt x="21" y="284"/>
                  </a:lnTo>
                  <a:lnTo>
                    <a:pt x="13" y="307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4" y="361"/>
                  </a:lnTo>
                  <a:lnTo>
                    <a:pt x="8" y="361"/>
                  </a:lnTo>
                  <a:lnTo>
                    <a:pt x="9" y="359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17" y="335"/>
                  </a:lnTo>
                  <a:lnTo>
                    <a:pt x="23" y="311"/>
                  </a:lnTo>
                  <a:lnTo>
                    <a:pt x="31" y="287"/>
                  </a:lnTo>
                  <a:lnTo>
                    <a:pt x="40" y="265"/>
                  </a:lnTo>
                  <a:lnTo>
                    <a:pt x="60" y="219"/>
                  </a:lnTo>
                  <a:lnTo>
                    <a:pt x="80" y="176"/>
                  </a:lnTo>
                  <a:lnTo>
                    <a:pt x="80" y="176"/>
                  </a:lnTo>
                  <a:lnTo>
                    <a:pt x="99" y="133"/>
                  </a:lnTo>
                  <a:lnTo>
                    <a:pt x="119" y="91"/>
                  </a:lnTo>
                  <a:lnTo>
                    <a:pt x="138" y="49"/>
                  </a:lnTo>
                  <a:lnTo>
                    <a:pt x="150" y="29"/>
                  </a:lnTo>
                  <a:lnTo>
                    <a:pt x="162" y="9"/>
                  </a:lnTo>
                  <a:lnTo>
                    <a:pt x="162" y="9"/>
                  </a:lnTo>
                  <a:lnTo>
                    <a:pt x="163" y="6"/>
                  </a:lnTo>
                  <a:lnTo>
                    <a:pt x="163" y="4"/>
                  </a:lnTo>
                  <a:lnTo>
                    <a:pt x="161" y="1"/>
                  </a:lnTo>
                  <a:lnTo>
                    <a:pt x="155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chenying0907 797"/>
            <p:cNvSpPr>
              <a:spLocks/>
            </p:cNvSpPr>
            <p:nvPr/>
          </p:nvSpPr>
          <p:spPr bwMode="auto">
            <a:xfrm>
              <a:off x="4344988" y="3162300"/>
              <a:ext cx="53975" cy="125413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2" y="20"/>
                </a:cxn>
                <a:cxn ang="0">
                  <a:pos x="103" y="38"/>
                </a:cxn>
                <a:cxn ang="0">
                  <a:pos x="95" y="58"/>
                </a:cxn>
                <a:cxn ang="0">
                  <a:pos x="89" y="77"/>
                </a:cxn>
                <a:cxn ang="0">
                  <a:pos x="76" y="118"/>
                </a:cxn>
                <a:cxn ang="0">
                  <a:pos x="64" y="157"/>
                </a:cxn>
                <a:cxn ang="0">
                  <a:pos x="64" y="157"/>
                </a:cxn>
                <a:cxn ang="0">
                  <a:pos x="49" y="202"/>
                </a:cxn>
                <a:cxn ang="0">
                  <a:pos x="40" y="224"/>
                </a:cxn>
                <a:cxn ang="0">
                  <a:pos x="31" y="245"/>
                </a:cxn>
                <a:cxn ang="0">
                  <a:pos x="31" y="245"/>
                </a:cxn>
                <a:cxn ang="0">
                  <a:pos x="14" y="276"/>
                </a:cxn>
                <a:cxn ang="0">
                  <a:pos x="6" y="292"/>
                </a:cxn>
                <a:cxn ang="0">
                  <a:pos x="0" y="308"/>
                </a:cxn>
                <a:cxn ang="0">
                  <a:pos x="0" y="308"/>
                </a:cxn>
                <a:cxn ang="0">
                  <a:pos x="0" y="310"/>
                </a:cxn>
                <a:cxn ang="0">
                  <a:pos x="0" y="313"/>
                </a:cxn>
                <a:cxn ang="0">
                  <a:pos x="2" y="314"/>
                </a:cxn>
                <a:cxn ang="0">
                  <a:pos x="4" y="315"/>
                </a:cxn>
                <a:cxn ang="0">
                  <a:pos x="8" y="314"/>
                </a:cxn>
                <a:cxn ang="0">
                  <a:pos x="10" y="313"/>
                </a:cxn>
                <a:cxn ang="0">
                  <a:pos x="11" y="311"/>
                </a:cxn>
                <a:cxn ang="0">
                  <a:pos x="11" y="311"/>
                </a:cxn>
                <a:cxn ang="0">
                  <a:pos x="18" y="293"/>
                </a:cxn>
                <a:cxn ang="0">
                  <a:pos x="27" y="276"/>
                </a:cxn>
                <a:cxn ang="0">
                  <a:pos x="44" y="243"/>
                </a:cxn>
                <a:cxn ang="0">
                  <a:pos x="44" y="243"/>
                </a:cxn>
                <a:cxn ang="0">
                  <a:pos x="52" y="225"/>
                </a:cxn>
                <a:cxn ang="0">
                  <a:pos x="59" y="207"/>
                </a:cxn>
                <a:cxn ang="0">
                  <a:pos x="72" y="170"/>
                </a:cxn>
                <a:cxn ang="0">
                  <a:pos x="72" y="170"/>
                </a:cxn>
                <a:cxn ang="0">
                  <a:pos x="79" y="151"/>
                </a:cxn>
                <a:cxn ang="0">
                  <a:pos x="85" y="130"/>
                </a:cxn>
                <a:cxn ang="0">
                  <a:pos x="98" y="87"/>
                </a:cxn>
                <a:cxn ang="0">
                  <a:pos x="104" y="67"/>
                </a:cxn>
                <a:cxn ang="0">
                  <a:pos x="112" y="46"/>
                </a:cxn>
                <a:cxn ang="0">
                  <a:pos x="121" y="2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5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7" y="0"/>
                </a:cxn>
                <a:cxn ang="0">
                  <a:pos x="124" y="0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3" h="315">
                  <a:moveTo>
                    <a:pt x="123" y="3"/>
                  </a:moveTo>
                  <a:lnTo>
                    <a:pt x="123" y="3"/>
                  </a:lnTo>
                  <a:lnTo>
                    <a:pt x="112" y="20"/>
                  </a:lnTo>
                  <a:lnTo>
                    <a:pt x="103" y="38"/>
                  </a:lnTo>
                  <a:lnTo>
                    <a:pt x="95" y="58"/>
                  </a:lnTo>
                  <a:lnTo>
                    <a:pt x="89" y="77"/>
                  </a:lnTo>
                  <a:lnTo>
                    <a:pt x="76" y="118"/>
                  </a:lnTo>
                  <a:lnTo>
                    <a:pt x="64" y="157"/>
                  </a:lnTo>
                  <a:lnTo>
                    <a:pt x="64" y="157"/>
                  </a:lnTo>
                  <a:lnTo>
                    <a:pt x="49" y="202"/>
                  </a:lnTo>
                  <a:lnTo>
                    <a:pt x="40" y="224"/>
                  </a:lnTo>
                  <a:lnTo>
                    <a:pt x="31" y="245"/>
                  </a:lnTo>
                  <a:lnTo>
                    <a:pt x="31" y="245"/>
                  </a:lnTo>
                  <a:lnTo>
                    <a:pt x="14" y="276"/>
                  </a:lnTo>
                  <a:lnTo>
                    <a:pt x="6" y="292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0"/>
                  </a:lnTo>
                  <a:lnTo>
                    <a:pt x="0" y="313"/>
                  </a:lnTo>
                  <a:lnTo>
                    <a:pt x="2" y="314"/>
                  </a:lnTo>
                  <a:lnTo>
                    <a:pt x="4" y="315"/>
                  </a:lnTo>
                  <a:lnTo>
                    <a:pt x="8" y="314"/>
                  </a:lnTo>
                  <a:lnTo>
                    <a:pt x="10" y="313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8" y="293"/>
                  </a:lnTo>
                  <a:lnTo>
                    <a:pt x="27" y="276"/>
                  </a:lnTo>
                  <a:lnTo>
                    <a:pt x="44" y="243"/>
                  </a:lnTo>
                  <a:lnTo>
                    <a:pt x="44" y="243"/>
                  </a:lnTo>
                  <a:lnTo>
                    <a:pt x="52" y="225"/>
                  </a:lnTo>
                  <a:lnTo>
                    <a:pt x="59" y="207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79" y="151"/>
                  </a:lnTo>
                  <a:lnTo>
                    <a:pt x="85" y="130"/>
                  </a:lnTo>
                  <a:lnTo>
                    <a:pt x="98" y="87"/>
                  </a:lnTo>
                  <a:lnTo>
                    <a:pt x="104" y="67"/>
                  </a:lnTo>
                  <a:lnTo>
                    <a:pt x="112" y="46"/>
                  </a:lnTo>
                  <a:lnTo>
                    <a:pt x="121" y="2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5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chenying0907 798"/>
            <p:cNvSpPr>
              <a:spLocks/>
            </p:cNvSpPr>
            <p:nvPr/>
          </p:nvSpPr>
          <p:spPr bwMode="auto">
            <a:xfrm>
              <a:off x="4391026" y="3178175"/>
              <a:ext cx="33338" cy="66675"/>
            </a:xfrm>
            <a:custGeom>
              <a:avLst/>
              <a:gdLst/>
              <a:ahLst/>
              <a:cxnLst>
                <a:cxn ang="0">
                  <a:pos x="75" y="2"/>
                </a:cxn>
                <a:cxn ang="0">
                  <a:pos x="75" y="2"/>
                </a:cxn>
                <a:cxn ang="0">
                  <a:pos x="68" y="10"/>
                </a:cxn>
                <a:cxn ang="0">
                  <a:pos x="63" y="18"/>
                </a:cxn>
                <a:cxn ang="0">
                  <a:pos x="53" y="35"/>
                </a:cxn>
                <a:cxn ang="0">
                  <a:pos x="46" y="53"/>
                </a:cxn>
                <a:cxn ang="0">
                  <a:pos x="40" y="73"/>
                </a:cxn>
                <a:cxn ang="0">
                  <a:pos x="40" y="73"/>
                </a:cxn>
                <a:cxn ang="0">
                  <a:pos x="31" y="95"/>
                </a:cxn>
                <a:cxn ang="0">
                  <a:pos x="20" y="117"/>
                </a:cxn>
                <a:cxn ang="0">
                  <a:pos x="10" y="138"/>
                </a:cxn>
                <a:cxn ang="0">
                  <a:pos x="2" y="161"/>
                </a:cxn>
                <a:cxn ang="0">
                  <a:pos x="2" y="161"/>
                </a:cxn>
                <a:cxn ang="0">
                  <a:pos x="0" y="163"/>
                </a:cxn>
                <a:cxn ang="0">
                  <a:pos x="2" y="165"/>
                </a:cxn>
                <a:cxn ang="0">
                  <a:pos x="3" y="166"/>
                </a:cxn>
                <a:cxn ang="0">
                  <a:pos x="4" y="167"/>
                </a:cxn>
                <a:cxn ang="0">
                  <a:pos x="10" y="167"/>
                </a:cxn>
                <a:cxn ang="0">
                  <a:pos x="11" y="166"/>
                </a:cxn>
                <a:cxn ang="0">
                  <a:pos x="12" y="163"/>
                </a:cxn>
                <a:cxn ang="0">
                  <a:pos x="12" y="163"/>
                </a:cxn>
                <a:cxn ang="0">
                  <a:pos x="19" y="146"/>
                </a:cxn>
                <a:cxn ang="0">
                  <a:pos x="28" y="129"/>
                </a:cxn>
                <a:cxn ang="0">
                  <a:pos x="36" y="112"/>
                </a:cxn>
                <a:cxn ang="0">
                  <a:pos x="44" y="95"/>
                </a:cxn>
                <a:cxn ang="0">
                  <a:pos x="44" y="95"/>
                </a:cxn>
                <a:cxn ang="0">
                  <a:pos x="51" y="73"/>
                </a:cxn>
                <a:cxn ang="0">
                  <a:pos x="59" y="51"/>
                </a:cxn>
                <a:cxn ang="0">
                  <a:pos x="65" y="40"/>
                </a:cxn>
                <a:cxn ang="0">
                  <a:pos x="70" y="30"/>
                </a:cxn>
                <a:cxn ang="0">
                  <a:pos x="75" y="19"/>
                </a:cxn>
                <a:cxn ang="0">
                  <a:pos x="83" y="10"/>
                </a:cxn>
                <a:cxn ang="0">
                  <a:pos x="83" y="10"/>
                </a:cxn>
                <a:cxn ang="0">
                  <a:pos x="84" y="8"/>
                </a:cxn>
                <a:cxn ang="0">
                  <a:pos x="84" y="6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2"/>
                </a:cxn>
              </a:cxnLst>
              <a:rect l="0" t="0" r="r" b="b"/>
              <a:pathLst>
                <a:path w="84" h="167">
                  <a:moveTo>
                    <a:pt x="75" y="2"/>
                  </a:moveTo>
                  <a:lnTo>
                    <a:pt x="75" y="2"/>
                  </a:lnTo>
                  <a:lnTo>
                    <a:pt x="68" y="10"/>
                  </a:lnTo>
                  <a:lnTo>
                    <a:pt x="63" y="18"/>
                  </a:lnTo>
                  <a:lnTo>
                    <a:pt x="53" y="35"/>
                  </a:lnTo>
                  <a:lnTo>
                    <a:pt x="46" y="53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31" y="95"/>
                  </a:lnTo>
                  <a:lnTo>
                    <a:pt x="20" y="117"/>
                  </a:lnTo>
                  <a:lnTo>
                    <a:pt x="10" y="138"/>
                  </a:lnTo>
                  <a:lnTo>
                    <a:pt x="2" y="161"/>
                  </a:lnTo>
                  <a:lnTo>
                    <a:pt x="2" y="161"/>
                  </a:lnTo>
                  <a:lnTo>
                    <a:pt x="0" y="163"/>
                  </a:lnTo>
                  <a:lnTo>
                    <a:pt x="2" y="165"/>
                  </a:lnTo>
                  <a:lnTo>
                    <a:pt x="3" y="166"/>
                  </a:lnTo>
                  <a:lnTo>
                    <a:pt x="4" y="167"/>
                  </a:lnTo>
                  <a:lnTo>
                    <a:pt x="10" y="167"/>
                  </a:lnTo>
                  <a:lnTo>
                    <a:pt x="11" y="166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9" y="146"/>
                  </a:lnTo>
                  <a:lnTo>
                    <a:pt x="28" y="129"/>
                  </a:lnTo>
                  <a:lnTo>
                    <a:pt x="36" y="112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51" y="73"/>
                  </a:lnTo>
                  <a:lnTo>
                    <a:pt x="59" y="51"/>
                  </a:lnTo>
                  <a:lnTo>
                    <a:pt x="65" y="40"/>
                  </a:lnTo>
                  <a:lnTo>
                    <a:pt x="70" y="30"/>
                  </a:lnTo>
                  <a:lnTo>
                    <a:pt x="75" y="19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chenying0907 799"/>
            <p:cNvSpPr>
              <a:spLocks/>
            </p:cNvSpPr>
            <p:nvPr/>
          </p:nvSpPr>
          <p:spPr bwMode="auto">
            <a:xfrm>
              <a:off x="4416426" y="3190875"/>
              <a:ext cx="14288" cy="269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46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8" y="50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8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8" y="5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chenying0907 800"/>
            <p:cNvSpPr>
              <a:spLocks/>
            </p:cNvSpPr>
            <p:nvPr/>
          </p:nvSpPr>
          <p:spPr bwMode="auto">
            <a:xfrm>
              <a:off x="4371976" y="3368675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5" y="11"/>
                </a:cxn>
                <a:cxn ang="0">
                  <a:pos x="21" y="17"/>
                </a:cxn>
                <a:cxn ang="0">
                  <a:pos x="17" y="24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4" y="71"/>
                </a:cxn>
                <a:cxn ang="0">
                  <a:pos x="9" y="71"/>
                </a:cxn>
                <a:cxn ang="0">
                  <a:pos x="10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6" y="29"/>
                </a:cxn>
                <a:cxn ang="0">
                  <a:pos x="31" y="21"/>
                </a:cxn>
                <a:cxn ang="0">
                  <a:pos x="35" y="15"/>
                </a:cxn>
                <a:cxn ang="0">
                  <a:pos x="38" y="7"/>
                </a:cxn>
                <a:cxn ang="0">
                  <a:pos x="38" y="7"/>
                </a:cxn>
                <a:cxn ang="0">
                  <a:pos x="39" y="4"/>
                </a:cxn>
                <a:cxn ang="0">
                  <a:pos x="38" y="1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0" y="0"/>
                </a:cxn>
                <a:cxn ang="0">
                  <a:pos x="28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9" h="71">
                  <a:moveTo>
                    <a:pt x="27" y="3"/>
                  </a:moveTo>
                  <a:lnTo>
                    <a:pt x="27" y="3"/>
                  </a:lnTo>
                  <a:lnTo>
                    <a:pt x="25" y="11"/>
                  </a:lnTo>
                  <a:lnTo>
                    <a:pt x="21" y="17"/>
                  </a:lnTo>
                  <a:lnTo>
                    <a:pt x="17" y="24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6" y="29"/>
                  </a:lnTo>
                  <a:lnTo>
                    <a:pt x="31" y="21"/>
                  </a:lnTo>
                  <a:lnTo>
                    <a:pt x="35" y="15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4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chenying0907 801"/>
            <p:cNvSpPr>
              <a:spLocks/>
            </p:cNvSpPr>
            <p:nvPr/>
          </p:nvSpPr>
          <p:spPr bwMode="auto">
            <a:xfrm>
              <a:off x="4394201" y="3375025"/>
              <a:ext cx="12700" cy="254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3" y="8"/>
                </a:cxn>
                <a:cxn ang="0">
                  <a:pos x="21" y="11"/>
                </a:cxn>
                <a:cxn ang="0">
                  <a:pos x="17" y="16"/>
                </a:cxn>
                <a:cxn ang="0">
                  <a:pos x="17" y="16"/>
                </a:cxn>
                <a:cxn ang="0">
                  <a:pos x="13" y="23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7" y="36"/>
                </a:cxn>
                <a:cxn ang="0">
                  <a:pos x="3" y="44"/>
                </a:cxn>
                <a:cxn ang="0">
                  <a:pos x="2" y="51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6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1"/>
                </a:cxn>
                <a:cxn ang="0">
                  <a:pos x="15" y="44"/>
                </a:cxn>
                <a:cxn ang="0">
                  <a:pos x="15" y="44"/>
                </a:cxn>
                <a:cxn ang="0">
                  <a:pos x="20" y="37"/>
                </a:cxn>
                <a:cxn ang="0">
                  <a:pos x="23" y="33"/>
                </a:cxn>
                <a:cxn ang="0">
                  <a:pos x="23" y="31"/>
                </a:cxn>
                <a:cxn ang="0">
                  <a:pos x="23" y="31"/>
                </a:cxn>
                <a:cxn ang="0">
                  <a:pos x="25" y="24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65">
                  <a:moveTo>
                    <a:pt x="24" y="4"/>
                  </a:moveTo>
                  <a:lnTo>
                    <a:pt x="24" y="4"/>
                  </a:lnTo>
                  <a:lnTo>
                    <a:pt x="23" y="8"/>
                  </a:lnTo>
                  <a:lnTo>
                    <a:pt x="21" y="11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3" y="2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7" y="36"/>
                  </a:lnTo>
                  <a:lnTo>
                    <a:pt x="3" y="44"/>
                  </a:lnTo>
                  <a:lnTo>
                    <a:pt x="2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6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1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20" y="37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24"/>
                  </a:lnTo>
                  <a:lnTo>
                    <a:pt x="29" y="19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chenying0907 802"/>
            <p:cNvSpPr>
              <a:spLocks/>
            </p:cNvSpPr>
            <p:nvPr/>
          </p:nvSpPr>
          <p:spPr bwMode="auto">
            <a:xfrm>
              <a:off x="4421188" y="3376613"/>
              <a:ext cx="14288" cy="2857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17" y="17"/>
                </a:cxn>
                <a:cxn ang="0">
                  <a:pos x="8" y="33"/>
                </a:cxn>
                <a:cxn ang="0">
                  <a:pos x="4" y="41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5" y="73"/>
                </a:cxn>
                <a:cxn ang="0">
                  <a:pos x="9" y="72"/>
                </a:cxn>
                <a:cxn ang="0">
                  <a:pos x="10" y="69"/>
                </a:cxn>
                <a:cxn ang="0">
                  <a:pos x="10" y="68"/>
                </a:cxn>
                <a:cxn ang="0">
                  <a:pos x="10" y="68"/>
                </a:cxn>
                <a:cxn ang="0">
                  <a:pos x="11" y="59"/>
                </a:cxn>
                <a:cxn ang="0">
                  <a:pos x="13" y="51"/>
                </a:cxn>
                <a:cxn ang="0">
                  <a:pos x="15" y="45"/>
                </a:cxn>
                <a:cxn ang="0">
                  <a:pos x="18" y="37"/>
                </a:cxn>
                <a:cxn ang="0">
                  <a:pos x="26" y="24"/>
                </a:cxn>
                <a:cxn ang="0">
                  <a:pos x="35" y="11"/>
                </a:cxn>
                <a:cxn ang="0">
                  <a:pos x="35" y="11"/>
                </a:cxn>
                <a:cxn ang="0">
                  <a:pos x="36" y="8"/>
                </a:cxn>
                <a:cxn ang="0">
                  <a:pos x="36" y="7"/>
                </a:cxn>
                <a:cxn ang="0">
                  <a:pos x="35" y="3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6" h="73">
                  <a:moveTo>
                    <a:pt x="27" y="3"/>
                  </a:moveTo>
                  <a:lnTo>
                    <a:pt x="27" y="3"/>
                  </a:lnTo>
                  <a:lnTo>
                    <a:pt x="17" y="17"/>
                  </a:lnTo>
                  <a:lnTo>
                    <a:pt x="8" y="33"/>
                  </a:lnTo>
                  <a:lnTo>
                    <a:pt x="4" y="41"/>
                  </a:lnTo>
                  <a:lnTo>
                    <a:pt x="1" y="4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5" y="73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1" y="59"/>
                  </a:lnTo>
                  <a:lnTo>
                    <a:pt x="13" y="51"/>
                  </a:lnTo>
                  <a:lnTo>
                    <a:pt x="15" y="45"/>
                  </a:lnTo>
                  <a:lnTo>
                    <a:pt x="18" y="37"/>
                  </a:lnTo>
                  <a:lnTo>
                    <a:pt x="26" y="24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chenying0907 803"/>
            <p:cNvSpPr>
              <a:spLocks/>
            </p:cNvSpPr>
            <p:nvPr/>
          </p:nvSpPr>
          <p:spPr bwMode="auto">
            <a:xfrm>
              <a:off x="4446588" y="3363913"/>
              <a:ext cx="19050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5" y="20"/>
                </a:cxn>
                <a:cxn ang="0">
                  <a:pos x="15" y="38"/>
                </a:cxn>
                <a:cxn ang="0">
                  <a:pos x="8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0" y="80"/>
                </a:cxn>
                <a:cxn ang="0">
                  <a:pos x="2" y="81"/>
                </a:cxn>
                <a:cxn ang="0">
                  <a:pos x="4" y="83"/>
                </a:cxn>
                <a:cxn ang="0">
                  <a:pos x="8" y="83"/>
                </a:cxn>
                <a:cxn ang="0">
                  <a:pos x="10" y="81"/>
                </a:cxn>
                <a:cxn ang="0">
                  <a:pos x="12" y="79"/>
                </a:cxn>
                <a:cxn ang="0">
                  <a:pos x="12" y="79"/>
                </a:cxn>
                <a:cxn ang="0">
                  <a:pos x="18" y="61"/>
                </a:cxn>
                <a:cxn ang="0">
                  <a:pos x="26" y="42"/>
                </a:cxn>
                <a:cxn ang="0">
                  <a:pos x="35" y="25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83">
                  <a:moveTo>
                    <a:pt x="35" y="3"/>
                  </a:moveTo>
                  <a:lnTo>
                    <a:pt x="35" y="3"/>
                  </a:lnTo>
                  <a:lnTo>
                    <a:pt x="25" y="20"/>
                  </a:lnTo>
                  <a:lnTo>
                    <a:pt x="15" y="38"/>
                  </a:lnTo>
                  <a:lnTo>
                    <a:pt x="8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0" y="80"/>
                  </a:lnTo>
                  <a:lnTo>
                    <a:pt x="2" y="81"/>
                  </a:lnTo>
                  <a:lnTo>
                    <a:pt x="4" y="83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8" y="61"/>
                  </a:lnTo>
                  <a:lnTo>
                    <a:pt x="26" y="42"/>
                  </a:lnTo>
                  <a:lnTo>
                    <a:pt x="35" y="25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chenying0907 804"/>
            <p:cNvSpPr>
              <a:spLocks/>
            </p:cNvSpPr>
            <p:nvPr/>
          </p:nvSpPr>
          <p:spPr bwMode="auto">
            <a:xfrm>
              <a:off x="4476751" y="3340100"/>
              <a:ext cx="14288" cy="333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9" y="21"/>
                </a:cxn>
                <a:cxn ang="0">
                  <a:pos x="19" y="21"/>
                </a:cxn>
                <a:cxn ang="0">
                  <a:pos x="15" y="30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7" y="56"/>
                </a:cxn>
                <a:cxn ang="0">
                  <a:pos x="5" y="67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2" y="82"/>
                </a:cxn>
                <a:cxn ang="0">
                  <a:pos x="7" y="84"/>
                </a:cxn>
                <a:cxn ang="0">
                  <a:pos x="9" y="82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4" y="72"/>
                </a:cxn>
                <a:cxn ang="0">
                  <a:pos x="18" y="63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4" y="36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1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4" y="4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4" h="84">
                  <a:moveTo>
                    <a:pt x="23" y="4"/>
                  </a:moveTo>
                  <a:lnTo>
                    <a:pt x="23" y="4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5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7" y="56"/>
                  </a:lnTo>
                  <a:lnTo>
                    <a:pt x="5" y="67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2"/>
                  </a:lnTo>
                  <a:lnTo>
                    <a:pt x="7" y="84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4" y="72"/>
                  </a:lnTo>
                  <a:lnTo>
                    <a:pt x="18" y="63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4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1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chenying0907 805"/>
            <p:cNvSpPr>
              <a:spLocks/>
            </p:cNvSpPr>
            <p:nvPr/>
          </p:nvSpPr>
          <p:spPr bwMode="auto">
            <a:xfrm>
              <a:off x="4522788" y="3330575"/>
              <a:ext cx="11113" cy="25400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0" y="15"/>
                </a:cxn>
                <a:cxn ang="0">
                  <a:pos x="5" y="28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5" y="62"/>
                </a:cxn>
                <a:cxn ang="0">
                  <a:pos x="9" y="60"/>
                </a:cxn>
                <a:cxn ang="0">
                  <a:pos x="10" y="58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2" y="43"/>
                </a:cxn>
                <a:cxn ang="0">
                  <a:pos x="15" y="32"/>
                </a:cxn>
                <a:cxn ang="0">
                  <a:pos x="21" y="20"/>
                </a:cxn>
                <a:cxn ang="0">
                  <a:pos x="29" y="11"/>
                </a:cxn>
                <a:cxn ang="0">
                  <a:pos x="29" y="11"/>
                </a:cxn>
                <a:cxn ang="0">
                  <a:pos x="30" y="8"/>
                </a:cxn>
                <a:cxn ang="0">
                  <a:pos x="30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2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30" h="62">
                  <a:moveTo>
                    <a:pt x="19" y="3"/>
                  </a:moveTo>
                  <a:lnTo>
                    <a:pt x="19" y="3"/>
                  </a:lnTo>
                  <a:lnTo>
                    <a:pt x="10" y="15"/>
                  </a:lnTo>
                  <a:lnTo>
                    <a:pt x="5" y="28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5" y="62"/>
                  </a:lnTo>
                  <a:lnTo>
                    <a:pt x="9" y="60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2" y="43"/>
                  </a:lnTo>
                  <a:lnTo>
                    <a:pt x="15" y="32"/>
                  </a:lnTo>
                  <a:lnTo>
                    <a:pt x="21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30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chenying0907 806"/>
            <p:cNvSpPr>
              <a:spLocks/>
            </p:cNvSpPr>
            <p:nvPr/>
          </p:nvSpPr>
          <p:spPr bwMode="auto">
            <a:xfrm>
              <a:off x="4552951" y="3344863"/>
              <a:ext cx="7938" cy="25400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7" y="17"/>
                </a:cxn>
                <a:cxn ang="0">
                  <a:pos x="6" y="30"/>
                </a:cxn>
                <a:cxn ang="0">
                  <a:pos x="4" y="43"/>
                </a:cxn>
                <a:cxn ang="0">
                  <a:pos x="2" y="50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5" y="66"/>
                </a:cxn>
                <a:cxn ang="0">
                  <a:pos x="6" y="66"/>
                </a:cxn>
                <a:cxn ang="0">
                  <a:pos x="9" y="64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57"/>
                </a:cxn>
                <a:cxn ang="0">
                  <a:pos x="14" y="50"/>
                </a:cxn>
                <a:cxn ang="0">
                  <a:pos x="15" y="36"/>
                </a:cxn>
                <a:cxn ang="0">
                  <a:pos x="18" y="23"/>
                </a:cxn>
                <a:cxn ang="0">
                  <a:pos x="19" y="16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7"/>
                </a:cxn>
                <a:cxn ang="0">
                  <a:pos x="22" y="6"/>
                </a:cxn>
                <a:cxn ang="0">
                  <a:pos x="19" y="2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11" y="4"/>
                </a:cxn>
                <a:cxn ang="0">
                  <a:pos x="11" y="4"/>
                </a:cxn>
              </a:cxnLst>
              <a:rect l="0" t="0" r="r" b="b"/>
              <a:pathLst>
                <a:path w="22" h="66">
                  <a:moveTo>
                    <a:pt x="11" y="4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7" y="17"/>
                  </a:lnTo>
                  <a:lnTo>
                    <a:pt x="6" y="30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5" y="66"/>
                  </a:lnTo>
                  <a:lnTo>
                    <a:pt x="6" y="66"/>
                  </a:lnTo>
                  <a:lnTo>
                    <a:pt x="9" y="64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57"/>
                  </a:lnTo>
                  <a:lnTo>
                    <a:pt x="14" y="50"/>
                  </a:lnTo>
                  <a:lnTo>
                    <a:pt x="15" y="36"/>
                  </a:lnTo>
                  <a:lnTo>
                    <a:pt x="18" y="23"/>
                  </a:lnTo>
                  <a:lnTo>
                    <a:pt x="19" y="16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chenying0907 807"/>
            <p:cNvSpPr>
              <a:spLocks/>
            </p:cNvSpPr>
            <p:nvPr/>
          </p:nvSpPr>
          <p:spPr bwMode="auto">
            <a:xfrm>
              <a:off x="4575176" y="3357563"/>
              <a:ext cx="12700" cy="238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4" y="17"/>
                </a:cxn>
                <a:cxn ang="0">
                  <a:pos x="8" y="28"/>
                </a:cxn>
                <a:cxn ang="0">
                  <a:pos x="2" y="42"/>
                </a:cxn>
                <a:cxn ang="0">
                  <a:pos x="1" y="48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57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0" y="59"/>
                </a:cxn>
                <a:cxn ang="0">
                  <a:pos x="12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3" y="48"/>
                </a:cxn>
                <a:cxn ang="0">
                  <a:pos x="14" y="42"/>
                </a:cxn>
                <a:cxn ang="0">
                  <a:pos x="19" y="30"/>
                </a:cxn>
                <a:cxn ang="0">
                  <a:pos x="26" y="18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1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1" h="60">
                  <a:moveTo>
                    <a:pt x="19" y="4"/>
                  </a:moveTo>
                  <a:lnTo>
                    <a:pt x="19" y="4"/>
                  </a:lnTo>
                  <a:lnTo>
                    <a:pt x="14" y="17"/>
                  </a:lnTo>
                  <a:lnTo>
                    <a:pt x="8" y="28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59"/>
                  </a:lnTo>
                  <a:lnTo>
                    <a:pt x="6" y="60"/>
                  </a:lnTo>
                  <a:lnTo>
                    <a:pt x="10" y="59"/>
                  </a:lnTo>
                  <a:lnTo>
                    <a:pt x="12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3" y="48"/>
                  </a:lnTo>
                  <a:lnTo>
                    <a:pt x="14" y="42"/>
                  </a:lnTo>
                  <a:lnTo>
                    <a:pt x="19" y="30"/>
                  </a:lnTo>
                  <a:lnTo>
                    <a:pt x="26" y="1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chenying0907 809"/>
            <p:cNvSpPr>
              <a:spLocks/>
            </p:cNvSpPr>
            <p:nvPr/>
          </p:nvSpPr>
          <p:spPr bwMode="auto">
            <a:xfrm>
              <a:off x="4598988" y="3362326"/>
              <a:ext cx="7938" cy="222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7" y="16"/>
                </a:cxn>
                <a:cxn ang="0">
                  <a:pos x="6" y="2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2" y="54"/>
                </a:cxn>
                <a:cxn ang="0">
                  <a:pos x="4" y="57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3"/>
                </a:cxn>
                <a:cxn ang="0">
                  <a:pos x="11" y="53"/>
                </a:cxn>
                <a:cxn ang="0">
                  <a:pos x="16" y="29"/>
                </a:cxn>
                <a:cxn ang="0">
                  <a:pos x="19" y="1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3"/>
                </a:cxn>
                <a:cxn ang="0">
                  <a:pos x="17" y="2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8" y="3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9" h="57">
                  <a:moveTo>
                    <a:pt x="8" y="6"/>
                  </a:moveTo>
                  <a:lnTo>
                    <a:pt x="8" y="6"/>
                  </a:lnTo>
                  <a:lnTo>
                    <a:pt x="7" y="16"/>
                  </a:lnTo>
                  <a:lnTo>
                    <a:pt x="6" y="2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4" y="57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16" y="29"/>
                  </a:lnTo>
                  <a:lnTo>
                    <a:pt x="19" y="1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chenying0907 810"/>
            <p:cNvSpPr>
              <a:spLocks/>
            </p:cNvSpPr>
            <p:nvPr/>
          </p:nvSpPr>
          <p:spPr bwMode="auto">
            <a:xfrm>
              <a:off x="4630738" y="3368676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7" y="20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4" y="46"/>
                </a:cxn>
                <a:cxn ang="0">
                  <a:pos x="1" y="51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9" y="62"/>
                </a:cxn>
                <a:cxn ang="0">
                  <a:pos x="11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1"/>
                </a:cxn>
                <a:cxn ang="0">
                  <a:pos x="17" y="45"/>
                </a:cxn>
                <a:cxn ang="0">
                  <a:pos x="21" y="38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3">
                  <a:moveTo>
                    <a:pt x="24" y="3"/>
                  </a:moveTo>
                  <a:lnTo>
                    <a:pt x="24" y="3"/>
                  </a:lnTo>
                  <a:lnTo>
                    <a:pt x="17" y="20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" y="46"/>
                  </a:lnTo>
                  <a:lnTo>
                    <a:pt x="1" y="51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" y="62"/>
                  </a:lnTo>
                  <a:lnTo>
                    <a:pt x="11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17" y="45"/>
                  </a:lnTo>
                  <a:lnTo>
                    <a:pt x="21" y="3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chenying0907 811"/>
            <p:cNvSpPr>
              <a:spLocks/>
            </p:cNvSpPr>
            <p:nvPr/>
          </p:nvSpPr>
          <p:spPr bwMode="auto">
            <a:xfrm>
              <a:off x="4657726" y="3365501"/>
              <a:ext cx="127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3"/>
                </a:cxn>
                <a:cxn ang="0">
                  <a:pos x="13" y="20"/>
                </a:cxn>
                <a:cxn ang="0">
                  <a:pos x="8" y="25"/>
                </a:cxn>
                <a:cxn ang="0">
                  <a:pos x="5" y="33"/>
                </a:cxn>
                <a:cxn ang="0">
                  <a:pos x="5" y="33"/>
                </a:cxn>
                <a:cxn ang="0">
                  <a:pos x="3" y="40"/>
                </a:cxn>
                <a:cxn ang="0">
                  <a:pos x="1" y="50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1"/>
                </a:cxn>
                <a:cxn ang="0">
                  <a:pos x="7" y="72"/>
                </a:cxn>
                <a:cxn ang="0">
                  <a:pos x="11" y="71"/>
                </a:cxn>
                <a:cxn ang="0">
                  <a:pos x="12" y="69"/>
                </a:cxn>
                <a:cxn ang="0">
                  <a:pos x="12" y="67"/>
                </a:cxn>
                <a:cxn ang="0">
                  <a:pos x="12" y="67"/>
                </a:cxn>
                <a:cxn ang="0">
                  <a:pos x="12" y="57"/>
                </a:cxn>
                <a:cxn ang="0">
                  <a:pos x="13" y="47"/>
                </a:cxn>
                <a:cxn ang="0">
                  <a:pos x="15" y="38"/>
                </a:cxn>
                <a:cxn ang="0">
                  <a:pos x="18" y="29"/>
                </a:cxn>
                <a:cxn ang="0">
                  <a:pos x="18" y="29"/>
                </a:cxn>
                <a:cxn ang="0">
                  <a:pos x="26" y="18"/>
                </a:cxn>
                <a:cxn ang="0">
                  <a:pos x="29" y="13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0" y="4"/>
                </a:cxn>
                <a:cxn ang="0">
                  <a:pos x="30" y="1"/>
                </a:cxn>
                <a:cxn ang="0">
                  <a:pos x="28" y="1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2" h="72">
                  <a:moveTo>
                    <a:pt x="20" y="6"/>
                  </a:moveTo>
                  <a:lnTo>
                    <a:pt x="20" y="6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20"/>
                  </a:lnTo>
                  <a:lnTo>
                    <a:pt x="8" y="2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3" y="40"/>
                  </a:lnTo>
                  <a:lnTo>
                    <a:pt x="1" y="5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1"/>
                  </a:lnTo>
                  <a:lnTo>
                    <a:pt x="7" y="72"/>
                  </a:lnTo>
                  <a:lnTo>
                    <a:pt x="11" y="71"/>
                  </a:lnTo>
                  <a:lnTo>
                    <a:pt x="12" y="69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57"/>
                  </a:lnTo>
                  <a:lnTo>
                    <a:pt x="13" y="47"/>
                  </a:lnTo>
                  <a:lnTo>
                    <a:pt x="15" y="3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26" y="18"/>
                  </a:lnTo>
                  <a:lnTo>
                    <a:pt x="29" y="1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chenying0907 812"/>
            <p:cNvSpPr>
              <a:spLocks/>
            </p:cNvSpPr>
            <p:nvPr/>
          </p:nvSpPr>
          <p:spPr bwMode="auto">
            <a:xfrm>
              <a:off x="4687888" y="3367088"/>
              <a:ext cx="7938" cy="23813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16"/>
                </a:cxn>
                <a:cxn ang="0">
                  <a:pos x="7" y="26"/>
                </a:cxn>
                <a:cxn ang="0">
                  <a:pos x="7" y="26"/>
                </a:cxn>
                <a:cxn ang="0">
                  <a:pos x="4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0" y="53"/>
                </a:cxn>
                <a:cxn ang="0">
                  <a:pos x="3" y="56"/>
                </a:cxn>
                <a:cxn ang="0">
                  <a:pos x="6" y="57"/>
                </a:cxn>
                <a:cxn ang="0">
                  <a:pos x="7" y="57"/>
                </a:cxn>
                <a:cxn ang="0">
                  <a:pos x="10" y="56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5" y="43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20" y="18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57">
                  <a:moveTo>
                    <a:pt x="11" y="6"/>
                  </a:moveTo>
                  <a:lnTo>
                    <a:pt x="11" y="6"/>
                  </a:lnTo>
                  <a:lnTo>
                    <a:pt x="10" y="1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4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3" y="56"/>
                  </a:lnTo>
                  <a:lnTo>
                    <a:pt x="6" y="57"/>
                  </a:lnTo>
                  <a:lnTo>
                    <a:pt x="7" y="57"/>
                  </a:lnTo>
                  <a:lnTo>
                    <a:pt x="10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20" y="1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chenying0907 813"/>
            <p:cNvSpPr>
              <a:spLocks/>
            </p:cNvSpPr>
            <p:nvPr/>
          </p:nvSpPr>
          <p:spPr bwMode="auto">
            <a:xfrm>
              <a:off x="4667251" y="3168651"/>
              <a:ext cx="19050" cy="55563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0" y="10"/>
                </a:cxn>
                <a:cxn ang="0">
                  <a:pos x="27" y="17"/>
                </a:cxn>
                <a:cxn ang="0">
                  <a:pos x="22" y="32"/>
                </a:cxn>
                <a:cxn ang="0">
                  <a:pos x="19" y="48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5" y="99"/>
                </a:cxn>
                <a:cxn ang="0">
                  <a:pos x="1" y="117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1" y="140"/>
                </a:cxn>
                <a:cxn ang="0">
                  <a:pos x="5" y="141"/>
                </a:cxn>
                <a:cxn ang="0">
                  <a:pos x="9" y="140"/>
                </a:cxn>
                <a:cxn ang="0">
                  <a:pos x="10" y="137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3" y="117"/>
                </a:cxn>
                <a:cxn ang="0">
                  <a:pos x="17" y="102"/>
                </a:cxn>
                <a:cxn ang="0">
                  <a:pos x="22" y="85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32" y="38"/>
                </a:cxn>
                <a:cxn ang="0">
                  <a:pos x="38" y="22"/>
                </a:cxn>
                <a:cxn ang="0">
                  <a:pos x="40" y="1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5" y="6"/>
                </a:cxn>
                <a:cxn ang="0">
                  <a:pos x="45" y="4"/>
                </a:cxn>
                <a:cxn ang="0">
                  <a:pos x="44" y="2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1">
                  <a:moveTo>
                    <a:pt x="35" y="2"/>
                  </a:moveTo>
                  <a:lnTo>
                    <a:pt x="35" y="2"/>
                  </a:lnTo>
                  <a:lnTo>
                    <a:pt x="30" y="10"/>
                  </a:lnTo>
                  <a:lnTo>
                    <a:pt x="27" y="17"/>
                  </a:lnTo>
                  <a:lnTo>
                    <a:pt x="22" y="32"/>
                  </a:lnTo>
                  <a:lnTo>
                    <a:pt x="19" y="48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5" y="99"/>
                  </a:lnTo>
                  <a:lnTo>
                    <a:pt x="1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1" y="140"/>
                  </a:lnTo>
                  <a:lnTo>
                    <a:pt x="5" y="141"/>
                  </a:lnTo>
                  <a:lnTo>
                    <a:pt x="9" y="140"/>
                  </a:lnTo>
                  <a:lnTo>
                    <a:pt x="10" y="137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3" y="117"/>
                  </a:lnTo>
                  <a:lnTo>
                    <a:pt x="17" y="102"/>
                  </a:lnTo>
                  <a:lnTo>
                    <a:pt x="22" y="85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38"/>
                  </a:lnTo>
                  <a:lnTo>
                    <a:pt x="38" y="22"/>
                  </a:lnTo>
                  <a:lnTo>
                    <a:pt x="40" y="1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5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chenying0907 814"/>
            <p:cNvSpPr>
              <a:spLocks/>
            </p:cNvSpPr>
            <p:nvPr/>
          </p:nvSpPr>
          <p:spPr bwMode="auto">
            <a:xfrm>
              <a:off x="4686301" y="3151188"/>
              <a:ext cx="34925" cy="95250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9" y="1"/>
                </a:cxn>
                <a:cxn ang="0">
                  <a:pos x="73" y="8"/>
                </a:cxn>
                <a:cxn ang="0">
                  <a:pos x="69" y="15"/>
                </a:cxn>
                <a:cxn ang="0">
                  <a:pos x="62" y="30"/>
                </a:cxn>
                <a:cxn ang="0">
                  <a:pos x="56" y="46"/>
                </a:cxn>
                <a:cxn ang="0">
                  <a:pos x="52" y="63"/>
                </a:cxn>
                <a:cxn ang="0">
                  <a:pos x="46" y="97"/>
                </a:cxn>
                <a:cxn ang="0">
                  <a:pos x="42" y="112"/>
                </a:cxn>
                <a:cxn ang="0">
                  <a:pos x="37" y="129"/>
                </a:cxn>
                <a:cxn ang="0">
                  <a:pos x="37" y="129"/>
                </a:cxn>
                <a:cxn ang="0">
                  <a:pos x="25" y="167"/>
                </a:cxn>
                <a:cxn ang="0">
                  <a:pos x="17" y="18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5" y="210"/>
                </a:cxn>
                <a:cxn ang="0">
                  <a:pos x="3" y="218"/>
                </a:cxn>
                <a:cxn ang="0">
                  <a:pos x="0" y="227"/>
                </a:cxn>
                <a:cxn ang="0">
                  <a:pos x="0" y="231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3" y="238"/>
                </a:cxn>
                <a:cxn ang="0">
                  <a:pos x="4" y="239"/>
                </a:cxn>
                <a:cxn ang="0">
                  <a:pos x="8" y="239"/>
                </a:cxn>
                <a:cxn ang="0">
                  <a:pos x="12" y="236"/>
                </a:cxn>
                <a:cxn ang="0">
                  <a:pos x="12" y="235"/>
                </a:cxn>
                <a:cxn ang="0">
                  <a:pos x="12" y="233"/>
                </a:cxn>
                <a:cxn ang="0">
                  <a:pos x="12" y="233"/>
                </a:cxn>
                <a:cxn ang="0">
                  <a:pos x="12" y="229"/>
                </a:cxn>
                <a:cxn ang="0">
                  <a:pos x="12" y="225"/>
                </a:cxn>
                <a:cxn ang="0">
                  <a:pos x="16" y="216"/>
                </a:cxn>
                <a:cxn ang="0">
                  <a:pos x="20" y="209"/>
                </a:cxn>
                <a:cxn ang="0">
                  <a:pos x="24" y="201"/>
                </a:cxn>
                <a:cxn ang="0">
                  <a:pos x="24" y="201"/>
                </a:cxn>
                <a:cxn ang="0">
                  <a:pos x="33" y="171"/>
                </a:cxn>
                <a:cxn ang="0">
                  <a:pos x="45" y="141"/>
                </a:cxn>
                <a:cxn ang="0">
                  <a:pos x="45" y="141"/>
                </a:cxn>
                <a:cxn ang="0">
                  <a:pos x="54" y="114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65" y="65"/>
                </a:cxn>
                <a:cxn ang="0">
                  <a:pos x="69" y="46"/>
                </a:cxn>
                <a:cxn ang="0">
                  <a:pos x="72" y="36"/>
                </a:cxn>
                <a:cxn ang="0">
                  <a:pos x="75" y="27"/>
                </a:cxn>
                <a:cxn ang="0">
                  <a:pos x="80" y="18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8" y="8"/>
                </a:cxn>
                <a:cxn ang="0">
                  <a:pos x="88" y="5"/>
                </a:cxn>
                <a:cxn ang="0">
                  <a:pos x="86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1"/>
                </a:cxn>
                <a:cxn ang="0">
                  <a:pos x="79" y="1"/>
                </a:cxn>
              </a:cxnLst>
              <a:rect l="0" t="0" r="r" b="b"/>
              <a:pathLst>
                <a:path w="88" h="239">
                  <a:moveTo>
                    <a:pt x="79" y="1"/>
                  </a:moveTo>
                  <a:lnTo>
                    <a:pt x="79" y="1"/>
                  </a:lnTo>
                  <a:lnTo>
                    <a:pt x="73" y="8"/>
                  </a:lnTo>
                  <a:lnTo>
                    <a:pt x="69" y="15"/>
                  </a:lnTo>
                  <a:lnTo>
                    <a:pt x="62" y="30"/>
                  </a:lnTo>
                  <a:lnTo>
                    <a:pt x="56" y="46"/>
                  </a:lnTo>
                  <a:lnTo>
                    <a:pt x="52" y="63"/>
                  </a:lnTo>
                  <a:lnTo>
                    <a:pt x="46" y="97"/>
                  </a:lnTo>
                  <a:lnTo>
                    <a:pt x="42" y="112"/>
                  </a:lnTo>
                  <a:lnTo>
                    <a:pt x="37" y="129"/>
                  </a:lnTo>
                  <a:lnTo>
                    <a:pt x="37" y="129"/>
                  </a:lnTo>
                  <a:lnTo>
                    <a:pt x="25" y="167"/>
                  </a:lnTo>
                  <a:lnTo>
                    <a:pt x="17" y="18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5" y="210"/>
                  </a:lnTo>
                  <a:lnTo>
                    <a:pt x="3" y="218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3" y="238"/>
                  </a:lnTo>
                  <a:lnTo>
                    <a:pt x="4" y="239"/>
                  </a:lnTo>
                  <a:lnTo>
                    <a:pt x="8" y="239"/>
                  </a:lnTo>
                  <a:lnTo>
                    <a:pt x="12" y="236"/>
                  </a:lnTo>
                  <a:lnTo>
                    <a:pt x="12" y="235"/>
                  </a:lnTo>
                  <a:lnTo>
                    <a:pt x="12" y="233"/>
                  </a:lnTo>
                  <a:lnTo>
                    <a:pt x="12" y="233"/>
                  </a:lnTo>
                  <a:lnTo>
                    <a:pt x="12" y="229"/>
                  </a:lnTo>
                  <a:lnTo>
                    <a:pt x="12" y="225"/>
                  </a:lnTo>
                  <a:lnTo>
                    <a:pt x="16" y="216"/>
                  </a:lnTo>
                  <a:lnTo>
                    <a:pt x="20" y="209"/>
                  </a:lnTo>
                  <a:lnTo>
                    <a:pt x="24" y="201"/>
                  </a:lnTo>
                  <a:lnTo>
                    <a:pt x="24" y="201"/>
                  </a:lnTo>
                  <a:lnTo>
                    <a:pt x="33" y="17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54" y="114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5" y="65"/>
                  </a:lnTo>
                  <a:lnTo>
                    <a:pt x="69" y="46"/>
                  </a:lnTo>
                  <a:lnTo>
                    <a:pt x="72" y="36"/>
                  </a:lnTo>
                  <a:lnTo>
                    <a:pt x="75" y="27"/>
                  </a:lnTo>
                  <a:lnTo>
                    <a:pt x="80" y="1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8" y="8"/>
                  </a:lnTo>
                  <a:lnTo>
                    <a:pt x="88" y="5"/>
                  </a:lnTo>
                  <a:lnTo>
                    <a:pt x="86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chenying0907 815"/>
            <p:cNvSpPr>
              <a:spLocks/>
            </p:cNvSpPr>
            <p:nvPr/>
          </p:nvSpPr>
          <p:spPr bwMode="auto">
            <a:xfrm>
              <a:off x="4711701" y="3162301"/>
              <a:ext cx="38100" cy="98425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77" y="17"/>
                </a:cxn>
                <a:cxn ang="0">
                  <a:pos x="70" y="32"/>
                </a:cxn>
                <a:cxn ang="0">
                  <a:pos x="58" y="62"/>
                </a:cxn>
                <a:cxn ang="0">
                  <a:pos x="49" y="92"/>
                </a:cxn>
                <a:cxn ang="0">
                  <a:pos x="39" y="123"/>
                </a:cxn>
                <a:cxn ang="0">
                  <a:pos x="39" y="123"/>
                </a:cxn>
                <a:cxn ang="0">
                  <a:pos x="15" y="181"/>
                </a:cxn>
                <a:cxn ang="0">
                  <a:pos x="10" y="195"/>
                </a:cxn>
                <a:cxn ang="0">
                  <a:pos x="6" y="211"/>
                </a:cxn>
                <a:cxn ang="0">
                  <a:pos x="2" y="225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3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5" y="246"/>
                </a:cxn>
                <a:cxn ang="0">
                  <a:pos x="9" y="245"/>
                </a:cxn>
                <a:cxn ang="0">
                  <a:pos x="10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4" y="226"/>
                </a:cxn>
                <a:cxn ang="0">
                  <a:pos x="17" y="211"/>
                </a:cxn>
                <a:cxn ang="0">
                  <a:pos x="22" y="196"/>
                </a:cxn>
                <a:cxn ang="0">
                  <a:pos x="27" y="182"/>
                </a:cxn>
                <a:cxn ang="0">
                  <a:pos x="38" y="155"/>
                </a:cxn>
                <a:cxn ang="0">
                  <a:pos x="49" y="126"/>
                </a:cxn>
                <a:cxn ang="0">
                  <a:pos x="49" y="126"/>
                </a:cxn>
                <a:cxn ang="0">
                  <a:pos x="60" y="96"/>
                </a:cxn>
                <a:cxn ang="0">
                  <a:pos x="70" y="66"/>
                </a:cxn>
                <a:cxn ang="0">
                  <a:pos x="81" y="37"/>
                </a:cxn>
                <a:cxn ang="0">
                  <a:pos x="87" y="22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5"/>
                </a:cxn>
                <a:cxn ang="0">
                  <a:pos x="95" y="4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246">
                  <a:moveTo>
                    <a:pt x="85" y="3"/>
                  </a:moveTo>
                  <a:lnTo>
                    <a:pt x="85" y="3"/>
                  </a:lnTo>
                  <a:lnTo>
                    <a:pt x="77" y="17"/>
                  </a:lnTo>
                  <a:lnTo>
                    <a:pt x="70" y="32"/>
                  </a:lnTo>
                  <a:lnTo>
                    <a:pt x="58" y="62"/>
                  </a:lnTo>
                  <a:lnTo>
                    <a:pt x="49" y="92"/>
                  </a:lnTo>
                  <a:lnTo>
                    <a:pt x="39" y="123"/>
                  </a:lnTo>
                  <a:lnTo>
                    <a:pt x="39" y="123"/>
                  </a:lnTo>
                  <a:lnTo>
                    <a:pt x="15" y="181"/>
                  </a:lnTo>
                  <a:lnTo>
                    <a:pt x="10" y="195"/>
                  </a:lnTo>
                  <a:lnTo>
                    <a:pt x="6" y="211"/>
                  </a:lnTo>
                  <a:lnTo>
                    <a:pt x="2" y="225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5" y="246"/>
                  </a:lnTo>
                  <a:lnTo>
                    <a:pt x="9" y="245"/>
                  </a:lnTo>
                  <a:lnTo>
                    <a:pt x="10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4" y="226"/>
                  </a:lnTo>
                  <a:lnTo>
                    <a:pt x="17" y="211"/>
                  </a:lnTo>
                  <a:lnTo>
                    <a:pt x="22" y="196"/>
                  </a:lnTo>
                  <a:lnTo>
                    <a:pt x="27" y="182"/>
                  </a:lnTo>
                  <a:lnTo>
                    <a:pt x="38" y="155"/>
                  </a:lnTo>
                  <a:lnTo>
                    <a:pt x="49" y="126"/>
                  </a:lnTo>
                  <a:lnTo>
                    <a:pt x="49" y="126"/>
                  </a:lnTo>
                  <a:lnTo>
                    <a:pt x="60" y="96"/>
                  </a:lnTo>
                  <a:lnTo>
                    <a:pt x="70" y="66"/>
                  </a:lnTo>
                  <a:lnTo>
                    <a:pt x="81" y="37"/>
                  </a:lnTo>
                  <a:lnTo>
                    <a:pt x="87" y="22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5"/>
                  </a:lnTo>
                  <a:lnTo>
                    <a:pt x="95" y="4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chenying0907 816"/>
            <p:cNvSpPr>
              <a:spLocks/>
            </p:cNvSpPr>
            <p:nvPr/>
          </p:nvSpPr>
          <p:spPr bwMode="auto">
            <a:xfrm>
              <a:off x="4737101" y="3182938"/>
              <a:ext cx="33338" cy="90488"/>
            </a:xfrm>
            <a:custGeom>
              <a:avLst/>
              <a:gdLst/>
              <a:ahLst/>
              <a:cxnLst>
                <a:cxn ang="0">
                  <a:pos x="72" y="3"/>
                </a:cxn>
                <a:cxn ang="0">
                  <a:pos x="72" y="3"/>
                </a:cxn>
                <a:cxn ang="0">
                  <a:pos x="69" y="15"/>
                </a:cxn>
                <a:cxn ang="0">
                  <a:pos x="64" y="28"/>
                </a:cxn>
                <a:cxn ang="0">
                  <a:pos x="54" y="51"/>
                </a:cxn>
                <a:cxn ang="0">
                  <a:pos x="54" y="51"/>
                </a:cxn>
                <a:cxn ang="0">
                  <a:pos x="41" y="85"/>
                </a:cxn>
                <a:cxn ang="0">
                  <a:pos x="27" y="119"/>
                </a:cxn>
                <a:cxn ang="0">
                  <a:pos x="27" y="119"/>
                </a:cxn>
                <a:cxn ang="0">
                  <a:pos x="16" y="143"/>
                </a:cxn>
                <a:cxn ang="0">
                  <a:pos x="8" y="168"/>
                </a:cxn>
                <a:cxn ang="0">
                  <a:pos x="4" y="181"/>
                </a:cxn>
                <a:cxn ang="0">
                  <a:pos x="1" y="194"/>
                </a:cxn>
                <a:cxn ang="0">
                  <a:pos x="0" y="207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0" y="224"/>
                </a:cxn>
                <a:cxn ang="0">
                  <a:pos x="1" y="227"/>
                </a:cxn>
                <a:cxn ang="0">
                  <a:pos x="5" y="228"/>
                </a:cxn>
                <a:cxn ang="0">
                  <a:pos x="9" y="227"/>
                </a:cxn>
                <a:cxn ang="0">
                  <a:pos x="10" y="224"/>
                </a:cxn>
                <a:cxn ang="0">
                  <a:pos x="10" y="222"/>
                </a:cxn>
                <a:cxn ang="0">
                  <a:pos x="10" y="222"/>
                </a:cxn>
                <a:cxn ang="0">
                  <a:pos x="12" y="206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22" y="162"/>
                </a:cxn>
                <a:cxn ang="0">
                  <a:pos x="33" y="133"/>
                </a:cxn>
                <a:cxn ang="0">
                  <a:pos x="46" y="104"/>
                </a:cxn>
                <a:cxn ang="0">
                  <a:pos x="46" y="104"/>
                </a:cxn>
                <a:cxn ang="0">
                  <a:pos x="58" y="71"/>
                </a:cxn>
                <a:cxn ang="0">
                  <a:pos x="64" y="54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78" y="23"/>
                </a:cxn>
                <a:cxn ang="0">
                  <a:pos x="81" y="15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84" y="5"/>
                </a:cxn>
                <a:cxn ang="0">
                  <a:pos x="82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1"/>
                </a:cxn>
                <a:cxn ang="0">
                  <a:pos x="73" y="2"/>
                </a:cxn>
                <a:cxn ang="0">
                  <a:pos x="72" y="3"/>
                </a:cxn>
                <a:cxn ang="0">
                  <a:pos x="72" y="3"/>
                </a:cxn>
              </a:cxnLst>
              <a:rect l="0" t="0" r="r" b="b"/>
              <a:pathLst>
                <a:path w="84" h="228">
                  <a:moveTo>
                    <a:pt x="72" y="3"/>
                  </a:moveTo>
                  <a:lnTo>
                    <a:pt x="72" y="3"/>
                  </a:lnTo>
                  <a:lnTo>
                    <a:pt x="69" y="15"/>
                  </a:lnTo>
                  <a:lnTo>
                    <a:pt x="64" y="28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41" y="85"/>
                  </a:lnTo>
                  <a:lnTo>
                    <a:pt x="27" y="119"/>
                  </a:lnTo>
                  <a:lnTo>
                    <a:pt x="27" y="119"/>
                  </a:lnTo>
                  <a:lnTo>
                    <a:pt x="16" y="143"/>
                  </a:lnTo>
                  <a:lnTo>
                    <a:pt x="8" y="168"/>
                  </a:lnTo>
                  <a:lnTo>
                    <a:pt x="4" y="181"/>
                  </a:lnTo>
                  <a:lnTo>
                    <a:pt x="1" y="194"/>
                  </a:lnTo>
                  <a:lnTo>
                    <a:pt x="0" y="207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1" y="227"/>
                  </a:lnTo>
                  <a:lnTo>
                    <a:pt x="5" y="228"/>
                  </a:lnTo>
                  <a:lnTo>
                    <a:pt x="9" y="227"/>
                  </a:lnTo>
                  <a:lnTo>
                    <a:pt x="10" y="224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12" y="206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22" y="162"/>
                  </a:lnTo>
                  <a:lnTo>
                    <a:pt x="33" y="133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58" y="71"/>
                  </a:lnTo>
                  <a:lnTo>
                    <a:pt x="64" y="54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78" y="23"/>
                  </a:lnTo>
                  <a:lnTo>
                    <a:pt x="81" y="1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5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1"/>
                  </a:lnTo>
                  <a:lnTo>
                    <a:pt x="73" y="2"/>
                  </a:lnTo>
                  <a:lnTo>
                    <a:pt x="72" y="3"/>
                  </a:lnTo>
                  <a:lnTo>
                    <a:pt x="7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chenying0907 817"/>
            <p:cNvSpPr>
              <a:spLocks/>
            </p:cNvSpPr>
            <p:nvPr/>
          </p:nvSpPr>
          <p:spPr bwMode="auto">
            <a:xfrm>
              <a:off x="4762501" y="3200401"/>
              <a:ext cx="26988" cy="952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47" y="38"/>
                </a:cxn>
                <a:cxn ang="0">
                  <a:pos x="35" y="72"/>
                </a:cxn>
                <a:cxn ang="0">
                  <a:pos x="15" y="142"/>
                </a:cxn>
                <a:cxn ang="0">
                  <a:pos x="15" y="142"/>
                </a:cxn>
                <a:cxn ang="0">
                  <a:pos x="9" y="164"/>
                </a:cxn>
                <a:cxn ang="0">
                  <a:pos x="2" y="191"/>
                </a:cxn>
                <a:cxn ang="0">
                  <a:pos x="0" y="204"/>
                </a:cxn>
                <a:cxn ang="0">
                  <a:pos x="0" y="217"/>
                </a:cxn>
                <a:cxn ang="0">
                  <a:pos x="1" y="229"/>
                </a:cxn>
                <a:cxn ang="0">
                  <a:pos x="4" y="235"/>
                </a:cxn>
                <a:cxn ang="0">
                  <a:pos x="6" y="239"/>
                </a:cxn>
                <a:cxn ang="0">
                  <a:pos x="6" y="239"/>
                </a:cxn>
                <a:cxn ang="0">
                  <a:pos x="8" y="242"/>
                </a:cxn>
                <a:cxn ang="0">
                  <a:pos x="10" y="242"/>
                </a:cxn>
                <a:cxn ang="0">
                  <a:pos x="14" y="242"/>
                </a:cxn>
                <a:cxn ang="0">
                  <a:pos x="17" y="238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5" y="234"/>
                </a:cxn>
                <a:cxn ang="0">
                  <a:pos x="13" y="227"/>
                </a:cxn>
                <a:cxn ang="0">
                  <a:pos x="12" y="222"/>
                </a:cxn>
                <a:cxn ang="0">
                  <a:pos x="12" y="215"/>
                </a:cxn>
                <a:cxn ang="0">
                  <a:pos x="13" y="209"/>
                </a:cxn>
                <a:cxn ang="0">
                  <a:pos x="18" y="183"/>
                </a:cxn>
                <a:cxn ang="0">
                  <a:pos x="18" y="183"/>
                </a:cxn>
                <a:cxn ang="0">
                  <a:pos x="21" y="166"/>
                </a:cxn>
                <a:cxn ang="0">
                  <a:pos x="26" y="149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51" y="61"/>
                </a:cxn>
                <a:cxn ang="0">
                  <a:pos x="60" y="34"/>
                </a:cxn>
                <a:cxn ang="0">
                  <a:pos x="69" y="6"/>
                </a:cxn>
                <a:cxn ang="0">
                  <a:pos x="69" y="6"/>
                </a:cxn>
                <a:cxn ang="0">
                  <a:pos x="70" y="4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0" h="242">
                  <a:moveTo>
                    <a:pt x="59" y="2"/>
                  </a:moveTo>
                  <a:lnTo>
                    <a:pt x="59" y="2"/>
                  </a:lnTo>
                  <a:lnTo>
                    <a:pt x="47" y="38"/>
                  </a:lnTo>
                  <a:lnTo>
                    <a:pt x="35" y="72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9" y="164"/>
                  </a:lnTo>
                  <a:lnTo>
                    <a:pt x="2" y="191"/>
                  </a:lnTo>
                  <a:lnTo>
                    <a:pt x="0" y="204"/>
                  </a:lnTo>
                  <a:lnTo>
                    <a:pt x="0" y="217"/>
                  </a:lnTo>
                  <a:lnTo>
                    <a:pt x="1" y="229"/>
                  </a:lnTo>
                  <a:lnTo>
                    <a:pt x="4" y="235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8" y="242"/>
                  </a:lnTo>
                  <a:lnTo>
                    <a:pt x="10" y="242"/>
                  </a:lnTo>
                  <a:lnTo>
                    <a:pt x="14" y="242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5" y="234"/>
                  </a:lnTo>
                  <a:lnTo>
                    <a:pt x="15" y="234"/>
                  </a:lnTo>
                  <a:lnTo>
                    <a:pt x="13" y="227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3" y="209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1" y="166"/>
                  </a:lnTo>
                  <a:lnTo>
                    <a:pt x="26" y="149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51" y="61"/>
                  </a:lnTo>
                  <a:lnTo>
                    <a:pt x="60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70" y="4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chenying0907 818"/>
            <p:cNvSpPr>
              <a:spLocks/>
            </p:cNvSpPr>
            <p:nvPr/>
          </p:nvSpPr>
          <p:spPr bwMode="auto">
            <a:xfrm>
              <a:off x="4786313" y="3222626"/>
              <a:ext cx="31750" cy="88900"/>
            </a:xfrm>
            <a:custGeom>
              <a:avLst/>
              <a:gdLst/>
              <a:ahLst/>
              <a:cxnLst>
                <a:cxn ang="0">
                  <a:pos x="69" y="3"/>
                </a:cxn>
                <a:cxn ang="0">
                  <a:pos x="69" y="3"/>
                </a:cxn>
                <a:cxn ang="0">
                  <a:pos x="61" y="13"/>
                </a:cxn>
                <a:cxn ang="0">
                  <a:pos x="56" y="25"/>
                </a:cxn>
                <a:cxn ang="0">
                  <a:pos x="45" y="48"/>
                </a:cxn>
                <a:cxn ang="0">
                  <a:pos x="36" y="73"/>
                </a:cxn>
                <a:cxn ang="0">
                  <a:pos x="28" y="98"/>
                </a:cxn>
                <a:cxn ang="0">
                  <a:pos x="28" y="98"/>
                </a:cxn>
                <a:cxn ang="0">
                  <a:pos x="19" y="128"/>
                </a:cxn>
                <a:cxn ang="0">
                  <a:pos x="10" y="157"/>
                </a:cxn>
                <a:cxn ang="0">
                  <a:pos x="6" y="173"/>
                </a:cxn>
                <a:cxn ang="0">
                  <a:pos x="2" y="187"/>
                </a:cxn>
                <a:cxn ang="0">
                  <a:pos x="1" y="203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1"/>
                </a:cxn>
                <a:cxn ang="0">
                  <a:pos x="1" y="222"/>
                </a:cxn>
                <a:cxn ang="0">
                  <a:pos x="5" y="224"/>
                </a:cxn>
                <a:cxn ang="0">
                  <a:pos x="9" y="222"/>
                </a:cxn>
                <a:cxn ang="0">
                  <a:pos x="10" y="221"/>
                </a:cxn>
                <a:cxn ang="0">
                  <a:pos x="10" y="218"/>
                </a:cxn>
                <a:cxn ang="0">
                  <a:pos x="10" y="218"/>
                </a:cxn>
                <a:cxn ang="0">
                  <a:pos x="11" y="204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19" y="163"/>
                </a:cxn>
                <a:cxn ang="0">
                  <a:pos x="28" y="137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45" y="84"/>
                </a:cxn>
                <a:cxn ang="0">
                  <a:pos x="54" y="57"/>
                </a:cxn>
                <a:cxn ang="0">
                  <a:pos x="65" y="33"/>
                </a:cxn>
                <a:cxn ang="0">
                  <a:pos x="71" y="20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9" y="6"/>
                </a:cxn>
                <a:cxn ang="0">
                  <a:pos x="79" y="4"/>
                </a:cxn>
                <a:cxn ang="0">
                  <a:pos x="78" y="3"/>
                </a:cxn>
                <a:cxn ang="0">
                  <a:pos x="77" y="1"/>
                </a:cxn>
                <a:cxn ang="0">
                  <a:pos x="73" y="0"/>
                </a:cxn>
                <a:cxn ang="0">
                  <a:pos x="70" y="1"/>
                </a:cxn>
                <a:cxn ang="0">
                  <a:pos x="69" y="3"/>
                </a:cxn>
                <a:cxn ang="0">
                  <a:pos x="69" y="3"/>
                </a:cxn>
              </a:cxnLst>
              <a:rect l="0" t="0" r="r" b="b"/>
              <a:pathLst>
                <a:path w="79" h="224">
                  <a:moveTo>
                    <a:pt x="69" y="3"/>
                  </a:moveTo>
                  <a:lnTo>
                    <a:pt x="69" y="3"/>
                  </a:lnTo>
                  <a:lnTo>
                    <a:pt x="61" y="13"/>
                  </a:lnTo>
                  <a:lnTo>
                    <a:pt x="56" y="25"/>
                  </a:lnTo>
                  <a:lnTo>
                    <a:pt x="45" y="48"/>
                  </a:lnTo>
                  <a:lnTo>
                    <a:pt x="36" y="73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19" y="128"/>
                  </a:lnTo>
                  <a:lnTo>
                    <a:pt x="10" y="157"/>
                  </a:lnTo>
                  <a:lnTo>
                    <a:pt x="6" y="173"/>
                  </a:lnTo>
                  <a:lnTo>
                    <a:pt x="2" y="187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1" y="222"/>
                  </a:lnTo>
                  <a:lnTo>
                    <a:pt x="5" y="224"/>
                  </a:lnTo>
                  <a:lnTo>
                    <a:pt x="9" y="222"/>
                  </a:lnTo>
                  <a:lnTo>
                    <a:pt x="10" y="221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1" y="204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19" y="163"/>
                  </a:lnTo>
                  <a:lnTo>
                    <a:pt x="28" y="137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45" y="84"/>
                  </a:lnTo>
                  <a:lnTo>
                    <a:pt x="54" y="57"/>
                  </a:lnTo>
                  <a:lnTo>
                    <a:pt x="65" y="33"/>
                  </a:lnTo>
                  <a:lnTo>
                    <a:pt x="71" y="20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9" y="6"/>
                  </a:lnTo>
                  <a:lnTo>
                    <a:pt x="79" y="4"/>
                  </a:lnTo>
                  <a:lnTo>
                    <a:pt x="78" y="3"/>
                  </a:lnTo>
                  <a:lnTo>
                    <a:pt x="77" y="1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9" y="3"/>
                  </a:lnTo>
                  <a:lnTo>
                    <a:pt x="6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chenying0907 819"/>
            <p:cNvSpPr>
              <a:spLocks/>
            </p:cNvSpPr>
            <p:nvPr/>
          </p:nvSpPr>
          <p:spPr bwMode="auto">
            <a:xfrm>
              <a:off x="4808538" y="3241676"/>
              <a:ext cx="34925" cy="90488"/>
            </a:xfrm>
            <a:custGeom>
              <a:avLst/>
              <a:gdLst/>
              <a:ahLst/>
              <a:cxnLst>
                <a:cxn ang="0">
                  <a:pos x="77" y="4"/>
                </a:cxn>
                <a:cxn ang="0">
                  <a:pos x="77" y="4"/>
                </a:cxn>
                <a:cxn ang="0">
                  <a:pos x="52" y="65"/>
                </a:cxn>
                <a:cxn ang="0">
                  <a:pos x="40" y="95"/>
                </a:cxn>
                <a:cxn ang="0">
                  <a:pos x="27" y="125"/>
                </a:cxn>
                <a:cxn ang="0">
                  <a:pos x="27" y="125"/>
                </a:cxn>
                <a:cxn ang="0">
                  <a:pos x="17" y="149"/>
                </a:cxn>
                <a:cxn ang="0">
                  <a:pos x="9" y="172"/>
                </a:cxn>
                <a:cxn ang="0">
                  <a:pos x="2" y="197"/>
                </a:cxn>
                <a:cxn ang="0">
                  <a:pos x="1" y="209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1" y="225"/>
                </a:cxn>
                <a:cxn ang="0">
                  <a:pos x="2" y="226"/>
                </a:cxn>
                <a:cxn ang="0">
                  <a:pos x="6" y="227"/>
                </a:cxn>
                <a:cxn ang="0">
                  <a:pos x="10" y="226"/>
                </a:cxn>
                <a:cxn ang="0">
                  <a:pos x="12" y="225"/>
                </a:cxn>
                <a:cxn ang="0">
                  <a:pos x="12" y="222"/>
                </a:cxn>
                <a:cxn ang="0">
                  <a:pos x="12" y="222"/>
                </a:cxn>
                <a:cxn ang="0">
                  <a:pos x="13" y="208"/>
                </a:cxn>
                <a:cxn ang="0">
                  <a:pos x="15" y="194"/>
                </a:cxn>
                <a:cxn ang="0">
                  <a:pos x="18" y="183"/>
                </a:cxn>
                <a:cxn ang="0">
                  <a:pos x="22" y="170"/>
                </a:cxn>
                <a:cxn ang="0">
                  <a:pos x="31" y="146"/>
                </a:cxn>
                <a:cxn ang="0">
                  <a:pos x="42" y="120"/>
                </a:cxn>
                <a:cxn ang="0">
                  <a:pos x="42" y="120"/>
                </a:cxn>
                <a:cxn ang="0">
                  <a:pos x="87" y="6"/>
                </a:cxn>
                <a:cxn ang="0">
                  <a:pos x="87" y="6"/>
                </a:cxn>
                <a:cxn ang="0">
                  <a:pos x="87" y="4"/>
                </a:cxn>
                <a:cxn ang="0">
                  <a:pos x="87" y="2"/>
                </a:cxn>
                <a:cxn ang="0">
                  <a:pos x="86" y="1"/>
                </a:cxn>
                <a:cxn ang="0">
                  <a:pos x="84" y="0"/>
                </a:cxn>
                <a:cxn ang="0">
                  <a:pos x="80" y="0"/>
                </a:cxn>
                <a:cxn ang="0">
                  <a:pos x="78" y="1"/>
                </a:cxn>
                <a:cxn ang="0">
                  <a:pos x="77" y="4"/>
                </a:cxn>
                <a:cxn ang="0">
                  <a:pos x="77" y="4"/>
                </a:cxn>
              </a:cxnLst>
              <a:rect l="0" t="0" r="r" b="b"/>
              <a:pathLst>
                <a:path w="87" h="227">
                  <a:moveTo>
                    <a:pt x="77" y="4"/>
                  </a:moveTo>
                  <a:lnTo>
                    <a:pt x="77" y="4"/>
                  </a:lnTo>
                  <a:lnTo>
                    <a:pt x="52" y="65"/>
                  </a:lnTo>
                  <a:lnTo>
                    <a:pt x="40" y="95"/>
                  </a:lnTo>
                  <a:lnTo>
                    <a:pt x="27" y="125"/>
                  </a:lnTo>
                  <a:lnTo>
                    <a:pt x="27" y="125"/>
                  </a:lnTo>
                  <a:lnTo>
                    <a:pt x="17" y="149"/>
                  </a:lnTo>
                  <a:lnTo>
                    <a:pt x="9" y="172"/>
                  </a:lnTo>
                  <a:lnTo>
                    <a:pt x="2" y="197"/>
                  </a:lnTo>
                  <a:lnTo>
                    <a:pt x="1" y="209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2" y="226"/>
                  </a:lnTo>
                  <a:lnTo>
                    <a:pt x="6" y="227"/>
                  </a:lnTo>
                  <a:lnTo>
                    <a:pt x="10" y="226"/>
                  </a:lnTo>
                  <a:lnTo>
                    <a:pt x="12" y="225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3" y="208"/>
                  </a:lnTo>
                  <a:lnTo>
                    <a:pt x="15" y="194"/>
                  </a:lnTo>
                  <a:lnTo>
                    <a:pt x="18" y="183"/>
                  </a:lnTo>
                  <a:lnTo>
                    <a:pt x="22" y="170"/>
                  </a:lnTo>
                  <a:lnTo>
                    <a:pt x="31" y="146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8" y="1"/>
                  </a:lnTo>
                  <a:lnTo>
                    <a:pt x="77" y="4"/>
                  </a:lnTo>
                  <a:lnTo>
                    <a:pt x="7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chenying0907 820"/>
            <p:cNvSpPr>
              <a:spLocks/>
            </p:cNvSpPr>
            <p:nvPr/>
          </p:nvSpPr>
          <p:spPr bwMode="auto">
            <a:xfrm>
              <a:off x="4840288" y="3263901"/>
              <a:ext cx="23813" cy="85725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5" y="6"/>
                </a:cxn>
                <a:cxn ang="0">
                  <a:pos x="43" y="19"/>
                </a:cxn>
                <a:cxn ang="0">
                  <a:pos x="39" y="34"/>
                </a:cxn>
                <a:cxn ang="0">
                  <a:pos x="35" y="47"/>
                </a:cxn>
                <a:cxn ang="0">
                  <a:pos x="31" y="61"/>
                </a:cxn>
                <a:cxn ang="0">
                  <a:pos x="31" y="61"/>
                </a:cxn>
                <a:cxn ang="0">
                  <a:pos x="21" y="116"/>
                </a:cxn>
                <a:cxn ang="0">
                  <a:pos x="21" y="116"/>
                </a:cxn>
                <a:cxn ang="0">
                  <a:pos x="14" y="140"/>
                </a:cxn>
                <a:cxn ang="0">
                  <a:pos x="7" y="162"/>
                </a:cxn>
                <a:cxn ang="0">
                  <a:pos x="2" y="184"/>
                </a:cxn>
                <a:cxn ang="0">
                  <a:pos x="1" y="196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2" y="212"/>
                </a:cxn>
                <a:cxn ang="0">
                  <a:pos x="6" y="213"/>
                </a:cxn>
                <a:cxn ang="0">
                  <a:pos x="10" y="212"/>
                </a:cxn>
                <a:cxn ang="0">
                  <a:pos x="11" y="210"/>
                </a:cxn>
                <a:cxn ang="0">
                  <a:pos x="11" y="208"/>
                </a:cxn>
                <a:cxn ang="0">
                  <a:pos x="11" y="208"/>
                </a:cxn>
                <a:cxn ang="0">
                  <a:pos x="13" y="196"/>
                </a:cxn>
                <a:cxn ang="0">
                  <a:pos x="14" y="183"/>
                </a:cxn>
                <a:cxn ang="0">
                  <a:pos x="19" y="159"/>
                </a:cxn>
                <a:cxn ang="0">
                  <a:pos x="27" y="135"/>
                </a:cxn>
                <a:cxn ang="0">
                  <a:pos x="32" y="111"/>
                </a:cxn>
                <a:cxn ang="0">
                  <a:pos x="32" y="111"/>
                </a:cxn>
                <a:cxn ang="0">
                  <a:pos x="44" y="55"/>
                </a:cxn>
                <a:cxn ang="0">
                  <a:pos x="44" y="55"/>
                </a:cxn>
                <a:cxn ang="0">
                  <a:pos x="47" y="43"/>
                </a:cxn>
                <a:cxn ang="0">
                  <a:pos x="51" y="31"/>
                </a:cxn>
                <a:cxn ang="0">
                  <a:pos x="55" y="18"/>
                </a:cxn>
                <a:cxn ang="0">
                  <a:pos x="57" y="6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7" y="4"/>
                </a:cxn>
                <a:cxn ang="0">
                  <a:pos x="45" y="6"/>
                </a:cxn>
                <a:cxn ang="0">
                  <a:pos x="45" y="6"/>
                </a:cxn>
              </a:cxnLst>
              <a:rect l="0" t="0" r="r" b="b"/>
              <a:pathLst>
                <a:path w="57" h="213">
                  <a:moveTo>
                    <a:pt x="45" y="6"/>
                  </a:moveTo>
                  <a:lnTo>
                    <a:pt x="45" y="6"/>
                  </a:lnTo>
                  <a:lnTo>
                    <a:pt x="43" y="19"/>
                  </a:lnTo>
                  <a:lnTo>
                    <a:pt x="39" y="34"/>
                  </a:lnTo>
                  <a:lnTo>
                    <a:pt x="35" y="47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4" y="140"/>
                  </a:lnTo>
                  <a:lnTo>
                    <a:pt x="7" y="162"/>
                  </a:lnTo>
                  <a:lnTo>
                    <a:pt x="2" y="184"/>
                  </a:lnTo>
                  <a:lnTo>
                    <a:pt x="1" y="19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2" y="212"/>
                  </a:lnTo>
                  <a:lnTo>
                    <a:pt x="6" y="213"/>
                  </a:lnTo>
                  <a:lnTo>
                    <a:pt x="10" y="212"/>
                  </a:lnTo>
                  <a:lnTo>
                    <a:pt x="11" y="210"/>
                  </a:lnTo>
                  <a:lnTo>
                    <a:pt x="11" y="208"/>
                  </a:lnTo>
                  <a:lnTo>
                    <a:pt x="11" y="208"/>
                  </a:lnTo>
                  <a:lnTo>
                    <a:pt x="13" y="196"/>
                  </a:lnTo>
                  <a:lnTo>
                    <a:pt x="14" y="183"/>
                  </a:lnTo>
                  <a:lnTo>
                    <a:pt x="19" y="159"/>
                  </a:lnTo>
                  <a:lnTo>
                    <a:pt x="27" y="135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43"/>
                  </a:lnTo>
                  <a:lnTo>
                    <a:pt x="51" y="31"/>
                  </a:lnTo>
                  <a:lnTo>
                    <a:pt x="55" y="18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7" y="4"/>
                  </a:lnTo>
                  <a:lnTo>
                    <a:pt x="45" y="6"/>
                  </a:lnTo>
                  <a:lnTo>
                    <a:pt x="4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chenying0907 821"/>
            <p:cNvSpPr>
              <a:spLocks/>
            </p:cNvSpPr>
            <p:nvPr/>
          </p:nvSpPr>
          <p:spPr bwMode="auto">
            <a:xfrm>
              <a:off x="4862513" y="3275013"/>
              <a:ext cx="20638" cy="84138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1" y="19"/>
                </a:cxn>
                <a:cxn ang="0">
                  <a:pos x="38" y="33"/>
                </a:cxn>
                <a:cxn ang="0">
                  <a:pos x="33" y="60"/>
                </a:cxn>
                <a:cxn ang="0">
                  <a:pos x="25" y="87"/>
                </a:cxn>
                <a:cxn ang="0">
                  <a:pos x="19" y="114"/>
                </a:cxn>
                <a:cxn ang="0">
                  <a:pos x="19" y="114"/>
                </a:cxn>
                <a:cxn ang="0">
                  <a:pos x="8" y="160"/>
                </a:cxn>
                <a:cxn ang="0">
                  <a:pos x="3" y="183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10"/>
                </a:cxn>
                <a:cxn ang="0">
                  <a:pos x="2" y="211"/>
                </a:cxn>
                <a:cxn ang="0">
                  <a:pos x="5" y="212"/>
                </a:cxn>
                <a:cxn ang="0">
                  <a:pos x="9" y="211"/>
                </a:cxn>
                <a:cxn ang="0">
                  <a:pos x="11" y="210"/>
                </a:cxn>
                <a:cxn ang="0">
                  <a:pos x="12" y="207"/>
                </a:cxn>
                <a:cxn ang="0">
                  <a:pos x="12" y="207"/>
                </a:cxn>
                <a:cxn ang="0">
                  <a:pos x="15" y="182"/>
                </a:cxn>
                <a:cxn ang="0">
                  <a:pos x="20" y="156"/>
                </a:cxn>
                <a:cxn ang="0">
                  <a:pos x="26" y="131"/>
                </a:cxn>
                <a:cxn ang="0">
                  <a:pos x="33" y="106"/>
                </a:cxn>
                <a:cxn ang="0">
                  <a:pos x="39" y="81"/>
                </a:cxn>
                <a:cxn ang="0">
                  <a:pos x="46" y="57"/>
                </a:cxn>
                <a:cxn ang="0">
                  <a:pos x="51" y="3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3" y="3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212">
                  <a:moveTo>
                    <a:pt x="42" y="6"/>
                  </a:moveTo>
                  <a:lnTo>
                    <a:pt x="42" y="6"/>
                  </a:lnTo>
                  <a:lnTo>
                    <a:pt x="41" y="19"/>
                  </a:lnTo>
                  <a:lnTo>
                    <a:pt x="38" y="33"/>
                  </a:lnTo>
                  <a:lnTo>
                    <a:pt x="33" y="60"/>
                  </a:lnTo>
                  <a:lnTo>
                    <a:pt x="25" y="87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8" y="160"/>
                  </a:lnTo>
                  <a:lnTo>
                    <a:pt x="3" y="183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0"/>
                  </a:lnTo>
                  <a:lnTo>
                    <a:pt x="2" y="211"/>
                  </a:lnTo>
                  <a:lnTo>
                    <a:pt x="5" y="212"/>
                  </a:lnTo>
                  <a:lnTo>
                    <a:pt x="9" y="211"/>
                  </a:lnTo>
                  <a:lnTo>
                    <a:pt x="11" y="210"/>
                  </a:lnTo>
                  <a:lnTo>
                    <a:pt x="12" y="207"/>
                  </a:lnTo>
                  <a:lnTo>
                    <a:pt x="12" y="207"/>
                  </a:lnTo>
                  <a:lnTo>
                    <a:pt x="15" y="182"/>
                  </a:lnTo>
                  <a:lnTo>
                    <a:pt x="20" y="156"/>
                  </a:lnTo>
                  <a:lnTo>
                    <a:pt x="26" y="131"/>
                  </a:lnTo>
                  <a:lnTo>
                    <a:pt x="33" y="106"/>
                  </a:lnTo>
                  <a:lnTo>
                    <a:pt x="39" y="81"/>
                  </a:lnTo>
                  <a:lnTo>
                    <a:pt x="46" y="57"/>
                  </a:lnTo>
                  <a:lnTo>
                    <a:pt x="51" y="3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3" y="3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chenying0907 822"/>
            <p:cNvSpPr>
              <a:spLocks/>
            </p:cNvSpPr>
            <p:nvPr/>
          </p:nvSpPr>
          <p:spPr bwMode="auto">
            <a:xfrm>
              <a:off x="4884738" y="3289301"/>
              <a:ext cx="25400" cy="73025"/>
            </a:xfrm>
            <a:custGeom>
              <a:avLst/>
              <a:gdLst/>
              <a:ahLst/>
              <a:cxnLst>
                <a:cxn ang="0">
                  <a:pos x="53" y="3"/>
                </a:cxn>
                <a:cxn ang="0">
                  <a:pos x="53" y="3"/>
                </a:cxn>
                <a:cxn ang="0">
                  <a:pos x="44" y="24"/>
                </a:cxn>
                <a:cxn ang="0">
                  <a:pos x="36" y="46"/>
                </a:cxn>
                <a:cxn ang="0">
                  <a:pos x="30" y="68"/>
                </a:cxn>
                <a:cxn ang="0">
                  <a:pos x="23" y="91"/>
                </a:cxn>
                <a:cxn ang="0">
                  <a:pos x="13" y="135"/>
                </a:cxn>
                <a:cxn ang="0">
                  <a:pos x="6" y="157"/>
                </a:cxn>
                <a:cxn ang="0">
                  <a:pos x="0" y="180"/>
                </a:cxn>
                <a:cxn ang="0">
                  <a:pos x="0" y="180"/>
                </a:cxn>
                <a:cxn ang="0">
                  <a:pos x="0" y="182"/>
                </a:cxn>
                <a:cxn ang="0">
                  <a:pos x="0" y="183"/>
                </a:cxn>
                <a:cxn ang="0">
                  <a:pos x="4" y="186"/>
                </a:cxn>
                <a:cxn ang="0">
                  <a:pos x="8" y="186"/>
                </a:cxn>
                <a:cxn ang="0">
                  <a:pos x="10" y="185"/>
                </a:cxn>
                <a:cxn ang="0">
                  <a:pos x="10" y="182"/>
                </a:cxn>
                <a:cxn ang="0">
                  <a:pos x="10" y="182"/>
                </a:cxn>
                <a:cxn ang="0">
                  <a:pos x="17" y="161"/>
                </a:cxn>
                <a:cxn ang="0">
                  <a:pos x="23" y="139"/>
                </a:cxn>
                <a:cxn ang="0">
                  <a:pos x="34" y="94"/>
                </a:cxn>
                <a:cxn ang="0">
                  <a:pos x="40" y="72"/>
                </a:cxn>
                <a:cxn ang="0">
                  <a:pos x="47" y="51"/>
                </a:cxn>
                <a:cxn ang="0">
                  <a:pos x="55" y="29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3" y="3"/>
                </a:cxn>
              </a:cxnLst>
              <a:rect l="0" t="0" r="r" b="b"/>
              <a:pathLst>
                <a:path w="64" h="186">
                  <a:moveTo>
                    <a:pt x="53" y="3"/>
                  </a:moveTo>
                  <a:lnTo>
                    <a:pt x="53" y="3"/>
                  </a:lnTo>
                  <a:lnTo>
                    <a:pt x="44" y="24"/>
                  </a:lnTo>
                  <a:lnTo>
                    <a:pt x="36" y="46"/>
                  </a:lnTo>
                  <a:lnTo>
                    <a:pt x="30" y="68"/>
                  </a:lnTo>
                  <a:lnTo>
                    <a:pt x="23" y="91"/>
                  </a:lnTo>
                  <a:lnTo>
                    <a:pt x="13" y="135"/>
                  </a:lnTo>
                  <a:lnTo>
                    <a:pt x="6" y="15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3"/>
                  </a:lnTo>
                  <a:lnTo>
                    <a:pt x="4" y="186"/>
                  </a:lnTo>
                  <a:lnTo>
                    <a:pt x="8" y="186"/>
                  </a:lnTo>
                  <a:lnTo>
                    <a:pt x="10" y="185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17" y="161"/>
                  </a:lnTo>
                  <a:lnTo>
                    <a:pt x="23" y="139"/>
                  </a:lnTo>
                  <a:lnTo>
                    <a:pt x="34" y="94"/>
                  </a:lnTo>
                  <a:lnTo>
                    <a:pt x="40" y="72"/>
                  </a:lnTo>
                  <a:lnTo>
                    <a:pt x="47" y="51"/>
                  </a:lnTo>
                  <a:lnTo>
                    <a:pt x="55" y="29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chenying0907 823"/>
            <p:cNvSpPr>
              <a:spLocks/>
            </p:cNvSpPr>
            <p:nvPr/>
          </p:nvSpPr>
          <p:spPr bwMode="auto">
            <a:xfrm>
              <a:off x="4305301" y="3478213"/>
              <a:ext cx="9525" cy="2540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0" y="17"/>
                </a:cxn>
                <a:cxn ang="0">
                  <a:pos x="5" y="30"/>
                </a:cxn>
                <a:cxn ang="0">
                  <a:pos x="1" y="4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5" y="64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0" y="59"/>
                </a:cxn>
                <a:cxn ang="0">
                  <a:pos x="10" y="59"/>
                </a:cxn>
                <a:cxn ang="0">
                  <a:pos x="13" y="45"/>
                </a:cxn>
                <a:cxn ang="0">
                  <a:pos x="17" y="33"/>
                </a:cxn>
                <a:cxn ang="0">
                  <a:pos x="21" y="20"/>
                </a:cxn>
                <a:cxn ang="0">
                  <a:pos x="26" y="7"/>
                </a:cxn>
                <a:cxn ang="0">
                  <a:pos x="26" y="7"/>
                </a:cxn>
                <a:cxn ang="0">
                  <a:pos x="26" y="4"/>
                </a:cxn>
                <a:cxn ang="0">
                  <a:pos x="24" y="3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6" h="64">
                  <a:moveTo>
                    <a:pt x="14" y="4"/>
                  </a:moveTo>
                  <a:lnTo>
                    <a:pt x="14" y="4"/>
                  </a:lnTo>
                  <a:lnTo>
                    <a:pt x="10" y="17"/>
                  </a:lnTo>
                  <a:lnTo>
                    <a:pt x="5" y="30"/>
                  </a:lnTo>
                  <a:lnTo>
                    <a:pt x="1" y="4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4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3" y="45"/>
                  </a:lnTo>
                  <a:lnTo>
                    <a:pt x="17" y="33"/>
                  </a:lnTo>
                  <a:lnTo>
                    <a:pt x="21" y="20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chenying0907 824"/>
            <p:cNvSpPr>
              <a:spLocks/>
            </p:cNvSpPr>
            <p:nvPr/>
          </p:nvSpPr>
          <p:spPr bwMode="auto">
            <a:xfrm>
              <a:off x="4319588" y="3497263"/>
              <a:ext cx="9525" cy="3175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22"/>
                </a:cxn>
                <a:cxn ang="0">
                  <a:pos x="7" y="39"/>
                </a:cxn>
                <a:cxn ang="0">
                  <a:pos x="4" y="55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4" y="79"/>
                </a:cxn>
                <a:cxn ang="0">
                  <a:pos x="7" y="79"/>
                </a:cxn>
                <a:cxn ang="0">
                  <a:pos x="9" y="77"/>
                </a:cxn>
                <a:cxn ang="0">
                  <a:pos x="10" y="75"/>
                </a:cxn>
                <a:cxn ang="0">
                  <a:pos x="10" y="75"/>
                </a:cxn>
                <a:cxn ang="0">
                  <a:pos x="15" y="58"/>
                </a:cxn>
                <a:cxn ang="0">
                  <a:pos x="19" y="41"/>
                </a:cxn>
                <a:cxn ang="0">
                  <a:pos x="21" y="22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3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22" h="79">
                  <a:moveTo>
                    <a:pt x="10" y="5"/>
                  </a:moveTo>
                  <a:lnTo>
                    <a:pt x="10" y="5"/>
                  </a:lnTo>
                  <a:lnTo>
                    <a:pt x="10" y="22"/>
                  </a:lnTo>
                  <a:lnTo>
                    <a:pt x="7" y="39"/>
                  </a:lnTo>
                  <a:lnTo>
                    <a:pt x="4" y="5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5" y="58"/>
                  </a:lnTo>
                  <a:lnTo>
                    <a:pt x="19" y="41"/>
                  </a:lnTo>
                  <a:lnTo>
                    <a:pt x="21" y="2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chenying0907 825"/>
            <p:cNvSpPr>
              <a:spLocks/>
            </p:cNvSpPr>
            <p:nvPr/>
          </p:nvSpPr>
          <p:spPr bwMode="auto">
            <a:xfrm>
              <a:off x="4338638" y="3503613"/>
              <a:ext cx="7938" cy="317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24"/>
                </a:cxn>
                <a:cxn ang="0">
                  <a:pos x="6" y="41"/>
                </a:cxn>
                <a:cxn ang="0">
                  <a:pos x="2" y="58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2" y="79"/>
                </a:cxn>
                <a:cxn ang="0">
                  <a:pos x="6" y="80"/>
                </a:cxn>
                <a:cxn ang="0">
                  <a:pos x="10" y="79"/>
                </a:cxn>
                <a:cxn ang="0">
                  <a:pos x="11" y="78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3" y="58"/>
                </a:cxn>
                <a:cxn ang="0">
                  <a:pos x="17" y="41"/>
                </a:cxn>
                <a:cxn ang="0">
                  <a:pos x="20" y="24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80">
                  <a:moveTo>
                    <a:pt x="11" y="6"/>
                  </a:moveTo>
                  <a:lnTo>
                    <a:pt x="11" y="6"/>
                  </a:lnTo>
                  <a:lnTo>
                    <a:pt x="10" y="24"/>
                  </a:lnTo>
                  <a:lnTo>
                    <a:pt x="6" y="41"/>
                  </a:lnTo>
                  <a:lnTo>
                    <a:pt x="2" y="58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2" y="79"/>
                  </a:lnTo>
                  <a:lnTo>
                    <a:pt x="6" y="80"/>
                  </a:lnTo>
                  <a:lnTo>
                    <a:pt x="10" y="79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3" y="58"/>
                  </a:lnTo>
                  <a:lnTo>
                    <a:pt x="17" y="41"/>
                  </a:lnTo>
                  <a:lnTo>
                    <a:pt x="20" y="2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chenying0907 826"/>
            <p:cNvSpPr>
              <a:spLocks/>
            </p:cNvSpPr>
            <p:nvPr/>
          </p:nvSpPr>
          <p:spPr bwMode="auto">
            <a:xfrm>
              <a:off x="4364038" y="3490913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6" y="57"/>
                </a:cxn>
                <a:cxn ang="0">
                  <a:pos x="10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7">
                  <a:moveTo>
                    <a:pt x="0" y="6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6" y="57"/>
                  </a:lnTo>
                  <a:lnTo>
                    <a:pt x="10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chenying0907 827"/>
            <p:cNvSpPr>
              <a:spLocks/>
            </p:cNvSpPr>
            <p:nvPr/>
          </p:nvSpPr>
          <p:spPr bwMode="auto">
            <a:xfrm>
              <a:off x="4368801" y="3552826"/>
              <a:ext cx="6350" cy="28575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5"/>
                </a:cxn>
                <a:cxn ang="0">
                  <a:pos x="7" y="21"/>
                </a:cxn>
                <a:cxn ang="0">
                  <a:pos x="4" y="37"/>
                </a:cxn>
                <a:cxn ang="0">
                  <a:pos x="2" y="51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69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12" y="51"/>
                </a:cxn>
                <a:cxn ang="0">
                  <a:pos x="15" y="37"/>
                </a:cxn>
                <a:cxn ang="0">
                  <a:pos x="17" y="21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9" y="4"/>
                </a:cxn>
                <a:cxn ang="0">
                  <a:pos x="17" y="1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19" h="72">
                  <a:moveTo>
                    <a:pt x="8" y="5"/>
                  </a:moveTo>
                  <a:lnTo>
                    <a:pt x="8" y="5"/>
                  </a:lnTo>
                  <a:lnTo>
                    <a:pt x="7" y="21"/>
                  </a:lnTo>
                  <a:lnTo>
                    <a:pt x="4" y="37"/>
                  </a:lnTo>
                  <a:lnTo>
                    <a:pt x="2" y="5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51"/>
                  </a:lnTo>
                  <a:lnTo>
                    <a:pt x="15" y="37"/>
                  </a:lnTo>
                  <a:lnTo>
                    <a:pt x="17" y="21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chenying0907 828"/>
            <p:cNvSpPr>
              <a:spLocks/>
            </p:cNvSpPr>
            <p:nvPr/>
          </p:nvSpPr>
          <p:spPr bwMode="auto">
            <a:xfrm>
              <a:off x="4384676" y="3568701"/>
              <a:ext cx="7938" cy="317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5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6" y="80"/>
                </a:cxn>
                <a:cxn ang="0">
                  <a:pos x="10" y="78"/>
                </a:cxn>
                <a:cxn ang="0">
                  <a:pos x="12" y="77"/>
                </a:cxn>
                <a:cxn ang="0">
                  <a:pos x="12" y="74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8" y="14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1"/>
                </a:cxn>
                <a:cxn ang="0">
                  <a:pos x="17" y="1"/>
                </a:cxn>
                <a:cxn ang="0">
                  <a:pos x="14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9" h="80">
                  <a:moveTo>
                    <a:pt x="9" y="6"/>
                  </a:moveTo>
                  <a:lnTo>
                    <a:pt x="9" y="6"/>
                  </a:lnTo>
                  <a:lnTo>
                    <a:pt x="6" y="13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5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12" y="77"/>
                  </a:lnTo>
                  <a:lnTo>
                    <a:pt x="12" y="74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8" y="1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chenying0907 829"/>
            <p:cNvSpPr>
              <a:spLocks/>
            </p:cNvSpPr>
            <p:nvPr/>
          </p:nvSpPr>
          <p:spPr bwMode="auto">
            <a:xfrm>
              <a:off x="4400551" y="3581401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1" y="52"/>
                </a:cxn>
                <a:cxn ang="0">
                  <a:pos x="5" y="54"/>
                </a:cxn>
                <a:cxn ang="0">
                  <a:pos x="9" y="52"/>
                </a:cxn>
                <a:cxn ang="0">
                  <a:pos x="10" y="51"/>
                </a:cxn>
                <a:cxn ang="0">
                  <a:pos x="12" y="4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4">
                  <a:moveTo>
                    <a:pt x="0" y="6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1" y="52"/>
                  </a:lnTo>
                  <a:lnTo>
                    <a:pt x="5" y="54"/>
                  </a:lnTo>
                  <a:lnTo>
                    <a:pt x="9" y="52"/>
                  </a:lnTo>
                  <a:lnTo>
                    <a:pt x="10" y="51"/>
                  </a:lnTo>
                  <a:lnTo>
                    <a:pt x="12" y="4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9" y="3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chenying0907 830"/>
            <p:cNvSpPr>
              <a:spLocks/>
            </p:cNvSpPr>
            <p:nvPr/>
          </p:nvSpPr>
          <p:spPr bwMode="auto">
            <a:xfrm>
              <a:off x="4422776" y="3571876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35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11" y="36"/>
                </a:cxn>
                <a:cxn ang="0">
                  <a:pos x="12" y="35"/>
                </a:cxn>
                <a:cxn ang="0">
                  <a:pos x="12" y="3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38">
                  <a:moveTo>
                    <a:pt x="0" y="5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1" y="36"/>
                  </a:lnTo>
                  <a:lnTo>
                    <a:pt x="12" y="35"/>
                  </a:lnTo>
                  <a:lnTo>
                    <a:pt x="12" y="3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chenying0907 831"/>
            <p:cNvSpPr>
              <a:spLocks/>
            </p:cNvSpPr>
            <p:nvPr/>
          </p:nvSpPr>
          <p:spPr bwMode="auto">
            <a:xfrm>
              <a:off x="4430713" y="3629026"/>
              <a:ext cx="11113" cy="2381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9" y="14"/>
                </a:cxn>
                <a:cxn ang="0">
                  <a:pos x="4" y="27"/>
                </a:cxn>
                <a:cxn ang="0">
                  <a:pos x="1" y="4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2" y="42"/>
                </a:cxn>
                <a:cxn ang="0">
                  <a:pos x="14" y="30"/>
                </a:cxn>
                <a:cxn ang="0">
                  <a:pos x="20" y="18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27" h="60">
                  <a:moveTo>
                    <a:pt x="16" y="3"/>
                  </a:moveTo>
                  <a:lnTo>
                    <a:pt x="16" y="3"/>
                  </a:lnTo>
                  <a:lnTo>
                    <a:pt x="9" y="14"/>
                  </a:lnTo>
                  <a:lnTo>
                    <a:pt x="4" y="27"/>
                  </a:lnTo>
                  <a:lnTo>
                    <a:pt x="1" y="4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42"/>
                  </a:lnTo>
                  <a:lnTo>
                    <a:pt x="14" y="30"/>
                  </a:lnTo>
                  <a:lnTo>
                    <a:pt x="20" y="1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chenying0907 832"/>
            <p:cNvSpPr>
              <a:spLocks/>
            </p:cNvSpPr>
            <p:nvPr/>
          </p:nvSpPr>
          <p:spPr bwMode="auto">
            <a:xfrm>
              <a:off x="4441826" y="3636963"/>
              <a:ext cx="11113" cy="254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2" y="19"/>
                </a:cxn>
                <a:cxn ang="0">
                  <a:pos x="7" y="32"/>
                </a:cxn>
                <a:cxn ang="0">
                  <a:pos x="3" y="45"/>
                </a:cxn>
                <a:cxn ang="0">
                  <a:pos x="1" y="53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7" y="64"/>
                </a:cxn>
                <a:cxn ang="0">
                  <a:pos x="10" y="63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3"/>
                </a:cxn>
                <a:cxn ang="0">
                  <a:pos x="14" y="46"/>
                </a:cxn>
                <a:cxn ang="0">
                  <a:pos x="18" y="33"/>
                </a:cxn>
                <a:cxn ang="0">
                  <a:pos x="22" y="21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3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7" h="64">
                  <a:moveTo>
                    <a:pt x="16" y="4"/>
                  </a:moveTo>
                  <a:lnTo>
                    <a:pt x="16" y="4"/>
                  </a:lnTo>
                  <a:lnTo>
                    <a:pt x="12" y="19"/>
                  </a:lnTo>
                  <a:lnTo>
                    <a:pt x="7" y="32"/>
                  </a:lnTo>
                  <a:lnTo>
                    <a:pt x="3" y="45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7" y="64"/>
                  </a:lnTo>
                  <a:lnTo>
                    <a:pt x="10" y="63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3"/>
                  </a:lnTo>
                  <a:lnTo>
                    <a:pt x="14" y="46"/>
                  </a:lnTo>
                  <a:lnTo>
                    <a:pt x="18" y="33"/>
                  </a:lnTo>
                  <a:lnTo>
                    <a:pt x="22" y="21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chenying0907 833"/>
            <p:cNvSpPr>
              <a:spLocks/>
            </p:cNvSpPr>
            <p:nvPr/>
          </p:nvSpPr>
          <p:spPr bwMode="auto">
            <a:xfrm>
              <a:off x="4467226" y="3646488"/>
              <a:ext cx="47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6" y="64"/>
                </a:cxn>
                <a:cxn ang="0">
                  <a:pos x="10" y="62"/>
                </a:cxn>
                <a:cxn ang="0">
                  <a:pos x="11" y="60"/>
                </a:cxn>
                <a:cxn ang="0">
                  <a:pos x="12" y="5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4">
                  <a:moveTo>
                    <a:pt x="0" y="5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1" y="60"/>
                  </a:lnTo>
                  <a:lnTo>
                    <a:pt x="12" y="5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chenying0907 834"/>
            <p:cNvSpPr>
              <a:spLocks/>
            </p:cNvSpPr>
            <p:nvPr/>
          </p:nvSpPr>
          <p:spPr bwMode="auto">
            <a:xfrm>
              <a:off x="4483101" y="3641726"/>
              <a:ext cx="6350" cy="15875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3"/>
                </a:cxn>
                <a:cxn ang="0">
                  <a:pos x="2" y="9"/>
                </a:cxn>
                <a:cxn ang="0">
                  <a:pos x="0" y="1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4"/>
                </a:cxn>
                <a:cxn ang="0">
                  <a:pos x="2" y="37"/>
                </a:cxn>
                <a:cxn ang="0">
                  <a:pos x="6" y="38"/>
                </a:cxn>
                <a:cxn ang="0">
                  <a:pos x="9" y="37"/>
                </a:cxn>
                <a:cxn ang="0">
                  <a:pos x="11" y="34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12" y="20"/>
                </a:cxn>
                <a:cxn ang="0">
                  <a:pos x="12" y="14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5" h="38">
                  <a:moveTo>
                    <a:pt x="4" y="3"/>
                  </a:moveTo>
                  <a:lnTo>
                    <a:pt x="4" y="3"/>
                  </a:lnTo>
                  <a:lnTo>
                    <a:pt x="2" y="9"/>
                  </a:lnTo>
                  <a:lnTo>
                    <a:pt x="0" y="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11" y="34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20"/>
                  </a:lnTo>
                  <a:lnTo>
                    <a:pt x="12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chenying0907 835"/>
            <p:cNvSpPr>
              <a:spLocks/>
            </p:cNvSpPr>
            <p:nvPr/>
          </p:nvSpPr>
          <p:spPr bwMode="auto">
            <a:xfrm>
              <a:off x="4492626" y="3687763"/>
              <a:ext cx="4763" cy="206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2" y="52"/>
                </a:cxn>
                <a:cxn ang="0">
                  <a:pos x="6" y="53"/>
                </a:cxn>
                <a:cxn ang="0">
                  <a:pos x="10" y="52"/>
                </a:cxn>
                <a:cxn ang="0">
                  <a:pos x="11" y="49"/>
                </a:cxn>
                <a:cxn ang="0">
                  <a:pos x="11" y="4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4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1" h="53">
                  <a:moveTo>
                    <a:pt x="0" y="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2" y="52"/>
                  </a:lnTo>
                  <a:lnTo>
                    <a:pt x="6" y="53"/>
                  </a:lnTo>
                  <a:lnTo>
                    <a:pt x="10" y="52"/>
                  </a:lnTo>
                  <a:lnTo>
                    <a:pt x="11" y="49"/>
                  </a:lnTo>
                  <a:lnTo>
                    <a:pt x="11" y="4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chenying0907 836"/>
            <p:cNvSpPr>
              <a:spLocks/>
            </p:cNvSpPr>
            <p:nvPr/>
          </p:nvSpPr>
          <p:spPr bwMode="auto">
            <a:xfrm>
              <a:off x="4505326" y="3698876"/>
              <a:ext cx="4763" cy="30163"/>
            </a:xfrm>
            <a:custGeom>
              <a:avLst/>
              <a:gdLst/>
              <a:ahLst/>
              <a:cxnLst>
                <a:cxn ang="0">
                  <a:pos x="13" y="43"/>
                </a:cxn>
                <a:cxn ang="0">
                  <a:pos x="13" y="43"/>
                </a:cxn>
                <a:cxn ang="0">
                  <a:pos x="15" y="2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26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59"/>
                </a:cxn>
                <a:cxn ang="0">
                  <a:pos x="0" y="65"/>
                </a:cxn>
                <a:cxn ang="0">
                  <a:pos x="3" y="72"/>
                </a:cxn>
                <a:cxn ang="0">
                  <a:pos x="3" y="72"/>
                </a:cxn>
                <a:cxn ang="0">
                  <a:pos x="4" y="74"/>
                </a:cxn>
                <a:cxn ang="0">
                  <a:pos x="5" y="76"/>
                </a:cxn>
                <a:cxn ang="0">
                  <a:pos x="9" y="76"/>
                </a:cxn>
                <a:cxn ang="0">
                  <a:pos x="12" y="74"/>
                </a:cxn>
                <a:cxn ang="0">
                  <a:pos x="13" y="73"/>
                </a:cxn>
                <a:cxn ang="0">
                  <a:pos x="13" y="72"/>
                </a:cxn>
                <a:cxn ang="0">
                  <a:pos x="13" y="69"/>
                </a:cxn>
                <a:cxn ang="0">
                  <a:pos x="13" y="69"/>
                </a:cxn>
                <a:cxn ang="0">
                  <a:pos x="12" y="63"/>
                </a:cxn>
                <a:cxn ang="0">
                  <a:pos x="12" y="56"/>
                </a:cxn>
                <a:cxn ang="0">
                  <a:pos x="13" y="43"/>
                </a:cxn>
                <a:cxn ang="0">
                  <a:pos x="13" y="43"/>
                </a:cxn>
              </a:cxnLst>
              <a:rect l="0" t="0" r="r" b="b"/>
              <a:pathLst>
                <a:path w="15" h="76">
                  <a:moveTo>
                    <a:pt x="13" y="43"/>
                  </a:moveTo>
                  <a:lnTo>
                    <a:pt x="13" y="43"/>
                  </a:lnTo>
                  <a:lnTo>
                    <a:pt x="15" y="2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2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5" y="76"/>
                  </a:lnTo>
                  <a:lnTo>
                    <a:pt x="9" y="76"/>
                  </a:lnTo>
                  <a:lnTo>
                    <a:pt x="12" y="74"/>
                  </a:lnTo>
                  <a:lnTo>
                    <a:pt x="13" y="73"/>
                  </a:lnTo>
                  <a:lnTo>
                    <a:pt x="13" y="72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2" y="63"/>
                  </a:lnTo>
                  <a:lnTo>
                    <a:pt x="12" y="56"/>
                  </a:lnTo>
                  <a:lnTo>
                    <a:pt x="13" y="43"/>
                  </a:lnTo>
                  <a:lnTo>
                    <a:pt x="13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chenying0907 837"/>
            <p:cNvSpPr>
              <a:spLocks/>
            </p:cNvSpPr>
            <p:nvPr/>
          </p:nvSpPr>
          <p:spPr bwMode="auto">
            <a:xfrm>
              <a:off x="4522788" y="3714751"/>
              <a:ext cx="6350" cy="19050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14"/>
                </a:cxn>
                <a:cxn ang="0">
                  <a:pos x="2" y="25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3" y="47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12" y="46"/>
                </a:cxn>
                <a:cxn ang="0">
                  <a:pos x="12" y="44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11" y="37"/>
                </a:cxn>
                <a:cxn ang="0">
                  <a:pos x="11" y="33"/>
                </a:cxn>
                <a:cxn ang="0">
                  <a:pos x="14" y="24"/>
                </a:cxn>
                <a:cxn ang="0">
                  <a:pos x="15" y="14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6" h="48">
                  <a:moveTo>
                    <a:pt x="16" y="5"/>
                  </a:move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7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4" y="24"/>
                  </a:lnTo>
                  <a:lnTo>
                    <a:pt x="15" y="14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chenying0907 838"/>
            <p:cNvSpPr>
              <a:spLocks/>
            </p:cNvSpPr>
            <p:nvPr/>
          </p:nvSpPr>
          <p:spPr bwMode="auto">
            <a:xfrm>
              <a:off x="4538663" y="3703638"/>
              <a:ext cx="4763" cy="190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41"/>
                </a:cxn>
                <a:cxn ang="0">
                  <a:pos x="1" y="44"/>
                </a:cxn>
                <a:cxn ang="0">
                  <a:pos x="5" y="45"/>
                </a:cxn>
                <a:cxn ang="0">
                  <a:pos x="9" y="44"/>
                </a:cxn>
                <a:cxn ang="0">
                  <a:pos x="10" y="41"/>
                </a:cxn>
                <a:cxn ang="0">
                  <a:pos x="10" y="4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45">
                  <a:moveTo>
                    <a:pt x="0" y="5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5" y="45"/>
                  </a:lnTo>
                  <a:lnTo>
                    <a:pt x="9" y="44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chenying0907 839"/>
            <p:cNvSpPr>
              <a:spLocks/>
            </p:cNvSpPr>
            <p:nvPr/>
          </p:nvSpPr>
          <p:spPr bwMode="auto">
            <a:xfrm>
              <a:off x="4575176" y="3678238"/>
              <a:ext cx="6350" cy="1905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16" y="42"/>
                </a:cxn>
                <a:cxn ang="0">
                  <a:pos x="13" y="33"/>
                </a:cxn>
                <a:cxn ang="0">
                  <a:pos x="12" y="2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5"/>
                </a:cxn>
                <a:cxn ang="0">
                  <a:pos x="2" y="36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5" y="48"/>
                </a:cxn>
                <a:cxn ang="0">
                  <a:pos x="8" y="49"/>
                </a:cxn>
                <a:cxn ang="0">
                  <a:pos x="12" y="49"/>
                </a:cxn>
                <a:cxn ang="0">
                  <a:pos x="14" y="46"/>
                </a:cxn>
                <a:cxn ang="0">
                  <a:pos x="16" y="45"/>
                </a:cxn>
                <a:cxn ang="0">
                  <a:pos x="16" y="42"/>
                </a:cxn>
                <a:cxn ang="0">
                  <a:pos x="16" y="42"/>
                </a:cxn>
              </a:cxnLst>
              <a:rect l="0" t="0" r="r" b="b"/>
              <a:pathLst>
                <a:path w="16" h="49">
                  <a:moveTo>
                    <a:pt x="16" y="42"/>
                  </a:moveTo>
                  <a:lnTo>
                    <a:pt x="16" y="42"/>
                  </a:lnTo>
                  <a:lnTo>
                    <a:pt x="13" y="33"/>
                  </a:lnTo>
                  <a:lnTo>
                    <a:pt x="12" y="2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5"/>
                  </a:lnTo>
                  <a:lnTo>
                    <a:pt x="2" y="3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5" y="48"/>
                  </a:lnTo>
                  <a:lnTo>
                    <a:pt x="8" y="49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6" y="45"/>
                  </a:lnTo>
                  <a:lnTo>
                    <a:pt x="16" y="42"/>
                  </a:lnTo>
                  <a:lnTo>
                    <a:pt x="16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chenying0907 840"/>
            <p:cNvSpPr>
              <a:spLocks/>
            </p:cNvSpPr>
            <p:nvPr/>
          </p:nvSpPr>
          <p:spPr bwMode="auto">
            <a:xfrm>
              <a:off x="4592638" y="3678238"/>
              <a:ext cx="6350" cy="1746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15" y="34"/>
                </a:cxn>
                <a:cxn ang="0">
                  <a:pos x="13" y="28"/>
                </a:cxn>
                <a:cxn ang="0">
                  <a:pos x="11" y="20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1"/>
                </a:cxn>
                <a:cxn ang="0">
                  <a:pos x="2" y="2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5" y="40"/>
                </a:cxn>
                <a:cxn ang="0">
                  <a:pos x="7" y="41"/>
                </a:cxn>
                <a:cxn ang="0">
                  <a:pos x="11" y="41"/>
                </a:cxn>
                <a:cxn ang="0">
                  <a:pos x="14" y="38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15" h="41">
                  <a:moveTo>
                    <a:pt x="15" y="34"/>
                  </a:moveTo>
                  <a:lnTo>
                    <a:pt x="15" y="34"/>
                  </a:lnTo>
                  <a:lnTo>
                    <a:pt x="13" y="28"/>
                  </a:lnTo>
                  <a:lnTo>
                    <a:pt x="11" y="20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0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4" y="38"/>
                  </a:lnTo>
                  <a:lnTo>
                    <a:pt x="15" y="37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chenying0907 841"/>
            <p:cNvSpPr>
              <a:spLocks/>
            </p:cNvSpPr>
            <p:nvPr/>
          </p:nvSpPr>
          <p:spPr bwMode="auto">
            <a:xfrm>
              <a:off x="4608513" y="3670301"/>
              <a:ext cx="4763" cy="19050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2" y="22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2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3" y="43"/>
                </a:cxn>
                <a:cxn ang="0">
                  <a:pos x="3" y="43"/>
                </a:cxn>
                <a:cxn ang="0">
                  <a:pos x="4" y="44"/>
                </a:cxn>
                <a:cxn ang="0">
                  <a:pos x="5" y="46"/>
                </a:cxn>
                <a:cxn ang="0">
                  <a:pos x="8" y="46"/>
                </a:cxn>
                <a:cxn ang="0">
                  <a:pos x="9" y="44"/>
                </a:cxn>
                <a:cxn ang="0">
                  <a:pos x="13" y="42"/>
                </a:cxn>
                <a:cxn ang="0">
                  <a:pos x="13" y="39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12" y="34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2" y="22"/>
                </a:cxn>
              </a:cxnLst>
              <a:rect l="0" t="0" r="r" b="b"/>
              <a:pathLst>
                <a:path w="13" h="46">
                  <a:moveTo>
                    <a:pt x="12" y="22"/>
                  </a:moveTo>
                  <a:lnTo>
                    <a:pt x="12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8" y="46"/>
                  </a:lnTo>
                  <a:lnTo>
                    <a:pt x="9" y="44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2" y="34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chenying0907 842"/>
            <p:cNvSpPr>
              <a:spLocks/>
            </p:cNvSpPr>
            <p:nvPr/>
          </p:nvSpPr>
          <p:spPr bwMode="auto">
            <a:xfrm>
              <a:off x="4629151" y="3640138"/>
              <a:ext cx="4763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5" y="56"/>
                </a:cxn>
                <a:cxn ang="0">
                  <a:pos x="9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56">
                  <a:moveTo>
                    <a:pt x="0" y="5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5" y="56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chenying0907 843"/>
            <p:cNvSpPr>
              <a:spLocks/>
            </p:cNvSpPr>
            <p:nvPr/>
          </p:nvSpPr>
          <p:spPr bwMode="auto">
            <a:xfrm>
              <a:off x="4648201" y="3641726"/>
              <a:ext cx="6350" cy="1746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1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4" y="38"/>
                </a:cxn>
                <a:cxn ang="0">
                  <a:pos x="5" y="40"/>
                </a:cxn>
                <a:cxn ang="0">
                  <a:pos x="9" y="42"/>
                </a:cxn>
                <a:cxn ang="0">
                  <a:pos x="13" y="40"/>
                </a:cxn>
                <a:cxn ang="0">
                  <a:pos x="14" y="38"/>
                </a:cxn>
                <a:cxn ang="0">
                  <a:pos x="16" y="35"/>
                </a:cxn>
                <a:cxn ang="0">
                  <a:pos x="16" y="35"/>
                </a:cxn>
                <a:cxn ang="0">
                  <a:pos x="13" y="21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16" h="42">
                  <a:moveTo>
                    <a:pt x="12" y="5"/>
                  </a:moveTo>
                  <a:lnTo>
                    <a:pt x="12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1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5" y="40"/>
                  </a:lnTo>
                  <a:lnTo>
                    <a:pt x="9" y="42"/>
                  </a:lnTo>
                  <a:lnTo>
                    <a:pt x="13" y="40"/>
                  </a:lnTo>
                  <a:lnTo>
                    <a:pt x="14" y="38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3" y="21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chenying0907 844"/>
            <p:cNvSpPr>
              <a:spLocks/>
            </p:cNvSpPr>
            <p:nvPr/>
          </p:nvSpPr>
          <p:spPr bwMode="auto">
            <a:xfrm>
              <a:off x="4668838" y="3640138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1" y="37"/>
                </a:cxn>
                <a:cxn ang="0">
                  <a:pos x="5" y="38"/>
                </a:cxn>
                <a:cxn ang="0">
                  <a:pos x="9" y="37"/>
                </a:cxn>
                <a:cxn ang="0">
                  <a:pos x="10" y="34"/>
                </a:cxn>
                <a:cxn ang="0">
                  <a:pos x="10" y="3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38">
                  <a:moveTo>
                    <a:pt x="0" y="5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5" y="38"/>
                  </a:lnTo>
                  <a:lnTo>
                    <a:pt x="9" y="37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chenying0907 845"/>
            <p:cNvSpPr>
              <a:spLocks/>
            </p:cNvSpPr>
            <p:nvPr/>
          </p:nvSpPr>
          <p:spPr bwMode="auto">
            <a:xfrm>
              <a:off x="4689476" y="3586163"/>
              <a:ext cx="6350" cy="23813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7" y="1"/>
                </a:cxn>
                <a:cxn ang="0">
                  <a:pos x="4" y="6"/>
                </a:cxn>
                <a:cxn ang="0">
                  <a:pos x="1" y="13"/>
                </a:cxn>
                <a:cxn ang="0">
                  <a:pos x="1" y="19"/>
                </a:cxn>
                <a:cxn ang="0">
                  <a:pos x="0" y="2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2" y="53"/>
                </a:cxn>
                <a:cxn ang="0">
                  <a:pos x="4" y="56"/>
                </a:cxn>
                <a:cxn ang="0">
                  <a:pos x="7" y="57"/>
                </a:cxn>
                <a:cxn ang="0">
                  <a:pos x="11" y="56"/>
                </a:cxn>
                <a:cxn ang="0">
                  <a:pos x="13" y="53"/>
                </a:cxn>
                <a:cxn ang="0">
                  <a:pos x="13" y="51"/>
                </a:cxn>
                <a:cxn ang="0">
                  <a:pos x="13" y="51"/>
                </a:cxn>
                <a:cxn ang="0">
                  <a:pos x="13" y="31"/>
                </a:cxn>
                <a:cxn ang="0">
                  <a:pos x="13" y="31"/>
                </a:cxn>
                <a:cxn ang="0">
                  <a:pos x="11" y="19"/>
                </a:cxn>
                <a:cxn ang="0">
                  <a:pos x="13" y="14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8"/>
                </a:cxn>
                <a:cxn ang="0">
                  <a:pos x="17" y="5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17" h="57">
                  <a:moveTo>
                    <a:pt x="7" y="1"/>
                  </a:moveTo>
                  <a:lnTo>
                    <a:pt x="7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1" y="19"/>
                  </a:lnTo>
                  <a:lnTo>
                    <a:pt x="0" y="2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2" y="53"/>
                  </a:lnTo>
                  <a:lnTo>
                    <a:pt x="4" y="56"/>
                  </a:lnTo>
                  <a:lnTo>
                    <a:pt x="7" y="57"/>
                  </a:lnTo>
                  <a:lnTo>
                    <a:pt x="11" y="56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1" y="19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chenying0907 846"/>
            <p:cNvSpPr>
              <a:spLocks/>
            </p:cNvSpPr>
            <p:nvPr/>
          </p:nvSpPr>
          <p:spPr bwMode="auto">
            <a:xfrm>
              <a:off x="4702176" y="3587751"/>
              <a:ext cx="95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5" y="17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" y="51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1"/>
                </a:cxn>
                <a:cxn ang="0">
                  <a:pos x="7" y="61"/>
                </a:cxn>
                <a:cxn ang="0">
                  <a:pos x="10" y="60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11" y="47"/>
                </a:cxn>
                <a:cxn ang="0">
                  <a:pos x="10" y="40"/>
                </a:cxn>
                <a:cxn ang="0">
                  <a:pos x="11" y="35"/>
                </a:cxn>
                <a:cxn ang="0">
                  <a:pos x="13" y="28"/>
                </a:cxn>
                <a:cxn ang="0">
                  <a:pos x="17" y="18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21" y="5"/>
                </a:cxn>
                <a:cxn ang="0">
                  <a:pos x="21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1" h="61">
                  <a:moveTo>
                    <a:pt x="10" y="4"/>
                  </a:moveTo>
                  <a:lnTo>
                    <a:pt x="10" y="4"/>
                  </a:lnTo>
                  <a:lnTo>
                    <a:pt x="5" y="17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" y="51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7" y="61"/>
                  </a:lnTo>
                  <a:lnTo>
                    <a:pt x="10" y="60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1" y="47"/>
                  </a:lnTo>
                  <a:lnTo>
                    <a:pt x="10" y="40"/>
                  </a:lnTo>
                  <a:lnTo>
                    <a:pt x="11" y="35"/>
                  </a:lnTo>
                  <a:lnTo>
                    <a:pt x="13" y="28"/>
                  </a:lnTo>
                  <a:lnTo>
                    <a:pt x="17" y="1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chenying0907 847"/>
            <p:cNvSpPr>
              <a:spLocks/>
            </p:cNvSpPr>
            <p:nvPr/>
          </p:nvSpPr>
          <p:spPr bwMode="auto">
            <a:xfrm>
              <a:off x="4721226" y="3589338"/>
              <a:ext cx="6350" cy="2540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4" y="18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2" y="51"/>
                </a:cxn>
                <a:cxn ang="0">
                  <a:pos x="3" y="57"/>
                </a:cxn>
                <a:cxn ang="0">
                  <a:pos x="3" y="57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1"/>
                </a:cxn>
                <a:cxn ang="0">
                  <a:pos x="11" y="60"/>
                </a:cxn>
                <a:cxn ang="0">
                  <a:pos x="14" y="56"/>
                </a:cxn>
                <a:cxn ang="0">
                  <a:pos x="14" y="54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2" y="47"/>
                </a:cxn>
                <a:cxn ang="0">
                  <a:pos x="11" y="40"/>
                </a:cxn>
                <a:cxn ang="0">
                  <a:pos x="14" y="28"/>
                </a:cxn>
                <a:cxn ang="0">
                  <a:pos x="16" y="17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17" h="61">
                  <a:moveTo>
                    <a:pt x="17" y="5"/>
                  </a:moveTo>
                  <a:lnTo>
                    <a:pt x="17" y="5"/>
                  </a:lnTo>
                  <a:lnTo>
                    <a:pt x="17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18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1"/>
                  </a:lnTo>
                  <a:lnTo>
                    <a:pt x="11" y="60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1" y="40"/>
                  </a:lnTo>
                  <a:lnTo>
                    <a:pt x="14" y="28"/>
                  </a:lnTo>
                  <a:lnTo>
                    <a:pt x="16" y="17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chenying0907 848"/>
            <p:cNvSpPr>
              <a:spLocks/>
            </p:cNvSpPr>
            <p:nvPr/>
          </p:nvSpPr>
          <p:spPr bwMode="auto">
            <a:xfrm>
              <a:off x="4748213" y="3521076"/>
              <a:ext cx="3175" cy="301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5"/>
                </a:cxn>
                <a:cxn ang="0">
                  <a:pos x="5" y="76"/>
                </a:cxn>
                <a:cxn ang="0">
                  <a:pos x="9" y="75"/>
                </a:cxn>
                <a:cxn ang="0">
                  <a:pos x="11" y="73"/>
                </a:cxn>
                <a:cxn ang="0">
                  <a:pos x="12" y="7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76">
                  <a:moveTo>
                    <a:pt x="0" y="5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1" y="75"/>
                  </a:lnTo>
                  <a:lnTo>
                    <a:pt x="5" y="76"/>
                  </a:lnTo>
                  <a:lnTo>
                    <a:pt x="9" y="75"/>
                  </a:lnTo>
                  <a:lnTo>
                    <a:pt x="11" y="73"/>
                  </a:lnTo>
                  <a:lnTo>
                    <a:pt x="12" y="7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chenying0907 849"/>
            <p:cNvSpPr>
              <a:spLocks/>
            </p:cNvSpPr>
            <p:nvPr/>
          </p:nvSpPr>
          <p:spPr bwMode="auto">
            <a:xfrm>
              <a:off x="4762501" y="3519488"/>
              <a:ext cx="6350" cy="25400"/>
            </a:xfrm>
            <a:custGeom>
              <a:avLst/>
              <a:gdLst/>
              <a:ahLst/>
              <a:cxnLst>
                <a:cxn ang="0">
                  <a:pos x="14" y="53"/>
                </a:cxn>
                <a:cxn ang="0">
                  <a:pos x="14" y="53"/>
                </a:cxn>
                <a:cxn ang="0">
                  <a:pos x="13" y="47"/>
                </a:cxn>
                <a:cxn ang="0">
                  <a:pos x="12" y="41"/>
                </a:cxn>
                <a:cxn ang="0">
                  <a:pos x="11" y="2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1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3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5" y="58"/>
                </a:cxn>
                <a:cxn ang="0">
                  <a:pos x="5" y="58"/>
                </a:cxn>
                <a:cxn ang="0">
                  <a:pos x="7" y="60"/>
                </a:cxn>
                <a:cxn ang="0">
                  <a:pos x="8" y="62"/>
                </a:cxn>
                <a:cxn ang="0">
                  <a:pos x="11" y="62"/>
                </a:cxn>
                <a:cxn ang="0">
                  <a:pos x="12" y="60"/>
                </a:cxn>
                <a:cxn ang="0">
                  <a:pos x="14" y="58"/>
                </a:cxn>
                <a:cxn ang="0">
                  <a:pos x="16" y="55"/>
                </a:cxn>
                <a:cxn ang="0">
                  <a:pos x="14" y="53"/>
                </a:cxn>
                <a:cxn ang="0">
                  <a:pos x="14" y="53"/>
                </a:cxn>
              </a:cxnLst>
              <a:rect l="0" t="0" r="r" b="b"/>
              <a:pathLst>
                <a:path w="16" h="62">
                  <a:moveTo>
                    <a:pt x="14" y="53"/>
                  </a:moveTo>
                  <a:lnTo>
                    <a:pt x="14" y="53"/>
                  </a:lnTo>
                  <a:lnTo>
                    <a:pt x="13" y="47"/>
                  </a:lnTo>
                  <a:lnTo>
                    <a:pt x="12" y="41"/>
                  </a:lnTo>
                  <a:lnTo>
                    <a:pt x="11" y="2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3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11" y="62"/>
                  </a:lnTo>
                  <a:lnTo>
                    <a:pt x="12" y="60"/>
                  </a:lnTo>
                  <a:lnTo>
                    <a:pt x="14" y="58"/>
                  </a:lnTo>
                  <a:lnTo>
                    <a:pt x="16" y="55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chenying0907 850"/>
            <p:cNvSpPr>
              <a:spLocks/>
            </p:cNvSpPr>
            <p:nvPr/>
          </p:nvSpPr>
          <p:spPr bwMode="auto">
            <a:xfrm>
              <a:off x="4776788" y="3514726"/>
              <a:ext cx="6350" cy="22225"/>
            </a:xfrm>
            <a:custGeom>
              <a:avLst/>
              <a:gdLst/>
              <a:ahLst/>
              <a:cxnLst>
                <a:cxn ang="0">
                  <a:pos x="15" y="47"/>
                </a:cxn>
                <a:cxn ang="0">
                  <a:pos x="15" y="47"/>
                </a:cxn>
                <a:cxn ang="0">
                  <a:pos x="14" y="43"/>
                </a:cxn>
                <a:cxn ang="0">
                  <a:pos x="13" y="38"/>
                </a:cxn>
                <a:cxn ang="0">
                  <a:pos x="11" y="26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30"/>
                </a:cxn>
                <a:cxn ang="0">
                  <a:pos x="1" y="42"/>
                </a:cxn>
                <a:cxn ang="0">
                  <a:pos x="4" y="48"/>
                </a:cxn>
                <a:cxn ang="0">
                  <a:pos x="6" y="54"/>
                </a:cxn>
                <a:cxn ang="0">
                  <a:pos x="6" y="54"/>
                </a:cxn>
                <a:cxn ang="0">
                  <a:pos x="8" y="55"/>
                </a:cxn>
                <a:cxn ang="0">
                  <a:pos x="10" y="56"/>
                </a:cxn>
                <a:cxn ang="0">
                  <a:pos x="14" y="55"/>
                </a:cxn>
                <a:cxn ang="0">
                  <a:pos x="17" y="52"/>
                </a:cxn>
                <a:cxn ang="0">
                  <a:pos x="17" y="50"/>
                </a:cxn>
                <a:cxn ang="0">
                  <a:pos x="15" y="47"/>
                </a:cxn>
                <a:cxn ang="0">
                  <a:pos x="15" y="47"/>
                </a:cxn>
              </a:cxnLst>
              <a:rect l="0" t="0" r="r" b="b"/>
              <a:pathLst>
                <a:path w="17" h="56">
                  <a:moveTo>
                    <a:pt x="15" y="47"/>
                  </a:moveTo>
                  <a:lnTo>
                    <a:pt x="15" y="47"/>
                  </a:lnTo>
                  <a:lnTo>
                    <a:pt x="14" y="43"/>
                  </a:lnTo>
                  <a:lnTo>
                    <a:pt x="13" y="38"/>
                  </a:lnTo>
                  <a:lnTo>
                    <a:pt x="11" y="2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30"/>
                  </a:lnTo>
                  <a:lnTo>
                    <a:pt x="1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5"/>
                  </a:lnTo>
                  <a:lnTo>
                    <a:pt x="10" y="56"/>
                  </a:lnTo>
                  <a:lnTo>
                    <a:pt x="14" y="55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5" y="47"/>
                  </a:lnTo>
                  <a:lnTo>
                    <a:pt x="1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chenying0907 851"/>
            <p:cNvSpPr>
              <a:spLocks/>
            </p:cNvSpPr>
            <p:nvPr/>
          </p:nvSpPr>
          <p:spPr bwMode="auto">
            <a:xfrm>
              <a:off x="4498976" y="3473451"/>
              <a:ext cx="7938" cy="22225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4"/>
                </a:cxn>
                <a:cxn ang="0">
                  <a:pos x="5" y="15"/>
                </a:cxn>
                <a:cxn ang="0">
                  <a:pos x="1" y="27"/>
                </a:cxn>
                <a:cxn ang="0">
                  <a:pos x="0" y="40"/>
                </a:cxn>
                <a:cxn ang="0">
                  <a:pos x="0" y="47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2" y="55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12" y="53"/>
                </a:cxn>
                <a:cxn ang="0">
                  <a:pos x="13" y="52"/>
                </a:cxn>
                <a:cxn ang="0">
                  <a:pos x="12" y="49"/>
                </a:cxn>
                <a:cxn ang="0">
                  <a:pos x="12" y="49"/>
                </a:cxn>
                <a:cxn ang="0">
                  <a:pos x="12" y="44"/>
                </a:cxn>
                <a:cxn ang="0">
                  <a:pos x="12" y="39"/>
                </a:cxn>
                <a:cxn ang="0">
                  <a:pos x="13" y="2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5"/>
                </a:cxn>
                <a:cxn ang="0">
                  <a:pos x="19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</a:cxnLst>
              <a:rect l="0" t="0" r="r" b="b"/>
              <a:pathLst>
                <a:path w="19" h="56">
                  <a:moveTo>
                    <a:pt x="9" y="4"/>
                  </a:moveTo>
                  <a:lnTo>
                    <a:pt x="9" y="4"/>
                  </a:lnTo>
                  <a:lnTo>
                    <a:pt x="5" y="15"/>
                  </a:lnTo>
                  <a:lnTo>
                    <a:pt x="1" y="27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12" y="53"/>
                  </a:lnTo>
                  <a:lnTo>
                    <a:pt x="13" y="52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4"/>
                  </a:lnTo>
                  <a:lnTo>
                    <a:pt x="12" y="39"/>
                  </a:lnTo>
                  <a:lnTo>
                    <a:pt x="13" y="2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chenying0907 852"/>
            <p:cNvSpPr>
              <a:spLocks/>
            </p:cNvSpPr>
            <p:nvPr/>
          </p:nvSpPr>
          <p:spPr bwMode="auto">
            <a:xfrm>
              <a:off x="4521201" y="3486151"/>
              <a:ext cx="7938" cy="3810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48"/>
                </a:cxn>
                <a:cxn ang="0">
                  <a:pos x="1" y="61"/>
                </a:cxn>
                <a:cxn ang="0">
                  <a:pos x="0" y="75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4"/>
                </a:cxn>
                <a:cxn ang="0">
                  <a:pos x="5" y="95"/>
                </a:cxn>
                <a:cxn ang="0">
                  <a:pos x="9" y="94"/>
                </a:cxn>
                <a:cxn ang="0">
                  <a:pos x="10" y="91"/>
                </a:cxn>
                <a:cxn ang="0">
                  <a:pos x="10" y="89"/>
                </a:cxn>
                <a:cxn ang="0">
                  <a:pos x="10" y="89"/>
                </a:cxn>
                <a:cxn ang="0">
                  <a:pos x="13" y="66"/>
                </a:cxn>
                <a:cxn ang="0">
                  <a:pos x="14" y="45"/>
                </a:cxn>
                <a:cxn ang="0">
                  <a:pos x="14" y="45"/>
                </a:cxn>
                <a:cxn ang="0">
                  <a:pos x="14" y="35"/>
                </a:cxn>
                <a:cxn ang="0">
                  <a:pos x="13" y="26"/>
                </a:cxn>
                <a:cxn ang="0">
                  <a:pos x="14" y="17"/>
                </a:cxn>
                <a:cxn ang="0">
                  <a:pos x="16" y="13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95">
                  <a:moveTo>
                    <a:pt x="8" y="2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48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4"/>
                  </a:lnTo>
                  <a:lnTo>
                    <a:pt x="5" y="95"/>
                  </a:lnTo>
                  <a:lnTo>
                    <a:pt x="9" y="94"/>
                  </a:lnTo>
                  <a:lnTo>
                    <a:pt x="10" y="91"/>
                  </a:lnTo>
                  <a:lnTo>
                    <a:pt x="10" y="89"/>
                  </a:lnTo>
                  <a:lnTo>
                    <a:pt x="10" y="89"/>
                  </a:lnTo>
                  <a:lnTo>
                    <a:pt x="13" y="6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35"/>
                  </a:lnTo>
                  <a:lnTo>
                    <a:pt x="13" y="26"/>
                  </a:lnTo>
                  <a:lnTo>
                    <a:pt x="14" y="17"/>
                  </a:lnTo>
                  <a:lnTo>
                    <a:pt x="16" y="13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chenying0907 853"/>
            <p:cNvSpPr>
              <a:spLocks/>
            </p:cNvSpPr>
            <p:nvPr/>
          </p:nvSpPr>
          <p:spPr bwMode="auto">
            <a:xfrm>
              <a:off x="4540251" y="3524251"/>
              <a:ext cx="6350" cy="30163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3" y="38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5"/>
                </a:cxn>
                <a:cxn ang="0">
                  <a:pos x="7" y="76"/>
                </a:cxn>
                <a:cxn ang="0">
                  <a:pos x="11" y="75"/>
                </a:cxn>
                <a:cxn ang="0">
                  <a:pos x="12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38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6" h="76">
                  <a:moveTo>
                    <a:pt x="4" y="5"/>
                  </a:moveTo>
                  <a:lnTo>
                    <a:pt x="4" y="5"/>
                  </a:lnTo>
                  <a:lnTo>
                    <a:pt x="3" y="3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5"/>
                  </a:lnTo>
                  <a:lnTo>
                    <a:pt x="7" y="76"/>
                  </a:lnTo>
                  <a:lnTo>
                    <a:pt x="11" y="75"/>
                  </a:lnTo>
                  <a:lnTo>
                    <a:pt x="12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38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7" name="chenying0907 854"/>
            <p:cNvSpPr>
              <a:spLocks/>
            </p:cNvSpPr>
            <p:nvPr/>
          </p:nvSpPr>
          <p:spPr bwMode="auto">
            <a:xfrm>
              <a:off x="4629151" y="3451226"/>
              <a:ext cx="4763" cy="254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5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" h="65">
                  <a:moveTo>
                    <a:pt x="0" y="7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5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chenying0907 855"/>
            <p:cNvSpPr>
              <a:spLocks/>
            </p:cNvSpPr>
            <p:nvPr/>
          </p:nvSpPr>
          <p:spPr bwMode="auto">
            <a:xfrm>
              <a:off x="4657726" y="3457576"/>
              <a:ext cx="6350" cy="206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14"/>
                </a:cxn>
                <a:cxn ang="0">
                  <a:pos x="1" y="2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3" y="51"/>
                </a:cxn>
                <a:cxn ang="0">
                  <a:pos x="7" y="52"/>
                </a:cxn>
                <a:cxn ang="0">
                  <a:pos x="11" y="51"/>
                </a:cxn>
                <a:cxn ang="0">
                  <a:pos x="12" y="49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3" y="27"/>
                </a:cxn>
                <a:cxn ang="0">
                  <a:pos x="13" y="1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6" h="52">
                  <a:moveTo>
                    <a:pt x="4" y="4"/>
                  </a:moveTo>
                  <a:lnTo>
                    <a:pt x="4" y="4"/>
                  </a:lnTo>
                  <a:lnTo>
                    <a:pt x="3" y="14"/>
                  </a:lnTo>
                  <a:lnTo>
                    <a:pt x="1" y="2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7" y="52"/>
                  </a:lnTo>
                  <a:lnTo>
                    <a:pt x="11" y="51"/>
                  </a:lnTo>
                  <a:lnTo>
                    <a:pt x="12" y="4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3" y="27"/>
                  </a:lnTo>
                  <a:lnTo>
                    <a:pt x="13" y="1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chenying0907 856"/>
            <p:cNvSpPr>
              <a:spLocks/>
            </p:cNvSpPr>
            <p:nvPr/>
          </p:nvSpPr>
          <p:spPr bwMode="auto">
            <a:xfrm>
              <a:off x="4686301" y="3459163"/>
              <a:ext cx="4763" cy="28575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2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10" y="70"/>
                </a:cxn>
                <a:cxn ang="0">
                  <a:pos x="11" y="68"/>
                </a:cxn>
                <a:cxn ang="0">
                  <a:pos x="11" y="66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2" y="27"/>
                </a:cxn>
                <a:cxn ang="0">
                  <a:pos x="14" y="1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5" h="72">
                  <a:moveTo>
                    <a:pt x="4" y="5"/>
                  </a:moveTo>
                  <a:lnTo>
                    <a:pt x="4" y="5"/>
                  </a:lnTo>
                  <a:lnTo>
                    <a:pt x="2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0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27"/>
                  </a:lnTo>
                  <a:lnTo>
                    <a:pt x="14" y="1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chenying0907 857"/>
            <p:cNvSpPr>
              <a:spLocks/>
            </p:cNvSpPr>
            <p:nvPr/>
          </p:nvSpPr>
          <p:spPr bwMode="auto">
            <a:xfrm>
              <a:off x="4621213" y="3276601"/>
              <a:ext cx="4763" cy="2222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8"/>
                </a:cxn>
                <a:cxn ang="0">
                  <a:pos x="4" y="51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5" y="55"/>
                </a:cxn>
                <a:cxn ang="0">
                  <a:pos x="9" y="56"/>
                </a:cxn>
                <a:cxn ang="0">
                  <a:pos x="13" y="55"/>
                </a:cxn>
                <a:cxn ang="0">
                  <a:pos x="14" y="54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3" y="28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4" h="56">
                  <a:moveTo>
                    <a:pt x="10" y="5"/>
                  </a:move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8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9" y="56"/>
                  </a:lnTo>
                  <a:lnTo>
                    <a:pt x="13" y="55"/>
                  </a:lnTo>
                  <a:lnTo>
                    <a:pt x="14" y="54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3" y="28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chenying0907 858"/>
            <p:cNvSpPr>
              <a:spLocks/>
            </p:cNvSpPr>
            <p:nvPr/>
          </p:nvSpPr>
          <p:spPr bwMode="auto">
            <a:xfrm>
              <a:off x="4646613" y="3281363"/>
              <a:ext cx="7938" cy="1905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8" y="3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1" y="47"/>
                </a:cxn>
                <a:cxn ang="0">
                  <a:pos x="5" y="48"/>
                </a:cxn>
                <a:cxn ang="0">
                  <a:pos x="9" y="47"/>
                </a:cxn>
                <a:cxn ang="0">
                  <a:pos x="11" y="46"/>
                </a:cxn>
                <a:cxn ang="0">
                  <a:pos x="12" y="43"/>
                </a:cxn>
                <a:cxn ang="0">
                  <a:pos x="12" y="43"/>
                </a:cxn>
                <a:cxn ang="0">
                  <a:pos x="12" y="34"/>
                </a:cxn>
                <a:cxn ang="0">
                  <a:pos x="14" y="25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9" y="1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20" h="48">
                  <a:moveTo>
                    <a:pt x="8" y="3"/>
                  </a:moveTo>
                  <a:lnTo>
                    <a:pt x="8" y="3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5" y="48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2" y="34"/>
                  </a:lnTo>
                  <a:lnTo>
                    <a:pt x="14" y="2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chenying0907 859"/>
            <p:cNvSpPr>
              <a:spLocks/>
            </p:cNvSpPr>
            <p:nvPr/>
          </p:nvSpPr>
          <p:spPr bwMode="auto">
            <a:xfrm>
              <a:off x="4673601" y="3286126"/>
              <a:ext cx="6350" cy="222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3" y="29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5"/>
                </a:cxn>
                <a:cxn ang="0">
                  <a:pos x="7" y="58"/>
                </a:cxn>
                <a:cxn ang="0">
                  <a:pos x="11" y="55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4" y="2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7" y="2"/>
                </a:cxn>
                <a:cxn ang="0">
                  <a:pos x="5" y="4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6" h="58">
                  <a:moveTo>
                    <a:pt x="4" y="6"/>
                  </a:moveTo>
                  <a:lnTo>
                    <a:pt x="4" y="6"/>
                  </a:lnTo>
                  <a:lnTo>
                    <a:pt x="3" y="29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7" y="58"/>
                  </a:lnTo>
                  <a:lnTo>
                    <a:pt x="11" y="55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4" y="2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chenying0907 860"/>
            <p:cNvSpPr>
              <a:spLocks/>
            </p:cNvSpPr>
            <p:nvPr/>
          </p:nvSpPr>
          <p:spPr bwMode="auto">
            <a:xfrm>
              <a:off x="4757738" y="3371851"/>
              <a:ext cx="4763" cy="26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65"/>
                </a:cxn>
                <a:cxn ang="0">
                  <a:pos x="3" y="66"/>
                </a:cxn>
                <a:cxn ang="0">
                  <a:pos x="7" y="68"/>
                </a:cxn>
                <a:cxn ang="0">
                  <a:pos x="11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8">
                  <a:moveTo>
                    <a:pt x="0" y="5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2" y="65"/>
                  </a:lnTo>
                  <a:lnTo>
                    <a:pt x="3" y="66"/>
                  </a:lnTo>
                  <a:lnTo>
                    <a:pt x="7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chenying0907 861"/>
            <p:cNvSpPr>
              <a:spLocks/>
            </p:cNvSpPr>
            <p:nvPr/>
          </p:nvSpPr>
          <p:spPr bwMode="auto">
            <a:xfrm>
              <a:off x="4781551" y="3379788"/>
              <a:ext cx="7938" cy="1428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4" y="14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4"/>
                </a:cxn>
                <a:cxn ang="0">
                  <a:pos x="5" y="35"/>
                </a:cxn>
                <a:cxn ang="0">
                  <a:pos x="8" y="35"/>
                </a:cxn>
                <a:cxn ang="0">
                  <a:pos x="9" y="34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4" y="2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35">
                  <a:moveTo>
                    <a:pt x="8" y="4"/>
                  </a:moveTo>
                  <a:lnTo>
                    <a:pt x="8" y="4"/>
                  </a:lnTo>
                  <a:lnTo>
                    <a:pt x="4" y="14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4"/>
                  </a:lnTo>
                  <a:lnTo>
                    <a:pt x="5" y="35"/>
                  </a:lnTo>
                  <a:lnTo>
                    <a:pt x="8" y="35"/>
                  </a:lnTo>
                  <a:lnTo>
                    <a:pt x="9" y="34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chenying0907 862"/>
            <p:cNvSpPr>
              <a:spLocks/>
            </p:cNvSpPr>
            <p:nvPr/>
          </p:nvSpPr>
          <p:spPr bwMode="auto">
            <a:xfrm>
              <a:off x="4351338" y="3216276"/>
              <a:ext cx="368300" cy="204788"/>
            </a:xfrm>
            <a:custGeom>
              <a:avLst/>
              <a:gdLst/>
              <a:ahLst/>
              <a:cxnLst>
                <a:cxn ang="0">
                  <a:pos x="865" y="427"/>
                </a:cxn>
                <a:cxn ang="0">
                  <a:pos x="804" y="438"/>
                </a:cxn>
                <a:cxn ang="0">
                  <a:pos x="707" y="431"/>
                </a:cxn>
                <a:cxn ang="0">
                  <a:pos x="576" y="403"/>
                </a:cxn>
                <a:cxn ang="0">
                  <a:pos x="508" y="378"/>
                </a:cxn>
                <a:cxn ang="0">
                  <a:pos x="437" y="336"/>
                </a:cxn>
                <a:cxn ang="0">
                  <a:pos x="418" y="323"/>
                </a:cxn>
                <a:cxn ang="0">
                  <a:pos x="407" y="319"/>
                </a:cxn>
                <a:cxn ang="0">
                  <a:pos x="384" y="329"/>
                </a:cxn>
                <a:cxn ang="0">
                  <a:pos x="365" y="348"/>
                </a:cxn>
                <a:cxn ang="0">
                  <a:pos x="343" y="377"/>
                </a:cxn>
                <a:cxn ang="0">
                  <a:pos x="274" y="431"/>
                </a:cxn>
                <a:cxn ang="0">
                  <a:pos x="228" y="457"/>
                </a:cxn>
                <a:cxn ang="0">
                  <a:pos x="159" y="470"/>
                </a:cxn>
                <a:cxn ang="0">
                  <a:pos x="96" y="451"/>
                </a:cxn>
                <a:cxn ang="0">
                  <a:pos x="53" y="400"/>
                </a:cxn>
                <a:cxn ang="0">
                  <a:pos x="45" y="355"/>
                </a:cxn>
                <a:cxn ang="0">
                  <a:pos x="63" y="308"/>
                </a:cxn>
                <a:cxn ang="0">
                  <a:pos x="121" y="250"/>
                </a:cxn>
                <a:cxn ang="0">
                  <a:pos x="185" y="198"/>
                </a:cxn>
                <a:cxn ang="0">
                  <a:pos x="255" y="140"/>
                </a:cxn>
                <a:cxn ang="0">
                  <a:pos x="334" y="76"/>
                </a:cxn>
                <a:cxn ang="0">
                  <a:pos x="393" y="58"/>
                </a:cxn>
                <a:cxn ang="0">
                  <a:pos x="541" y="55"/>
                </a:cxn>
                <a:cxn ang="0">
                  <a:pos x="648" y="54"/>
                </a:cxn>
                <a:cxn ang="0">
                  <a:pos x="773" y="49"/>
                </a:cxn>
                <a:cxn ang="0">
                  <a:pos x="811" y="59"/>
                </a:cxn>
                <a:cxn ang="0">
                  <a:pos x="838" y="49"/>
                </a:cxn>
                <a:cxn ang="0">
                  <a:pos x="839" y="25"/>
                </a:cxn>
                <a:cxn ang="0">
                  <a:pos x="824" y="9"/>
                </a:cxn>
                <a:cxn ang="0">
                  <a:pos x="784" y="3"/>
                </a:cxn>
                <a:cxn ang="0">
                  <a:pos x="610" y="8"/>
                </a:cxn>
                <a:cxn ang="0">
                  <a:pos x="512" y="11"/>
                </a:cxn>
                <a:cxn ang="0">
                  <a:pos x="384" y="12"/>
                </a:cxn>
                <a:cxn ang="0">
                  <a:pos x="323" y="29"/>
                </a:cxn>
                <a:cxn ang="0">
                  <a:pos x="267" y="67"/>
                </a:cxn>
                <a:cxn ang="0">
                  <a:pos x="68" y="236"/>
                </a:cxn>
                <a:cxn ang="0">
                  <a:pos x="24" y="285"/>
                </a:cxn>
                <a:cxn ang="0">
                  <a:pos x="6" y="330"/>
                </a:cxn>
                <a:cxn ang="0">
                  <a:pos x="2" y="378"/>
                </a:cxn>
                <a:cxn ang="0">
                  <a:pos x="11" y="419"/>
                </a:cxn>
                <a:cxn ang="0">
                  <a:pos x="33" y="461"/>
                </a:cxn>
                <a:cxn ang="0">
                  <a:pos x="68" y="493"/>
                </a:cxn>
                <a:cxn ang="0">
                  <a:pos x="112" y="513"/>
                </a:cxn>
                <a:cxn ang="0">
                  <a:pos x="159" y="516"/>
                </a:cxn>
                <a:cxn ang="0">
                  <a:pos x="238" y="499"/>
                </a:cxn>
                <a:cxn ang="0">
                  <a:pos x="284" y="479"/>
                </a:cxn>
                <a:cxn ang="0">
                  <a:pos x="363" y="419"/>
                </a:cxn>
                <a:cxn ang="0">
                  <a:pos x="395" y="389"/>
                </a:cxn>
                <a:cxn ang="0">
                  <a:pos x="405" y="373"/>
                </a:cxn>
                <a:cxn ang="0">
                  <a:pos x="435" y="385"/>
                </a:cxn>
                <a:cxn ang="0">
                  <a:pos x="508" y="429"/>
                </a:cxn>
                <a:cxn ang="0">
                  <a:pos x="588" y="451"/>
                </a:cxn>
                <a:cxn ang="0">
                  <a:pos x="696" y="476"/>
                </a:cxn>
                <a:cxn ang="0">
                  <a:pos x="811" y="484"/>
                </a:cxn>
                <a:cxn ang="0">
                  <a:pos x="874" y="472"/>
                </a:cxn>
                <a:cxn ang="0">
                  <a:pos x="916" y="453"/>
                </a:cxn>
                <a:cxn ang="0">
                  <a:pos x="925" y="437"/>
                </a:cxn>
                <a:cxn ang="0">
                  <a:pos x="917" y="414"/>
                </a:cxn>
                <a:cxn ang="0">
                  <a:pos x="902" y="410"/>
                </a:cxn>
              </a:cxnLst>
              <a:rect l="0" t="0" r="r" b="b"/>
              <a:pathLst>
                <a:path w="926" h="517">
                  <a:moveTo>
                    <a:pt x="892" y="412"/>
                  </a:moveTo>
                  <a:lnTo>
                    <a:pt x="892" y="412"/>
                  </a:lnTo>
                  <a:lnTo>
                    <a:pt x="879" y="420"/>
                  </a:lnTo>
                  <a:lnTo>
                    <a:pt x="865" y="427"/>
                  </a:lnTo>
                  <a:lnTo>
                    <a:pt x="849" y="432"/>
                  </a:lnTo>
                  <a:lnTo>
                    <a:pt x="835" y="436"/>
                  </a:lnTo>
                  <a:lnTo>
                    <a:pt x="819" y="437"/>
                  </a:lnTo>
                  <a:lnTo>
                    <a:pt x="804" y="438"/>
                  </a:lnTo>
                  <a:lnTo>
                    <a:pt x="788" y="438"/>
                  </a:lnTo>
                  <a:lnTo>
                    <a:pt x="771" y="438"/>
                  </a:lnTo>
                  <a:lnTo>
                    <a:pt x="739" y="436"/>
                  </a:lnTo>
                  <a:lnTo>
                    <a:pt x="707" y="431"/>
                  </a:lnTo>
                  <a:lnTo>
                    <a:pt x="647" y="419"/>
                  </a:lnTo>
                  <a:lnTo>
                    <a:pt x="647" y="419"/>
                  </a:lnTo>
                  <a:lnTo>
                    <a:pt x="611" y="412"/>
                  </a:lnTo>
                  <a:lnTo>
                    <a:pt x="576" y="403"/>
                  </a:lnTo>
                  <a:lnTo>
                    <a:pt x="542" y="393"/>
                  </a:lnTo>
                  <a:lnTo>
                    <a:pt x="525" y="386"/>
                  </a:lnTo>
                  <a:lnTo>
                    <a:pt x="508" y="378"/>
                  </a:lnTo>
                  <a:lnTo>
                    <a:pt x="508" y="378"/>
                  </a:lnTo>
                  <a:lnTo>
                    <a:pt x="488" y="368"/>
                  </a:lnTo>
                  <a:lnTo>
                    <a:pt x="467" y="355"/>
                  </a:lnTo>
                  <a:lnTo>
                    <a:pt x="448" y="342"/>
                  </a:lnTo>
                  <a:lnTo>
                    <a:pt x="437" y="336"/>
                  </a:lnTo>
                  <a:lnTo>
                    <a:pt x="427" y="331"/>
                  </a:lnTo>
                  <a:lnTo>
                    <a:pt x="427" y="331"/>
                  </a:lnTo>
                  <a:lnTo>
                    <a:pt x="423" y="327"/>
                  </a:lnTo>
                  <a:lnTo>
                    <a:pt x="418" y="323"/>
                  </a:lnTo>
                  <a:lnTo>
                    <a:pt x="418" y="323"/>
                  </a:lnTo>
                  <a:lnTo>
                    <a:pt x="412" y="321"/>
                  </a:lnTo>
                  <a:lnTo>
                    <a:pt x="407" y="319"/>
                  </a:lnTo>
                  <a:lnTo>
                    <a:pt x="407" y="319"/>
                  </a:lnTo>
                  <a:lnTo>
                    <a:pt x="399" y="318"/>
                  </a:lnTo>
                  <a:lnTo>
                    <a:pt x="393" y="321"/>
                  </a:lnTo>
                  <a:lnTo>
                    <a:pt x="388" y="323"/>
                  </a:lnTo>
                  <a:lnTo>
                    <a:pt x="384" y="329"/>
                  </a:lnTo>
                  <a:lnTo>
                    <a:pt x="384" y="329"/>
                  </a:lnTo>
                  <a:lnTo>
                    <a:pt x="376" y="334"/>
                  </a:lnTo>
                  <a:lnTo>
                    <a:pt x="371" y="340"/>
                  </a:lnTo>
                  <a:lnTo>
                    <a:pt x="365" y="348"/>
                  </a:lnTo>
                  <a:lnTo>
                    <a:pt x="360" y="356"/>
                  </a:lnTo>
                  <a:lnTo>
                    <a:pt x="360" y="356"/>
                  </a:lnTo>
                  <a:lnTo>
                    <a:pt x="354" y="366"/>
                  </a:lnTo>
                  <a:lnTo>
                    <a:pt x="343" y="377"/>
                  </a:lnTo>
                  <a:lnTo>
                    <a:pt x="333" y="387"/>
                  </a:lnTo>
                  <a:lnTo>
                    <a:pt x="321" y="397"/>
                  </a:lnTo>
                  <a:lnTo>
                    <a:pt x="296" y="415"/>
                  </a:lnTo>
                  <a:lnTo>
                    <a:pt x="274" y="431"/>
                  </a:lnTo>
                  <a:lnTo>
                    <a:pt x="274" y="431"/>
                  </a:lnTo>
                  <a:lnTo>
                    <a:pt x="259" y="441"/>
                  </a:lnTo>
                  <a:lnTo>
                    <a:pt x="244" y="450"/>
                  </a:lnTo>
                  <a:lnTo>
                    <a:pt x="228" y="457"/>
                  </a:lnTo>
                  <a:lnTo>
                    <a:pt x="211" y="463"/>
                  </a:lnTo>
                  <a:lnTo>
                    <a:pt x="193" y="467"/>
                  </a:lnTo>
                  <a:lnTo>
                    <a:pt x="176" y="468"/>
                  </a:lnTo>
                  <a:lnTo>
                    <a:pt x="159" y="470"/>
                  </a:lnTo>
                  <a:lnTo>
                    <a:pt x="142" y="467"/>
                  </a:lnTo>
                  <a:lnTo>
                    <a:pt x="126" y="465"/>
                  </a:lnTo>
                  <a:lnTo>
                    <a:pt x="110" y="459"/>
                  </a:lnTo>
                  <a:lnTo>
                    <a:pt x="96" y="451"/>
                  </a:lnTo>
                  <a:lnTo>
                    <a:pt x="83" y="442"/>
                  </a:lnTo>
                  <a:lnTo>
                    <a:pt x="71" y="431"/>
                  </a:lnTo>
                  <a:lnTo>
                    <a:pt x="61" y="416"/>
                  </a:lnTo>
                  <a:lnTo>
                    <a:pt x="53" y="400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45" y="368"/>
                  </a:lnTo>
                  <a:lnTo>
                    <a:pt x="45" y="355"/>
                  </a:lnTo>
                  <a:lnTo>
                    <a:pt x="47" y="342"/>
                  </a:lnTo>
                  <a:lnTo>
                    <a:pt x="51" y="330"/>
                  </a:lnTo>
                  <a:lnTo>
                    <a:pt x="57" y="318"/>
                  </a:lnTo>
                  <a:lnTo>
                    <a:pt x="63" y="308"/>
                  </a:lnTo>
                  <a:lnTo>
                    <a:pt x="71" y="297"/>
                  </a:lnTo>
                  <a:lnTo>
                    <a:pt x="80" y="287"/>
                  </a:lnTo>
                  <a:lnTo>
                    <a:pt x="100" y="268"/>
                  </a:lnTo>
                  <a:lnTo>
                    <a:pt x="121" y="250"/>
                  </a:lnTo>
                  <a:lnTo>
                    <a:pt x="143" y="233"/>
                  </a:lnTo>
                  <a:lnTo>
                    <a:pt x="161" y="217"/>
                  </a:lnTo>
                  <a:lnTo>
                    <a:pt x="161" y="217"/>
                  </a:lnTo>
                  <a:lnTo>
                    <a:pt x="185" y="198"/>
                  </a:lnTo>
                  <a:lnTo>
                    <a:pt x="208" y="179"/>
                  </a:lnTo>
                  <a:lnTo>
                    <a:pt x="233" y="160"/>
                  </a:lnTo>
                  <a:lnTo>
                    <a:pt x="255" y="140"/>
                  </a:lnTo>
                  <a:lnTo>
                    <a:pt x="255" y="140"/>
                  </a:lnTo>
                  <a:lnTo>
                    <a:pt x="280" y="117"/>
                  </a:lnTo>
                  <a:lnTo>
                    <a:pt x="306" y="96"/>
                  </a:lnTo>
                  <a:lnTo>
                    <a:pt x="320" y="85"/>
                  </a:lnTo>
                  <a:lnTo>
                    <a:pt x="334" y="76"/>
                  </a:lnTo>
                  <a:lnTo>
                    <a:pt x="348" y="70"/>
                  </a:lnTo>
                  <a:lnTo>
                    <a:pt x="365" y="64"/>
                  </a:lnTo>
                  <a:lnTo>
                    <a:pt x="365" y="64"/>
                  </a:lnTo>
                  <a:lnTo>
                    <a:pt x="393" y="58"/>
                  </a:lnTo>
                  <a:lnTo>
                    <a:pt x="422" y="54"/>
                  </a:lnTo>
                  <a:lnTo>
                    <a:pt x="452" y="53"/>
                  </a:lnTo>
                  <a:lnTo>
                    <a:pt x="480" y="54"/>
                  </a:lnTo>
                  <a:lnTo>
                    <a:pt x="541" y="55"/>
                  </a:lnTo>
                  <a:lnTo>
                    <a:pt x="569" y="56"/>
                  </a:lnTo>
                  <a:lnTo>
                    <a:pt x="598" y="56"/>
                  </a:lnTo>
                  <a:lnTo>
                    <a:pt x="598" y="56"/>
                  </a:lnTo>
                  <a:lnTo>
                    <a:pt x="648" y="54"/>
                  </a:lnTo>
                  <a:lnTo>
                    <a:pt x="698" y="50"/>
                  </a:lnTo>
                  <a:lnTo>
                    <a:pt x="724" y="47"/>
                  </a:lnTo>
                  <a:lnTo>
                    <a:pt x="749" y="47"/>
                  </a:lnTo>
                  <a:lnTo>
                    <a:pt x="773" y="49"/>
                  </a:lnTo>
                  <a:lnTo>
                    <a:pt x="798" y="50"/>
                  </a:lnTo>
                  <a:lnTo>
                    <a:pt x="798" y="50"/>
                  </a:lnTo>
                  <a:lnTo>
                    <a:pt x="804" y="55"/>
                  </a:lnTo>
                  <a:lnTo>
                    <a:pt x="811" y="59"/>
                  </a:lnTo>
                  <a:lnTo>
                    <a:pt x="818" y="59"/>
                  </a:lnTo>
                  <a:lnTo>
                    <a:pt x="826" y="58"/>
                  </a:lnTo>
                  <a:lnTo>
                    <a:pt x="832" y="54"/>
                  </a:lnTo>
                  <a:lnTo>
                    <a:pt x="838" y="49"/>
                  </a:lnTo>
                  <a:lnTo>
                    <a:pt x="840" y="42"/>
                  </a:lnTo>
                  <a:lnTo>
                    <a:pt x="840" y="38"/>
                  </a:lnTo>
                  <a:lnTo>
                    <a:pt x="840" y="33"/>
                  </a:lnTo>
                  <a:lnTo>
                    <a:pt x="839" y="25"/>
                  </a:lnTo>
                  <a:lnTo>
                    <a:pt x="839" y="25"/>
                  </a:lnTo>
                  <a:lnTo>
                    <a:pt x="836" y="19"/>
                  </a:lnTo>
                  <a:lnTo>
                    <a:pt x="831" y="13"/>
                  </a:lnTo>
                  <a:lnTo>
                    <a:pt x="824" y="9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01" y="4"/>
                  </a:lnTo>
                  <a:lnTo>
                    <a:pt x="784" y="3"/>
                  </a:lnTo>
                  <a:lnTo>
                    <a:pt x="750" y="0"/>
                  </a:lnTo>
                  <a:lnTo>
                    <a:pt x="716" y="2"/>
                  </a:lnTo>
                  <a:lnTo>
                    <a:pt x="681" y="3"/>
                  </a:lnTo>
                  <a:lnTo>
                    <a:pt x="610" y="8"/>
                  </a:lnTo>
                  <a:lnTo>
                    <a:pt x="575" y="11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12" y="11"/>
                  </a:lnTo>
                  <a:lnTo>
                    <a:pt x="480" y="11"/>
                  </a:lnTo>
                  <a:lnTo>
                    <a:pt x="448" y="9"/>
                  </a:lnTo>
                  <a:lnTo>
                    <a:pt x="415" y="9"/>
                  </a:lnTo>
                  <a:lnTo>
                    <a:pt x="384" y="12"/>
                  </a:lnTo>
                  <a:lnTo>
                    <a:pt x="368" y="15"/>
                  </a:lnTo>
                  <a:lnTo>
                    <a:pt x="352" y="19"/>
                  </a:lnTo>
                  <a:lnTo>
                    <a:pt x="338" y="24"/>
                  </a:lnTo>
                  <a:lnTo>
                    <a:pt x="323" y="29"/>
                  </a:lnTo>
                  <a:lnTo>
                    <a:pt x="309" y="37"/>
                  </a:lnTo>
                  <a:lnTo>
                    <a:pt x="296" y="45"/>
                  </a:lnTo>
                  <a:lnTo>
                    <a:pt x="296" y="45"/>
                  </a:lnTo>
                  <a:lnTo>
                    <a:pt x="267" y="67"/>
                  </a:lnTo>
                  <a:lnTo>
                    <a:pt x="238" y="90"/>
                  </a:lnTo>
                  <a:lnTo>
                    <a:pt x="181" y="139"/>
                  </a:lnTo>
                  <a:lnTo>
                    <a:pt x="68" y="236"/>
                  </a:lnTo>
                  <a:lnTo>
                    <a:pt x="68" y="236"/>
                  </a:lnTo>
                  <a:lnTo>
                    <a:pt x="47" y="255"/>
                  </a:lnTo>
                  <a:lnTo>
                    <a:pt x="40" y="266"/>
                  </a:lnTo>
                  <a:lnTo>
                    <a:pt x="32" y="275"/>
                  </a:lnTo>
                  <a:lnTo>
                    <a:pt x="24" y="285"/>
                  </a:lnTo>
                  <a:lnTo>
                    <a:pt x="17" y="296"/>
                  </a:lnTo>
                  <a:lnTo>
                    <a:pt x="12" y="308"/>
                  </a:lnTo>
                  <a:lnTo>
                    <a:pt x="8" y="318"/>
                  </a:lnTo>
                  <a:lnTo>
                    <a:pt x="6" y="330"/>
                  </a:lnTo>
                  <a:lnTo>
                    <a:pt x="3" y="342"/>
                  </a:lnTo>
                  <a:lnTo>
                    <a:pt x="2" y="353"/>
                  </a:lnTo>
                  <a:lnTo>
                    <a:pt x="0" y="366"/>
                  </a:lnTo>
                  <a:lnTo>
                    <a:pt x="2" y="378"/>
                  </a:lnTo>
                  <a:lnTo>
                    <a:pt x="3" y="391"/>
                  </a:lnTo>
                  <a:lnTo>
                    <a:pt x="7" y="406"/>
                  </a:lnTo>
                  <a:lnTo>
                    <a:pt x="11" y="419"/>
                  </a:lnTo>
                  <a:lnTo>
                    <a:pt x="11" y="419"/>
                  </a:lnTo>
                  <a:lnTo>
                    <a:pt x="15" y="431"/>
                  </a:lnTo>
                  <a:lnTo>
                    <a:pt x="20" y="441"/>
                  </a:lnTo>
                  <a:lnTo>
                    <a:pt x="27" y="450"/>
                  </a:lnTo>
                  <a:lnTo>
                    <a:pt x="33" y="461"/>
                  </a:lnTo>
                  <a:lnTo>
                    <a:pt x="41" y="470"/>
                  </a:lnTo>
                  <a:lnTo>
                    <a:pt x="49" y="478"/>
                  </a:lnTo>
                  <a:lnTo>
                    <a:pt x="58" y="485"/>
                  </a:lnTo>
                  <a:lnTo>
                    <a:pt x="68" y="493"/>
                  </a:lnTo>
                  <a:lnTo>
                    <a:pt x="79" y="499"/>
                  </a:lnTo>
                  <a:lnTo>
                    <a:pt x="89" y="505"/>
                  </a:lnTo>
                  <a:lnTo>
                    <a:pt x="100" y="509"/>
                  </a:lnTo>
                  <a:lnTo>
                    <a:pt x="112" y="513"/>
                  </a:lnTo>
                  <a:lnTo>
                    <a:pt x="123" y="516"/>
                  </a:lnTo>
                  <a:lnTo>
                    <a:pt x="135" y="517"/>
                  </a:lnTo>
                  <a:lnTo>
                    <a:pt x="147" y="517"/>
                  </a:lnTo>
                  <a:lnTo>
                    <a:pt x="159" y="516"/>
                  </a:lnTo>
                  <a:lnTo>
                    <a:pt x="159" y="516"/>
                  </a:lnTo>
                  <a:lnTo>
                    <a:pt x="191" y="510"/>
                  </a:lnTo>
                  <a:lnTo>
                    <a:pt x="223" y="502"/>
                  </a:lnTo>
                  <a:lnTo>
                    <a:pt x="238" y="499"/>
                  </a:lnTo>
                  <a:lnTo>
                    <a:pt x="254" y="493"/>
                  </a:lnTo>
                  <a:lnTo>
                    <a:pt x="269" y="487"/>
                  </a:lnTo>
                  <a:lnTo>
                    <a:pt x="284" y="479"/>
                  </a:lnTo>
                  <a:lnTo>
                    <a:pt x="284" y="479"/>
                  </a:lnTo>
                  <a:lnTo>
                    <a:pt x="297" y="471"/>
                  </a:lnTo>
                  <a:lnTo>
                    <a:pt x="312" y="461"/>
                  </a:lnTo>
                  <a:lnTo>
                    <a:pt x="337" y="440"/>
                  </a:lnTo>
                  <a:lnTo>
                    <a:pt x="363" y="419"/>
                  </a:lnTo>
                  <a:lnTo>
                    <a:pt x="388" y="398"/>
                  </a:lnTo>
                  <a:lnTo>
                    <a:pt x="388" y="398"/>
                  </a:lnTo>
                  <a:lnTo>
                    <a:pt x="393" y="393"/>
                  </a:lnTo>
                  <a:lnTo>
                    <a:pt x="395" y="389"/>
                  </a:lnTo>
                  <a:lnTo>
                    <a:pt x="399" y="381"/>
                  </a:lnTo>
                  <a:lnTo>
                    <a:pt x="401" y="378"/>
                  </a:lnTo>
                  <a:lnTo>
                    <a:pt x="402" y="376"/>
                  </a:lnTo>
                  <a:lnTo>
                    <a:pt x="405" y="373"/>
                  </a:lnTo>
                  <a:lnTo>
                    <a:pt x="408" y="373"/>
                  </a:lnTo>
                  <a:lnTo>
                    <a:pt x="408" y="373"/>
                  </a:lnTo>
                  <a:lnTo>
                    <a:pt x="422" y="378"/>
                  </a:lnTo>
                  <a:lnTo>
                    <a:pt x="435" y="385"/>
                  </a:lnTo>
                  <a:lnTo>
                    <a:pt x="458" y="400"/>
                  </a:lnTo>
                  <a:lnTo>
                    <a:pt x="483" y="416"/>
                  </a:lnTo>
                  <a:lnTo>
                    <a:pt x="496" y="423"/>
                  </a:lnTo>
                  <a:lnTo>
                    <a:pt x="508" y="429"/>
                  </a:lnTo>
                  <a:lnTo>
                    <a:pt x="508" y="429"/>
                  </a:lnTo>
                  <a:lnTo>
                    <a:pt x="528" y="436"/>
                  </a:lnTo>
                  <a:lnTo>
                    <a:pt x="547" y="442"/>
                  </a:lnTo>
                  <a:lnTo>
                    <a:pt x="588" y="451"/>
                  </a:lnTo>
                  <a:lnTo>
                    <a:pt x="627" y="461"/>
                  </a:lnTo>
                  <a:lnTo>
                    <a:pt x="667" y="470"/>
                  </a:lnTo>
                  <a:lnTo>
                    <a:pt x="667" y="470"/>
                  </a:lnTo>
                  <a:lnTo>
                    <a:pt x="696" y="476"/>
                  </a:lnTo>
                  <a:lnTo>
                    <a:pt x="728" y="482"/>
                  </a:lnTo>
                  <a:lnTo>
                    <a:pt x="760" y="484"/>
                  </a:lnTo>
                  <a:lnTo>
                    <a:pt x="794" y="485"/>
                  </a:lnTo>
                  <a:lnTo>
                    <a:pt x="811" y="484"/>
                  </a:lnTo>
                  <a:lnTo>
                    <a:pt x="827" y="483"/>
                  </a:lnTo>
                  <a:lnTo>
                    <a:pt x="843" y="480"/>
                  </a:lnTo>
                  <a:lnTo>
                    <a:pt x="858" y="476"/>
                  </a:lnTo>
                  <a:lnTo>
                    <a:pt x="874" y="472"/>
                  </a:lnTo>
                  <a:lnTo>
                    <a:pt x="889" y="466"/>
                  </a:lnTo>
                  <a:lnTo>
                    <a:pt x="903" y="459"/>
                  </a:lnTo>
                  <a:lnTo>
                    <a:pt x="916" y="453"/>
                  </a:lnTo>
                  <a:lnTo>
                    <a:pt x="916" y="453"/>
                  </a:lnTo>
                  <a:lnTo>
                    <a:pt x="920" y="449"/>
                  </a:lnTo>
                  <a:lnTo>
                    <a:pt x="923" y="445"/>
                  </a:lnTo>
                  <a:lnTo>
                    <a:pt x="924" y="441"/>
                  </a:lnTo>
                  <a:lnTo>
                    <a:pt x="925" y="437"/>
                  </a:lnTo>
                  <a:lnTo>
                    <a:pt x="926" y="432"/>
                  </a:lnTo>
                  <a:lnTo>
                    <a:pt x="925" y="428"/>
                  </a:lnTo>
                  <a:lnTo>
                    <a:pt x="923" y="420"/>
                  </a:lnTo>
                  <a:lnTo>
                    <a:pt x="917" y="414"/>
                  </a:lnTo>
                  <a:lnTo>
                    <a:pt x="913" y="411"/>
                  </a:lnTo>
                  <a:lnTo>
                    <a:pt x="909" y="410"/>
                  </a:lnTo>
                  <a:lnTo>
                    <a:pt x="906" y="408"/>
                  </a:lnTo>
                  <a:lnTo>
                    <a:pt x="902" y="410"/>
                  </a:lnTo>
                  <a:lnTo>
                    <a:pt x="896" y="410"/>
                  </a:lnTo>
                  <a:lnTo>
                    <a:pt x="892" y="412"/>
                  </a:lnTo>
                  <a:lnTo>
                    <a:pt x="892" y="4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chenying0907 863"/>
            <p:cNvSpPr>
              <a:spLocks noEditPoints="1"/>
            </p:cNvSpPr>
            <p:nvPr/>
          </p:nvSpPr>
          <p:spPr bwMode="auto">
            <a:xfrm>
              <a:off x="4281488" y="3422651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4" y="213"/>
                </a:cxn>
                <a:cxn ang="0">
                  <a:pos x="293" y="175"/>
                </a:cxn>
                <a:cxn ang="0">
                  <a:pos x="287" y="140"/>
                </a:cxn>
                <a:cxn ang="0">
                  <a:pos x="266" y="93"/>
                </a:cxn>
                <a:cxn ang="0">
                  <a:pos x="233" y="51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89" y="9"/>
                </a:cxn>
                <a:cxn ang="0">
                  <a:pos x="55" y="38"/>
                </a:cxn>
                <a:cxn ang="0">
                  <a:pos x="31" y="61"/>
                </a:cxn>
                <a:cxn ang="0">
                  <a:pos x="23" y="70"/>
                </a:cxn>
                <a:cxn ang="0">
                  <a:pos x="16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59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1"/>
                </a:cxn>
                <a:cxn ang="0">
                  <a:pos x="146" y="306"/>
                </a:cxn>
                <a:cxn ang="0">
                  <a:pos x="176" y="306"/>
                </a:cxn>
                <a:cxn ang="0">
                  <a:pos x="210" y="290"/>
                </a:cxn>
                <a:cxn ang="0">
                  <a:pos x="241" y="261"/>
                </a:cxn>
                <a:cxn ang="0">
                  <a:pos x="189" y="250"/>
                </a:cxn>
                <a:cxn ang="0">
                  <a:pos x="161" y="261"/>
                </a:cxn>
                <a:cxn ang="0">
                  <a:pos x="135" y="257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49" y="157"/>
                </a:cxn>
                <a:cxn ang="0">
                  <a:pos x="49" y="121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6" y="48"/>
                </a:cxn>
                <a:cxn ang="0">
                  <a:pos x="129" y="46"/>
                </a:cxn>
                <a:cxn ang="0">
                  <a:pos x="154" y="49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7"/>
                </a:cxn>
                <a:cxn ang="0">
                  <a:pos x="248" y="170"/>
                </a:cxn>
                <a:cxn ang="0">
                  <a:pos x="246" y="187"/>
                </a:cxn>
                <a:cxn ang="0">
                  <a:pos x="228" y="214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1"/>
                  </a:moveTo>
                  <a:lnTo>
                    <a:pt x="241" y="261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3"/>
                  </a:lnTo>
                  <a:lnTo>
                    <a:pt x="284" y="213"/>
                  </a:lnTo>
                  <a:lnTo>
                    <a:pt x="290" y="201"/>
                  </a:lnTo>
                  <a:lnTo>
                    <a:pt x="293" y="189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7"/>
                  </a:lnTo>
                  <a:lnTo>
                    <a:pt x="287" y="140"/>
                  </a:lnTo>
                  <a:lnTo>
                    <a:pt x="282" y="124"/>
                  </a:lnTo>
                  <a:lnTo>
                    <a:pt x="274" y="108"/>
                  </a:lnTo>
                  <a:lnTo>
                    <a:pt x="266" y="93"/>
                  </a:lnTo>
                  <a:lnTo>
                    <a:pt x="256" y="78"/>
                  </a:lnTo>
                  <a:lnTo>
                    <a:pt x="245" y="64"/>
                  </a:lnTo>
                  <a:lnTo>
                    <a:pt x="233" y="51"/>
                  </a:lnTo>
                  <a:lnTo>
                    <a:pt x="233" y="51"/>
                  </a:lnTo>
                  <a:lnTo>
                    <a:pt x="223" y="40"/>
                  </a:lnTo>
                  <a:lnTo>
                    <a:pt x="211" y="31"/>
                  </a:lnTo>
                  <a:lnTo>
                    <a:pt x="199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1" y="6"/>
                  </a:lnTo>
                  <a:lnTo>
                    <a:pt x="148" y="2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7" y="0"/>
                  </a:lnTo>
                  <a:lnTo>
                    <a:pt x="110" y="1"/>
                  </a:lnTo>
                  <a:lnTo>
                    <a:pt x="103" y="2"/>
                  </a:lnTo>
                  <a:lnTo>
                    <a:pt x="89" y="9"/>
                  </a:lnTo>
                  <a:lnTo>
                    <a:pt x="78" y="17"/>
                  </a:lnTo>
                  <a:lnTo>
                    <a:pt x="66" y="27"/>
                  </a:lnTo>
                  <a:lnTo>
                    <a:pt x="55" y="3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1" y="61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3" y="70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16" y="81"/>
                  </a:lnTo>
                  <a:lnTo>
                    <a:pt x="14" y="85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8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3" y="159"/>
                  </a:lnTo>
                  <a:lnTo>
                    <a:pt x="7" y="172"/>
                  </a:lnTo>
                  <a:lnTo>
                    <a:pt x="11" y="185"/>
                  </a:lnTo>
                  <a:lnTo>
                    <a:pt x="17" y="199"/>
                  </a:lnTo>
                  <a:lnTo>
                    <a:pt x="24" y="210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1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8" y="302"/>
                  </a:lnTo>
                  <a:lnTo>
                    <a:pt x="199" y="297"/>
                  </a:lnTo>
                  <a:lnTo>
                    <a:pt x="210" y="290"/>
                  </a:lnTo>
                  <a:lnTo>
                    <a:pt x="220" y="281"/>
                  </a:lnTo>
                  <a:lnTo>
                    <a:pt x="231" y="272"/>
                  </a:lnTo>
                  <a:lnTo>
                    <a:pt x="241" y="261"/>
                  </a:lnTo>
                  <a:lnTo>
                    <a:pt x="241" y="261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1" y="260"/>
                  </a:lnTo>
                  <a:lnTo>
                    <a:pt x="161" y="261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7"/>
                  </a:lnTo>
                  <a:lnTo>
                    <a:pt x="127" y="252"/>
                  </a:lnTo>
                  <a:lnTo>
                    <a:pt x="120" y="247"/>
                  </a:lnTo>
                  <a:lnTo>
                    <a:pt x="104" y="234"/>
                  </a:lnTo>
                  <a:lnTo>
                    <a:pt x="89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8"/>
                  </a:lnTo>
                  <a:lnTo>
                    <a:pt x="49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4" y="111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5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4"/>
                  </a:lnTo>
                  <a:lnTo>
                    <a:pt x="142" y="46"/>
                  </a:lnTo>
                  <a:lnTo>
                    <a:pt x="154" y="49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0" y="107"/>
                  </a:lnTo>
                  <a:lnTo>
                    <a:pt x="227" y="117"/>
                  </a:lnTo>
                  <a:lnTo>
                    <a:pt x="232" y="127"/>
                  </a:lnTo>
                  <a:lnTo>
                    <a:pt x="241" y="148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8" y="180"/>
                  </a:lnTo>
                  <a:lnTo>
                    <a:pt x="246" y="187"/>
                  </a:lnTo>
                  <a:lnTo>
                    <a:pt x="245" y="192"/>
                  </a:lnTo>
                  <a:lnTo>
                    <a:pt x="237" y="202"/>
                  </a:lnTo>
                  <a:lnTo>
                    <a:pt x="228" y="214"/>
                  </a:lnTo>
                  <a:lnTo>
                    <a:pt x="218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chenying0907 864"/>
            <p:cNvSpPr>
              <a:spLocks noEditPoints="1"/>
            </p:cNvSpPr>
            <p:nvPr/>
          </p:nvSpPr>
          <p:spPr bwMode="auto">
            <a:xfrm>
              <a:off x="4343401" y="3497263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6" y="213"/>
                </a:cxn>
                <a:cxn ang="0">
                  <a:pos x="293" y="175"/>
                </a:cxn>
                <a:cxn ang="0">
                  <a:pos x="288" y="141"/>
                </a:cxn>
                <a:cxn ang="0">
                  <a:pos x="266" y="93"/>
                </a:cxn>
                <a:cxn ang="0">
                  <a:pos x="233" y="52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8" y="0"/>
                </a:cxn>
                <a:cxn ang="0">
                  <a:pos x="91" y="9"/>
                </a:cxn>
                <a:cxn ang="0">
                  <a:pos x="55" y="38"/>
                </a:cxn>
                <a:cxn ang="0">
                  <a:pos x="31" y="62"/>
                </a:cxn>
                <a:cxn ang="0">
                  <a:pos x="23" y="71"/>
                </a:cxn>
                <a:cxn ang="0">
                  <a:pos x="17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60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3"/>
                </a:cxn>
                <a:cxn ang="0">
                  <a:pos x="147" y="306"/>
                </a:cxn>
                <a:cxn ang="0">
                  <a:pos x="176" y="306"/>
                </a:cxn>
                <a:cxn ang="0">
                  <a:pos x="211" y="290"/>
                </a:cxn>
                <a:cxn ang="0">
                  <a:pos x="241" y="262"/>
                </a:cxn>
                <a:cxn ang="0">
                  <a:pos x="189" y="250"/>
                </a:cxn>
                <a:cxn ang="0">
                  <a:pos x="161" y="263"/>
                </a:cxn>
                <a:cxn ang="0">
                  <a:pos x="135" y="258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50" y="157"/>
                </a:cxn>
                <a:cxn ang="0">
                  <a:pos x="49" y="122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7" y="48"/>
                </a:cxn>
                <a:cxn ang="0">
                  <a:pos x="129" y="46"/>
                </a:cxn>
                <a:cxn ang="0">
                  <a:pos x="153" y="50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8"/>
                </a:cxn>
                <a:cxn ang="0">
                  <a:pos x="248" y="170"/>
                </a:cxn>
                <a:cxn ang="0">
                  <a:pos x="248" y="187"/>
                </a:cxn>
                <a:cxn ang="0">
                  <a:pos x="228" y="215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2"/>
                  </a:moveTo>
                  <a:lnTo>
                    <a:pt x="241" y="262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4"/>
                  </a:lnTo>
                  <a:lnTo>
                    <a:pt x="286" y="213"/>
                  </a:lnTo>
                  <a:lnTo>
                    <a:pt x="291" y="201"/>
                  </a:lnTo>
                  <a:lnTo>
                    <a:pt x="293" y="190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8"/>
                  </a:lnTo>
                  <a:lnTo>
                    <a:pt x="288" y="141"/>
                  </a:lnTo>
                  <a:lnTo>
                    <a:pt x="282" y="124"/>
                  </a:lnTo>
                  <a:lnTo>
                    <a:pt x="274" y="109"/>
                  </a:lnTo>
                  <a:lnTo>
                    <a:pt x="266" y="93"/>
                  </a:lnTo>
                  <a:lnTo>
                    <a:pt x="256" y="79"/>
                  </a:lnTo>
                  <a:lnTo>
                    <a:pt x="245" y="65"/>
                  </a:lnTo>
                  <a:lnTo>
                    <a:pt x="233" y="52"/>
                  </a:lnTo>
                  <a:lnTo>
                    <a:pt x="233" y="52"/>
                  </a:lnTo>
                  <a:lnTo>
                    <a:pt x="223" y="42"/>
                  </a:lnTo>
                  <a:lnTo>
                    <a:pt x="211" y="31"/>
                  </a:lnTo>
                  <a:lnTo>
                    <a:pt x="201" y="24"/>
                  </a:lnTo>
                  <a:lnTo>
                    <a:pt x="187" y="17"/>
                  </a:lnTo>
                  <a:lnTo>
                    <a:pt x="176" y="12"/>
                  </a:lnTo>
                  <a:lnTo>
                    <a:pt x="163" y="7"/>
                  </a:lnTo>
                  <a:lnTo>
                    <a:pt x="148" y="3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8" y="0"/>
                  </a:lnTo>
                  <a:lnTo>
                    <a:pt x="110" y="1"/>
                  </a:lnTo>
                  <a:lnTo>
                    <a:pt x="104" y="3"/>
                  </a:lnTo>
                  <a:lnTo>
                    <a:pt x="91" y="9"/>
                  </a:lnTo>
                  <a:lnTo>
                    <a:pt x="78" y="18"/>
                  </a:lnTo>
                  <a:lnTo>
                    <a:pt x="66" y="28"/>
                  </a:lnTo>
                  <a:lnTo>
                    <a:pt x="55" y="38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1" y="62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3" y="71"/>
                  </a:lnTo>
                  <a:lnTo>
                    <a:pt x="21" y="79"/>
                  </a:lnTo>
                  <a:lnTo>
                    <a:pt x="21" y="79"/>
                  </a:lnTo>
                  <a:lnTo>
                    <a:pt x="17" y="81"/>
                  </a:lnTo>
                  <a:lnTo>
                    <a:pt x="14" y="86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9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2" y="147"/>
                  </a:lnTo>
                  <a:lnTo>
                    <a:pt x="3" y="160"/>
                  </a:lnTo>
                  <a:lnTo>
                    <a:pt x="7" y="173"/>
                  </a:lnTo>
                  <a:lnTo>
                    <a:pt x="11" y="186"/>
                  </a:lnTo>
                  <a:lnTo>
                    <a:pt x="17" y="199"/>
                  </a:lnTo>
                  <a:lnTo>
                    <a:pt x="24" y="211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3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7" y="306"/>
                  </a:lnTo>
                  <a:lnTo>
                    <a:pt x="147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7" y="302"/>
                  </a:lnTo>
                  <a:lnTo>
                    <a:pt x="199" y="297"/>
                  </a:lnTo>
                  <a:lnTo>
                    <a:pt x="211" y="290"/>
                  </a:lnTo>
                  <a:lnTo>
                    <a:pt x="222" y="283"/>
                  </a:lnTo>
                  <a:lnTo>
                    <a:pt x="232" y="272"/>
                  </a:lnTo>
                  <a:lnTo>
                    <a:pt x="241" y="262"/>
                  </a:lnTo>
                  <a:lnTo>
                    <a:pt x="241" y="262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0" y="260"/>
                  </a:lnTo>
                  <a:lnTo>
                    <a:pt x="161" y="263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8"/>
                  </a:lnTo>
                  <a:lnTo>
                    <a:pt x="127" y="254"/>
                  </a:lnTo>
                  <a:lnTo>
                    <a:pt x="119" y="247"/>
                  </a:lnTo>
                  <a:lnTo>
                    <a:pt x="104" y="234"/>
                  </a:lnTo>
                  <a:lnTo>
                    <a:pt x="91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9"/>
                  </a:lnTo>
                  <a:lnTo>
                    <a:pt x="50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2"/>
                  </a:lnTo>
                  <a:lnTo>
                    <a:pt x="51" y="116"/>
                  </a:lnTo>
                  <a:lnTo>
                    <a:pt x="54" y="113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6"/>
                  </a:lnTo>
                  <a:lnTo>
                    <a:pt x="142" y="46"/>
                  </a:lnTo>
                  <a:lnTo>
                    <a:pt x="153" y="50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2" y="107"/>
                  </a:lnTo>
                  <a:lnTo>
                    <a:pt x="227" y="118"/>
                  </a:lnTo>
                  <a:lnTo>
                    <a:pt x="232" y="128"/>
                  </a:lnTo>
                  <a:lnTo>
                    <a:pt x="241" y="149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9" y="182"/>
                  </a:lnTo>
                  <a:lnTo>
                    <a:pt x="248" y="187"/>
                  </a:lnTo>
                  <a:lnTo>
                    <a:pt x="245" y="192"/>
                  </a:lnTo>
                  <a:lnTo>
                    <a:pt x="237" y="203"/>
                  </a:lnTo>
                  <a:lnTo>
                    <a:pt x="228" y="215"/>
                  </a:lnTo>
                  <a:lnTo>
                    <a:pt x="219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chenying0907 865"/>
            <p:cNvSpPr>
              <a:spLocks noEditPoints="1"/>
            </p:cNvSpPr>
            <p:nvPr/>
          </p:nvSpPr>
          <p:spPr bwMode="auto">
            <a:xfrm>
              <a:off x="4410076" y="3570288"/>
              <a:ext cx="106363" cy="111125"/>
            </a:xfrm>
            <a:custGeom>
              <a:avLst/>
              <a:gdLst/>
              <a:ahLst/>
              <a:cxnLst>
                <a:cxn ang="0">
                  <a:pos x="238" y="222"/>
                </a:cxn>
                <a:cxn ang="0">
                  <a:pos x="260" y="195"/>
                </a:cxn>
                <a:cxn ang="0">
                  <a:pos x="268" y="160"/>
                </a:cxn>
                <a:cxn ang="0">
                  <a:pos x="262" y="128"/>
                </a:cxn>
                <a:cxn ang="0">
                  <a:pos x="243" y="85"/>
                </a:cxn>
                <a:cxn ang="0">
                  <a:pos x="213" y="47"/>
                </a:cxn>
                <a:cxn ang="0">
                  <a:pos x="193" y="29"/>
                </a:cxn>
                <a:cxn ang="0">
                  <a:pos x="159" y="11"/>
                </a:cxn>
                <a:cxn ang="0">
                  <a:pos x="121" y="0"/>
                </a:cxn>
                <a:cxn ang="0">
                  <a:pos x="107" y="0"/>
                </a:cxn>
                <a:cxn ang="0">
                  <a:pos x="82" y="8"/>
                </a:cxn>
                <a:cxn ang="0">
                  <a:pos x="49" y="35"/>
                </a:cxn>
                <a:cxn ang="0">
                  <a:pos x="27" y="56"/>
                </a:cxn>
                <a:cxn ang="0">
                  <a:pos x="20" y="66"/>
                </a:cxn>
                <a:cxn ang="0">
                  <a:pos x="15" y="75"/>
                </a:cxn>
                <a:cxn ang="0">
                  <a:pos x="6" y="88"/>
                </a:cxn>
                <a:cxn ang="0">
                  <a:pos x="0" y="122"/>
                </a:cxn>
                <a:cxn ang="0">
                  <a:pos x="2" y="147"/>
                </a:cxn>
                <a:cxn ang="0">
                  <a:pos x="15" y="182"/>
                </a:cxn>
                <a:cxn ang="0">
                  <a:pos x="44" y="224"/>
                </a:cxn>
                <a:cxn ang="0">
                  <a:pos x="73" y="253"/>
                </a:cxn>
                <a:cxn ang="0">
                  <a:pos x="107" y="273"/>
                </a:cxn>
                <a:cxn ang="0">
                  <a:pos x="133" y="280"/>
                </a:cxn>
                <a:cxn ang="0">
                  <a:pos x="171" y="277"/>
                </a:cxn>
                <a:cxn ang="0">
                  <a:pos x="201" y="258"/>
                </a:cxn>
                <a:cxn ang="0">
                  <a:pos x="172" y="229"/>
                </a:cxn>
                <a:cxn ang="0">
                  <a:pos x="155" y="238"/>
                </a:cxn>
                <a:cxn ang="0">
                  <a:pos x="130" y="239"/>
                </a:cxn>
                <a:cxn ang="0">
                  <a:pos x="108" y="226"/>
                </a:cxn>
                <a:cxn ang="0">
                  <a:pos x="60" y="173"/>
                </a:cxn>
                <a:cxn ang="0">
                  <a:pos x="48" y="154"/>
                </a:cxn>
                <a:cxn ang="0">
                  <a:pos x="43" y="122"/>
                </a:cxn>
                <a:cxn ang="0">
                  <a:pos x="52" y="98"/>
                </a:cxn>
                <a:cxn ang="0">
                  <a:pos x="58" y="92"/>
                </a:cxn>
                <a:cxn ang="0">
                  <a:pos x="64" y="80"/>
                </a:cxn>
                <a:cxn ang="0">
                  <a:pos x="106" y="45"/>
                </a:cxn>
                <a:cxn ang="0">
                  <a:pos x="117" y="42"/>
                </a:cxn>
                <a:cxn ang="0">
                  <a:pos x="141" y="46"/>
                </a:cxn>
                <a:cxn ang="0">
                  <a:pos x="172" y="67"/>
                </a:cxn>
                <a:cxn ang="0">
                  <a:pos x="196" y="90"/>
                </a:cxn>
                <a:cxn ang="0">
                  <a:pos x="221" y="136"/>
                </a:cxn>
                <a:cxn ang="0">
                  <a:pos x="227" y="161"/>
                </a:cxn>
                <a:cxn ang="0">
                  <a:pos x="223" y="175"/>
                </a:cxn>
                <a:cxn ang="0">
                  <a:pos x="200" y="205"/>
                </a:cxn>
                <a:cxn ang="0">
                  <a:pos x="172" y="229"/>
                </a:cxn>
              </a:cxnLst>
              <a:rect l="0" t="0" r="r" b="b"/>
              <a:pathLst>
                <a:path w="268" h="281">
                  <a:moveTo>
                    <a:pt x="221" y="239"/>
                  </a:moveTo>
                  <a:lnTo>
                    <a:pt x="221" y="239"/>
                  </a:lnTo>
                  <a:lnTo>
                    <a:pt x="238" y="222"/>
                  </a:lnTo>
                  <a:lnTo>
                    <a:pt x="247" y="213"/>
                  </a:lnTo>
                  <a:lnTo>
                    <a:pt x="253" y="204"/>
                  </a:lnTo>
                  <a:lnTo>
                    <a:pt x="260" y="195"/>
                  </a:lnTo>
                  <a:lnTo>
                    <a:pt x="265" y="185"/>
                  </a:lnTo>
                  <a:lnTo>
                    <a:pt x="268" y="174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6" y="144"/>
                  </a:lnTo>
                  <a:lnTo>
                    <a:pt x="262" y="128"/>
                  </a:lnTo>
                  <a:lnTo>
                    <a:pt x="257" y="114"/>
                  </a:lnTo>
                  <a:lnTo>
                    <a:pt x="251" y="100"/>
                  </a:lnTo>
                  <a:lnTo>
                    <a:pt x="243" y="85"/>
                  </a:lnTo>
                  <a:lnTo>
                    <a:pt x="234" y="72"/>
                  </a:lnTo>
                  <a:lnTo>
                    <a:pt x="223" y="59"/>
                  </a:lnTo>
                  <a:lnTo>
                    <a:pt x="213" y="47"/>
                  </a:lnTo>
                  <a:lnTo>
                    <a:pt x="213" y="47"/>
                  </a:lnTo>
                  <a:lnTo>
                    <a:pt x="204" y="38"/>
                  </a:lnTo>
                  <a:lnTo>
                    <a:pt x="193" y="29"/>
                  </a:lnTo>
                  <a:lnTo>
                    <a:pt x="183" y="22"/>
                  </a:lnTo>
                  <a:lnTo>
                    <a:pt x="171" y="16"/>
                  </a:lnTo>
                  <a:lnTo>
                    <a:pt x="159" y="11"/>
                  </a:lnTo>
                  <a:lnTo>
                    <a:pt x="147" y="7"/>
                  </a:lnTo>
                  <a:lnTo>
                    <a:pt x="134" y="3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0" y="1"/>
                  </a:lnTo>
                  <a:lnTo>
                    <a:pt x="94" y="3"/>
                  </a:lnTo>
                  <a:lnTo>
                    <a:pt x="82" y="8"/>
                  </a:lnTo>
                  <a:lnTo>
                    <a:pt x="70" y="16"/>
                  </a:lnTo>
                  <a:lnTo>
                    <a:pt x="60" y="25"/>
                  </a:lnTo>
                  <a:lnTo>
                    <a:pt x="49" y="3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7" y="56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0" y="66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5"/>
                  </a:lnTo>
                  <a:lnTo>
                    <a:pt x="11" y="79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1" y="111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58"/>
                  </a:lnTo>
                  <a:lnTo>
                    <a:pt x="10" y="170"/>
                  </a:lnTo>
                  <a:lnTo>
                    <a:pt x="15" y="182"/>
                  </a:lnTo>
                  <a:lnTo>
                    <a:pt x="22" y="192"/>
                  </a:lnTo>
                  <a:lnTo>
                    <a:pt x="28" y="203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62" y="243"/>
                  </a:lnTo>
                  <a:lnTo>
                    <a:pt x="73" y="253"/>
                  </a:lnTo>
                  <a:lnTo>
                    <a:pt x="83" y="260"/>
                  </a:lnTo>
                  <a:lnTo>
                    <a:pt x="94" y="268"/>
                  </a:lnTo>
                  <a:lnTo>
                    <a:pt x="107" y="273"/>
                  </a:lnTo>
                  <a:lnTo>
                    <a:pt x="119" y="277"/>
                  </a:lnTo>
                  <a:lnTo>
                    <a:pt x="133" y="280"/>
                  </a:lnTo>
                  <a:lnTo>
                    <a:pt x="133" y="280"/>
                  </a:lnTo>
                  <a:lnTo>
                    <a:pt x="147" y="281"/>
                  </a:lnTo>
                  <a:lnTo>
                    <a:pt x="160" y="280"/>
                  </a:lnTo>
                  <a:lnTo>
                    <a:pt x="171" y="277"/>
                  </a:lnTo>
                  <a:lnTo>
                    <a:pt x="181" y="272"/>
                  </a:lnTo>
                  <a:lnTo>
                    <a:pt x="192" y="266"/>
                  </a:lnTo>
                  <a:lnTo>
                    <a:pt x="201" y="258"/>
                  </a:lnTo>
                  <a:lnTo>
                    <a:pt x="221" y="239"/>
                  </a:lnTo>
                  <a:lnTo>
                    <a:pt x="221" y="239"/>
                  </a:lnTo>
                  <a:close/>
                  <a:moveTo>
                    <a:pt x="172" y="229"/>
                  </a:moveTo>
                  <a:lnTo>
                    <a:pt x="172" y="229"/>
                  </a:lnTo>
                  <a:lnTo>
                    <a:pt x="164" y="234"/>
                  </a:lnTo>
                  <a:lnTo>
                    <a:pt x="155" y="238"/>
                  </a:lnTo>
                  <a:lnTo>
                    <a:pt x="147" y="241"/>
                  </a:lnTo>
                  <a:lnTo>
                    <a:pt x="140" y="241"/>
                  </a:lnTo>
                  <a:lnTo>
                    <a:pt x="130" y="239"/>
                  </a:lnTo>
                  <a:lnTo>
                    <a:pt x="124" y="236"/>
                  </a:lnTo>
                  <a:lnTo>
                    <a:pt x="116" y="232"/>
                  </a:lnTo>
                  <a:lnTo>
                    <a:pt x="108" y="226"/>
                  </a:lnTo>
                  <a:lnTo>
                    <a:pt x="95" y="215"/>
                  </a:lnTo>
                  <a:lnTo>
                    <a:pt x="82" y="200"/>
                  </a:lnTo>
                  <a:lnTo>
                    <a:pt x="60" y="173"/>
                  </a:lnTo>
                  <a:lnTo>
                    <a:pt x="60" y="173"/>
                  </a:lnTo>
                  <a:lnTo>
                    <a:pt x="53" y="164"/>
                  </a:lnTo>
                  <a:lnTo>
                    <a:pt x="48" y="154"/>
                  </a:lnTo>
                  <a:lnTo>
                    <a:pt x="44" y="144"/>
                  </a:lnTo>
                  <a:lnTo>
                    <a:pt x="43" y="134"/>
                  </a:lnTo>
                  <a:lnTo>
                    <a:pt x="43" y="122"/>
                  </a:lnTo>
                  <a:lnTo>
                    <a:pt x="44" y="111"/>
                  </a:lnTo>
                  <a:lnTo>
                    <a:pt x="48" y="102"/>
                  </a:lnTo>
                  <a:lnTo>
                    <a:pt x="52" y="9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92"/>
                  </a:lnTo>
                  <a:lnTo>
                    <a:pt x="61" y="88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83" y="60"/>
                  </a:lnTo>
                  <a:lnTo>
                    <a:pt x="94" y="52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11" y="43"/>
                  </a:lnTo>
                  <a:lnTo>
                    <a:pt x="117" y="42"/>
                  </a:lnTo>
                  <a:lnTo>
                    <a:pt x="123" y="42"/>
                  </a:lnTo>
                  <a:lnTo>
                    <a:pt x="129" y="42"/>
                  </a:lnTo>
                  <a:lnTo>
                    <a:pt x="141" y="46"/>
                  </a:lnTo>
                  <a:lnTo>
                    <a:pt x="151" y="51"/>
                  </a:lnTo>
                  <a:lnTo>
                    <a:pt x="162" y="59"/>
                  </a:lnTo>
                  <a:lnTo>
                    <a:pt x="172" y="67"/>
                  </a:lnTo>
                  <a:lnTo>
                    <a:pt x="188" y="83"/>
                  </a:lnTo>
                  <a:lnTo>
                    <a:pt x="188" y="83"/>
                  </a:lnTo>
                  <a:lnTo>
                    <a:pt x="196" y="90"/>
                  </a:lnTo>
                  <a:lnTo>
                    <a:pt x="201" y="98"/>
                  </a:lnTo>
                  <a:lnTo>
                    <a:pt x="211" y="117"/>
                  </a:lnTo>
                  <a:lnTo>
                    <a:pt x="221" y="136"/>
                  </a:lnTo>
                  <a:lnTo>
                    <a:pt x="226" y="156"/>
                  </a:lnTo>
                  <a:lnTo>
                    <a:pt x="226" y="156"/>
                  </a:lnTo>
                  <a:lnTo>
                    <a:pt x="227" y="161"/>
                  </a:lnTo>
                  <a:lnTo>
                    <a:pt x="227" y="166"/>
                  </a:lnTo>
                  <a:lnTo>
                    <a:pt x="226" y="171"/>
                  </a:lnTo>
                  <a:lnTo>
                    <a:pt x="223" y="175"/>
                  </a:lnTo>
                  <a:lnTo>
                    <a:pt x="217" y="186"/>
                  </a:lnTo>
                  <a:lnTo>
                    <a:pt x="209" y="196"/>
                  </a:lnTo>
                  <a:lnTo>
                    <a:pt x="200" y="205"/>
                  </a:lnTo>
                  <a:lnTo>
                    <a:pt x="189" y="215"/>
                  </a:lnTo>
                  <a:lnTo>
                    <a:pt x="172" y="229"/>
                  </a:lnTo>
                  <a:lnTo>
                    <a:pt x="17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chenying0907 866"/>
            <p:cNvSpPr>
              <a:spLocks noEditPoints="1"/>
            </p:cNvSpPr>
            <p:nvPr/>
          </p:nvSpPr>
          <p:spPr bwMode="auto">
            <a:xfrm>
              <a:off x="4471988" y="3636963"/>
              <a:ext cx="96838" cy="103188"/>
            </a:xfrm>
            <a:custGeom>
              <a:avLst/>
              <a:gdLst/>
              <a:ahLst/>
              <a:cxnLst>
                <a:cxn ang="0">
                  <a:pos x="219" y="205"/>
                </a:cxn>
                <a:cxn ang="0">
                  <a:pos x="240" y="180"/>
                </a:cxn>
                <a:cxn ang="0">
                  <a:pos x="247" y="148"/>
                </a:cxn>
                <a:cxn ang="0">
                  <a:pos x="242" y="119"/>
                </a:cxn>
                <a:cxn ang="0">
                  <a:pos x="223" y="80"/>
                </a:cxn>
                <a:cxn ang="0">
                  <a:pos x="196" y="44"/>
                </a:cxn>
                <a:cxn ang="0">
                  <a:pos x="178" y="27"/>
                </a:cxn>
                <a:cxn ang="0">
                  <a:pos x="147" y="10"/>
                </a:cxn>
                <a:cxn ang="0">
                  <a:pos x="111" y="1"/>
                </a:cxn>
                <a:cxn ang="0">
                  <a:pos x="98" y="0"/>
                </a:cxn>
                <a:cxn ang="0">
                  <a:pos x="64" y="16"/>
                </a:cxn>
                <a:cxn ang="0">
                  <a:pos x="28" y="51"/>
                </a:cxn>
                <a:cxn ang="0">
                  <a:pos x="22" y="55"/>
                </a:cxn>
                <a:cxn ang="0">
                  <a:pos x="16" y="67"/>
                </a:cxn>
                <a:cxn ang="0">
                  <a:pos x="9" y="73"/>
                </a:cxn>
                <a:cxn ang="0">
                  <a:pos x="2" y="93"/>
                </a:cxn>
                <a:cxn ang="0">
                  <a:pos x="0" y="124"/>
                </a:cxn>
                <a:cxn ang="0">
                  <a:pos x="4" y="146"/>
                </a:cxn>
                <a:cxn ang="0">
                  <a:pos x="26" y="188"/>
                </a:cxn>
                <a:cxn ang="0">
                  <a:pos x="58" y="226"/>
                </a:cxn>
                <a:cxn ang="0">
                  <a:pos x="87" y="247"/>
                </a:cxn>
                <a:cxn ang="0">
                  <a:pos x="123" y="259"/>
                </a:cxn>
                <a:cxn ang="0">
                  <a:pos x="147" y="259"/>
                </a:cxn>
                <a:cxn ang="0">
                  <a:pos x="177" y="246"/>
                </a:cxn>
                <a:cxn ang="0">
                  <a:pos x="203" y="221"/>
                </a:cxn>
                <a:cxn ang="0">
                  <a:pos x="151" y="217"/>
                </a:cxn>
                <a:cxn ang="0">
                  <a:pos x="128" y="222"/>
                </a:cxn>
                <a:cxn ang="0">
                  <a:pos x="106" y="214"/>
                </a:cxn>
                <a:cxn ang="0">
                  <a:pos x="75" y="186"/>
                </a:cxn>
                <a:cxn ang="0">
                  <a:pos x="49" y="152"/>
                </a:cxn>
                <a:cxn ang="0">
                  <a:pos x="38" y="123"/>
                </a:cxn>
                <a:cxn ang="0">
                  <a:pos x="45" y="95"/>
                </a:cxn>
                <a:cxn ang="0">
                  <a:pos x="56" y="81"/>
                </a:cxn>
                <a:cxn ang="0">
                  <a:pos x="77" y="56"/>
                </a:cxn>
                <a:cxn ang="0">
                  <a:pos x="97" y="42"/>
                </a:cxn>
                <a:cxn ang="0">
                  <a:pos x="113" y="39"/>
                </a:cxn>
                <a:cxn ang="0">
                  <a:pos x="139" y="48"/>
                </a:cxn>
                <a:cxn ang="0">
                  <a:pos x="173" y="77"/>
                </a:cxn>
                <a:cxn ang="0">
                  <a:pos x="186" y="91"/>
                </a:cxn>
                <a:cxn ang="0">
                  <a:pos x="208" y="145"/>
                </a:cxn>
                <a:cxn ang="0">
                  <a:pos x="208" y="153"/>
                </a:cxn>
                <a:cxn ang="0">
                  <a:pos x="193" y="182"/>
                </a:cxn>
                <a:cxn ang="0">
                  <a:pos x="159" y="212"/>
                </a:cxn>
              </a:cxnLst>
              <a:rect l="0" t="0" r="r" b="b"/>
              <a:pathLst>
                <a:path w="247" h="260">
                  <a:moveTo>
                    <a:pt x="203" y="221"/>
                  </a:moveTo>
                  <a:lnTo>
                    <a:pt x="203" y="221"/>
                  </a:lnTo>
                  <a:lnTo>
                    <a:pt x="219" y="205"/>
                  </a:lnTo>
                  <a:lnTo>
                    <a:pt x="227" y="197"/>
                  </a:lnTo>
                  <a:lnTo>
                    <a:pt x="234" y="189"/>
                  </a:lnTo>
                  <a:lnTo>
                    <a:pt x="240" y="180"/>
                  </a:lnTo>
                  <a:lnTo>
                    <a:pt x="244" y="171"/>
                  </a:lnTo>
                  <a:lnTo>
                    <a:pt x="246" y="161"/>
                  </a:lnTo>
                  <a:lnTo>
                    <a:pt x="247" y="148"/>
                  </a:lnTo>
                  <a:lnTo>
                    <a:pt x="247" y="148"/>
                  </a:lnTo>
                  <a:lnTo>
                    <a:pt x="245" y="133"/>
                  </a:lnTo>
                  <a:lnTo>
                    <a:pt x="242" y="119"/>
                  </a:lnTo>
                  <a:lnTo>
                    <a:pt x="237" y="106"/>
                  </a:lnTo>
                  <a:lnTo>
                    <a:pt x="230" y="91"/>
                  </a:lnTo>
                  <a:lnTo>
                    <a:pt x="223" y="80"/>
                  </a:lnTo>
                  <a:lnTo>
                    <a:pt x="215" y="67"/>
                  </a:lnTo>
                  <a:lnTo>
                    <a:pt x="206" y="55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187" y="35"/>
                  </a:lnTo>
                  <a:lnTo>
                    <a:pt x="178" y="27"/>
                  </a:lnTo>
                  <a:lnTo>
                    <a:pt x="168" y="21"/>
                  </a:lnTo>
                  <a:lnTo>
                    <a:pt x="157" y="16"/>
                  </a:lnTo>
                  <a:lnTo>
                    <a:pt x="147" y="10"/>
                  </a:lnTo>
                  <a:lnTo>
                    <a:pt x="136" y="6"/>
                  </a:lnTo>
                  <a:lnTo>
                    <a:pt x="124" y="2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87" y="4"/>
                  </a:lnTo>
                  <a:lnTo>
                    <a:pt x="75" y="9"/>
                  </a:lnTo>
                  <a:lnTo>
                    <a:pt x="64" y="16"/>
                  </a:lnTo>
                  <a:lnTo>
                    <a:pt x="55" y="23"/>
                  </a:lnTo>
                  <a:lnTo>
                    <a:pt x="46" y="33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2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60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13" y="69"/>
                  </a:lnTo>
                  <a:lnTo>
                    <a:pt x="9" y="73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2" y="93"/>
                  </a:lnTo>
                  <a:lnTo>
                    <a:pt x="0" y="103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36"/>
                  </a:lnTo>
                  <a:lnTo>
                    <a:pt x="4" y="146"/>
                  </a:lnTo>
                  <a:lnTo>
                    <a:pt x="8" y="158"/>
                  </a:lnTo>
                  <a:lnTo>
                    <a:pt x="13" y="169"/>
                  </a:lnTo>
                  <a:lnTo>
                    <a:pt x="26" y="188"/>
                  </a:lnTo>
                  <a:lnTo>
                    <a:pt x="41" y="206"/>
                  </a:lnTo>
                  <a:lnTo>
                    <a:pt x="41" y="206"/>
                  </a:lnTo>
                  <a:lnTo>
                    <a:pt x="58" y="226"/>
                  </a:lnTo>
                  <a:lnTo>
                    <a:pt x="67" y="234"/>
                  </a:lnTo>
                  <a:lnTo>
                    <a:pt x="76" y="240"/>
                  </a:lnTo>
                  <a:lnTo>
                    <a:pt x="87" y="247"/>
                  </a:lnTo>
                  <a:lnTo>
                    <a:pt x="97" y="252"/>
                  </a:lnTo>
                  <a:lnTo>
                    <a:pt x="110" y="256"/>
                  </a:lnTo>
                  <a:lnTo>
                    <a:pt x="123" y="259"/>
                  </a:lnTo>
                  <a:lnTo>
                    <a:pt x="123" y="259"/>
                  </a:lnTo>
                  <a:lnTo>
                    <a:pt x="135" y="260"/>
                  </a:lnTo>
                  <a:lnTo>
                    <a:pt x="147" y="259"/>
                  </a:lnTo>
                  <a:lnTo>
                    <a:pt x="157" y="256"/>
                  </a:lnTo>
                  <a:lnTo>
                    <a:pt x="168" y="251"/>
                  </a:lnTo>
                  <a:lnTo>
                    <a:pt x="177" y="246"/>
                  </a:lnTo>
                  <a:lnTo>
                    <a:pt x="186" y="239"/>
                  </a:lnTo>
                  <a:lnTo>
                    <a:pt x="203" y="221"/>
                  </a:lnTo>
                  <a:lnTo>
                    <a:pt x="203" y="221"/>
                  </a:lnTo>
                  <a:close/>
                  <a:moveTo>
                    <a:pt x="159" y="212"/>
                  </a:moveTo>
                  <a:lnTo>
                    <a:pt x="159" y="212"/>
                  </a:lnTo>
                  <a:lnTo>
                    <a:pt x="151" y="217"/>
                  </a:lnTo>
                  <a:lnTo>
                    <a:pt x="143" y="221"/>
                  </a:lnTo>
                  <a:lnTo>
                    <a:pt x="135" y="222"/>
                  </a:lnTo>
                  <a:lnTo>
                    <a:pt x="128" y="222"/>
                  </a:lnTo>
                  <a:lnTo>
                    <a:pt x="121" y="221"/>
                  </a:lnTo>
                  <a:lnTo>
                    <a:pt x="114" y="218"/>
                  </a:lnTo>
                  <a:lnTo>
                    <a:pt x="106" y="214"/>
                  </a:lnTo>
                  <a:lnTo>
                    <a:pt x="100" y="209"/>
                  </a:lnTo>
                  <a:lnTo>
                    <a:pt x="87" y="199"/>
                  </a:lnTo>
                  <a:lnTo>
                    <a:pt x="75" y="186"/>
                  </a:lnTo>
                  <a:lnTo>
                    <a:pt x="55" y="159"/>
                  </a:lnTo>
                  <a:lnTo>
                    <a:pt x="55" y="159"/>
                  </a:lnTo>
                  <a:lnTo>
                    <a:pt x="49" y="152"/>
                  </a:lnTo>
                  <a:lnTo>
                    <a:pt x="45" y="142"/>
                  </a:lnTo>
                  <a:lnTo>
                    <a:pt x="41" y="133"/>
                  </a:lnTo>
                  <a:lnTo>
                    <a:pt x="38" y="123"/>
                  </a:lnTo>
                  <a:lnTo>
                    <a:pt x="38" y="114"/>
                  </a:lnTo>
                  <a:lnTo>
                    <a:pt x="41" y="103"/>
                  </a:lnTo>
                  <a:lnTo>
                    <a:pt x="45" y="95"/>
                  </a:lnTo>
                  <a:lnTo>
                    <a:pt x="51" y="87"/>
                  </a:lnTo>
                  <a:lnTo>
                    <a:pt x="51" y="87"/>
                  </a:lnTo>
                  <a:lnTo>
                    <a:pt x="56" y="81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77" y="56"/>
                  </a:lnTo>
                  <a:lnTo>
                    <a:pt x="87" y="48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3" y="39"/>
                  </a:lnTo>
                  <a:lnTo>
                    <a:pt x="118" y="39"/>
                  </a:lnTo>
                  <a:lnTo>
                    <a:pt x="128" y="43"/>
                  </a:lnTo>
                  <a:lnTo>
                    <a:pt x="139" y="48"/>
                  </a:lnTo>
                  <a:lnTo>
                    <a:pt x="149" y="55"/>
                  </a:lnTo>
                  <a:lnTo>
                    <a:pt x="159" y="63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9" y="84"/>
                  </a:lnTo>
                  <a:lnTo>
                    <a:pt x="186" y="91"/>
                  </a:lnTo>
                  <a:lnTo>
                    <a:pt x="195" y="108"/>
                  </a:lnTo>
                  <a:lnTo>
                    <a:pt x="203" y="125"/>
                  </a:lnTo>
                  <a:lnTo>
                    <a:pt x="208" y="145"/>
                  </a:lnTo>
                  <a:lnTo>
                    <a:pt x="208" y="145"/>
                  </a:lnTo>
                  <a:lnTo>
                    <a:pt x="210" y="149"/>
                  </a:lnTo>
                  <a:lnTo>
                    <a:pt x="208" y="153"/>
                  </a:lnTo>
                  <a:lnTo>
                    <a:pt x="206" y="163"/>
                  </a:lnTo>
                  <a:lnTo>
                    <a:pt x="200" y="172"/>
                  </a:lnTo>
                  <a:lnTo>
                    <a:pt x="193" y="182"/>
                  </a:lnTo>
                  <a:lnTo>
                    <a:pt x="183" y="191"/>
                  </a:lnTo>
                  <a:lnTo>
                    <a:pt x="174" y="199"/>
                  </a:lnTo>
                  <a:lnTo>
                    <a:pt x="159" y="212"/>
                  </a:lnTo>
                  <a:lnTo>
                    <a:pt x="159" y="2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chenying0907 867"/>
            <p:cNvSpPr>
              <a:spLocks/>
            </p:cNvSpPr>
            <p:nvPr/>
          </p:nvSpPr>
          <p:spPr bwMode="auto">
            <a:xfrm>
              <a:off x="4233863" y="3363913"/>
              <a:ext cx="76200" cy="95250"/>
            </a:xfrm>
            <a:custGeom>
              <a:avLst/>
              <a:gdLst/>
              <a:ahLst/>
              <a:cxnLst>
                <a:cxn ang="0">
                  <a:pos x="174" y="184"/>
                </a:cxn>
                <a:cxn ang="0">
                  <a:pos x="174" y="184"/>
                </a:cxn>
                <a:cxn ang="0">
                  <a:pos x="168" y="163"/>
                </a:cxn>
                <a:cxn ang="0">
                  <a:pos x="160" y="142"/>
                </a:cxn>
                <a:cxn ang="0">
                  <a:pos x="151" y="121"/>
                </a:cxn>
                <a:cxn ang="0">
                  <a:pos x="140" y="102"/>
                </a:cxn>
                <a:cxn ang="0">
                  <a:pos x="140" y="102"/>
                </a:cxn>
                <a:cxn ang="0">
                  <a:pos x="131" y="89"/>
                </a:cxn>
                <a:cxn ang="0">
                  <a:pos x="122" y="76"/>
                </a:cxn>
                <a:cxn ang="0">
                  <a:pos x="110" y="62"/>
                </a:cxn>
                <a:cxn ang="0">
                  <a:pos x="99" y="51"/>
                </a:cxn>
                <a:cxn ang="0">
                  <a:pos x="72" y="27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8" y="49"/>
                </a:cxn>
                <a:cxn ang="0">
                  <a:pos x="28" y="49"/>
                </a:cxn>
                <a:cxn ang="0">
                  <a:pos x="49" y="68"/>
                </a:cxn>
                <a:cxn ang="0">
                  <a:pos x="67" y="87"/>
                </a:cxn>
                <a:cxn ang="0">
                  <a:pos x="83" y="107"/>
                </a:cxn>
                <a:cxn ang="0">
                  <a:pos x="97" y="127"/>
                </a:cxn>
                <a:cxn ang="0">
                  <a:pos x="109" y="149"/>
                </a:cxn>
                <a:cxn ang="0">
                  <a:pos x="121" y="171"/>
                </a:cxn>
                <a:cxn ang="0">
                  <a:pos x="130" y="196"/>
                </a:cxn>
                <a:cxn ang="0">
                  <a:pos x="139" y="222"/>
                </a:cxn>
                <a:cxn ang="0">
                  <a:pos x="139" y="222"/>
                </a:cxn>
                <a:cxn ang="0">
                  <a:pos x="142" y="227"/>
                </a:cxn>
                <a:cxn ang="0">
                  <a:pos x="144" y="231"/>
                </a:cxn>
                <a:cxn ang="0">
                  <a:pos x="148" y="235"/>
                </a:cxn>
                <a:cxn ang="0">
                  <a:pos x="152" y="238"/>
                </a:cxn>
                <a:cxn ang="0">
                  <a:pos x="157" y="239"/>
                </a:cxn>
                <a:cxn ang="0">
                  <a:pos x="163" y="239"/>
                </a:cxn>
                <a:cxn ang="0">
                  <a:pos x="168" y="238"/>
                </a:cxn>
                <a:cxn ang="0">
                  <a:pos x="173" y="236"/>
                </a:cxn>
                <a:cxn ang="0">
                  <a:pos x="173" y="236"/>
                </a:cxn>
                <a:cxn ang="0">
                  <a:pos x="181" y="230"/>
                </a:cxn>
                <a:cxn ang="0">
                  <a:pos x="185" y="222"/>
                </a:cxn>
                <a:cxn ang="0">
                  <a:pos x="187" y="214"/>
                </a:cxn>
                <a:cxn ang="0">
                  <a:pos x="190" y="205"/>
                </a:cxn>
                <a:cxn ang="0">
                  <a:pos x="190" y="205"/>
                </a:cxn>
                <a:cxn ang="0">
                  <a:pos x="189" y="197"/>
                </a:cxn>
                <a:cxn ang="0">
                  <a:pos x="186" y="191"/>
                </a:cxn>
                <a:cxn ang="0">
                  <a:pos x="181" y="187"/>
                </a:cxn>
                <a:cxn ang="0">
                  <a:pos x="174" y="184"/>
                </a:cxn>
                <a:cxn ang="0">
                  <a:pos x="174" y="184"/>
                </a:cxn>
              </a:cxnLst>
              <a:rect l="0" t="0" r="r" b="b"/>
              <a:pathLst>
                <a:path w="190" h="239">
                  <a:moveTo>
                    <a:pt x="174" y="184"/>
                  </a:moveTo>
                  <a:lnTo>
                    <a:pt x="174" y="184"/>
                  </a:lnTo>
                  <a:lnTo>
                    <a:pt x="168" y="163"/>
                  </a:lnTo>
                  <a:lnTo>
                    <a:pt x="160" y="142"/>
                  </a:lnTo>
                  <a:lnTo>
                    <a:pt x="151" y="121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31" y="89"/>
                  </a:lnTo>
                  <a:lnTo>
                    <a:pt x="122" y="76"/>
                  </a:lnTo>
                  <a:lnTo>
                    <a:pt x="110" y="62"/>
                  </a:lnTo>
                  <a:lnTo>
                    <a:pt x="99" y="51"/>
                  </a:lnTo>
                  <a:lnTo>
                    <a:pt x="72" y="27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49" y="68"/>
                  </a:lnTo>
                  <a:lnTo>
                    <a:pt x="67" y="87"/>
                  </a:lnTo>
                  <a:lnTo>
                    <a:pt x="83" y="107"/>
                  </a:lnTo>
                  <a:lnTo>
                    <a:pt x="97" y="127"/>
                  </a:lnTo>
                  <a:lnTo>
                    <a:pt x="109" y="149"/>
                  </a:lnTo>
                  <a:lnTo>
                    <a:pt x="121" y="171"/>
                  </a:lnTo>
                  <a:lnTo>
                    <a:pt x="130" y="196"/>
                  </a:lnTo>
                  <a:lnTo>
                    <a:pt x="139" y="222"/>
                  </a:lnTo>
                  <a:lnTo>
                    <a:pt x="139" y="222"/>
                  </a:lnTo>
                  <a:lnTo>
                    <a:pt x="142" y="227"/>
                  </a:lnTo>
                  <a:lnTo>
                    <a:pt x="144" y="231"/>
                  </a:lnTo>
                  <a:lnTo>
                    <a:pt x="148" y="235"/>
                  </a:lnTo>
                  <a:lnTo>
                    <a:pt x="152" y="238"/>
                  </a:lnTo>
                  <a:lnTo>
                    <a:pt x="157" y="239"/>
                  </a:lnTo>
                  <a:lnTo>
                    <a:pt x="163" y="239"/>
                  </a:lnTo>
                  <a:lnTo>
                    <a:pt x="168" y="238"/>
                  </a:lnTo>
                  <a:lnTo>
                    <a:pt x="173" y="236"/>
                  </a:lnTo>
                  <a:lnTo>
                    <a:pt x="173" y="236"/>
                  </a:lnTo>
                  <a:lnTo>
                    <a:pt x="181" y="230"/>
                  </a:lnTo>
                  <a:lnTo>
                    <a:pt x="185" y="222"/>
                  </a:lnTo>
                  <a:lnTo>
                    <a:pt x="187" y="214"/>
                  </a:lnTo>
                  <a:lnTo>
                    <a:pt x="190" y="205"/>
                  </a:lnTo>
                  <a:lnTo>
                    <a:pt x="190" y="205"/>
                  </a:lnTo>
                  <a:lnTo>
                    <a:pt x="189" y="197"/>
                  </a:lnTo>
                  <a:lnTo>
                    <a:pt x="186" y="191"/>
                  </a:lnTo>
                  <a:lnTo>
                    <a:pt x="181" y="187"/>
                  </a:lnTo>
                  <a:lnTo>
                    <a:pt x="174" y="184"/>
                  </a:lnTo>
                  <a:lnTo>
                    <a:pt x="174" y="1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chenying0907 868"/>
            <p:cNvSpPr>
              <a:spLocks/>
            </p:cNvSpPr>
            <p:nvPr/>
          </p:nvSpPr>
          <p:spPr bwMode="auto">
            <a:xfrm>
              <a:off x="4421188" y="3222626"/>
              <a:ext cx="46038" cy="36513"/>
            </a:xfrm>
            <a:custGeom>
              <a:avLst/>
              <a:gdLst/>
              <a:ahLst/>
              <a:cxnLst>
                <a:cxn ang="0">
                  <a:pos x="102" y="49"/>
                </a:cxn>
                <a:cxn ang="0">
                  <a:pos x="102" y="49"/>
                </a:cxn>
                <a:cxn ang="0">
                  <a:pos x="94" y="45"/>
                </a:cxn>
                <a:cxn ang="0">
                  <a:pos x="86" y="41"/>
                </a:cxn>
                <a:cxn ang="0">
                  <a:pos x="71" y="30"/>
                </a:cxn>
                <a:cxn ang="0">
                  <a:pos x="54" y="15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9" y="31"/>
                </a:cxn>
                <a:cxn ang="0">
                  <a:pos x="9" y="31"/>
                </a:cxn>
                <a:cxn ang="0">
                  <a:pos x="21" y="39"/>
                </a:cxn>
                <a:cxn ang="0">
                  <a:pos x="30" y="47"/>
                </a:cxn>
                <a:cxn ang="0">
                  <a:pos x="48" y="65"/>
                </a:cxn>
                <a:cxn ang="0">
                  <a:pos x="58" y="74"/>
                </a:cxn>
                <a:cxn ang="0">
                  <a:pos x="67" y="81"/>
                </a:cxn>
                <a:cxn ang="0">
                  <a:pos x="79" y="87"/>
                </a:cxn>
                <a:cxn ang="0">
                  <a:pos x="90" y="92"/>
                </a:cxn>
                <a:cxn ang="0">
                  <a:pos x="90" y="92"/>
                </a:cxn>
                <a:cxn ang="0">
                  <a:pos x="96" y="94"/>
                </a:cxn>
                <a:cxn ang="0">
                  <a:pos x="101" y="94"/>
                </a:cxn>
                <a:cxn ang="0">
                  <a:pos x="105" y="92"/>
                </a:cxn>
                <a:cxn ang="0">
                  <a:pos x="109" y="91"/>
                </a:cxn>
                <a:cxn ang="0">
                  <a:pos x="111" y="89"/>
                </a:cxn>
                <a:cxn ang="0">
                  <a:pos x="114" y="85"/>
                </a:cxn>
                <a:cxn ang="0">
                  <a:pos x="118" y="77"/>
                </a:cxn>
                <a:cxn ang="0">
                  <a:pos x="119" y="69"/>
                </a:cxn>
                <a:cxn ang="0">
                  <a:pos x="118" y="64"/>
                </a:cxn>
                <a:cxn ang="0">
                  <a:pos x="116" y="60"/>
                </a:cxn>
                <a:cxn ang="0">
                  <a:pos x="114" y="57"/>
                </a:cxn>
                <a:cxn ang="0">
                  <a:pos x="111" y="53"/>
                </a:cxn>
                <a:cxn ang="0">
                  <a:pos x="107" y="51"/>
                </a:cxn>
                <a:cxn ang="0">
                  <a:pos x="102" y="49"/>
                </a:cxn>
                <a:cxn ang="0">
                  <a:pos x="102" y="49"/>
                </a:cxn>
              </a:cxnLst>
              <a:rect l="0" t="0" r="r" b="b"/>
              <a:pathLst>
                <a:path w="119" h="94">
                  <a:moveTo>
                    <a:pt x="102" y="49"/>
                  </a:moveTo>
                  <a:lnTo>
                    <a:pt x="102" y="49"/>
                  </a:lnTo>
                  <a:lnTo>
                    <a:pt x="94" y="45"/>
                  </a:lnTo>
                  <a:lnTo>
                    <a:pt x="86" y="41"/>
                  </a:lnTo>
                  <a:lnTo>
                    <a:pt x="71" y="30"/>
                  </a:lnTo>
                  <a:lnTo>
                    <a:pt x="54" y="15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21" y="39"/>
                  </a:lnTo>
                  <a:lnTo>
                    <a:pt x="30" y="47"/>
                  </a:lnTo>
                  <a:lnTo>
                    <a:pt x="48" y="65"/>
                  </a:lnTo>
                  <a:lnTo>
                    <a:pt x="58" y="74"/>
                  </a:lnTo>
                  <a:lnTo>
                    <a:pt x="67" y="81"/>
                  </a:lnTo>
                  <a:lnTo>
                    <a:pt x="79" y="87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96" y="94"/>
                  </a:lnTo>
                  <a:lnTo>
                    <a:pt x="101" y="94"/>
                  </a:lnTo>
                  <a:lnTo>
                    <a:pt x="105" y="92"/>
                  </a:lnTo>
                  <a:lnTo>
                    <a:pt x="109" y="91"/>
                  </a:lnTo>
                  <a:lnTo>
                    <a:pt x="111" y="89"/>
                  </a:lnTo>
                  <a:lnTo>
                    <a:pt x="114" y="85"/>
                  </a:lnTo>
                  <a:lnTo>
                    <a:pt x="118" y="77"/>
                  </a:lnTo>
                  <a:lnTo>
                    <a:pt x="119" y="69"/>
                  </a:lnTo>
                  <a:lnTo>
                    <a:pt x="118" y="64"/>
                  </a:lnTo>
                  <a:lnTo>
                    <a:pt x="116" y="60"/>
                  </a:lnTo>
                  <a:lnTo>
                    <a:pt x="114" y="57"/>
                  </a:lnTo>
                  <a:lnTo>
                    <a:pt x="111" y="53"/>
                  </a:lnTo>
                  <a:lnTo>
                    <a:pt x="107" y="51"/>
                  </a:lnTo>
                  <a:lnTo>
                    <a:pt x="102" y="49"/>
                  </a:lnTo>
                  <a:lnTo>
                    <a:pt x="102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chenying0907 869"/>
            <p:cNvSpPr>
              <a:spLocks noEditPoints="1"/>
            </p:cNvSpPr>
            <p:nvPr/>
          </p:nvSpPr>
          <p:spPr bwMode="auto">
            <a:xfrm>
              <a:off x="4148138" y="3128963"/>
              <a:ext cx="312738" cy="266700"/>
            </a:xfrm>
            <a:custGeom>
              <a:avLst/>
              <a:gdLst/>
              <a:ahLst/>
              <a:cxnLst>
                <a:cxn ang="0">
                  <a:pos x="764" y="150"/>
                </a:cxn>
                <a:cxn ang="0">
                  <a:pos x="758" y="142"/>
                </a:cxn>
                <a:cxn ang="0">
                  <a:pos x="713" y="99"/>
                </a:cxn>
                <a:cxn ang="0">
                  <a:pos x="638" y="37"/>
                </a:cxn>
                <a:cxn ang="0">
                  <a:pos x="603" y="6"/>
                </a:cxn>
                <a:cxn ang="0">
                  <a:pos x="587" y="2"/>
                </a:cxn>
                <a:cxn ang="0">
                  <a:pos x="570" y="2"/>
                </a:cxn>
                <a:cxn ang="0">
                  <a:pos x="542" y="23"/>
                </a:cxn>
                <a:cxn ang="0">
                  <a:pos x="433" y="108"/>
                </a:cxn>
                <a:cxn ang="0">
                  <a:pos x="308" y="201"/>
                </a:cxn>
                <a:cxn ang="0">
                  <a:pos x="227" y="256"/>
                </a:cxn>
                <a:cxn ang="0">
                  <a:pos x="120" y="345"/>
                </a:cxn>
                <a:cxn ang="0">
                  <a:pos x="31" y="411"/>
                </a:cxn>
                <a:cxn ang="0">
                  <a:pos x="1" y="451"/>
                </a:cxn>
                <a:cxn ang="0">
                  <a:pos x="4" y="469"/>
                </a:cxn>
                <a:cxn ang="0">
                  <a:pos x="9" y="482"/>
                </a:cxn>
                <a:cxn ang="0">
                  <a:pos x="30" y="515"/>
                </a:cxn>
                <a:cxn ang="0">
                  <a:pos x="64" y="558"/>
                </a:cxn>
                <a:cxn ang="0">
                  <a:pos x="109" y="613"/>
                </a:cxn>
                <a:cxn ang="0">
                  <a:pos x="137" y="639"/>
                </a:cxn>
                <a:cxn ang="0">
                  <a:pos x="143" y="650"/>
                </a:cxn>
                <a:cxn ang="0">
                  <a:pos x="153" y="665"/>
                </a:cxn>
                <a:cxn ang="0">
                  <a:pos x="171" y="670"/>
                </a:cxn>
                <a:cxn ang="0">
                  <a:pos x="191" y="659"/>
                </a:cxn>
                <a:cxn ang="0">
                  <a:pos x="283" y="584"/>
                </a:cxn>
                <a:cxn ang="0">
                  <a:pos x="336" y="549"/>
                </a:cxn>
                <a:cxn ang="0">
                  <a:pos x="366" y="520"/>
                </a:cxn>
                <a:cxn ang="0">
                  <a:pos x="422" y="477"/>
                </a:cxn>
                <a:cxn ang="0">
                  <a:pos x="525" y="406"/>
                </a:cxn>
                <a:cxn ang="0">
                  <a:pos x="658" y="303"/>
                </a:cxn>
                <a:cxn ang="0">
                  <a:pos x="726" y="258"/>
                </a:cxn>
                <a:cxn ang="0">
                  <a:pos x="773" y="215"/>
                </a:cxn>
                <a:cxn ang="0">
                  <a:pos x="784" y="176"/>
                </a:cxn>
                <a:cxn ang="0">
                  <a:pos x="765" y="150"/>
                </a:cxn>
                <a:cxn ang="0">
                  <a:pos x="723" y="202"/>
                </a:cxn>
                <a:cxn ang="0">
                  <a:pos x="694" y="217"/>
                </a:cxn>
                <a:cxn ang="0">
                  <a:pos x="631" y="269"/>
                </a:cxn>
                <a:cxn ang="0">
                  <a:pos x="576" y="308"/>
                </a:cxn>
                <a:cxn ang="0">
                  <a:pos x="491" y="372"/>
                </a:cxn>
                <a:cxn ang="0">
                  <a:pos x="380" y="449"/>
                </a:cxn>
                <a:cxn ang="0">
                  <a:pos x="226" y="575"/>
                </a:cxn>
                <a:cxn ang="0">
                  <a:pos x="168" y="609"/>
                </a:cxn>
                <a:cxn ang="0">
                  <a:pos x="104" y="536"/>
                </a:cxn>
                <a:cxn ang="0">
                  <a:pos x="57" y="479"/>
                </a:cxn>
                <a:cxn ang="0">
                  <a:pos x="47" y="460"/>
                </a:cxn>
                <a:cxn ang="0">
                  <a:pos x="62" y="443"/>
                </a:cxn>
                <a:cxn ang="0">
                  <a:pos x="100" y="419"/>
                </a:cxn>
                <a:cxn ang="0">
                  <a:pos x="205" y="333"/>
                </a:cxn>
                <a:cxn ang="0">
                  <a:pos x="320" y="249"/>
                </a:cxn>
                <a:cxn ang="0">
                  <a:pos x="421" y="180"/>
                </a:cxn>
                <a:cxn ang="0">
                  <a:pos x="480" y="126"/>
                </a:cxn>
                <a:cxn ang="0">
                  <a:pos x="582" y="53"/>
                </a:cxn>
                <a:cxn ang="0">
                  <a:pos x="658" y="108"/>
                </a:cxn>
                <a:cxn ang="0">
                  <a:pos x="732" y="184"/>
                </a:cxn>
                <a:cxn ang="0">
                  <a:pos x="737" y="190"/>
                </a:cxn>
                <a:cxn ang="0">
                  <a:pos x="727" y="198"/>
                </a:cxn>
              </a:cxnLst>
              <a:rect l="0" t="0" r="r" b="b"/>
              <a:pathLst>
                <a:path w="786" h="670">
                  <a:moveTo>
                    <a:pt x="765" y="150"/>
                  </a:moveTo>
                  <a:lnTo>
                    <a:pt x="765" y="150"/>
                  </a:lnTo>
                  <a:lnTo>
                    <a:pt x="761" y="145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9"/>
                  </a:lnTo>
                  <a:lnTo>
                    <a:pt x="762" y="149"/>
                  </a:lnTo>
                  <a:lnTo>
                    <a:pt x="758" y="142"/>
                  </a:lnTo>
                  <a:lnTo>
                    <a:pt x="753" y="136"/>
                  </a:lnTo>
                  <a:lnTo>
                    <a:pt x="739" y="121"/>
                  </a:lnTo>
                  <a:lnTo>
                    <a:pt x="724" y="109"/>
                  </a:lnTo>
                  <a:lnTo>
                    <a:pt x="713" y="99"/>
                  </a:lnTo>
                  <a:lnTo>
                    <a:pt x="713" y="99"/>
                  </a:lnTo>
                  <a:lnTo>
                    <a:pt x="689" y="75"/>
                  </a:lnTo>
                  <a:lnTo>
                    <a:pt x="664" y="56"/>
                  </a:lnTo>
                  <a:lnTo>
                    <a:pt x="638" y="37"/>
                  </a:lnTo>
                  <a:lnTo>
                    <a:pt x="612" y="19"/>
                  </a:lnTo>
                  <a:lnTo>
                    <a:pt x="612" y="19"/>
                  </a:lnTo>
                  <a:lnTo>
                    <a:pt x="608" y="11"/>
                  </a:lnTo>
                  <a:lnTo>
                    <a:pt x="603" y="6"/>
                  </a:lnTo>
                  <a:lnTo>
                    <a:pt x="595" y="2"/>
                  </a:lnTo>
                  <a:lnTo>
                    <a:pt x="591" y="2"/>
                  </a:lnTo>
                  <a:lnTo>
                    <a:pt x="587" y="2"/>
                  </a:lnTo>
                  <a:lnTo>
                    <a:pt x="587" y="2"/>
                  </a:lnTo>
                  <a:lnTo>
                    <a:pt x="582" y="1"/>
                  </a:lnTo>
                  <a:lnTo>
                    <a:pt x="578" y="0"/>
                  </a:lnTo>
                  <a:lnTo>
                    <a:pt x="574" y="1"/>
                  </a:lnTo>
                  <a:lnTo>
                    <a:pt x="570" y="2"/>
                  </a:lnTo>
                  <a:lnTo>
                    <a:pt x="563" y="6"/>
                  </a:lnTo>
                  <a:lnTo>
                    <a:pt x="559" y="14"/>
                  </a:lnTo>
                  <a:lnTo>
                    <a:pt x="559" y="14"/>
                  </a:lnTo>
                  <a:lnTo>
                    <a:pt x="542" y="23"/>
                  </a:lnTo>
                  <a:lnTo>
                    <a:pt x="525" y="34"/>
                  </a:lnTo>
                  <a:lnTo>
                    <a:pt x="493" y="58"/>
                  </a:lnTo>
                  <a:lnTo>
                    <a:pt x="463" y="83"/>
                  </a:lnTo>
                  <a:lnTo>
                    <a:pt x="433" y="108"/>
                  </a:lnTo>
                  <a:lnTo>
                    <a:pt x="433" y="108"/>
                  </a:lnTo>
                  <a:lnTo>
                    <a:pt x="393" y="141"/>
                  </a:lnTo>
                  <a:lnTo>
                    <a:pt x="351" y="172"/>
                  </a:lnTo>
                  <a:lnTo>
                    <a:pt x="308" y="201"/>
                  </a:lnTo>
                  <a:lnTo>
                    <a:pt x="265" y="230"/>
                  </a:lnTo>
                  <a:lnTo>
                    <a:pt x="265" y="230"/>
                  </a:lnTo>
                  <a:lnTo>
                    <a:pt x="246" y="241"/>
                  </a:lnTo>
                  <a:lnTo>
                    <a:pt x="227" y="256"/>
                  </a:lnTo>
                  <a:lnTo>
                    <a:pt x="191" y="285"/>
                  </a:lnTo>
                  <a:lnTo>
                    <a:pt x="155" y="315"/>
                  </a:lnTo>
                  <a:lnTo>
                    <a:pt x="120" y="345"/>
                  </a:lnTo>
                  <a:lnTo>
                    <a:pt x="120" y="345"/>
                  </a:lnTo>
                  <a:lnTo>
                    <a:pt x="99" y="362"/>
                  </a:lnTo>
                  <a:lnTo>
                    <a:pt x="77" y="379"/>
                  </a:lnTo>
                  <a:lnTo>
                    <a:pt x="31" y="411"/>
                  </a:lnTo>
                  <a:lnTo>
                    <a:pt x="31" y="411"/>
                  </a:lnTo>
                  <a:lnTo>
                    <a:pt x="21" y="419"/>
                  </a:lnTo>
                  <a:lnTo>
                    <a:pt x="13" y="428"/>
                  </a:lnTo>
                  <a:lnTo>
                    <a:pt x="6" y="439"/>
                  </a:lnTo>
                  <a:lnTo>
                    <a:pt x="1" y="451"/>
                  </a:lnTo>
                  <a:lnTo>
                    <a:pt x="1" y="451"/>
                  </a:lnTo>
                  <a:lnTo>
                    <a:pt x="0" y="459"/>
                  </a:lnTo>
                  <a:lnTo>
                    <a:pt x="1" y="464"/>
                  </a:lnTo>
                  <a:lnTo>
                    <a:pt x="4" y="469"/>
                  </a:lnTo>
                  <a:lnTo>
                    <a:pt x="7" y="473"/>
                  </a:lnTo>
                  <a:lnTo>
                    <a:pt x="7" y="473"/>
                  </a:lnTo>
                  <a:lnTo>
                    <a:pt x="7" y="478"/>
                  </a:lnTo>
                  <a:lnTo>
                    <a:pt x="9" y="482"/>
                  </a:lnTo>
                  <a:lnTo>
                    <a:pt x="9" y="482"/>
                  </a:lnTo>
                  <a:lnTo>
                    <a:pt x="13" y="491"/>
                  </a:lnTo>
                  <a:lnTo>
                    <a:pt x="18" y="499"/>
                  </a:lnTo>
                  <a:lnTo>
                    <a:pt x="30" y="515"/>
                  </a:lnTo>
                  <a:lnTo>
                    <a:pt x="30" y="515"/>
                  </a:lnTo>
                  <a:lnTo>
                    <a:pt x="45" y="537"/>
                  </a:lnTo>
                  <a:lnTo>
                    <a:pt x="55" y="548"/>
                  </a:lnTo>
                  <a:lnTo>
                    <a:pt x="64" y="558"/>
                  </a:lnTo>
                  <a:lnTo>
                    <a:pt x="64" y="558"/>
                  </a:lnTo>
                  <a:lnTo>
                    <a:pt x="75" y="570"/>
                  </a:lnTo>
                  <a:lnTo>
                    <a:pt x="87" y="584"/>
                  </a:lnTo>
                  <a:lnTo>
                    <a:pt x="109" y="613"/>
                  </a:lnTo>
                  <a:lnTo>
                    <a:pt x="109" y="613"/>
                  </a:lnTo>
                  <a:lnTo>
                    <a:pt x="117" y="619"/>
                  </a:lnTo>
                  <a:lnTo>
                    <a:pt x="126" y="630"/>
                  </a:lnTo>
                  <a:lnTo>
                    <a:pt x="137" y="639"/>
                  </a:lnTo>
                  <a:lnTo>
                    <a:pt x="140" y="643"/>
                  </a:lnTo>
                  <a:lnTo>
                    <a:pt x="142" y="646"/>
                  </a:lnTo>
                  <a:lnTo>
                    <a:pt x="142" y="646"/>
                  </a:lnTo>
                  <a:lnTo>
                    <a:pt x="143" y="650"/>
                  </a:lnTo>
                  <a:lnTo>
                    <a:pt x="146" y="653"/>
                  </a:lnTo>
                  <a:lnTo>
                    <a:pt x="146" y="653"/>
                  </a:lnTo>
                  <a:lnTo>
                    <a:pt x="149" y="660"/>
                  </a:lnTo>
                  <a:lnTo>
                    <a:pt x="153" y="665"/>
                  </a:lnTo>
                  <a:lnTo>
                    <a:pt x="159" y="669"/>
                  </a:lnTo>
                  <a:lnTo>
                    <a:pt x="167" y="670"/>
                  </a:lnTo>
                  <a:lnTo>
                    <a:pt x="171" y="670"/>
                  </a:lnTo>
                  <a:lnTo>
                    <a:pt x="171" y="670"/>
                  </a:lnTo>
                  <a:lnTo>
                    <a:pt x="178" y="669"/>
                  </a:lnTo>
                  <a:lnTo>
                    <a:pt x="184" y="667"/>
                  </a:lnTo>
                  <a:lnTo>
                    <a:pt x="188" y="663"/>
                  </a:lnTo>
                  <a:lnTo>
                    <a:pt x="191" y="659"/>
                  </a:lnTo>
                  <a:lnTo>
                    <a:pt x="191" y="659"/>
                  </a:lnTo>
                  <a:lnTo>
                    <a:pt x="214" y="640"/>
                  </a:lnTo>
                  <a:lnTo>
                    <a:pt x="238" y="622"/>
                  </a:lnTo>
                  <a:lnTo>
                    <a:pt x="283" y="584"/>
                  </a:lnTo>
                  <a:lnTo>
                    <a:pt x="283" y="584"/>
                  </a:lnTo>
                  <a:lnTo>
                    <a:pt x="300" y="572"/>
                  </a:lnTo>
                  <a:lnTo>
                    <a:pt x="317" y="561"/>
                  </a:lnTo>
                  <a:lnTo>
                    <a:pt x="336" y="549"/>
                  </a:lnTo>
                  <a:lnTo>
                    <a:pt x="344" y="542"/>
                  </a:lnTo>
                  <a:lnTo>
                    <a:pt x="350" y="536"/>
                  </a:lnTo>
                  <a:lnTo>
                    <a:pt x="350" y="536"/>
                  </a:lnTo>
                  <a:lnTo>
                    <a:pt x="366" y="520"/>
                  </a:lnTo>
                  <a:lnTo>
                    <a:pt x="384" y="504"/>
                  </a:lnTo>
                  <a:lnTo>
                    <a:pt x="404" y="489"/>
                  </a:lnTo>
                  <a:lnTo>
                    <a:pt x="422" y="477"/>
                  </a:lnTo>
                  <a:lnTo>
                    <a:pt x="422" y="477"/>
                  </a:lnTo>
                  <a:lnTo>
                    <a:pt x="440" y="466"/>
                  </a:lnTo>
                  <a:lnTo>
                    <a:pt x="459" y="456"/>
                  </a:lnTo>
                  <a:lnTo>
                    <a:pt x="493" y="431"/>
                  </a:lnTo>
                  <a:lnTo>
                    <a:pt x="525" y="406"/>
                  </a:lnTo>
                  <a:lnTo>
                    <a:pt x="558" y="379"/>
                  </a:lnTo>
                  <a:lnTo>
                    <a:pt x="591" y="353"/>
                  </a:lnTo>
                  <a:lnTo>
                    <a:pt x="624" y="326"/>
                  </a:lnTo>
                  <a:lnTo>
                    <a:pt x="658" y="303"/>
                  </a:lnTo>
                  <a:lnTo>
                    <a:pt x="692" y="281"/>
                  </a:lnTo>
                  <a:lnTo>
                    <a:pt x="692" y="281"/>
                  </a:lnTo>
                  <a:lnTo>
                    <a:pt x="706" y="272"/>
                  </a:lnTo>
                  <a:lnTo>
                    <a:pt x="726" y="258"/>
                  </a:lnTo>
                  <a:lnTo>
                    <a:pt x="745" y="241"/>
                  </a:lnTo>
                  <a:lnTo>
                    <a:pt x="756" y="234"/>
                  </a:lnTo>
                  <a:lnTo>
                    <a:pt x="765" y="224"/>
                  </a:lnTo>
                  <a:lnTo>
                    <a:pt x="773" y="215"/>
                  </a:lnTo>
                  <a:lnTo>
                    <a:pt x="779" y="205"/>
                  </a:lnTo>
                  <a:lnTo>
                    <a:pt x="783" y="196"/>
                  </a:lnTo>
                  <a:lnTo>
                    <a:pt x="786" y="187"/>
                  </a:lnTo>
                  <a:lnTo>
                    <a:pt x="784" y="176"/>
                  </a:lnTo>
                  <a:lnTo>
                    <a:pt x="783" y="172"/>
                  </a:lnTo>
                  <a:lnTo>
                    <a:pt x="782" y="167"/>
                  </a:lnTo>
                  <a:lnTo>
                    <a:pt x="775" y="159"/>
                  </a:lnTo>
                  <a:lnTo>
                    <a:pt x="765" y="150"/>
                  </a:lnTo>
                  <a:lnTo>
                    <a:pt x="765" y="150"/>
                  </a:lnTo>
                  <a:close/>
                  <a:moveTo>
                    <a:pt x="727" y="198"/>
                  </a:moveTo>
                  <a:lnTo>
                    <a:pt x="727" y="198"/>
                  </a:lnTo>
                  <a:lnTo>
                    <a:pt x="723" y="202"/>
                  </a:lnTo>
                  <a:lnTo>
                    <a:pt x="719" y="205"/>
                  </a:lnTo>
                  <a:lnTo>
                    <a:pt x="707" y="209"/>
                  </a:lnTo>
                  <a:lnTo>
                    <a:pt x="707" y="209"/>
                  </a:lnTo>
                  <a:lnTo>
                    <a:pt x="694" y="217"/>
                  </a:lnTo>
                  <a:lnTo>
                    <a:pt x="681" y="226"/>
                  </a:lnTo>
                  <a:lnTo>
                    <a:pt x="668" y="236"/>
                  </a:lnTo>
                  <a:lnTo>
                    <a:pt x="656" y="248"/>
                  </a:lnTo>
                  <a:lnTo>
                    <a:pt x="631" y="269"/>
                  </a:lnTo>
                  <a:lnTo>
                    <a:pt x="618" y="279"/>
                  </a:lnTo>
                  <a:lnTo>
                    <a:pt x="605" y="289"/>
                  </a:lnTo>
                  <a:lnTo>
                    <a:pt x="605" y="289"/>
                  </a:lnTo>
                  <a:lnTo>
                    <a:pt x="576" y="308"/>
                  </a:lnTo>
                  <a:lnTo>
                    <a:pt x="548" y="329"/>
                  </a:lnTo>
                  <a:lnTo>
                    <a:pt x="519" y="351"/>
                  </a:lnTo>
                  <a:lnTo>
                    <a:pt x="491" y="372"/>
                  </a:lnTo>
                  <a:lnTo>
                    <a:pt x="491" y="372"/>
                  </a:lnTo>
                  <a:lnTo>
                    <a:pt x="463" y="392"/>
                  </a:lnTo>
                  <a:lnTo>
                    <a:pt x="435" y="410"/>
                  </a:lnTo>
                  <a:lnTo>
                    <a:pt x="406" y="430"/>
                  </a:lnTo>
                  <a:lnTo>
                    <a:pt x="380" y="449"/>
                  </a:lnTo>
                  <a:lnTo>
                    <a:pt x="380" y="449"/>
                  </a:lnTo>
                  <a:lnTo>
                    <a:pt x="328" y="491"/>
                  </a:lnTo>
                  <a:lnTo>
                    <a:pt x="277" y="533"/>
                  </a:lnTo>
                  <a:lnTo>
                    <a:pt x="226" y="575"/>
                  </a:lnTo>
                  <a:lnTo>
                    <a:pt x="174" y="616"/>
                  </a:lnTo>
                  <a:lnTo>
                    <a:pt x="174" y="616"/>
                  </a:lnTo>
                  <a:lnTo>
                    <a:pt x="168" y="609"/>
                  </a:lnTo>
                  <a:lnTo>
                    <a:pt x="168" y="609"/>
                  </a:lnTo>
                  <a:lnTo>
                    <a:pt x="147" y="585"/>
                  </a:lnTo>
                  <a:lnTo>
                    <a:pt x="126" y="561"/>
                  </a:lnTo>
                  <a:lnTo>
                    <a:pt x="126" y="561"/>
                  </a:lnTo>
                  <a:lnTo>
                    <a:pt x="104" y="536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66" y="491"/>
                  </a:lnTo>
                  <a:lnTo>
                    <a:pt x="57" y="479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9" y="465"/>
                  </a:lnTo>
                  <a:lnTo>
                    <a:pt x="47" y="460"/>
                  </a:lnTo>
                  <a:lnTo>
                    <a:pt x="47" y="460"/>
                  </a:lnTo>
                  <a:lnTo>
                    <a:pt x="51" y="455"/>
                  </a:lnTo>
                  <a:lnTo>
                    <a:pt x="56" y="448"/>
                  </a:lnTo>
                  <a:lnTo>
                    <a:pt x="62" y="443"/>
                  </a:lnTo>
                  <a:lnTo>
                    <a:pt x="70" y="438"/>
                  </a:lnTo>
                  <a:lnTo>
                    <a:pt x="87" y="428"/>
                  </a:lnTo>
                  <a:lnTo>
                    <a:pt x="100" y="419"/>
                  </a:lnTo>
                  <a:lnTo>
                    <a:pt x="100" y="419"/>
                  </a:lnTo>
                  <a:lnTo>
                    <a:pt x="134" y="392"/>
                  </a:lnTo>
                  <a:lnTo>
                    <a:pt x="168" y="363"/>
                  </a:lnTo>
                  <a:lnTo>
                    <a:pt x="168" y="363"/>
                  </a:lnTo>
                  <a:lnTo>
                    <a:pt x="205" y="333"/>
                  </a:lnTo>
                  <a:lnTo>
                    <a:pt x="242" y="303"/>
                  </a:lnTo>
                  <a:lnTo>
                    <a:pt x="280" y="274"/>
                  </a:lnTo>
                  <a:lnTo>
                    <a:pt x="299" y="261"/>
                  </a:lnTo>
                  <a:lnTo>
                    <a:pt x="320" y="249"/>
                  </a:lnTo>
                  <a:lnTo>
                    <a:pt x="320" y="249"/>
                  </a:lnTo>
                  <a:lnTo>
                    <a:pt x="354" y="227"/>
                  </a:lnTo>
                  <a:lnTo>
                    <a:pt x="388" y="205"/>
                  </a:lnTo>
                  <a:lnTo>
                    <a:pt x="421" y="180"/>
                  </a:lnTo>
                  <a:lnTo>
                    <a:pt x="437" y="167"/>
                  </a:lnTo>
                  <a:lnTo>
                    <a:pt x="451" y="153"/>
                  </a:lnTo>
                  <a:lnTo>
                    <a:pt x="451" y="153"/>
                  </a:lnTo>
                  <a:lnTo>
                    <a:pt x="480" y="126"/>
                  </a:lnTo>
                  <a:lnTo>
                    <a:pt x="512" y="99"/>
                  </a:lnTo>
                  <a:lnTo>
                    <a:pt x="546" y="74"/>
                  </a:lnTo>
                  <a:lnTo>
                    <a:pt x="565" y="64"/>
                  </a:lnTo>
                  <a:lnTo>
                    <a:pt x="582" y="53"/>
                  </a:lnTo>
                  <a:lnTo>
                    <a:pt x="582" y="53"/>
                  </a:lnTo>
                  <a:lnTo>
                    <a:pt x="608" y="70"/>
                  </a:lnTo>
                  <a:lnTo>
                    <a:pt x="633" y="88"/>
                  </a:lnTo>
                  <a:lnTo>
                    <a:pt x="658" y="108"/>
                  </a:lnTo>
                  <a:lnTo>
                    <a:pt x="669" y="120"/>
                  </a:lnTo>
                  <a:lnTo>
                    <a:pt x="680" y="132"/>
                  </a:lnTo>
                  <a:lnTo>
                    <a:pt x="680" y="132"/>
                  </a:lnTo>
                  <a:lnTo>
                    <a:pt x="732" y="184"/>
                  </a:lnTo>
                  <a:lnTo>
                    <a:pt x="732" y="184"/>
                  </a:lnTo>
                  <a:lnTo>
                    <a:pt x="739" y="189"/>
                  </a:lnTo>
                  <a:lnTo>
                    <a:pt x="739" y="190"/>
                  </a:lnTo>
                  <a:lnTo>
                    <a:pt x="737" y="190"/>
                  </a:lnTo>
                  <a:lnTo>
                    <a:pt x="733" y="192"/>
                  </a:lnTo>
                  <a:lnTo>
                    <a:pt x="730" y="194"/>
                  </a:lnTo>
                  <a:lnTo>
                    <a:pt x="727" y="198"/>
                  </a:lnTo>
                  <a:lnTo>
                    <a:pt x="727" y="1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chenying0907 870"/>
            <p:cNvSpPr>
              <a:spLocks noEditPoints="1"/>
            </p:cNvSpPr>
            <p:nvPr/>
          </p:nvSpPr>
          <p:spPr bwMode="auto">
            <a:xfrm>
              <a:off x="4635501" y="3128963"/>
              <a:ext cx="311150" cy="266700"/>
            </a:xfrm>
            <a:custGeom>
              <a:avLst/>
              <a:gdLst/>
              <a:ahLst/>
              <a:cxnLst>
                <a:cxn ang="0">
                  <a:pos x="162" y="326"/>
                </a:cxn>
                <a:cxn ang="0">
                  <a:pos x="293" y="431"/>
                </a:cxn>
                <a:cxn ang="0">
                  <a:pos x="364" y="477"/>
                </a:cxn>
                <a:cxn ang="0">
                  <a:pos x="436" y="536"/>
                </a:cxn>
                <a:cxn ang="0">
                  <a:pos x="469" y="561"/>
                </a:cxn>
                <a:cxn ang="0">
                  <a:pos x="548" y="622"/>
                </a:cxn>
                <a:cxn ang="0">
                  <a:pos x="598" y="663"/>
                </a:cxn>
                <a:cxn ang="0">
                  <a:pos x="619" y="670"/>
                </a:cxn>
                <a:cxn ang="0">
                  <a:pos x="637" y="660"/>
                </a:cxn>
                <a:cxn ang="0">
                  <a:pos x="644" y="646"/>
                </a:cxn>
                <a:cxn ang="0">
                  <a:pos x="660" y="630"/>
                </a:cxn>
                <a:cxn ang="0">
                  <a:pos x="699" y="584"/>
                </a:cxn>
                <a:cxn ang="0">
                  <a:pos x="732" y="548"/>
                </a:cxn>
                <a:cxn ang="0">
                  <a:pos x="768" y="499"/>
                </a:cxn>
                <a:cxn ang="0">
                  <a:pos x="779" y="478"/>
                </a:cxn>
                <a:cxn ang="0">
                  <a:pos x="785" y="464"/>
                </a:cxn>
                <a:cxn ang="0">
                  <a:pos x="781" y="439"/>
                </a:cxn>
                <a:cxn ang="0">
                  <a:pos x="755" y="411"/>
                </a:cxn>
                <a:cxn ang="0">
                  <a:pos x="666" y="345"/>
                </a:cxn>
                <a:cxn ang="0">
                  <a:pos x="541" y="241"/>
                </a:cxn>
                <a:cxn ang="0">
                  <a:pos x="435" y="172"/>
                </a:cxn>
                <a:cxn ang="0">
                  <a:pos x="323" y="83"/>
                </a:cxn>
                <a:cxn ang="0">
                  <a:pos x="227" y="14"/>
                </a:cxn>
                <a:cxn ang="0">
                  <a:pos x="212" y="1"/>
                </a:cxn>
                <a:cxn ang="0">
                  <a:pos x="200" y="2"/>
                </a:cxn>
                <a:cxn ang="0">
                  <a:pos x="178" y="11"/>
                </a:cxn>
                <a:cxn ang="0">
                  <a:pos x="122" y="56"/>
                </a:cxn>
                <a:cxn ang="0">
                  <a:pos x="62" y="109"/>
                </a:cxn>
                <a:cxn ang="0">
                  <a:pos x="24" y="149"/>
                </a:cxn>
                <a:cxn ang="0">
                  <a:pos x="25" y="145"/>
                </a:cxn>
                <a:cxn ang="0">
                  <a:pos x="4" y="167"/>
                </a:cxn>
                <a:cxn ang="0">
                  <a:pos x="3" y="196"/>
                </a:cxn>
                <a:cxn ang="0">
                  <a:pos x="30" y="234"/>
                </a:cxn>
                <a:cxn ang="0">
                  <a:pos x="94" y="281"/>
                </a:cxn>
                <a:cxn ang="0">
                  <a:pos x="106" y="132"/>
                </a:cxn>
                <a:cxn ang="0">
                  <a:pos x="153" y="88"/>
                </a:cxn>
                <a:cxn ang="0">
                  <a:pos x="221" y="64"/>
                </a:cxn>
                <a:cxn ang="0">
                  <a:pos x="335" y="153"/>
                </a:cxn>
                <a:cxn ang="0">
                  <a:pos x="398" y="205"/>
                </a:cxn>
                <a:cxn ang="0">
                  <a:pos x="487" y="261"/>
                </a:cxn>
                <a:cxn ang="0">
                  <a:pos x="618" y="363"/>
                </a:cxn>
                <a:cxn ang="0">
                  <a:pos x="686" y="419"/>
                </a:cxn>
                <a:cxn ang="0">
                  <a:pos x="730" y="448"/>
                </a:cxn>
                <a:cxn ang="0">
                  <a:pos x="737" y="465"/>
                </a:cxn>
                <a:cxn ang="0">
                  <a:pos x="720" y="491"/>
                </a:cxn>
                <a:cxn ang="0">
                  <a:pos x="660" y="561"/>
                </a:cxn>
                <a:cxn ang="0">
                  <a:pos x="618" y="609"/>
                </a:cxn>
                <a:cxn ang="0">
                  <a:pos x="509" y="533"/>
                </a:cxn>
                <a:cxn ang="0">
                  <a:pos x="380" y="430"/>
                </a:cxn>
                <a:cxn ang="0">
                  <a:pos x="295" y="372"/>
                </a:cxn>
                <a:cxn ang="0">
                  <a:pos x="181" y="289"/>
                </a:cxn>
                <a:cxn ang="0">
                  <a:pos x="131" y="248"/>
                </a:cxn>
                <a:cxn ang="0">
                  <a:pos x="79" y="209"/>
                </a:cxn>
                <a:cxn ang="0">
                  <a:pos x="60" y="198"/>
                </a:cxn>
                <a:cxn ang="0">
                  <a:pos x="49" y="190"/>
                </a:cxn>
                <a:cxn ang="0">
                  <a:pos x="54" y="184"/>
                </a:cxn>
              </a:cxnLst>
              <a:rect l="0" t="0" r="r" b="b"/>
              <a:pathLst>
                <a:path w="786" h="670">
                  <a:moveTo>
                    <a:pt x="94" y="281"/>
                  </a:moveTo>
                  <a:lnTo>
                    <a:pt x="94" y="281"/>
                  </a:lnTo>
                  <a:lnTo>
                    <a:pt x="130" y="303"/>
                  </a:lnTo>
                  <a:lnTo>
                    <a:pt x="162" y="326"/>
                  </a:lnTo>
                  <a:lnTo>
                    <a:pt x="195" y="353"/>
                  </a:lnTo>
                  <a:lnTo>
                    <a:pt x="228" y="379"/>
                  </a:lnTo>
                  <a:lnTo>
                    <a:pt x="261" y="406"/>
                  </a:lnTo>
                  <a:lnTo>
                    <a:pt x="293" y="431"/>
                  </a:lnTo>
                  <a:lnTo>
                    <a:pt x="329" y="456"/>
                  </a:lnTo>
                  <a:lnTo>
                    <a:pt x="346" y="466"/>
                  </a:lnTo>
                  <a:lnTo>
                    <a:pt x="364" y="477"/>
                  </a:lnTo>
                  <a:lnTo>
                    <a:pt x="364" y="477"/>
                  </a:lnTo>
                  <a:lnTo>
                    <a:pt x="382" y="489"/>
                  </a:lnTo>
                  <a:lnTo>
                    <a:pt x="402" y="504"/>
                  </a:lnTo>
                  <a:lnTo>
                    <a:pt x="420" y="520"/>
                  </a:lnTo>
                  <a:lnTo>
                    <a:pt x="436" y="536"/>
                  </a:lnTo>
                  <a:lnTo>
                    <a:pt x="436" y="536"/>
                  </a:lnTo>
                  <a:lnTo>
                    <a:pt x="444" y="542"/>
                  </a:lnTo>
                  <a:lnTo>
                    <a:pt x="452" y="549"/>
                  </a:lnTo>
                  <a:lnTo>
                    <a:pt x="469" y="561"/>
                  </a:lnTo>
                  <a:lnTo>
                    <a:pt x="487" y="572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48" y="622"/>
                  </a:lnTo>
                  <a:lnTo>
                    <a:pt x="572" y="640"/>
                  </a:lnTo>
                  <a:lnTo>
                    <a:pt x="595" y="659"/>
                  </a:lnTo>
                  <a:lnTo>
                    <a:pt x="595" y="659"/>
                  </a:lnTo>
                  <a:lnTo>
                    <a:pt x="598" y="663"/>
                  </a:lnTo>
                  <a:lnTo>
                    <a:pt x="602" y="667"/>
                  </a:lnTo>
                  <a:lnTo>
                    <a:pt x="609" y="669"/>
                  </a:lnTo>
                  <a:lnTo>
                    <a:pt x="615" y="670"/>
                  </a:lnTo>
                  <a:lnTo>
                    <a:pt x="619" y="670"/>
                  </a:lnTo>
                  <a:lnTo>
                    <a:pt x="619" y="670"/>
                  </a:lnTo>
                  <a:lnTo>
                    <a:pt x="627" y="669"/>
                  </a:lnTo>
                  <a:lnTo>
                    <a:pt x="633" y="665"/>
                  </a:lnTo>
                  <a:lnTo>
                    <a:pt x="637" y="660"/>
                  </a:lnTo>
                  <a:lnTo>
                    <a:pt x="640" y="653"/>
                  </a:lnTo>
                  <a:lnTo>
                    <a:pt x="640" y="653"/>
                  </a:lnTo>
                  <a:lnTo>
                    <a:pt x="643" y="650"/>
                  </a:lnTo>
                  <a:lnTo>
                    <a:pt x="644" y="646"/>
                  </a:lnTo>
                  <a:lnTo>
                    <a:pt x="644" y="646"/>
                  </a:lnTo>
                  <a:lnTo>
                    <a:pt x="646" y="643"/>
                  </a:lnTo>
                  <a:lnTo>
                    <a:pt x="650" y="639"/>
                  </a:lnTo>
                  <a:lnTo>
                    <a:pt x="660" y="630"/>
                  </a:lnTo>
                  <a:lnTo>
                    <a:pt x="669" y="619"/>
                  </a:lnTo>
                  <a:lnTo>
                    <a:pt x="677" y="613"/>
                  </a:lnTo>
                  <a:lnTo>
                    <a:pt x="677" y="613"/>
                  </a:lnTo>
                  <a:lnTo>
                    <a:pt x="699" y="584"/>
                  </a:lnTo>
                  <a:lnTo>
                    <a:pt x="711" y="570"/>
                  </a:lnTo>
                  <a:lnTo>
                    <a:pt x="722" y="558"/>
                  </a:lnTo>
                  <a:lnTo>
                    <a:pt x="722" y="558"/>
                  </a:lnTo>
                  <a:lnTo>
                    <a:pt x="732" y="548"/>
                  </a:lnTo>
                  <a:lnTo>
                    <a:pt x="741" y="537"/>
                  </a:lnTo>
                  <a:lnTo>
                    <a:pt x="756" y="515"/>
                  </a:lnTo>
                  <a:lnTo>
                    <a:pt x="756" y="515"/>
                  </a:lnTo>
                  <a:lnTo>
                    <a:pt x="768" y="499"/>
                  </a:lnTo>
                  <a:lnTo>
                    <a:pt x="773" y="491"/>
                  </a:lnTo>
                  <a:lnTo>
                    <a:pt x="777" y="482"/>
                  </a:lnTo>
                  <a:lnTo>
                    <a:pt x="777" y="482"/>
                  </a:lnTo>
                  <a:lnTo>
                    <a:pt x="779" y="478"/>
                  </a:lnTo>
                  <a:lnTo>
                    <a:pt x="779" y="473"/>
                  </a:lnTo>
                  <a:lnTo>
                    <a:pt x="779" y="473"/>
                  </a:lnTo>
                  <a:lnTo>
                    <a:pt x="783" y="469"/>
                  </a:lnTo>
                  <a:lnTo>
                    <a:pt x="785" y="464"/>
                  </a:lnTo>
                  <a:lnTo>
                    <a:pt x="786" y="459"/>
                  </a:lnTo>
                  <a:lnTo>
                    <a:pt x="785" y="451"/>
                  </a:lnTo>
                  <a:lnTo>
                    <a:pt x="785" y="451"/>
                  </a:lnTo>
                  <a:lnTo>
                    <a:pt x="781" y="439"/>
                  </a:lnTo>
                  <a:lnTo>
                    <a:pt x="773" y="428"/>
                  </a:lnTo>
                  <a:lnTo>
                    <a:pt x="766" y="419"/>
                  </a:lnTo>
                  <a:lnTo>
                    <a:pt x="755" y="411"/>
                  </a:lnTo>
                  <a:lnTo>
                    <a:pt x="755" y="411"/>
                  </a:lnTo>
                  <a:lnTo>
                    <a:pt x="709" y="379"/>
                  </a:lnTo>
                  <a:lnTo>
                    <a:pt x="687" y="362"/>
                  </a:lnTo>
                  <a:lnTo>
                    <a:pt x="666" y="345"/>
                  </a:lnTo>
                  <a:lnTo>
                    <a:pt x="666" y="345"/>
                  </a:lnTo>
                  <a:lnTo>
                    <a:pt x="631" y="315"/>
                  </a:lnTo>
                  <a:lnTo>
                    <a:pt x="595" y="285"/>
                  </a:lnTo>
                  <a:lnTo>
                    <a:pt x="559" y="256"/>
                  </a:lnTo>
                  <a:lnTo>
                    <a:pt x="541" y="241"/>
                  </a:lnTo>
                  <a:lnTo>
                    <a:pt x="521" y="230"/>
                  </a:lnTo>
                  <a:lnTo>
                    <a:pt x="521" y="230"/>
                  </a:lnTo>
                  <a:lnTo>
                    <a:pt x="478" y="201"/>
                  </a:lnTo>
                  <a:lnTo>
                    <a:pt x="435" y="172"/>
                  </a:lnTo>
                  <a:lnTo>
                    <a:pt x="393" y="141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23" y="83"/>
                  </a:lnTo>
                  <a:lnTo>
                    <a:pt x="293" y="58"/>
                  </a:lnTo>
                  <a:lnTo>
                    <a:pt x="261" y="34"/>
                  </a:lnTo>
                  <a:lnTo>
                    <a:pt x="244" y="23"/>
                  </a:lnTo>
                  <a:lnTo>
                    <a:pt x="227" y="14"/>
                  </a:lnTo>
                  <a:lnTo>
                    <a:pt x="227" y="14"/>
                  </a:lnTo>
                  <a:lnTo>
                    <a:pt x="223" y="6"/>
                  </a:lnTo>
                  <a:lnTo>
                    <a:pt x="216" y="2"/>
                  </a:lnTo>
                  <a:lnTo>
                    <a:pt x="212" y="1"/>
                  </a:lnTo>
                  <a:lnTo>
                    <a:pt x="208" y="0"/>
                  </a:lnTo>
                  <a:lnTo>
                    <a:pt x="204" y="1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95" y="2"/>
                  </a:lnTo>
                  <a:lnTo>
                    <a:pt x="191" y="2"/>
                  </a:lnTo>
                  <a:lnTo>
                    <a:pt x="183" y="6"/>
                  </a:lnTo>
                  <a:lnTo>
                    <a:pt x="178" y="11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48" y="37"/>
                  </a:lnTo>
                  <a:lnTo>
                    <a:pt x="122" y="56"/>
                  </a:lnTo>
                  <a:lnTo>
                    <a:pt x="98" y="75"/>
                  </a:lnTo>
                  <a:lnTo>
                    <a:pt x="74" y="99"/>
                  </a:lnTo>
                  <a:lnTo>
                    <a:pt x="74" y="99"/>
                  </a:lnTo>
                  <a:lnTo>
                    <a:pt x="62" y="109"/>
                  </a:lnTo>
                  <a:lnTo>
                    <a:pt x="47" y="121"/>
                  </a:lnTo>
                  <a:lnTo>
                    <a:pt x="34" y="136"/>
                  </a:lnTo>
                  <a:lnTo>
                    <a:pt x="28" y="142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5" y="145"/>
                  </a:lnTo>
                  <a:lnTo>
                    <a:pt x="21" y="150"/>
                  </a:lnTo>
                  <a:lnTo>
                    <a:pt x="21" y="150"/>
                  </a:lnTo>
                  <a:lnTo>
                    <a:pt x="11" y="159"/>
                  </a:lnTo>
                  <a:lnTo>
                    <a:pt x="4" y="167"/>
                  </a:lnTo>
                  <a:lnTo>
                    <a:pt x="3" y="172"/>
                  </a:lnTo>
                  <a:lnTo>
                    <a:pt x="2" y="176"/>
                  </a:lnTo>
                  <a:lnTo>
                    <a:pt x="0" y="187"/>
                  </a:lnTo>
                  <a:lnTo>
                    <a:pt x="3" y="196"/>
                  </a:lnTo>
                  <a:lnTo>
                    <a:pt x="8" y="205"/>
                  </a:lnTo>
                  <a:lnTo>
                    <a:pt x="13" y="215"/>
                  </a:lnTo>
                  <a:lnTo>
                    <a:pt x="21" y="224"/>
                  </a:lnTo>
                  <a:lnTo>
                    <a:pt x="30" y="234"/>
                  </a:lnTo>
                  <a:lnTo>
                    <a:pt x="41" y="241"/>
                  </a:lnTo>
                  <a:lnTo>
                    <a:pt x="60" y="258"/>
                  </a:lnTo>
                  <a:lnTo>
                    <a:pt x="80" y="272"/>
                  </a:lnTo>
                  <a:lnTo>
                    <a:pt x="94" y="281"/>
                  </a:lnTo>
                  <a:lnTo>
                    <a:pt x="94" y="281"/>
                  </a:lnTo>
                  <a:close/>
                  <a:moveTo>
                    <a:pt x="54" y="184"/>
                  </a:moveTo>
                  <a:lnTo>
                    <a:pt x="54" y="184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17" y="120"/>
                  </a:lnTo>
                  <a:lnTo>
                    <a:pt x="128" y="108"/>
                  </a:lnTo>
                  <a:lnTo>
                    <a:pt x="153" y="88"/>
                  </a:lnTo>
                  <a:lnTo>
                    <a:pt x="178" y="70"/>
                  </a:lnTo>
                  <a:lnTo>
                    <a:pt x="204" y="53"/>
                  </a:lnTo>
                  <a:lnTo>
                    <a:pt x="204" y="53"/>
                  </a:lnTo>
                  <a:lnTo>
                    <a:pt x="221" y="64"/>
                  </a:lnTo>
                  <a:lnTo>
                    <a:pt x="240" y="74"/>
                  </a:lnTo>
                  <a:lnTo>
                    <a:pt x="274" y="99"/>
                  </a:lnTo>
                  <a:lnTo>
                    <a:pt x="306" y="126"/>
                  </a:lnTo>
                  <a:lnTo>
                    <a:pt x="335" y="153"/>
                  </a:lnTo>
                  <a:lnTo>
                    <a:pt x="335" y="153"/>
                  </a:lnTo>
                  <a:lnTo>
                    <a:pt x="350" y="167"/>
                  </a:lnTo>
                  <a:lnTo>
                    <a:pt x="365" y="180"/>
                  </a:lnTo>
                  <a:lnTo>
                    <a:pt x="398" y="205"/>
                  </a:lnTo>
                  <a:lnTo>
                    <a:pt x="432" y="227"/>
                  </a:lnTo>
                  <a:lnTo>
                    <a:pt x="466" y="249"/>
                  </a:lnTo>
                  <a:lnTo>
                    <a:pt x="466" y="249"/>
                  </a:lnTo>
                  <a:lnTo>
                    <a:pt x="487" y="261"/>
                  </a:lnTo>
                  <a:lnTo>
                    <a:pt x="507" y="274"/>
                  </a:lnTo>
                  <a:lnTo>
                    <a:pt x="544" y="303"/>
                  </a:lnTo>
                  <a:lnTo>
                    <a:pt x="581" y="33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52" y="392"/>
                  </a:lnTo>
                  <a:lnTo>
                    <a:pt x="686" y="419"/>
                  </a:lnTo>
                  <a:lnTo>
                    <a:pt x="686" y="419"/>
                  </a:lnTo>
                  <a:lnTo>
                    <a:pt x="700" y="428"/>
                  </a:lnTo>
                  <a:lnTo>
                    <a:pt x="716" y="438"/>
                  </a:lnTo>
                  <a:lnTo>
                    <a:pt x="724" y="443"/>
                  </a:lnTo>
                  <a:lnTo>
                    <a:pt x="730" y="448"/>
                  </a:lnTo>
                  <a:lnTo>
                    <a:pt x="737" y="455"/>
                  </a:lnTo>
                  <a:lnTo>
                    <a:pt x="741" y="460"/>
                  </a:lnTo>
                  <a:lnTo>
                    <a:pt x="741" y="460"/>
                  </a:lnTo>
                  <a:lnTo>
                    <a:pt x="737" y="465"/>
                  </a:lnTo>
                  <a:lnTo>
                    <a:pt x="734" y="470"/>
                  </a:lnTo>
                  <a:lnTo>
                    <a:pt x="734" y="470"/>
                  </a:lnTo>
                  <a:lnTo>
                    <a:pt x="729" y="479"/>
                  </a:lnTo>
                  <a:lnTo>
                    <a:pt x="720" y="491"/>
                  </a:lnTo>
                  <a:lnTo>
                    <a:pt x="704" y="511"/>
                  </a:lnTo>
                  <a:lnTo>
                    <a:pt x="704" y="511"/>
                  </a:lnTo>
                  <a:lnTo>
                    <a:pt x="682" y="536"/>
                  </a:lnTo>
                  <a:lnTo>
                    <a:pt x="660" y="561"/>
                  </a:lnTo>
                  <a:lnTo>
                    <a:pt x="660" y="561"/>
                  </a:lnTo>
                  <a:lnTo>
                    <a:pt x="639" y="585"/>
                  </a:lnTo>
                  <a:lnTo>
                    <a:pt x="618" y="609"/>
                  </a:lnTo>
                  <a:lnTo>
                    <a:pt x="618" y="609"/>
                  </a:lnTo>
                  <a:lnTo>
                    <a:pt x="612" y="616"/>
                  </a:lnTo>
                  <a:lnTo>
                    <a:pt x="612" y="616"/>
                  </a:lnTo>
                  <a:lnTo>
                    <a:pt x="560" y="575"/>
                  </a:lnTo>
                  <a:lnTo>
                    <a:pt x="509" y="533"/>
                  </a:lnTo>
                  <a:lnTo>
                    <a:pt x="458" y="491"/>
                  </a:lnTo>
                  <a:lnTo>
                    <a:pt x="406" y="449"/>
                  </a:lnTo>
                  <a:lnTo>
                    <a:pt x="406" y="449"/>
                  </a:lnTo>
                  <a:lnTo>
                    <a:pt x="380" y="430"/>
                  </a:lnTo>
                  <a:lnTo>
                    <a:pt x="351" y="410"/>
                  </a:lnTo>
                  <a:lnTo>
                    <a:pt x="323" y="392"/>
                  </a:lnTo>
                  <a:lnTo>
                    <a:pt x="295" y="372"/>
                  </a:lnTo>
                  <a:lnTo>
                    <a:pt x="295" y="372"/>
                  </a:lnTo>
                  <a:lnTo>
                    <a:pt x="267" y="351"/>
                  </a:lnTo>
                  <a:lnTo>
                    <a:pt x="238" y="329"/>
                  </a:lnTo>
                  <a:lnTo>
                    <a:pt x="210" y="308"/>
                  </a:lnTo>
                  <a:lnTo>
                    <a:pt x="181" y="289"/>
                  </a:lnTo>
                  <a:lnTo>
                    <a:pt x="181" y="289"/>
                  </a:lnTo>
                  <a:lnTo>
                    <a:pt x="168" y="279"/>
                  </a:lnTo>
                  <a:lnTo>
                    <a:pt x="155" y="269"/>
                  </a:lnTo>
                  <a:lnTo>
                    <a:pt x="131" y="248"/>
                  </a:lnTo>
                  <a:lnTo>
                    <a:pt x="118" y="236"/>
                  </a:lnTo>
                  <a:lnTo>
                    <a:pt x="105" y="226"/>
                  </a:lnTo>
                  <a:lnTo>
                    <a:pt x="92" y="217"/>
                  </a:lnTo>
                  <a:lnTo>
                    <a:pt x="79" y="209"/>
                  </a:lnTo>
                  <a:lnTo>
                    <a:pt x="79" y="209"/>
                  </a:lnTo>
                  <a:lnTo>
                    <a:pt x="67" y="205"/>
                  </a:lnTo>
                  <a:lnTo>
                    <a:pt x="63" y="202"/>
                  </a:lnTo>
                  <a:lnTo>
                    <a:pt x="60" y="198"/>
                  </a:lnTo>
                  <a:lnTo>
                    <a:pt x="60" y="198"/>
                  </a:lnTo>
                  <a:lnTo>
                    <a:pt x="57" y="194"/>
                  </a:lnTo>
                  <a:lnTo>
                    <a:pt x="53" y="192"/>
                  </a:lnTo>
                  <a:lnTo>
                    <a:pt x="49" y="190"/>
                  </a:lnTo>
                  <a:lnTo>
                    <a:pt x="47" y="190"/>
                  </a:lnTo>
                  <a:lnTo>
                    <a:pt x="49" y="189"/>
                  </a:lnTo>
                  <a:lnTo>
                    <a:pt x="54" y="184"/>
                  </a:lnTo>
                  <a:lnTo>
                    <a:pt x="54" y="1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chenying0907 871"/>
            <p:cNvSpPr>
              <a:spLocks/>
            </p:cNvSpPr>
            <p:nvPr/>
          </p:nvSpPr>
          <p:spPr bwMode="auto">
            <a:xfrm>
              <a:off x="4554538" y="3389313"/>
              <a:ext cx="261938" cy="327025"/>
            </a:xfrm>
            <a:custGeom>
              <a:avLst/>
              <a:gdLst/>
              <a:ahLst/>
              <a:cxnLst>
                <a:cxn ang="0">
                  <a:pos x="547" y="135"/>
                </a:cxn>
                <a:cxn ang="0">
                  <a:pos x="476" y="71"/>
                </a:cxn>
                <a:cxn ang="0">
                  <a:pos x="417" y="33"/>
                </a:cxn>
                <a:cxn ang="0">
                  <a:pos x="405" y="11"/>
                </a:cxn>
                <a:cxn ang="0">
                  <a:pos x="388" y="0"/>
                </a:cxn>
                <a:cxn ang="0">
                  <a:pos x="363" y="14"/>
                </a:cxn>
                <a:cxn ang="0">
                  <a:pos x="366" y="41"/>
                </a:cxn>
                <a:cxn ang="0">
                  <a:pos x="414" y="85"/>
                </a:cxn>
                <a:cxn ang="0">
                  <a:pos x="480" y="132"/>
                </a:cxn>
                <a:cxn ang="0">
                  <a:pos x="557" y="212"/>
                </a:cxn>
                <a:cxn ang="0">
                  <a:pos x="600" y="290"/>
                </a:cxn>
                <a:cxn ang="0">
                  <a:pos x="592" y="337"/>
                </a:cxn>
                <a:cxn ang="0">
                  <a:pos x="554" y="364"/>
                </a:cxn>
                <a:cxn ang="0">
                  <a:pos x="498" y="373"/>
                </a:cxn>
                <a:cxn ang="0">
                  <a:pos x="471" y="387"/>
                </a:cxn>
                <a:cxn ang="0">
                  <a:pos x="473" y="429"/>
                </a:cxn>
                <a:cxn ang="0">
                  <a:pos x="480" y="488"/>
                </a:cxn>
                <a:cxn ang="0">
                  <a:pos x="466" y="517"/>
                </a:cxn>
                <a:cxn ang="0">
                  <a:pos x="433" y="538"/>
                </a:cxn>
                <a:cxn ang="0">
                  <a:pos x="370" y="532"/>
                </a:cxn>
                <a:cxn ang="0">
                  <a:pos x="337" y="536"/>
                </a:cxn>
                <a:cxn ang="0">
                  <a:pos x="323" y="564"/>
                </a:cxn>
                <a:cxn ang="0">
                  <a:pos x="318" y="616"/>
                </a:cxn>
                <a:cxn ang="0">
                  <a:pos x="284" y="660"/>
                </a:cxn>
                <a:cxn ang="0">
                  <a:pos x="227" y="672"/>
                </a:cxn>
                <a:cxn ang="0">
                  <a:pos x="190" y="666"/>
                </a:cxn>
                <a:cxn ang="0">
                  <a:pos x="173" y="683"/>
                </a:cxn>
                <a:cxn ang="0">
                  <a:pos x="163" y="730"/>
                </a:cxn>
                <a:cxn ang="0">
                  <a:pos x="128" y="768"/>
                </a:cxn>
                <a:cxn ang="0">
                  <a:pos x="61" y="777"/>
                </a:cxn>
                <a:cxn ang="0">
                  <a:pos x="18" y="773"/>
                </a:cxn>
                <a:cxn ang="0">
                  <a:pos x="0" y="794"/>
                </a:cxn>
                <a:cxn ang="0">
                  <a:pos x="4" y="811"/>
                </a:cxn>
                <a:cxn ang="0">
                  <a:pos x="23" y="821"/>
                </a:cxn>
                <a:cxn ang="0">
                  <a:pos x="115" y="819"/>
                </a:cxn>
                <a:cxn ang="0">
                  <a:pos x="183" y="794"/>
                </a:cxn>
                <a:cxn ang="0">
                  <a:pos x="213" y="743"/>
                </a:cxn>
                <a:cxn ang="0">
                  <a:pos x="242" y="719"/>
                </a:cxn>
                <a:cxn ang="0">
                  <a:pos x="306" y="704"/>
                </a:cxn>
                <a:cxn ang="0">
                  <a:pos x="349" y="664"/>
                </a:cxn>
                <a:cxn ang="0">
                  <a:pos x="366" y="616"/>
                </a:cxn>
                <a:cxn ang="0">
                  <a:pos x="391" y="590"/>
                </a:cxn>
                <a:cxn ang="0">
                  <a:pos x="443" y="581"/>
                </a:cxn>
                <a:cxn ang="0">
                  <a:pos x="513" y="530"/>
                </a:cxn>
                <a:cxn ang="0">
                  <a:pos x="528" y="484"/>
                </a:cxn>
                <a:cxn ang="0">
                  <a:pos x="520" y="420"/>
                </a:cxn>
                <a:cxn ang="0">
                  <a:pos x="560" y="412"/>
                </a:cxn>
                <a:cxn ang="0">
                  <a:pos x="609" y="387"/>
                </a:cxn>
                <a:cxn ang="0">
                  <a:pos x="651" y="334"/>
                </a:cxn>
                <a:cxn ang="0">
                  <a:pos x="659" y="296"/>
                </a:cxn>
                <a:cxn ang="0">
                  <a:pos x="637" y="249"/>
                </a:cxn>
              </a:cxnLst>
              <a:rect l="0" t="0" r="r" b="b"/>
              <a:pathLst>
                <a:path w="659" h="823">
                  <a:moveTo>
                    <a:pt x="607" y="213"/>
                  </a:moveTo>
                  <a:lnTo>
                    <a:pt x="607" y="213"/>
                  </a:lnTo>
                  <a:lnTo>
                    <a:pt x="587" y="186"/>
                  </a:lnTo>
                  <a:lnTo>
                    <a:pt x="568" y="160"/>
                  </a:lnTo>
                  <a:lnTo>
                    <a:pt x="547" y="135"/>
                  </a:lnTo>
                  <a:lnTo>
                    <a:pt x="522" y="111"/>
                  </a:lnTo>
                  <a:lnTo>
                    <a:pt x="522" y="111"/>
                  </a:lnTo>
                  <a:lnTo>
                    <a:pt x="500" y="90"/>
                  </a:lnTo>
                  <a:lnTo>
                    <a:pt x="488" y="80"/>
                  </a:lnTo>
                  <a:lnTo>
                    <a:pt x="476" y="71"/>
                  </a:lnTo>
                  <a:lnTo>
                    <a:pt x="476" y="71"/>
                  </a:lnTo>
                  <a:lnTo>
                    <a:pt x="458" y="60"/>
                  </a:lnTo>
                  <a:lnTo>
                    <a:pt x="437" y="47"/>
                  </a:lnTo>
                  <a:lnTo>
                    <a:pt x="426" y="41"/>
                  </a:lnTo>
                  <a:lnTo>
                    <a:pt x="417" y="33"/>
                  </a:lnTo>
                  <a:lnTo>
                    <a:pt x="411" y="25"/>
                  </a:lnTo>
                  <a:lnTo>
                    <a:pt x="408" y="20"/>
                  </a:lnTo>
                  <a:lnTo>
                    <a:pt x="407" y="16"/>
                  </a:lnTo>
                  <a:lnTo>
                    <a:pt x="407" y="16"/>
                  </a:lnTo>
                  <a:lnTo>
                    <a:pt x="405" y="11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6" y="1"/>
                  </a:lnTo>
                  <a:lnTo>
                    <a:pt x="392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71" y="4"/>
                  </a:lnTo>
                  <a:lnTo>
                    <a:pt x="369" y="7"/>
                  </a:lnTo>
                  <a:lnTo>
                    <a:pt x="366" y="11"/>
                  </a:lnTo>
                  <a:lnTo>
                    <a:pt x="363" y="14"/>
                  </a:lnTo>
                  <a:lnTo>
                    <a:pt x="362" y="18"/>
                  </a:lnTo>
                  <a:lnTo>
                    <a:pt x="362" y="22"/>
                  </a:lnTo>
                  <a:lnTo>
                    <a:pt x="362" y="28"/>
                  </a:lnTo>
                  <a:lnTo>
                    <a:pt x="362" y="28"/>
                  </a:lnTo>
                  <a:lnTo>
                    <a:pt x="366" y="41"/>
                  </a:lnTo>
                  <a:lnTo>
                    <a:pt x="373" y="52"/>
                  </a:lnTo>
                  <a:lnTo>
                    <a:pt x="382" y="62"/>
                  </a:lnTo>
                  <a:lnTo>
                    <a:pt x="392" y="71"/>
                  </a:lnTo>
                  <a:lnTo>
                    <a:pt x="403" y="79"/>
                  </a:lnTo>
                  <a:lnTo>
                    <a:pt x="414" y="85"/>
                  </a:lnTo>
                  <a:lnTo>
                    <a:pt x="438" y="99"/>
                  </a:lnTo>
                  <a:lnTo>
                    <a:pt x="438" y="99"/>
                  </a:lnTo>
                  <a:lnTo>
                    <a:pt x="452" y="109"/>
                  </a:lnTo>
                  <a:lnTo>
                    <a:pt x="467" y="120"/>
                  </a:lnTo>
                  <a:lnTo>
                    <a:pt x="480" y="132"/>
                  </a:lnTo>
                  <a:lnTo>
                    <a:pt x="493" y="145"/>
                  </a:lnTo>
                  <a:lnTo>
                    <a:pt x="519" y="171"/>
                  </a:lnTo>
                  <a:lnTo>
                    <a:pt x="543" y="198"/>
                  </a:lnTo>
                  <a:lnTo>
                    <a:pt x="543" y="198"/>
                  </a:lnTo>
                  <a:lnTo>
                    <a:pt x="557" y="212"/>
                  </a:lnTo>
                  <a:lnTo>
                    <a:pt x="570" y="230"/>
                  </a:lnTo>
                  <a:lnTo>
                    <a:pt x="583" y="250"/>
                  </a:lnTo>
                  <a:lnTo>
                    <a:pt x="594" y="271"/>
                  </a:lnTo>
                  <a:lnTo>
                    <a:pt x="598" y="281"/>
                  </a:lnTo>
                  <a:lnTo>
                    <a:pt x="600" y="290"/>
                  </a:lnTo>
                  <a:lnTo>
                    <a:pt x="602" y="301"/>
                  </a:lnTo>
                  <a:lnTo>
                    <a:pt x="602" y="311"/>
                  </a:lnTo>
                  <a:lnTo>
                    <a:pt x="600" y="320"/>
                  </a:lnTo>
                  <a:lnTo>
                    <a:pt x="598" y="330"/>
                  </a:lnTo>
                  <a:lnTo>
                    <a:pt x="592" y="337"/>
                  </a:lnTo>
                  <a:lnTo>
                    <a:pt x="585" y="344"/>
                  </a:lnTo>
                  <a:lnTo>
                    <a:pt x="585" y="344"/>
                  </a:lnTo>
                  <a:lnTo>
                    <a:pt x="569" y="356"/>
                  </a:lnTo>
                  <a:lnTo>
                    <a:pt x="561" y="361"/>
                  </a:lnTo>
                  <a:lnTo>
                    <a:pt x="554" y="364"/>
                  </a:lnTo>
                  <a:lnTo>
                    <a:pt x="537" y="369"/>
                  </a:lnTo>
                  <a:lnTo>
                    <a:pt x="518" y="373"/>
                  </a:lnTo>
                  <a:lnTo>
                    <a:pt x="518" y="373"/>
                  </a:lnTo>
                  <a:lnTo>
                    <a:pt x="507" y="373"/>
                  </a:lnTo>
                  <a:lnTo>
                    <a:pt x="498" y="373"/>
                  </a:lnTo>
                  <a:lnTo>
                    <a:pt x="489" y="374"/>
                  </a:lnTo>
                  <a:lnTo>
                    <a:pt x="480" y="379"/>
                  </a:lnTo>
                  <a:lnTo>
                    <a:pt x="480" y="379"/>
                  </a:lnTo>
                  <a:lnTo>
                    <a:pt x="475" y="383"/>
                  </a:lnTo>
                  <a:lnTo>
                    <a:pt x="471" y="387"/>
                  </a:lnTo>
                  <a:lnTo>
                    <a:pt x="468" y="392"/>
                  </a:lnTo>
                  <a:lnTo>
                    <a:pt x="468" y="399"/>
                  </a:lnTo>
                  <a:lnTo>
                    <a:pt x="468" y="399"/>
                  </a:lnTo>
                  <a:lnTo>
                    <a:pt x="469" y="415"/>
                  </a:lnTo>
                  <a:lnTo>
                    <a:pt x="473" y="429"/>
                  </a:lnTo>
                  <a:lnTo>
                    <a:pt x="477" y="445"/>
                  </a:lnTo>
                  <a:lnTo>
                    <a:pt x="480" y="459"/>
                  </a:lnTo>
                  <a:lnTo>
                    <a:pt x="481" y="473"/>
                  </a:lnTo>
                  <a:lnTo>
                    <a:pt x="481" y="480"/>
                  </a:lnTo>
                  <a:lnTo>
                    <a:pt x="480" y="488"/>
                  </a:lnTo>
                  <a:lnTo>
                    <a:pt x="479" y="496"/>
                  </a:lnTo>
                  <a:lnTo>
                    <a:pt x="475" y="502"/>
                  </a:lnTo>
                  <a:lnTo>
                    <a:pt x="471" y="510"/>
                  </a:lnTo>
                  <a:lnTo>
                    <a:pt x="466" y="517"/>
                  </a:lnTo>
                  <a:lnTo>
                    <a:pt x="466" y="517"/>
                  </a:lnTo>
                  <a:lnTo>
                    <a:pt x="459" y="523"/>
                  </a:lnTo>
                  <a:lnTo>
                    <a:pt x="452" y="530"/>
                  </a:lnTo>
                  <a:lnTo>
                    <a:pt x="446" y="534"/>
                  </a:lnTo>
                  <a:lnTo>
                    <a:pt x="439" y="536"/>
                  </a:lnTo>
                  <a:lnTo>
                    <a:pt x="433" y="538"/>
                  </a:lnTo>
                  <a:lnTo>
                    <a:pt x="425" y="539"/>
                  </a:lnTo>
                  <a:lnTo>
                    <a:pt x="412" y="539"/>
                  </a:lnTo>
                  <a:lnTo>
                    <a:pt x="397" y="538"/>
                  </a:lnTo>
                  <a:lnTo>
                    <a:pt x="383" y="535"/>
                  </a:lnTo>
                  <a:lnTo>
                    <a:pt x="370" y="532"/>
                  </a:lnTo>
                  <a:lnTo>
                    <a:pt x="356" y="531"/>
                  </a:lnTo>
                  <a:lnTo>
                    <a:pt x="356" y="531"/>
                  </a:lnTo>
                  <a:lnTo>
                    <a:pt x="349" y="532"/>
                  </a:lnTo>
                  <a:lnTo>
                    <a:pt x="344" y="534"/>
                  </a:lnTo>
                  <a:lnTo>
                    <a:pt x="337" y="536"/>
                  </a:lnTo>
                  <a:lnTo>
                    <a:pt x="332" y="540"/>
                  </a:lnTo>
                  <a:lnTo>
                    <a:pt x="328" y="545"/>
                  </a:lnTo>
                  <a:lnTo>
                    <a:pt x="324" y="552"/>
                  </a:lnTo>
                  <a:lnTo>
                    <a:pt x="323" y="557"/>
                  </a:lnTo>
                  <a:lnTo>
                    <a:pt x="323" y="564"/>
                  </a:lnTo>
                  <a:lnTo>
                    <a:pt x="323" y="564"/>
                  </a:lnTo>
                  <a:lnTo>
                    <a:pt x="323" y="578"/>
                  </a:lnTo>
                  <a:lnTo>
                    <a:pt x="323" y="592"/>
                  </a:lnTo>
                  <a:lnTo>
                    <a:pt x="320" y="604"/>
                  </a:lnTo>
                  <a:lnTo>
                    <a:pt x="318" y="616"/>
                  </a:lnTo>
                  <a:lnTo>
                    <a:pt x="312" y="628"/>
                  </a:lnTo>
                  <a:lnTo>
                    <a:pt x="307" y="637"/>
                  </a:lnTo>
                  <a:lnTo>
                    <a:pt x="301" y="646"/>
                  </a:lnTo>
                  <a:lnTo>
                    <a:pt x="293" y="654"/>
                  </a:lnTo>
                  <a:lnTo>
                    <a:pt x="284" y="660"/>
                  </a:lnTo>
                  <a:lnTo>
                    <a:pt x="275" y="666"/>
                  </a:lnTo>
                  <a:lnTo>
                    <a:pt x="264" y="670"/>
                  </a:lnTo>
                  <a:lnTo>
                    <a:pt x="252" y="672"/>
                  </a:lnTo>
                  <a:lnTo>
                    <a:pt x="241" y="672"/>
                  </a:lnTo>
                  <a:lnTo>
                    <a:pt x="227" y="672"/>
                  </a:lnTo>
                  <a:lnTo>
                    <a:pt x="214" y="670"/>
                  </a:lnTo>
                  <a:lnTo>
                    <a:pt x="200" y="666"/>
                  </a:lnTo>
                  <a:lnTo>
                    <a:pt x="200" y="666"/>
                  </a:lnTo>
                  <a:lnTo>
                    <a:pt x="195" y="664"/>
                  </a:lnTo>
                  <a:lnTo>
                    <a:pt x="190" y="666"/>
                  </a:lnTo>
                  <a:lnTo>
                    <a:pt x="184" y="667"/>
                  </a:lnTo>
                  <a:lnTo>
                    <a:pt x="180" y="670"/>
                  </a:lnTo>
                  <a:lnTo>
                    <a:pt x="176" y="674"/>
                  </a:lnTo>
                  <a:lnTo>
                    <a:pt x="174" y="677"/>
                  </a:lnTo>
                  <a:lnTo>
                    <a:pt x="173" y="683"/>
                  </a:lnTo>
                  <a:lnTo>
                    <a:pt x="171" y="688"/>
                  </a:lnTo>
                  <a:lnTo>
                    <a:pt x="171" y="688"/>
                  </a:lnTo>
                  <a:lnTo>
                    <a:pt x="170" y="704"/>
                  </a:lnTo>
                  <a:lnTo>
                    <a:pt x="167" y="718"/>
                  </a:lnTo>
                  <a:lnTo>
                    <a:pt x="163" y="730"/>
                  </a:lnTo>
                  <a:lnTo>
                    <a:pt x="158" y="740"/>
                  </a:lnTo>
                  <a:lnTo>
                    <a:pt x="152" y="749"/>
                  </a:lnTo>
                  <a:lnTo>
                    <a:pt x="145" y="756"/>
                  </a:lnTo>
                  <a:lnTo>
                    <a:pt x="137" y="762"/>
                  </a:lnTo>
                  <a:lnTo>
                    <a:pt x="128" y="768"/>
                  </a:lnTo>
                  <a:lnTo>
                    <a:pt x="119" y="770"/>
                  </a:lnTo>
                  <a:lnTo>
                    <a:pt x="108" y="773"/>
                  </a:lnTo>
                  <a:lnTo>
                    <a:pt x="97" y="776"/>
                  </a:lnTo>
                  <a:lnTo>
                    <a:pt x="86" y="777"/>
                  </a:lnTo>
                  <a:lnTo>
                    <a:pt x="61" y="777"/>
                  </a:lnTo>
                  <a:lnTo>
                    <a:pt x="36" y="776"/>
                  </a:lnTo>
                  <a:lnTo>
                    <a:pt x="36" y="776"/>
                  </a:lnTo>
                  <a:lnTo>
                    <a:pt x="30" y="774"/>
                  </a:lnTo>
                  <a:lnTo>
                    <a:pt x="25" y="773"/>
                  </a:lnTo>
                  <a:lnTo>
                    <a:pt x="18" y="773"/>
                  </a:lnTo>
                  <a:lnTo>
                    <a:pt x="13" y="774"/>
                  </a:lnTo>
                  <a:lnTo>
                    <a:pt x="8" y="777"/>
                  </a:lnTo>
                  <a:lnTo>
                    <a:pt x="4" y="782"/>
                  </a:lnTo>
                  <a:lnTo>
                    <a:pt x="1" y="787"/>
                  </a:lnTo>
                  <a:lnTo>
                    <a:pt x="0" y="794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3"/>
                  </a:lnTo>
                  <a:lnTo>
                    <a:pt x="1" y="807"/>
                  </a:lnTo>
                  <a:lnTo>
                    <a:pt x="4" y="811"/>
                  </a:lnTo>
                  <a:lnTo>
                    <a:pt x="6" y="815"/>
                  </a:lnTo>
                  <a:lnTo>
                    <a:pt x="10" y="817"/>
                  </a:lnTo>
                  <a:lnTo>
                    <a:pt x="14" y="819"/>
                  </a:lnTo>
                  <a:lnTo>
                    <a:pt x="18" y="820"/>
                  </a:lnTo>
                  <a:lnTo>
                    <a:pt x="23" y="821"/>
                  </a:lnTo>
                  <a:lnTo>
                    <a:pt x="23" y="821"/>
                  </a:lnTo>
                  <a:lnTo>
                    <a:pt x="61" y="823"/>
                  </a:lnTo>
                  <a:lnTo>
                    <a:pt x="80" y="823"/>
                  </a:lnTo>
                  <a:lnTo>
                    <a:pt x="97" y="821"/>
                  </a:lnTo>
                  <a:lnTo>
                    <a:pt x="115" y="819"/>
                  </a:lnTo>
                  <a:lnTo>
                    <a:pt x="132" y="815"/>
                  </a:lnTo>
                  <a:lnTo>
                    <a:pt x="150" y="810"/>
                  </a:lnTo>
                  <a:lnTo>
                    <a:pt x="169" y="802"/>
                  </a:lnTo>
                  <a:lnTo>
                    <a:pt x="169" y="802"/>
                  </a:lnTo>
                  <a:lnTo>
                    <a:pt x="183" y="794"/>
                  </a:lnTo>
                  <a:lnTo>
                    <a:pt x="193" y="786"/>
                  </a:lnTo>
                  <a:lnTo>
                    <a:pt x="201" y="776"/>
                  </a:lnTo>
                  <a:lnTo>
                    <a:pt x="207" y="765"/>
                  </a:lnTo>
                  <a:lnTo>
                    <a:pt x="210" y="755"/>
                  </a:lnTo>
                  <a:lnTo>
                    <a:pt x="213" y="743"/>
                  </a:lnTo>
                  <a:lnTo>
                    <a:pt x="214" y="730"/>
                  </a:lnTo>
                  <a:lnTo>
                    <a:pt x="216" y="717"/>
                  </a:lnTo>
                  <a:lnTo>
                    <a:pt x="216" y="717"/>
                  </a:lnTo>
                  <a:lnTo>
                    <a:pt x="229" y="718"/>
                  </a:lnTo>
                  <a:lnTo>
                    <a:pt x="242" y="719"/>
                  </a:lnTo>
                  <a:lnTo>
                    <a:pt x="256" y="719"/>
                  </a:lnTo>
                  <a:lnTo>
                    <a:pt x="269" y="717"/>
                  </a:lnTo>
                  <a:lnTo>
                    <a:pt x="282" y="714"/>
                  </a:lnTo>
                  <a:lnTo>
                    <a:pt x="294" y="709"/>
                  </a:lnTo>
                  <a:lnTo>
                    <a:pt x="306" y="704"/>
                  </a:lnTo>
                  <a:lnTo>
                    <a:pt x="318" y="696"/>
                  </a:lnTo>
                  <a:lnTo>
                    <a:pt x="318" y="696"/>
                  </a:lnTo>
                  <a:lnTo>
                    <a:pt x="331" y="684"/>
                  </a:lnTo>
                  <a:lnTo>
                    <a:pt x="343" y="672"/>
                  </a:lnTo>
                  <a:lnTo>
                    <a:pt x="349" y="664"/>
                  </a:lnTo>
                  <a:lnTo>
                    <a:pt x="353" y="658"/>
                  </a:lnTo>
                  <a:lnTo>
                    <a:pt x="357" y="650"/>
                  </a:lnTo>
                  <a:lnTo>
                    <a:pt x="361" y="642"/>
                  </a:lnTo>
                  <a:lnTo>
                    <a:pt x="361" y="642"/>
                  </a:lnTo>
                  <a:lnTo>
                    <a:pt x="366" y="616"/>
                  </a:lnTo>
                  <a:lnTo>
                    <a:pt x="369" y="600"/>
                  </a:lnTo>
                  <a:lnTo>
                    <a:pt x="370" y="586"/>
                  </a:lnTo>
                  <a:lnTo>
                    <a:pt x="370" y="586"/>
                  </a:lnTo>
                  <a:lnTo>
                    <a:pt x="380" y="589"/>
                  </a:lnTo>
                  <a:lnTo>
                    <a:pt x="391" y="590"/>
                  </a:lnTo>
                  <a:lnTo>
                    <a:pt x="401" y="590"/>
                  </a:lnTo>
                  <a:lnTo>
                    <a:pt x="412" y="590"/>
                  </a:lnTo>
                  <a:lnTo>
                    <a:pt x="422" y="587"/>
                  </a:lnTo>
                  <a:lnTo>
                    <a:pt x="433" y="585"/>
                  </a:lnTo>
                  <a:lnTo>
                    <a:pt x="443" y="581"/>
                  </a:lnTo>
                  <a:lnTo>
                    <a:pt x="454" y="577"/>
                  </a:lnTo>
                  <a:lnTo>
                    <a:pt x="473" y="566"/>
                  </a:lnTo>
                  <a:lnTo>
                    <a:pt x="492" y="552"/>
                  </a:lnTo>
                  <a:lnTo>
                    <a:pt x="506" y="538"/>
                  </a:lnTo>
                  <a:lnTo>
                    <a:pt x="513" y="530"/>
                  </a:lnTo>
                  <a:lnTo>
                    <a:pt x="518" y="521"/>
                  </a:lnTo>
                  <a:lnTo>
                    <a:pt x="518" y="521"/>
                  </a:lnTo>
                  <a:lnTo>
                    <a:pt x="523" y="509"/>
                  </a:lnTo>
                  <a:lnTo>
                    <a:pt x="527" y="497"/>
                  </a:lnTo>
                  <a:lnTo>
                    <a:pt x="528" y="484"/>
                  </a:lnTo>
                  <a:lnTo>
                    <a:pt x="528" y="471"/>
                  </a:lnTo>
                  <a:lnTo>
                    <a:pt x="528" y="456"/>
                  </a:lnTo>
                  <a:lnTo>
                    <a:pt x="526" y="443"/>
                  </a:lnTo>
                  <a:lnTo>
                    <a:pt x="520" y="420"/>
                  </a:lnTo>
                  <a:lnTo>
                    <a:pt x="520" y="420"/>
                  </a:lnTo>
                  <a:lnTo>
                    <a:pt x="519" y="417"/>
                  </a:lnTo>
                  <a:lnTo>
                    <a:pt x="519" y="417"/>
                  </a:lnTo>
                  <a:lnTo>
                    <a:pt x="532" y="416"/>
                  </a:lnTo>
                  <a:lnTo>
                    <a:pt x="532" y="416"/>
                  </a:lnTo>
                  <a:lnTo>
                    <a:pt x="560" y="412"/>
                  </a:lnTo>
                  <a:lnTo>
                    <a:pt x="574" y="409"/>
                  </a:lnTo>
                  <a:lnTo>
                    <a:pt x="586" y="403"/>
                  </a:lnTo>
                  <a:lnTo>
                    <a:pt x="586" y="403"/>
                  </a:lnTo>
                  <a:lnTo>
                    <a:pt x="598" y="395"/>
                  </a:lnTo>
                  <a:lnTo>
                    <a:pt x="609" y="387"/>
                  </a:lnTo>
                  <a:lnTo>
                    <a:pt x="620" y="378"/>
                  </a:lnTo>
                  <a:lnTo>
                    <a:pt x="629" y="368"/>
                  </a:lnTo>
                  <a:lnTo>
                    <a:pt x="638" y="357"/>
                  </a:lnTo>
                  <a:lnTo>
                    <a:pt x="645" y="345"/>
                  </a:lnTo>
                  <a:lnTo>
                    <a:pt x="651" y="334"/>
                  </a:lnTo>
                  <a:lnTo>
                    <a:pt x="656" y="320"/>
                  </a:lnTo>
                  <a:lnTo>
                    <a:pt x="656" y="320"/>
                  </a:lnTo>
                  <a:lnTo>
                    <a:pt x="658" y="311"/>
                  </a:lnTo>
                  <a:lnTo>
                    <a:pt x="659" y="303"/>
                  </a:lnTo>
                  <a:lnTo>
                    <a:pt x="659" y="296"/>
                  </a:lnTo>
                  <a:lnTo>
                    <a:pt x="658" y="288"/>
                  </a:lnTo>
                  <a:lnTo>
                    <a:pt x="655" y="281"/>
                  </a:lnTo>
                  <a:lnTo>
                    <a:pt x="653" y="275"/>
                  </a:lnTo>
                  <a:lnTo>
                    <a:pt x="646" y="262"/>
                  </a:lnTo>
                  <a:lnTo>
                    <a:pt x="637" y="249"/>
                  </a:lnTo>
                  <a:lnTo>
                    <a:pt x="626" y="237"/>
                  </a:lnTo>
                  <a:lnTo>
                    <a:pt x="616" y="225"/>
                  </a:lnTo>
                  <a:lnTo>
                    <a:pt x="607" y="213"/>
                  </a:lnTo>
                  <a:lnTo>
                    <a:pt x="607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chenying0907 872"/>
            <p:cNvSpPr>
              <a:spLocks/>
            </p:cNvSpPr>
            <p:nvPr/>
          </p:nvSpPr>
          <p:spPr bwMode="auto">
            <a:xfrm>
              <a:off x="4781551" y="3371851"/>
              <a:ext cx="85725" cy="12065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82" y="1"/>
                </a:cxn>
                <a:cxn ang="0">
                  <a:pos x="172" y="10"/>
                </a:cxn>
                <a:cxn ang="0">
                  <a:pos x="168" y="17"/>
                </a:cxn>
                <a:cxn ang="0">
                  <a:pos x="154" y="68"/>
                </a:cxn>
                <a:cxn ang="0">
                  <a:pos x="133" y="119"/>
                </a:cxn>
                <a:cxn ang="0">
                  <a:pos x="106" y="165"/>
                </a:cxn>
                <a:cxn ang="0">
                  <a:pos x="80" y="196"/>
                </a:cxn>
                <a:cxn ang="0">
                  <a:pos x="71" y="205"/>
                </a:cxn>
                <a:cxn ang="0">
                  <a:pos x="62" y="217"/>
                </a:cxn>
                <a:cxn ang="0">
                  <a:pos x="51" y="227"/>
                </a:cxn>
                <a:cxn ang="0">
                  <a:pos x="45" y="231"/>
                </a:cxn>
                <a:cxn ang="0">
                  <a:pos x="34" y="239"/>
                </a:cxn>
                <a:cxn ang="0">
                  <a:pos x="36" y="243"/>
                </a:cxn>
                <a:cxn ang="0">
                  <a:pos x="40" y="244"/>
                </a:cxn>
                <a:cxn ang="0">
                  <a:pos x="27" y="247"/>
                </a:cxn>
                <a:cxn ang="0">
                  <a:pos x="17" y="256"/>
                </a:cxn>
                <a:cxn ang="0">
                  <a:pos x="14" y="258"/>
                </a:cxn>
                <a:cxn ang="0">
                  <a:pos x="7" y="261"/>
                </a:cxn>
                <a:cxn ang="0">
                  <a:pos x="2" y="272"/>
                </a:cxn>
                <a:cxn ang="0">
                  <a:pos x="3" y="288"/>
                </a:cxn>
                <a:cxn ang="0">
                  <a:pos x="10" y="297"/>
                </a:cxn>
                <a:cxn ang="0">
                  <a:pos x="17" y="301"/>
                </a:cxn>
                <a:cxn ang="0">
                  <a:pos x="23" y="301"/>
                </a:cxn>
                <a:cxn ang="0">
                  <a:pos x="40" y="298"/>
                </a:cxn>
                <a:cxn ang="0">
                  <a:pos x="51" y="286"/>
                </a:cxn>
                <a:cxn ang="0">
                  <a:pos x="63" y="281"/>
                </a:cxn>
                <a:cxn ang="0">
                  <a:pos x="88" y="261"/>
                </a:cxn>
                <a:cxn ang="0">
                  <a:pos x="120" y="226"/>
                </a:cxn>
                <a:cxn ang="0">
                  <a:pos x="134" y="207"/>
                </a:cxn>
                <a:cxn ang="0">
                  <a:pos x="157" y="166"/>
                </a:cxn>
                <a:cxn ang="0">
                  <a:pos x="178" y="125"/>
                </a:cxn>
                <a:cxn ang="0">
                  <a:pos x="195" y="84"/>
                </a:cxn>
                <a:cxn ang="0">
                  <a:pos x="210" y="40"/>
                </a:cxn>
                <a:cxn ang="0">
                  <a:pos x="214" y="35"/>
                </a:cxn>
                <a:cxn ang="0">
                  <a:pos x="216" y="22"/>
                </a:cxn>
                <a:cxn ang="0">
                  <a:pos x="212" y="9"/>
                </a:cxn>
                <a:cxn ang="0">
                  <a:pos x="202" y="1"/>
                </a:cxn>
                <a:cxn ang="0">
                  <a:pos x="194" y="0"/>
                </a:cxn>
              </a:cxnLst>
              <a:rect l="0" t="0" r="r" b="b"/>
              <a:pathLst>
                <a:path w="216" h="301">
                  <a:moveTo>
                    <a:pt x="194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182" y="1"/>
                  </a:lnTo>
                  <a:lnTo>
                    <a:pt x="176" y="5"/>
                  </a:lnTo>
                  <a:lnTo>
                    <a:pt x="172" y="10"/>
                  </a:lnTo>
                  <a:lnTo>
                    <a:pt x="168" y="17"/>
                  </a:lnTo>
                  <a:lnTo>
                    <a:pt x="168" y="17"/>
                  </a:lnTo>
                  <a:lnTo>
                    <a:pt x="161" y="43"/>
                  </a:lnTo>
                  <a:lnTo>
                    <a:pt x="154" y="68"/>
                  </a:lnTo>
                  <a:lnTo>
                    <a:pt x="144" y="94"/>
                  </a:lnTo>
                  <a:lnTo>
                    <a:pt x="133" y="119"/>
                  </a:lnTo>
                  <a:lnTo>
                    <a:pt x="121" y="142"/>
                  </a:lnTo>
                  <a:lnTo>
                    <a:pt x="106" y="165"/>
                  </a:lnTo>
                  <a:lnTo>
                    <a:pt x="89" y="186"/>
                  </a:lnTo>
                  <a:lnTo>
                    <a:pt x="80" y="196"/>
                  </a:lnTo>
                  <a:lnTo>
                    <a:pt x="71" y="205"/>
                  </a:lnTo>
                  <a:lnTo>
                    <a:pt x="71" y="205"/>
                  </a:lnTo>
                  <a:lnTo>
                    <a:pt x="66" y="210"/>
                  </a:lnTo>
                  <a:lnTo>
                    <a:pt x="62" y="217"/>
                  </a:lnTo>
                  <a:lnTo>
                    <a:pt x="58" y="224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45" y="231"/>
                  </a:lnTo>
                  <a:lnTo>
                    <a:pt x="37" y="237"/>
                  </a:lnTo>
                  <a:lnTo>
                    <a:pt x="34" y="239"/>
                  </a:lnTo>
                  <a:lnTo>
                    <a:pt x="33" y="242"/>
                  </a:lnTo>
                  <a:lnTo>
                    <a:pt x="36" y="243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33" y="244"/>
                  </a:lnTo>
                  <a:lnTo>
                    <a:pt x="27" y="247"/>
                  </a:lnTo>
                  <a:lnTo>
                    <a:pt x="21" y="251"/>
                  </a:lnTo>
                  <a:lnTo>
                    <a:pt x="17" y="256"/>
                  </a:lnTo>
                  <a:lnTo>
                    <a:pt x="17" y="256"/>
                  </a:lnTo>
                  <a:lnTo>
                    <a:pt x="14" y="258"/>
                  </a:lnTo>
                  <a:lnTo>
                    <a:pt x="10" y="259"/>
                  </a:lnTo>
                  <a:lnTo>
                    <a:pt x="7" y="261"/>
                  </a:lnTo>
                  <a:lnTo>
                    <a:pt x="4" y="265"/>
                  </a:lnTo>
                  <a:lnTo>
                    <a:pt x="2" y="272"/>
                  </a:lnTo>
                  <a:lnTo>
                    <a:pt x="0" y="280"/>
                  </a:lnTo>
                  <a:lnTo>
                    <a:pt x="3" y="288"/>
                  </a:lnTo>
                  <a:lnTo>
                    <a:pt x="7" y="294"/>
                  </a:lnTo>
                  <a:lnTo>
                    <a:pt x="10" y="297"/>
                  </a:lnTo>
                  <a:lnTo>
                    <a:pt x="14" y="299"/>
                  </a:lnTo>
                  <a:lnTo>
                    <a:pt x="17" y="301"/>
                  </a:lnTo>
                  <a:lnTo>
                    <a:pt x="23" y="301"/>
                  </a:lnTo>
                  <a:lnTo>
                    <a:pt x="23" y="301"/>
                  </a:lnTo>
                  <a:lnTo>
                    <a:pt x="33" y="301"/>
                  </a:lnTo>
                  <a:lnTo>
                    <a:pt x="40" y="298"/>
                  </a:lnTo>
                  <a:lnTo>
                    <a:pt x="46" y="293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63" y="281"/>
                  </a:lnTo>
                  <a:lnTo>
                    <a:pt x="76" y="272"/>
                  </a:lnTo>
                  <a:lnTo>
                    <a:pt x="88" y="261"/>
                  </a:lnTo>
                  <a:lnTo>
                    <a:pt x="99" y="250"/>
                  </a:lnTo>
                  <a:lnTo>
                    <a:pt x="120" y="226"/>
                  </a:lnTo>
                  <a:lnTo>
                    <a:pt x="134" y="207"/>
                  </a:lnTo>
                  <a:lnTo>
                    <a:pt x="134" y="207"/>
                  </a:lnTo>
                  <a:lnTo>
                    <a:pt x="147" y="187"/>
                  </a:lnTo>
                  <a:lnTo>
                    <a:pt x="157" y="166"/>
                  </a:lnTo>
                  <a:lnTo>
                    <a:pt x="169" y="146"/>
                  </a:lnTo>
                  <a:lnTo>
                    <a:pt x="178" y="125"/>
                  </a:lnTo>
                  <a:lnTo>
                    <a:pt x="188" y="106"/>
                  </a:lnTo>
                  <a:lnTo>
                    <a:pt x="195" y="84"/>
                  </a:lnTo>
                  <a:lnTo>
                    <a:pt x="203" y="63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14" y="35"/>
                  </a:lnTo>
                  <a:lnTo>
                    <a:pt x="215" y="29"/>
                  </a:lnTo>
                  <a:lnTo>
                    <a:pt x="216" y="22"/>
                  </a:lnTo>
                  <a:lnTo>
                    <a:pt x="215" y="16"/>
                  </a:lnTo>
                  <a:lnTo>
                    <a:pt x="212" y="9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62510" tIns="81255" rIns="162510" bIns="8125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6" name="PA_椭圆 31"/>
          <p:cNvSpPr/>
          <p:nvPr>
            <p:custDataLst>
              <p:tags r:id="rId4"/>
            </p:custDataLst>
          </p:nvPr>
        </p:nvSpPr>
        <p:spPr>
          <a:xfrm>
            <a:off x="1200969" y="3876782"/>
            <a:ext cx="2930454" cy="23875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PA_矩形 216"/>
          <p:cNvSpPr/>
          <p:nvPr>
            <p:custDataLst>
              <p:tags r:id="rId5"/>
            </p:custDataLst>
          </p:nvPr>
        </p:nvSpPr>
        <p:spPr>
          <a:xfrm>
            <a:off x="1436304" y="4640112"/>
            <a:ext cx="254066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使用浏览器中的</a:t>
            </a:r>
            <a:r>
              <a:rPr lang="en-US" altLang="zh-CN" sz="1600" dirty="0" err="1"/>
              <a:t>HistoryAPI</a:t>
            </a:r>
            <a:r>
              <a:rPr lang="zh-CN" altLang="en-US" sz="1600" dirty="0"/>
              <a:t>用于处理</a:t>
            </a:r>
            <a:r>
              <a:rPr lang="en-US" altLang="zh-CN" sz="1600" dirty="0"/>
              <a:t>URL</a:t>
            </a:r>
            <a:r>
              <a:rPr lang="zh-CN" altLang="en-US" sz="1600" dirty="0"/>
              <a:t>，创建一个像</a:t>
            </a:r>
            <a:r>
              <a:rPr lang="en-US" altLang="zh-CN" sz="1600" dirty="0"/>
              <a:t>example.com/some</a:t>
            </a:r>
            <a:endParaRPr lang="zh-CN" altLang="en-US" sz="1600" dirty="0"/>
          </a:p>
        </p:txBody>
      </p:sp>
      <p:sp>
        <p:nvSpPr>
          <p:cNvPr id="227" name="PA_文本框 226"/>
          <p:cNvSpPr txBox="1"/>
          <p:nvPr>
            <p:custDataLst>
              <p:tags r:id="rId6"/>
            </p:custDataLst>
          </p:nvPr>
        </p:nvSpPr>
        <p:spPr>
          <a:xfrm>
            <a:off x="1656683" y="4014775"/>
            <a:ext cx="2248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browserHistory</a:t>
            </a:r>
            <a:endParaRPr lang="zh-CN" altLang="en-US" sz="20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28" name="PA_椭圆 31"/>
          <p:cNvSpPr/>
          <p:nvPr>
            <p:custDataLst>
              <p:tags r:id="rId7"/>
            </p:custDataLst>
          </p:nvPr>
        </p:nvSpPr>
        <p:spPr>
          <a:xfrm>
            <a:off x="4493045" y="3876782"/>
            <a:ext cx="2930454" cy="23875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PA_矩形 228"/>
          <p:cNvSpPr/>
          <p:nvPr>
            <p:custDataLst>
              <p:tags r:id="rId8"/>
            </p:custDataLst>
          </p:nvPr>
        </p:nvSpPr>
        <p:spPr>
          <a:xfrm>
            <a:off x="4860131" y="4617820"/>
            <a:ext cx="2365838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Hash history</a:t>
            </a:r>
            <a:r>
              <a:rPr lang="zh-CN" altLang="en-US" sz="1600" dirty="0"/>
              <a:t>使用</a:t>
            </a:r>
            <a:r>
              <a:rPr lang="en-US" altLang="zh-CN" sz="1600" dirty="0"/>
              <a:t>hash(#)</a:t>
            </a:r>
            <a:r>
              <a:rPr lang="zh-CN" altLang="en-US" sz="1600" dirty="0"/>
              <a:t>部分去创建形如</a:t>
            </a:r>
            <a:r>
              <a:rPr lang="en-US" altLang="zh-CN" sz="1600" dirty="0"/>
              <a:t>example.com/#/some</a:t>
            </a:r>
            <a:endParaRPr lang="zh-CN" altLang="en-US" sz="1600" dirty="0"/>
          </a:p>
        </p:txBody>
      </p:sp>
      <p:sp>
        <p:nvSpPr>
          <p:cNvPr id="230" name="PA_文本框 229"/>
          <p:cNvSpPr txBox="1"/>
          <p:nvPr>
            <p:custDataLst>
              <p:tags r:id="rId9"/>
            </p:custDataLst>
          </p:nvPr>
        </p:nvSpPr>
        <p:spPr>
          <a:xfrm>
            <a:off x="4948759" y="4014775"/>
            <a:ext cx="236583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hashHistory</a:t>
            </a:r>
            <a:endParaRPr lang="zh-CN" altLang="en-US" sz="2666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31" name="PA_椭圆 31"/>
          <p:cNvSpPr/>
          <p:nvPr>
            <p:custDataLst>
              <p:tags r:id="rId10"/>
            </p:custDataLst>
          </p:nvPr>
        </p:nvSpPr>
        <p:spPr>
          <a:xfrm>
            <a:off x="7772638" y="3820644"/>
            <a:ext cx="3322992" cy="303735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2" name="PA_矩形 231"/>
          <p:cNvSpPr/>
          <p:nvPr>
            <p:custDataLst>
              <p:tags r:id="rId11"/>
            </p:custDataLst>
          </p:nvPr>
        </p:nvSpPr>
        <p:spPr>
          <a:xfrm>
            <a:off x="7879258" y="4435191"/>
            <a:ext cx="3136416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Memory history </a:t>
            </a:r>
            <a:r>
              <a:rPr lang="zh-CN" altLang="en-US" sz="1600" dirty="0"/>
              <a:t>不会在地址栏被操作或读取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必须创建它，这种方式便于测试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Const history = </a:t>
            </a:r>
            <a:r>
              <a:rPr lang="en-US" altLang="zh-CN" sz="1600" dirty="0" err="1"/>
              <a:t>creatMemoryHistory</a:t>
            </a:r>
            <a:r>
              <a:rPr lang="en-US" altLang="zh-CN" sz="1600" dirty="0"/>
              <a:t>(location)</a:t>
            </a:r>
            <a:endParaRPr lang="zh-CN" altLang="en-US" sz="1600" dirty="0"/>
          </a:p>
        </p:txBody>
      </p:sp>
      <p:sp>
        <p:nvSpPr>
          <p:cNvPr id="233" name="PA_文本框 232"/>
          <p:cNvSpPr txBox="1"/>
          <p:nvPr>
            <p:custDataLst>
              <p:tags r:id="rId12"/>
            </p:custDataLst>
          </p:nvPr>
        </p:nvSpPr>
        <p:spPr>
          <a:xfrm>
            <a:off x="7854615" y="3957856"/>
            <a:ext cx="30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creatMemoryHistory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B34189-F030-4ABE-9B22-42B35888B3F9}"/>
              </a:ext>
            </a:extLst>
          </p:cNvPr>
          <p:cNvSpPr/>
          <p:nvPr/>
        </p:nvSpPr>
        <p:spPr>
          <a:xfrm>
            <a:off x="1079972" y="150129"/>
            <a:ext cx="4057214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History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5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/>
      <p:bldP spid="227" grpId="0"/>
      <p:bldP spid="228" grpId="0" animBg="1"/>
      <p:bldP spid="229" grpId="0"/>
      <p:bldP spid="230" grpId="0"/>
      <p:bldP spid="231" grpId="0" animBg="1"/>
      <p:bldP spid="232" grpId="0"/>
      <p:bldP spid="2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chenying0907 142"/>
          <p:cNvGrpSpPr/>
          <p:nvPr/>
        </p:nvGrpSpPr>
        <p:grpSpPr>
          <a:xfrm>
            <a:off x="668827" y="1127360"/>
            <a:ext cx="2519444" cy="1687708"/>
            <a:chOff x="667152" y="1127360"/>
            <a:chExt cx="2520221" cy="1687706"/>
          </a:xfrm>
        </p:grpSpPr>
        <p:sp>
          <p:nvSpPr>
            <p:cNvPr id="144" name="文本框 16"/>
            <p:cNvSpPr txBox="1">
              <a:spLocks noChangeArrowheads="1"/>
            </p:cNvSpPr>
            <p:nvPr/>
          </p:nvSpPr>
          <p:spPr bwMode="auto">
            <a:xfrm>
              <a:off x="813917" y="2538131"/>
              <a:ext cx="2373456" cy="27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>
                <a:buNone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667152" y="1127360"/>
              <a:ext cx="2450573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999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不设置默认路由时</a:t>
              </a:r>
              <a:endParaRPr lang="en-US" altLang="zh-CN" sz="1999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8045849" y="1167433"/>
            <a:ext cx="248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Index Links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38FBDF-52EF-4699-AC88-0FFC36841FCB}"/>
              </a:ext>
            </a:extLst>
          </p:cNvPr>
          <p:cNvSpPr/>
          <p:nvPr/>
        </p:nvSpPr>
        <p:spPr>
          <a:xfrm>
            <a:off x="909523" y="142689"/>
            <a:ext cx="4418242" cy="64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默认路由（</a:t>
            </a:r>
            <a:r>
              <a:rPr lang="en-US" altLang="zh-CN" dirty="0" err="1"/>
              <a:t>IndexRoute</a:t>
            </a:r>
            <a:r>
              <a:rPr lang="zh-CN" altLang="en-US" dirty="0"/>
              <a:t>）与 </a:t>
            </a:r>
            <a:r>
              <a:rPr lang="en-US" altLang="zh-CN" dirty="0" err="1"/>
              <a:t>IndexLink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CA22EF-EBF6-4F5F-BA89-44DC6C67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637503"/>
            <a:ext cx="6128929" cy="14773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 path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component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 path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"accounts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 path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"statements"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component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2">
            <a:extLst>
              <a:ext uri="{FF2B5EF4-FFF2-40B4-BE49-F238E27FC236}">
                <a16:creationId xmlns:a16="http://schemas.microsoft.com/office/drawing/2014/main" id="{944D3CA1-334E-40D5-964D-4F1EEF860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3383711"/>
            <a:ext cx="6089840" cy="10464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当用户访问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时, App 组件被渲染，但组件内的子元素却没有，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内部的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为 undefined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IndexRoute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使得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作为最高层级的路由出现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4">
            <a:extLst>
              <a:ext uri="{FF2B5EF4-FFF2-40B4-BE49-F238E27FC236}">
                <a16:creationId xmlns:a16="http://schemas.microsoft.com/office/drawing/2014/main" id="{AB19FC44-59D9-461A-8E58-0587679C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86" y="4699031"/>
            <a:ext cx="7076518" cy="17235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 path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component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67F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A67F59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IndexRoute component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 path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"accounts"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component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 path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"statements"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component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Statements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zh-CN" sz="1600" dirty="0">
                <a:latin typeface="Consolas" panose="020B0609020204030204" pitchFamily="49" charset="0"/>
              </a:rPr>
              <a:t>r&gt;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5B3364DD-AA55-424C-A1DF-A72660D6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904" y="1674272"/>
            <a:ext cx="2940672" cy="31393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如果你在这个 app 中使用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</a:rPr>
              <a:t>Link to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Helvetica Neue"/>
              </a:rPr>
              <a:t>"/"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</a:rPr>
              <a:t>Home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&lt;/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</a:rPr>
              <a:t>Link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它会一直处于激活状态，因为所有的 URL 的开头都是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如果需要在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</a:rPr>
              <a:t>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路由被渲染后才激活的指向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的链接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使用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</a:rPr>
              <a:t>IndexLink to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Helvetica Neue"/>
              </a:rPr>
              <a:t>"/"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</a:rPr>
              <a:t>Home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Helvetica Neue"/>
              </a:rPr>
              <a:t>IndexLink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Helvetica Neue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D6F2FA-DC43-442C-BF6A-25786B697047}"/>
              </a:ext>
            </a:extLst>
          </p:cNvPr>
          <p:cNvSpPr txBox="1"/>
          <p:nvPr/>
        </p:nvSpPr>
        <p:spPr>
          <a:xfrm>
            <a:off x="3251201" y="2505670"/>
            <a:ext cx="621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感谢您的观看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090011-5CD4-47FB-B84B-91C4D04D0A57}"/>
              </a:ext>
            </a:extLst>
          </p:cNvPr>
          <p:cNvSpPr txBox="1"/>
          <p:nvPr/>
        </p:nvSpPr>
        <p:spPr>
          <a:xfrm>
            <a:off x="1806889" y="3395785"/>
            <a:ext cx="862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Without ideal, life is a desert, not angry; Without ideal, life is like night, without light; Without ideal, life is like a maze, without direction.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3B4E6B-A81E-4B1A-840A-EBD39EDDB0AA}"/>
              </a:ext>
            </a:extLst>
          </p:cNvPr>
          <p:cNvGrpSpPr/>
          <p:nvPr/>
        </p:nvGrpSpPr>
        <p:grpSpPr>
          <a:xfrm>
            <a:off x="4881553" y="4319115"/>
            <a:ext cx="2428894" cy="515484"/>
            <a:chOff x="4647268" y="2344246"/>
            <a:chExt cx="2948155" cy="62568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B6EE3C-2ED5-4EC0-9C90-A45CF255619F}"/>
                </a:ext>
              </a:extLst>
            </p:cNvPr>
            <p:cNvSpPr txBox="1"/>
            <p:nvPr/>
          </p:nvSpPr>
          <p:spPr>
            <a:xfrm>
              <a:off x="4647268" y="2410308"/>
              <a:ext cx="2948155" cy="55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讲师：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XXX</a:t>
              </a:r>
            </a:p>
          </p:txBody>
        </p:sp>
        <p:sp>
          <p:nvSpPr>
            <p:cNvPr id="10" name="椭圆 31">
              <a:extLst>
                <a:ext uri="{FF2B5EF4-FFF2-40B4-BE49-F238E27FC236}">
                  <a16:creationId xmlns:a16="http://schemas.microsoft.com/office/drawing/2014/main" id="{55127847-B7A7-4545-97D8-3FCB1BCCAB7E}"/>
                </a:ext>
              </a:extLst>
            </p:cNvPr>
            <p:cNvSpPr/>
            <p:nvPr/>
          </p:nvSpPr>
          <p:spPr>
            <a:xfrm rot="16200000">
              <a:off x="5783156" y="1223001"/>
              <a:ext cx="625687" cy="2868176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1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元素渲染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5730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ONE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1"/>
          <p:cNvSpPr/>
          <p:nvPr/>
        </p:nvSpPr>
        <p:spPr>
          <a:xfrm>
            <a:off x="1918990" y="1941514"/>
            <a:ext cx="1707624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399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chenying0907 4"/>
          <p:cNvGrpSpPr/>
          <p:nvPr/>
        </p:nvGrpSpPr>
        <p:grpSpPr>
          <a:xfrm>
            <a:off x="1787610" y="4046231"/>
            <a:ext cx="2055178" cy="2731643"/>
            <a:chOff x="1786280" y="3549273"/>
            <a:chExt cx="2055812" cy="2731641"/>
          </a:xfrm>
        </p:grpSpPr>
        <p:sp>
          <p:nvSpPr>
            <p:cNvPr id="6" name="文本框 5"/>
            <p:cNvSpPr txBox="1"/>
            <p:nvPr/>
          </p:nvSpPr>
          <p:spPr>
            <a:xfrm>
              <a:off x="1816232" y="3549273"/>
              <a:ext cx="1827212" cy="4615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 altLang="zh-CN" sz="2399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 </a:t>
              </a:r>
              <a:r>
                <a:rPr lang="en-US" altLang="zh-CN" sz="2399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endParaRPr lang="zh-CN" altLang="en-US" sz="239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86"/>
            <p:cNvSpPr txBox="1">
              <a:spLocks noChangeArrowheads="1"/>
            </p:cNvSpPr>
            <p:nvPr/>
          </p:nvSpPr>
          <p:spPr bwMode="auto">
            <a:xfrm>
              <a:off x="1786280" y="4034147"/>
              <a:ext cx="2055812" cy="224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dirty="0"/>
                <a:t>JSX </a:t>
              </a:r>
              <a:r>
                <a:rPr lang="zh-CN" altLang="en-US" sz="1600" dirty="0"/>
                <a:t>执行更快，因为它在编译为 </a:t>
              </a:r>
              <a:r>
                <a:rPr lang="en-US" altLang="zh-CN" sz="1600" dirty="0"/>
                <a:t>JavaScript </a:t>
              </a:r>
              <a:r>
                <a:rPr lang="zh-CN" altLang="en-US" sz="1600" dirty="0"/>
                <a:t>代码后进行了优化。</a:t>
              </a:r>
            </a:p>
            <a:p>
              <a:pPr latinLnBrk="1"/>
              <a:r>
                <a:rPr lang="zh-CN" altLang="en-US" sz="1600" dirty="0"/>
                <a:t>它是类型安全的，在编译过程中就能发现错误。</a:t>
              </a:r>
            </a:p>
            <a:p>
              <a:pPr latinLnBrk="1"/>
              <a:r>
                <a:rPr lang="zh-CN" altLang="en-US" sz="1600" dirty="0"/>
                <a:t>使用 </a:t>
              </a:r>
              <a:r>
                <a:rPr lang="en-US" altLang="zh-CN" sz="1600" dirty="0"/>
                <a:t>JSX </a:t>
              </a:r>
              <a:r>
                <a:rPr lang="zh-CN" altLang="en-US" sz="1600" dirty="0"/>
                <a:t>编写模板更加简单快速。</a:t>
              </a:r>
            </a:p>
            <a:p>
              <a:pPr algn="ctr"/>
              <a:endPara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2233218" y="2894014"/>
            <a:ext cx="1079167" cy="17463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399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8"/>
          <p:cNvSpPr txBox="1">
            <a:spLocks noChangeArrowheads="1"/>
          </p:cNvSpPr>
          <p:nvPr/>
        </p:nvSpPr>
        <p:spPr bwMode="auto">
          <a:xfrm>
            <a:off x="2080865" y="2894014"/>
            <a:ext cx="1382287" cy="42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6" rIns="91412" bIns="45706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1</a:t>
            </a:r>
            <a:endParaRPr lang="zh-CN" altLang="en-US" sz="2133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10" name="chenying0907 90"/>
          <p:cNvGrpSpPr>
            <a:grpSpLocks/>
          </p:cNvGrpSpPr>
          <p:nvPr/>
        </p:nvGrpSpPr>
        <p:grpSpPr bwMode="auto">
          <a:xfrm>
            <a:off x="2539511" y="2195513"/>
            <a:ext cx="385644" cy="611187"/>
            <a:chOff x="5844088" y="2600655"/>
            <a:chExt cx="385904" cy="611158"/>
          </a:xfrm>
        </p:grpSpPr>
        <p:grpSp>
          <p:nvGrpSpPr>
            <p:cNvPr id="11" name="chenying0907 91"/>
            <p:cNvGrpSpPr>
              <a:grpSpLocks/>
            </p:cNvGrpSpPr>
            <p:nvPr/>
          </p:nvGrpSpPr>
          <p:grpSpPr bwMode="auto"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399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399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399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chenying0907 98"/>
          <p:cNvGrpSpPr>
            <a:grpSpLocks/>
          </p:cNvGrpSpPr>
          <p:nvPr/>
        </p:nvGrpSpPr>
        <p:grpSpPr bwMode="auto">
          <a:xfrm>
            <a:off x="8947858" y="2292350"/>
            <a:ext cx="474516" cy="431800"/>
            <a:chOff x="7002966" y="4415883"/>
            <a:chExt cx="507443" cy="461687"/>
          </a:xfrm>
        </p:grpSpPr>
        <p:grpSp>
          <p:nvGrpSpPr>
            <p:cNvPr id="17" name="chenying0907 99"/>
            <p:cNvGrpSpPr>
              <a:grpSpLocks/>
            </p:cNvGrpSpPr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4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399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>
                <a:solidFill>
                  <a:schemeClr val="accent4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399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8" name="任意多边形 17"/>
            <p:cNvSpPr/>
            <p:nvPr/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chenying0907 110"/>
          <p:cNvGrpSpPr>
            <a:grpSpLocks/>
          </p:cNvGrpSpPr>
          <p:nvPr/>
        </p:nvGrpSpPr>
        <p:grpSpPr bwMode="auto">
          <a:xfrm>
            <a:off x="5707183" y="2178050"/>
            <a:ext cx="557040" cy="498475"/>
            <a:chOff x="4577745" y="4336117"/>
            <a:chExt cx="557229" cy="497597"/>
          </a:xfrm>
        </p:grpSpPr>
        <p:sp>
          <p:nvSpPr>
            <p:cNvPr id="25" name="任意多边形 24"/>
            <p:cNvSpPr/>
            <p:nvPr/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椭圆 31"/>
          <p:cNvSpPr/>
          <p:nvPr/>
        </p:nvSpPr>
        <p:spPr>
          <a:xfrm>
            <a:off x="5151729" y="1941514"/>
            <a:ext cx="1707624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399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465959" y="2894014"/>
            <a:ext cx="1080753" cy="17463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399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145"/>
          <p:cNvSpPr txBox="1">
            <a:spLocks noChangeArrowheads="1"/>
          </p:cNvSpPr>
          <p:nvPr/>
        </p:nvSpPr>
        <p:spPr bwMode="auto">
          <a:xfrm>
            <a:off x="5314398" y="2930525"/>
            <a:ext cx="1382287" cy="42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6" rIns="91412" bIns="45706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2</a:t>
            </a:r>
            <a:endParaRPr lang="zh-CN" altLang="en-US" sz="2133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sp>
        <p:nvSpPr>
          <p:cNvPr id="30" name="椭圆 31"/>
          <p:cNvSpPr/>
          <p:nvPr/>
        </p:nvSpPr>
        <p:spPr>
          <a:xfrm>
            <a:off x="8332098" y="1941514"/>
            <a:ext cx="1706036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399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8644739" y="2894014"/>
            <a:ext cx="1080754" cy="17463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399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157"/>
          <p:cNvSpPr txBox="1">
            <a:spLocks noChangeArrowheads="1"/>
          </p:cNvSpPr>
          <p:nvPr/>
        </p:nvSpPr>
        <p:spPr bwMode="auto">
          <a:xfrm>
            <a:off x="8493973" y="2912521"/>
            <a:ext cx="1382285" cy="42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6" rIns="91412" bIns="45706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3</a:t>
            </a:r>
            <a:endParaRPr lang="zh-CN" altLang="en-US" sz="2133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33" name="chenying0907 12"/>
          <p:cNvGrpSpPr>
            <a:grpSpLocks/>
          </p:cNvGrpSpPr>
          <p:nvPr/>
        </p:nvGrpSpPr>
        <p:grpSpPr bwMode="auto">
          <a:xfrm>
            <a:off x="4096367" y="2633663"/>
            <a:ext cx="564976" cy="482600"/>
            <a:chOff x="4349506" y="3098800"/>
            <a:chExt cx="565617" cy="482600"/>
          </a:xfrm>
        </p:grpSpPr>
        <p:sp>
          <p:nvSpPr>
            <p:cNvPr id="34" name="任意多边形 33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chenying0907 166"/>
          <p:cNvGrpSpPr>
            <a:grpSpLocks/>
          </p:cNvGrpSpPr>
          <p:nvPr/>
        </p:nvGrpSpPr>
        <p:grpSpPr bwMode="auto">
          <a:xfrm>
            <a:off x="7311651" y="2633663"/>
            <a:ext cx="564976" cy="482600"/>
            <a:chOff x="4349506" y="3098800"/>
            <a:chExt cx="565617" cy="482600"/>
          </a:xfrm>
        </p:grpSpPr>
        <p:sp>
          <p:nvSpPr>
            <p:cNvPr id="38" name="任意多边形 37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399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chenying0907 40"/>
          <p:cNvGrpSpPr/>
          <p:nvPr/>
        </p:nvGrpSpPr>
        <p:grpSpPr>
          <a:xfrm>
            <a:off x="4982471" y="4046231"/>
            <a:ext cx="2141120" cy="2307577"/>
            <a:chOff x="4982127" y="3549273"/>
            <a:chExt cx="2141780" cy="2307576"/>
          </a:xfrm>
        </p:grpSpPr>
        <p:sp>
          <p:nvSpPr>
            <p:cNvPr id="42" name="文本框 41"/>
            <p:cNvSpPr txBox="1"/>
            <p:nvPr/>
          </p:nvSpPr>
          <p:spPr>
            <a:xfrm>
              <a:off x="4982127" y="3549273"/>
              <a:ext cx="1827212" cy="4615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 altLang="zh-CN" sz="2399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399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表达式</a:t>
              </a:r>
            </a:p>
          </p:txBody>
        </p:sp>
        <p:sp>
          <p:nvSpPr>
            <p:cNvPr id="43" name="文本框 86"/>
            <p:cNvSpPr txBox="1">
              <a:spLocks noChangeArrowheads="1"/>
            </p:cNvSpPr>
            <p:nvPr/>
          </p:nvSpPr>
          <p:spPr bwMode="auto">
            <a:xfrm>
              <a:off x="5068095" y="4040968"/>
              <a:ext cx="2055812" cy="1815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表达式写到 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sz="1400" dirty="0" err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中不能使用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else </a:t>
              </a:r>
            </a:p>
            <a:p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可以使用三元运算符</a:t>
              </a:r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在标签内部注释需要写到花括号中 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在标签外注释不能使用花括号</a:t>
              </a:r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chenying0907 43"/>
          <p:cNvGrpSpPr/>
          <p:nvPr/>
        </p:nvGrpSpPr>
        <p:grpSpPr>
          <a:xfrm>
            <a:off x="8171015" y="4046231"/>
            <a:ext cx="2629507" cy="1553524"/>
            <a:chOff x="8171660" y="3549274"/>
            <a:chExt cx="2630320" cy="1553524"/>
          </a:xfrm>
        </p:grpSpPr>
        <p:sp>
          <p:nvSpPr>
            <p:cNvPr id="45" name="文本框 44"/>
            <p:cNvSpPr txBox="1"/>
            <p:nvPr/>
          </p:nvSpPr>
          <p:spPr>
            <a:xfrm>
              <a:off x="8260238" y="3549274"/>
              <a:ext cx="1827213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 react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46" name="文本框 86"/>
            <p:cNvSpPr txBox="1">
              <a:spLocks noChangeArrowheads="1"/>
            </p:cNvSpPr>
            <p:nvPr/>
          </p:nvSpPr>
          <p:spPr bwMode="auto">
            <a:xfrm>
              <a:off x="8171660" y="4364134"/>
              <a:ext cx="263032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小写字母的标签名</a:t>
              </a:r>
              <a:r>
                <a:rPr lang="zh-CN" altLang="en-US" sz="1400" dirty="0"/>
                <a:t>。</a:t>
              </a:r>
              <a:endParaRPr lang="en-US" altLang="zh-CN" sz="1400" dirty="0"/>
            </a:p>
            <a:p>
              <a:pPr algn="just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 大写字母开头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30662F1-178B-4EE6-80E3-A6B1258BB634}"/>
              </a:ext>
            </a:extLst>
          </p:cNvPr>
          <p:cNvSpPr/>
          <p:nvPr/>
        </p:nvSpPr>
        <p:spPr>
          <a:xfrm>
            <a:off x="1245704" y="172278"/>
            <a:ext cx="4068694" cy="54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JSX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52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3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45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95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3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65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4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9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9" grpId="0"/>
      <p:bldP spid="27" grpId="0" animBg="1"/>
      <p:bldP spid="27" grpId="1" animBg="1"/>
      <p:bldP spid="28" grpId="0" animBg="1"/>
      <p:bldP spid="29" grpId="0"/>
      <p:bldP spid="30" grpId="0" animBg="1"/>
      <p:bldP spid="30" grpId="1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al 113"/>
          <p:cNvSpPr/>
          <p:nvPr/>
        </p:nvSpPr>
        <p:spPr>
          <a:xfrm>
            <a:off x="7373170" y="3941471"/>
            <a:ext cx="140081" cy="140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id-ID" sz="2399">
              <a:solidFill>
                <a:srgbClr val="605448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5" name="Oval 118"/>
          <p:cNvSpPr/>
          <p:nvPr/>
        </p:nvSpPr>
        <p:spPr>
          <a:xfrm>
            <a:off x="6848300" y="4473743"/>
            <a:ext cx="546822" cy="546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id-ID" sz="2399">
              <a:solidFill>
                <a:srgbClr val="605448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6" name="chenying0907 56"/>
          <p:cNvSpPr/>
          <p:nvPr/>
        </p:nvSpPr>
        <p:spPr bwMode="auto">
          <a:xfrm>
            <a:off x="4413444" y="3396508"/>
            <a:ext cx="2716684" cy="3403740"/>
          </a:xfrm>
          <a:custGeom>
            <a:avLst/>
            <a:gdLst>
              <a:gd name="T0" fmla="*/ 197 w 454"/>
              <a:gd name="T1" fmla="*/ 254 h 569"/>
              <a:gd name="T2" fmla="*/ 200 w 454"/>
              <a:gd name="T3" fmla="*/ 449 h 569"/>
              <a:gd name="T4" fmla="*/ 148 w 454"/>
              <a:gd name="T5" fmla="*/ 559 h 569"/>
              <a:gd name="T6" fmla="*/ 122 w 454"/>
              <a:gd name="T7" fmla="*/ 569 h 569"/>
              <a:gd name="T8" fmla="*/ 339 w 454"/>
              <a:gd name="T9" fmla="*/ 569 h 569"/>
              <a:gd name="T10" fmla="*/ 304 w 454"/>
              <a:gd name="T11" fmla="*/ 557 h 569"/>
              <a:gd name="T12" fmla="*/ 277 w 454"/>
              <a:gd name="T13" fmla="*/ 354 h 569"/>
              <a:gd name="T14" fmla="*/ 282 w 454"/>
              <a:gd name="T15" fmla="*/ 261 h 569"/>
              <a:gd name="T16" fmla="*/ 315 w 454"/>
              <a:gd name="T17" fmla="*/ 247 h 569"/>
              <a:gd name="T18" fmla="*/ 454 w 454"/>
              <a:gd name="T19" fmla="*/ 120 h 569"/>
              <a:gd name="T20" fmla="*/ 451 w 454"/>
              <a:gd name="T21" fmla="*/ 117 h 569"/>
              <a:gd name="T22" fmla="*/ 451 w 454"/>
              <a:gd name="T23" fmla="*/ 117 h 569"/>
              <a:gd name="T24" fmla="*/ 389 w 454"/>
              <a:gd name="T25" fmla="*/ 164 h 569"/>
              <a:gd name="T26" fmla="*/ 400 w 454"/>
              <a:gd name="T27" fmla="*/ 82 h 569"/>
              <a:gd name="T28" fmla="*/ 399 w 454"/>
              <a:gd name="T29" fmla="*/ 82 h 569"/>
              <a:gd name="T30" fmla="*/ 398 w 454"/>
              <a:gd name="T31" fmla="*/ 82 h 569"/>
              <a:gd name="T32" fmla="*/ 362 w 454"/>
              <a:gd name="T33" fmla="*/ 182 h 569"/>
              <a:gd name="T34" fmla="*/ 257 w 454"/>
              <a:gd name="T35" fmla="*/ 234 h 569"/>
              <a:gd name="T36" fmla="*/ 241 w 454"/>
              <a:gd name="T37" fmla="*/ 146 h 569"/>
              <a:gd name="T38" fmla="*/ 296 w 454"/>
              <a:gd name="T39" fmla="*/ 54 h 569"/>
              <a:gd name="T40" fmla="*/ 295 w 454"/>
              <a:gd name="T41" fmla="*/ 54 h 569"/>
              <a:gd name="T42" fmla="*/ 294 w 454"/>
              <a:gd name="T43" fmla="*/ 52 h 569"/>
              <a:gd name="T44" fmla="*/ 238 w 454"/>
              <a:gd name="T45" fmla="*/ 113 h 569"/>
              <a:gd name="T46" fmla="*/ 235 w 454"/>
              <a:gd name="T47" fmla="*/ 35 h 569"/>
              <a:gd name="T48" fmla="*/ 235 w 454"/>
              <a:gd name="T49" fmla="*/ 35 h 569"/>
              <a:gd name="T50" fmla="*/ 230 w 454"/>
              <a:gd name="T51" fmla="*/ 35 h 569"/>
              <a:gd name="T52" fmla="*/ 219 w 454"/>
              <a:gd name="T53" fmla="*/ 223 h 569"/>
              <a:gd name="T54" fmla="*/ 122 w 454"/>
              <a:gd name="T55" fmla="*/ 132 h 569"/>
              <a:gd name="T56" fmla="*/ 137 w 454"/>
              <a:gd name="T57" fmla="*/ 64 h 569"/>
              <a:gd name="T58" fmla="*/ 135 w 454"/>
              <a:gd name="T59" fmla="*/ 63 h 569"/>
              <a:gd name="T60" fmla="*/ 135 w 454"/>
              <a:gd name="T61" fmla="*/ 63 h 569"/>
              <a:gd name="T62" fmla="*/ 113 w 454"/>
              <a:gd name="T63" fmla="*/ 118 h 569"/>
              <a:gd name="T64" fmla="*/ 52 w 454"/>
              <a:gd name="T65" fmla="*/ 1 h 569"/>
              <a:gd name="T66" fmla="*/ 50 w 454"/>
              <a:gd name="T67" fmla="*/ 0 h 569"/>
              <a:gd name="T68" fmla="*/ 46 w 454"/>
              <a:gd name="T69" fmla="*/ 1 h 569"/>
              <a:gd name="T70" fmla="*/ 74 w 454"/>
              <a:gd name="T71" fmla="*/ 91 h 569"/>
              <a:gd name="T72" fmla="*/ 74 w 454"/>
              <a:gd name="T73" fmla="*/ 91 h 569"/>
              <a:gd name="T74" fmla="*/ 149 w 454"/>
              <a:gd name="T75" fmla="*/ 208 h 569"/>
              <a:gd name="T76" fmla="*/ 3 w 454"/>
              <a:gd name="T77" fmla="*/ 195 h 569"/>
              <a:gd name="T78" fmla="*/ 3 w 454"/>
              <a:gd name="T79" fmla="*/ 196 h 569"/>
              <a:gd name="T80" fmla="*/ 0 w 454"/>
              <a:gd name="T81" fmla="*/ 201 h 569"/>
              <a:gd name="T82" fmla="*/ 172 w 454"/>
              <a:gd name="T83" fmla="*/ 237 h 569"/>
              <a:gd name="T84" fmla="*/ 197 w 454"/>
              <a:gd name="T85" fmla="*/ 254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4" h="569">
                <a:moveTo>
                  <a:pt x="197" y="254"/>
                </a:moveTo>
                <a:cubicBezTo>
                  <a:pt x="209" y="304"/>
                  <a:pt x="213" y="368"/>
                  <a:pt x="200" y="449"/>
                </a:cubicBezTo>
                <a:cubicBezTo>
                  <a:pt x="191" y="518"/>
                  <a:pt x="199" y="559"/>
                  <a:pt x="148" y="559"/>
                </a:cubicBezTo>
                <a:cubicBezTo>
                  <a:pt x="148" y="559"/>
                  <a:pt x="138" y="555"/>
                  <a:pt x="122" y="569"/>
                </a:cubicBezTo>
                <a:cubicBezTo>
                  <a:pt x="339" y="569"/>
                  <a:pt x="339" y="569"/>
                  <a:pt x="339" y="569"/>
                </a:cubicBezTo>
                <a:cubicBezTo>
                  <a:pt x="328" y="564"/>
                  <a:pt x="315" y="559"/>
                  <a:pt x="304" y="557"/>
                </a:cubicBezTo>
                <a:cubicBezTo>
                  <a:pt x="292" y="529"/>
                  <a:pt x="279" y="475"/>
                  <a:pt x="277" y="354"/>
                </a:cubicBezTo>
                <a:cubicBezTo>
                  <a:pt x="276" y="318"/>
                  <a:pt x="278" y="287"/>
                  <a:pt x="282" y="261"/>
                </a:cubicBezTo>
                <a:cubicBezTo>
                  <a:pt x="315" y="247"/>
                  <a:pt x="315" y="247"/>
                  <a:pt x="315" y="247"/>
                </a:cubicBezTo>
                <a:cubicBezTo>
                  <a:pt x="404" y="194"/>
                  <a:pt x="433" y="147"/>
                  <a:pt x="454" y="120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28" y="135"/>
                  <a:pt x="407" y="151"/>
                  <a:pt x="389" y="164"/>
                </a:cubicBezTo>
                <a:cubicBezTo>
                  <a:pt x="396" y="133"/>
                  <a:pt x="398" y="121"/>
                  <a:pt x="400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8" y="82"/>
                  <a:pt x="398" y="82"/>
                </a:cubicBezTo>
                <a:cubicBezTo>
                  <a:pt x="393" y="101"/>
                  <a:pt x="379" y="147"/>
                  <a:pt x="362" y="182"/>
                </a:cubicBezTo>
                <a:cubicBezTo>
                  <a:pt x="312" y="215"/>
                  <a:pt x="278" y="228"/>
                  <a:pt x="257" y="234"/>
                </a:cubicBezTo>
                <a:cubicBezTo>
                  <a:pt x="251" y="213"/>
                  <a:pt x="245" y="185"/>
                  <a:pt x="241" y="146"/>
                </a:cubicBezTo>
                <a:cubicBezTo>
                  <a:pt x="257" y="110"/>
                  <a:pt x="284" y="70"/>
                  <a:pt x="296" y="54"/>
                </a:cubicBezTo>
                <a:cubicBezTo>
                  <a:pt x="295" y="54"/>
                  <a:pt x="295" y="54"/>
                  <a:pt x="295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65" y="79"/>
                  <a:pt x="258" y="88"/>
                  <a:pt x="238" y="113"/>
                </a:cubicBezTo>
                <a:cubicBezTo>
                  <a:pt x="236" y="91"/>
                  <a:pt x="235" y="64"/>
                  <a:pt x="235" y="35"/>
                </a:cubicBezTo>
                <a:cubicBezTo>
                  <a:pt x="235" y="35"/>
                  <a:pt x="235" y="35"/>
                  <a:pt x="235" y="35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23" y="69"/>
                  <a:pt x="210" y="143"/>
                  <a:pt x="219" y="223"/>
                </a:cubicBezTo>
                <a:cubicBezTo>
                  <a:pt x="219" y="223"/>
                  <a:pt x="175" y="205"/>
                  <a:pt x="122" y="132"/>
                </a:cubicBezTo>
                <a:cubicBezTo>
                  <a:pt x="123" y="120"/>
                  <a:pt x="125" y="90"/>
                  <a:pt x="137" y="64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27" y="75"/>
                  <a:pt x="118" y="94"/>
                  <a:pt x="113" y="118"/>
                </a:cubicBezTo>
                <a:cubicBezTo>
                  <a:pt x="93" y="88"/>
                  <a:pt x="72" y="50"/>
                  <a:pt x="52" y="1"/>
                </a:cubicBezTo>
                <a:cubicBezTo>
                  <a:pt x="51" y="1"/>
                  <a:pt x="51" y="1"/>
                  <a:pt x="5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9" y="17"/>
                  <a:pt x="74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91" y="132"/>
                  <a:pt x="115" y="175"/>
                  <a:pt x="149" y="208"/>
                </a:cubicBezTo>
                <a:cubicBezTo>
                  <a:pt x="149" y="208"/>
                  <a:pt x="89" y="222"/>
                  <a:pt x="3" y="195"/>
                </a:cubicBezTo>
                <a:cubicBezTo>
                  <a:pt x="3" y="196"/>
                  <a:pt x="3" y="196"/>
                  <a:pt x="3" y="196"/>
                </a:cubicBezTo>
                <a:cubicBezTo>
                  <a:pt x="0" y="201"/>
                  <a:pt x="0" y="201"/>
                  <a:pt x="0" y="201"/>
                </a:cubicBezTo>
                <a:cubicBezTo>
                  <a:pt x="37" y="218"/>
                  <a:pt x="97" y="238"/>
                  <a:pt x="172" y="237"/>
                </a:cubicBezTo>
                <a:cubicBezTo>
                  <a:pt x="178" y="238"/>
                  <a:pt x="187" y="243"/>
                  <a:pt x="197" y="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id-ID" sz="2399" dirty="0">
              <a:solidFill>
                <a:srgbClr val="605448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4" name="chenying0907 8"/>
          <p:cNvGrpSpPr/>
          <p:nvPr/>
        </p:nvGrpSpPr>
        <p:grpSpPr>
          <a:xfrm>
            <a:off x="1212198" y="1005162"/>
            <a:ext cx="2882081" cy="2429743"/>
            <a:chOff x="1517076" y="1830296"/>
            <a:chExt cx="2882971" cy="2429743"/>
          </a:xfrm>
        </p:grpSpPr>
        <p:sp>
          <p:nvSpPr>
            <p:cNvPr id="157" name="文本框 16"/>
            <p:cNvSpPr txBox="1">
              <a:spLocks noChangeArrowheads="1"/>
            </p:cNvSpPr>
            <p:nvPr/>
          </p:nvSpPr>
          <p:spPr bwMode="auto">
            <a:xfrm>
              <a:off x="1517076" y="2211273"/>
              <a:ext cx="2882971" cy="2048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bind()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方法返回一个新的函数对象，该函数的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this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被绑定到</a:t>
              </a:r>
              <a:r>
                <a:rPr lang="en-US" altLang="zh-CN" sz="16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thisArg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上，并向事件处理器传入参数</a:t>
              </a:r>
              <a:r>
                <a:rPr lang="zh-CN" altLang="en-US" dirty="0"/>
                <a:t> </a:t>
              </a:r>
              <a:endParaRPr lang="en-US" altLang="zh-CN" dirty="0"/>
            </a:p>
            <a:p>
              <a:pPr>
                <a:buNone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跟在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this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或其他对象后面的参数，他们会被插到目标函数的参数列表开始的位置，传递给绑定函数的参数会跟在他们的后面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483511" y="1830296"/>
              <a:ext cx="1424489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bind</a:t>
              </a:r>
            </a:p>
          </p:txBody>
        </p:sp>
        <p:sp>
          <p:nvSpPr>
            <p:cNvPr id="159" name="chenying0907 30"/>
            <p:cNvSpPr>
              <a:spLocks noEditPoints="1"/>
            </p:cNvSpPr>
            <p:nvPr/>
          </p:nvSpPr>
          <p:spPr bwMode="auto">
            <a:xfrm>
              <a:off x="2190573" y="1849991"/>
              <a:ext cx="335491" cy="324806"/>
            </a:xfrm>
            <a:custGeom>
              <a:avLst/>
              <a:gdLst>
                <a:gd name="T0" fmla="*/ 10 w 31"/>
                <a:gd name="T1" fmla="*/ 19 h 30"/>
                <a:gd name="T2" fmla="*/ 11 w 31"/>
                <a:gd name="T3" fmla="*/ 0 h 30"/>
                <a:gd name="T4" fmla="*/ 28 w 31"/>
                <a:gd name="T5" fmla="*/ 8 h 30"/>
                <a:gd name="T6" fmla="*/ 26 w 31"/>
                <a:gd name="T7" fmla="*/ 27 h 30"/>
                <a:gd name="T8" fmla="*/ 23 w 31"/>
                <a:gd name="T9" fmla="*/ 25 h 30"/>
                <a:gd name="T10" fmla="*/ 22 w 31"/>
                <a:gd name="T11" fmla="*/ 21 h 30"/>
                <a:gd name="T12" fmla="*/ 29 w 31"/>
                <a:gd name="T13" fmla="*/ 9 h 30"/>
                <a:gd name="T14" fmla="*/ 22 w 31"/>
                <a:gd name="T15" fmla="*/ 24 h 30"/>
                <a:gd name="T16" fmla="*/ 21 w 31"/>
                <a:gd name="T17" fmla="*/ 22 h 30"/>
                <a:gd name="T18" fmla="*/ 28 w 31"/>
                <a:gd name="T19" fmla="*/ 10 h 30"/>
                <a:gd name="T20" fmla="*/ 24 w 31"/>
                <a:gd name="T21" fmla="*/ 14 h 30"/>
                <a:gd name="T22" fmla="*/ 21 w 31"/>
                <a:gd name="T23" fmla="*/ 18 h 30"/>
                <a:gd name="T24" fmla="*/ 24 w 31"/>
                <a:gd name="T25" fmla="*/ 14 h 30"/>
                <a:gd name="T26" fmla="*/ 20 w 31"/>
                <a:gd name="T27" fmla="*/ 19 h 30"/>
                <a:gd name="T28" fmla="*/ 19 w 31"/>
                <a:gd name="T29" fmla="*/ 20 h 30"/>
                <a:gd name="T30" fmla="*/ 22 w 31"/>
                <a:gd name="T31" fmla="*/ 14 h 30"/>
                <a:gd name="T32" fmla="*/ 23 w 31"/>
                <a:gd name="T33" fmla="*/ 10 h 30"/>
                <a:gd name="T34" fmla="*/ 17 w 31"/>
                <a:gd name="T35" fmla="*/ 22 h 30"/>
                <a:gd name="T36" fmla="*/ 20 w 31"/>
                <a:gd name="T37" fmla="*/ 16 h 30"/>
                <a:gd name="T38" fmla="*/ 16 w 31"/>
                <a:gd name="T39" fmla="*/ 19 h 30"/>
                <a:gd name="T40" fmla="*/ 19 w 31"/>
                <a:gd name="T41" fmla="*/ 12 h 30"/>
                <a:gd name="T42" fmla="*/ 17 w 31"/>
                <a:gd name="T43" fmla="*/ 18 h 30"/>
                <a:gd name="T44" fmla="*/ 21 w 31"/>
                <a:gd name="T45" fmla="*/ 11 h 30"/>
                <a:gd name="T46" fmla="*/ 21 w 31"/>
                <a:gd name="T47" fmla="*/ 10 h 30"/>
                <a:gd name="T48" fmla="*/ 15 w 31"/>
                <a:gd name="T49" fmla="*/ 23 h 30"/>
                <a:gd name="T50" fmla="*/ 16 w 31"/>
                <a:gd name="T51" fmla="*/ 20 h 30"/>
                <a:gd name="T52" fmla="*/ 15 w 31"/>
                <a:gd name="T53" fmla="*/ 13 h 30"/>
                <a:gd name="T54" fmla="*/ 11 w 31"/>
                <a:gd name="T55" fmla="*/ 28 h 30"/>
                <a:gd name="T56" fmla="*/ 17 w 31"/>
                <a:gd name="T57" fmla="*/ 13 h 30"/>
                <a:gd name="T58" fmla="*/ 17 w 31"/>
                <a:gd name="T59" fmla="*/ 17 h 30"/>
                <a:gd name="T60" fmla="*/ 14 w 31"/>
                <a:gd name="T61" fmla="*/ 23 h 30"/>
                <a:gd name="T62" fmla="*/ 19 w 31"/>
                <a:gd name="T63" fmla="*/ 11 h 30"/>
                <a:gd name="T64" fmla="*/ 12 w 31"/>
                <a:gd name="T65" fmla="*/ 26 h 30"/>
                <a:gd name="T66" fmla="*/ 11 w 31"/>
                <a:gd name="T67" fmla="*/ 27 h 30"/>
                <a:gd name="T68" fmla="*/ 11 w 31"/>
                <a:gd name="T69" fmla="*/ 23 h 30"/>
                <a:gd name="T70" fmla="*/ 12 w 31"/>
                <a:gd name="T71" fmla="*/ 20 h 30"/>
                <a:gd name="T72" fmla="*/ 17 w 31"/>
                <a:gd name="T73" fmla="*/ 10 h 30"/>
                <a:gd name="T74" fmla="*/ 11 w 31"/>
                <a:gd name="T75" fmla="*/ 13 h 30"/>
                <a:gd name="T76" fmla="*/ 15 w 31"/>
                <a:gd name="T77" fmla="*/ 8 h 30"/>
                <a:gd name="T78" fmla="*/ 11 w 31"/>
                <a:gd name="T79" fmla="*/ 16 h 30"/>
                <a:gd name="T80" fmla="*/ 11 w 31"/>
                <a:gd name="T81" fmla="*/ 15 h 30"/>
                <a:gd name="T82" fmla="*/ 11 w 31"/>
                <a:gd name="T83" fmla="*/ 11 h 30"/>
                <a:gd name="T84" fmla="*/ 10 w 31"/>
                <a:gd name="T85" fmla="*/ 18 h 30"/>
                <a:gd name="T86" fmla="*/ 14 w 31"/>
                <a:gd name="T87" fmla="*/ 9 h 30"/>
                <a:gd name="T88" fmla="*/ 11 w 31"/>
                <a:gd name="T89" fmla="*/ 12 h 30"/>
                <a:gd name="T90" fmla="*/ 12 w 31"/>
                <a:gd name="T91" fmla="*/ 7 h 30"/>
                <a:gd name="T92" fmla="*/ 12 w 31"/>
                <a:gd name="T93" fmla="*/ 4 h 30"/>
                <a:gd name="T94" fmla="*/ 10 w 31"/>
                <a:gd name="T95" fmla="*/ 14 h 30"/>
                <a:gd name="T96" fmla="*/ 10 w 31"/>
                <a:gd name="T97" fmla="*/ 15 h 30"/>
                <a:gd name="T98" fmla="*/ 10 w 31"/>
                <a:gd name="T99" fmla="*/ 12 h 30"/>
                <a:gd name="T100" fmla="*/ 12 w 31"/>
                <a:gd name="T101" fmla="*/ 7 h 30"/>
                <a:gd name="T102" fmla="*/ 9 w 31"/>
                <a:gd name="T103" fmla="*/ 11 h 30"/>
                <a:gd name="T104" fmla="*/ 5 w 31"/>
                <a:gd name="T105" fmla="*/ 11 h 30"/>
                <a:gd name="T106" fmla="*/ 12 w 31"/>
                <a:gd name="T107" fmla="*/ 2 h 30"/>
                <a:gd name="T108" fmla="*/ 1 w 31"/>
                <a:gd name="T10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30">
                  <a:moveTo>
                    <a:pt x="16" y="23"/>
                  </a:moveTo>
                  <a:cubicBezTo>
                    <a:pt x="14" y="25"/>
                    <a:pt x="13" y="27"/>
                    <a:pt x="11" y="30"/>
                  </a:cubicBezTo>
                  <a:cubicBezTo>
                    <a:pt x="10" y="30"/>
                    <a:pt x="10" y="28"/>
                    <a:pt x="10" y="28"/>
                  </a:cubicBezTo>
                  <a:cubicBezTo>
                    <a:pt x="10" y="25"/>
                    <a:pt x="10" y="22"/>
                    <a:pt x="10" y="19"/>
                  </a:cubicBezTo>
                  <a:cubicBezTo>
                    <a:pt x="8" y="18"/>
                    <a:pt x="6" y="17"/>
                    <a:pt x="5" y="15"/>
                  </a:cubicBezTo>
                  <a:cubicBezTo>
                    <a:pt x="3" y="14"/>
                    <a:pt x="1" y="13"/>
                    <a:pt x="0" y="11"/>
                  </a:cubicBezTo>
                  <a:cubicBezTo>
                    <a:pt x="3" y="10"/>
                    <a:pt x="7" y="10"/>
                    <a:pt x="11" y="10"/>
                  </a:cubicBezTo>
                  <a:cubicBezTo>
                    <a:pt x="11" y="7"/>
                    <a:pt x="11" y="4"/>
                    <a:pt x="11" y="0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4"/>
                    <a:pt x="15" y="6"/>
                    <a:pt x="16" y="7"/>
                  </a:cubicBezTo>
                  <a:cubicBezTo>
                    <a:pt x="16" y="8"/>
                    <a:pt x="17" y="8"/>
                    <a:pt x="17" y="9"/>
                  </a:cubicBezTo>
                  <a:cubicBezTo>
                    <a:pt x="21" y="9"/>
                    <a:pt x="24" y="9"/>
                    <a:pt x="28" y="8"/>
                  </a:cubicBezTo>
                  <a:cubicBezTo>
                    <a:pt x="29" y="8"/>
                    <a:pt x="30" y="8"/>
                    <a:pt x="31" y="8"/>
                  </a:cubicBezTo>
                  <a:cubicBezTo>
                    <a:pt x="30" y="10"/>
                    <a:pt x="28" y="12"/>
                    <a:pt x="27" y="13"/>
                  </a:cubicBezTo>
                  <a:cubicBezTo>
                    <a:pt x="25" y="14"/>
                    <a:pt x="23" y="16"/>
                    <a:pt x="22" y="17"/>
                  </a:cubicBezTo>
                  <a:cubicBezTo>
                    <a:pt x="23" y="20"/>
                    <a:pt x="25" y="23"/>
                    <a:pt x="26" y="27"/>
                  </a:cubicBezTo>
                  <a:cubicBezTo>
                    <a:pt x="26" y="27"/>
                    <a:pt x="25" y="27"/>
                    <a:pt x="24" y="26"/>
                  </a:cubicBezTo>
                  <a:cubicBezTo>
                    <a:pt x="22" y="25"/>
                    <a:pt x="19" y="25"/>
                    <a:pt x="16" y="23"/>
                  </a:cubicBezTo>
                  <a:close/>
                  <a:moveTo>
                    <a:pt x="24" y="25"/>
                  </a:moveTo>
                  <a:cubicBezTo>
                    <a:pt x="24" y="25"/>
                    <a:pt x="23" y="25"/>
                    <a:pt x="23" y="25"/>
                  </a:cubicBezTo>
                  <a:cubicBezTo>
                    <a:pt x="23" y="26"/>
                    <a:pt x="24" y="25"/>
                    <a:pt x="25" y="26"/>
                  </a:cubicBezTo>
                  <a:lnTo>
                    <a:pt x="24" y="25"/>
                  </a:lnTo>
                  <a:close/>
                  <a:moveTo>
                    <a:pt x="22" y="2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3" y="22"/>
                    <a:pt x="23" y="23"/>
                    <a:pt x="24" y="24"/>
                  </a:cubicBezTo>
                  <a:cubicBezTo>
                    <a:pt x="23" y="23"/>
                    <a:pt x="23" y="21"/>
                    <a:pt x="22" y="20"/>
                  </a:cubicBezTo>
                  <a:close/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lose/>
                  <a:moveTo>
                    <a:pt x="18" y="22"/>
                  </a:moveTo>
                  <a:cubicBezTo>
                    <a:pt x="19" y="22"/>
                    <a:pt x="21" y="24"/>
                    <a:pt x="22" y="24"/>
                  </a:cubicBezTo>
                  <a:cubicBezTo>
                    <a:pt x="21" y="23"/>
                    <a:pt x="19" y="22"/>
                    <a:pt x="18" y="22"/>
                  </a:cubicBezTo>
                  <a:close/>
                  <a:moveTo>
                    <a:pt x="21" y="22"/>
                  </a:moveTo>
                  <a:cubicBezTo>
                    <a:pt x="21" y="22"/>
                    <a:pt x="21" y="23"/>
                    <a:pt x="22" y="23"/>
                  </a:cubicBezTo>
                  <a:cubicBezTo>
                    <a:pt x="22" y="22"/>
                    <a:pt x="22" y="22"/>
                    <a:pt x="21" y="22"/>
                  </a:cubicBezTo>
                  <a:close/>
                  <a:moveTo>
                    <a:pt x="27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1"/>
                  </a:cubicBezTo>
                  <a:cubicBezTo>
                    <a:pt x="27" y="11"/>
                    <a:pt x="28" y="11"/>
                    <a:pt x="28" y="10"/>
                  </a:cubicBezTo>
                  <a:cubicBezTo>
                    <a:pt x="27" y="10"/>
                    <a:pt x="28" y="10"/>
                    <a:pt x="27" y="9"/>
                  </a:cubicBezTo>
                  <a:close/>
                  <a:moveTo>
                    <a:pt x="24" y="14"/>
                  </a:moveTo>
                  <a:cubicBezTo>
                    <a:pt x="24" y="13"/>
                    <a:pt x="25" y="13"/>
                    <a:pt x="25" y="13"/>
                  </a:cubicBezTo>
                  <a:cubicBezTo>
                    <a:pt x="25" y="12"/>
                    <a:pt x="24" y="13"/>
                    <a:pt x="24" y="14"/>
                  </a:cubicBez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10"/>
                    <a:pt x="26" y="10"/>
                  </a:cubicBezTo>
                  <a:close/>
                  <a:moveTo>
                    <a:pt x="21" y="18"/>
                  </a:moveTo>
                  <a:cubicBezTo>
                    <a:pt x="21" y="18"/>
                    <a:pt x="21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close/>
                  <a:moveTo>
                    <a:pt x="20" y="19"/>
                  </a:moveTo>
                  <a:cubicBezTo>
                    <a:pt x="21" y="20"/>
                    <a:pt x="21" y="20"/>
                    <a:pt x="21" y="20"/>
                  </a:cubicBezTo>
                  <a:lnTo>
                    <a:pt x="20" y="19"/>
                  </a:ln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8" y="20"/>
                  </a:cubicBezTo>
                  <a:cubicBezTo>
                    <a:pt x="19" y="20"/>
                    <a:pt x="20" y="21"/>
                    <a:pt x="20" y="20"/>
                  </a:cubicBezTo>
                  <a:lnTo>
                    <a:pt x="19" y="20"/>
                  </a:lnTo>
                  <a:close/>
                  <a:moveTo>
                    <a:pt x="22" y="14"/>
                  </a:moveTo>
                  <a:cubicBezTo>
                    <a:pt x="22" y="14"/>
                    <a:pt x="21" y="13"/>
                    <a:pt x="21" y="14"/>
                  </a:cubicBezTo>
                  <a:cubicBezTo>
                    <a:pt x="21" y="14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lose/>
                  <a:moveTo>
                    <a:pt x="22" y="12"/>
                  </a:moveTo>
                  <a:cubicBezTo>
                    <a:pt x="22" y="13"/>
                    <a:pt x="23" y="13"/>
                    <a:pt x="23" y="12"/>
                  </a:cubicBezTo>
                  <a:cubicBezTo>
                    <a:pt x="23" y="12"/>
                    <a:pt x="22" y="12"/>
                    <a:pt x="22" y="12"/>
                  </a:cubicBezTo>
                  <a:close/>
                  <a:moveTo>
                    <a:pt x="23" y="10"/>
                  </a:moveTo>
                  <a:cubicBezTo>
                    <a:pt x="23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9"/>
                    <a:pt x="23" y="10"/>
                  </a:cubicBezTo>
                  <a:close/>
                  <a:moveTo>
                    <a:pt x="17" y="2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0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7"/>
                    <a:pt x="20" y="17"/>
                  </a:cubicBezTo>
                  <a:cubicBezTo>
                    <a:pt x="20" y="16"/>
                    <a:pt x="20" y="16"/>
                    <a:pt x="20" y="16"/>
                  </a:cubicBezTo>
                  <a:close/>
                  <a:moveTo>
                    <a:pt x="16" y="19"/>
                  </a:move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6" y="18"/>
                    <a:pt x="16" y="19"/>
                  </a:cubicBezTo>
                  <a:close/>
                  <a:moveTo>
                    <a:pt x="19" y="12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0" y="12"/>
                    <a:pt x="20" y="12"/>
                    <a:pt x="19" y="12"/>
                  </a:cubicBezTo>
                  <a:close/>
                  <a:moveTo>
                    <a:pt x="17" y="17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8" y="18"/>
                    <a:pt x="18" y="18"/>
                  </a:cubicBezTo>
                  <a:lnTo>
                    <a:pt x="17" y="17"/>
                  </a:lnTo>
                  <a:close/>
                  <a:moveTo>
                    <a:pt x="20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lnTo>
                    <a:pt x="21" y="10"/>
                  </a:ln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5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2" y="18"/>
                  </a:moveTo>
                  <a:cubicBezTo>
                    <a:pt x="13" y="20"/>
                    <a:pt x="15" y="20"/>
                    <a:pt x="16" y="20"/>
                  </a:cubicBezTo>
                  <a:cubicBezTo>
                    <a:pt x="15" y="19"/>
                    <a:pt x="13" y="17"/>
                    <a:pt x="12" y="18"/>
                  </a:cubicBezTo>
                  <a:close/>
                  <a:moveTo>
                    <a:pt x="15" y="13"/>
                  </a:moveTo>
                  <a:cubicBezTo>
                    <a:pt x="16" y="14"/>
                    <a:pt x="18" y="15"/>
                    <a:pt x="19" y="15"/>
                  </a:cubicBezTo>
                  <a:cubicBezTo>
                    <a:pt x="18" y="14"/>
                    <a:pt x="16" y="13"/>
                    <a:pt x="15" y="13"/>
                  </a:cubicBezTo>
                  <a:close/>
                  <a:moveTo>
                    <a:pt x="13" y="25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0" y="27"/>
                    <a:pt x="11" y="28"/>
                  </a:cubicBezTo>
                  <a:cubicBezTo>
                    <a:pt x="11" y="27"/>
                    <a:pt x="13" y="26"/>
                    <a:pt x="13" y="25"/>
                  </a:cubicBezTo>
                  <a:close/>
                  <a:moveTo>
                    <a:pt x="17" y="13"/>
                  </a:moveTo>
                  <a:cubicBezTo>
                    <a:pt x="18" y="13"/>
                    <a:pt x="18" y="14"/>
                    <a:pt x="19" y="14"/>
                  </a:cubicBezTo>
                  <a:cubicBezTo>
                    <a:pt x="18" y="14"/>
                    <a:pt x="18" y="13"/>
                    <a:pt x="17" y="13"/>
                  </a:cubicBezTo>
                  <a:close/>
                  <a:moveTo>
                    <a:pt x="14" y="16"/>
                  </a:moveTo>
                  <a:cubicBezTo>
                    <a:pt x="14" y="16"/>
                    <a:pt x="13" y="16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5" y="16"/>
                    <a:pt x="14" y="16"/>
                  </a:cubicBezTo>
                  <a:close/>
                  <a:moveTo>
                    <a:pt x="12" y="22"/>
                  </a:moveTo>
                  <a:cubicBezTo>
                    <a:pt x="12" y="23"/>
                    <a:pt x="13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2" y="22"/>
                  </a:cubicBezTo>
                  <a:close/>
                  <a:moveTo>
                    <a:pt x="19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1"/>
                    <a:pt x="19" y="10"/>
                    <a:pt x="19" y="10"/>
                  </a:cubicBezTo>
                  <a:close/>
                  <a:moveTo>
                    <a:pt x="11" y="24"/>
                  </a:move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lose/>
                  <a:moveTo>
                    <a:pt x="11" y="26"/>
                  </a:moveTo>
                  <a:cubicBezTo>
                    <a:pt x="11" y="27"/>
                    <a:pt x="11" y="27"/>
                    <a:pt x="11" y="27"/>
                  </a:cubicBezTo>
                  <a:lnTo>
                    <a:pt x="11" y="26"/>
                  </a:lnTo>
                  <a:close/>
                  <a:moveTo>
                    <a:pt x="11" y="22"/>
                  </a:moveTo>
                  <a:cubicBezTo>
                    <a:pt x="11" y="23"/>
                    <a:pt x="10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lose/>
                  <a:moveTo>
                    <a:pt x="11" y="20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1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lose/>
                  <a:moveTo>
                    <a:pt x="16" y="10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1" y="13"/>
                  </a:moveTo>
                  <a:cubicBezTo>
                    <a:pt x="12" y="14"/>
                    <a:pt x="14" y="15"/>
                    <a:pt x="15" y="14"/>
                  </a:cubicBezTo>
                  <a:cubicBezTo>
                    <a:pt x="13" y="14"/>
                    <a:pt x="12" y="13"/>
                    <a:pt x="11" y="13"/>
                  </a:cubicBezTo>
                  <a:close/>
                  <a:moveTo>
                    <a:pt x="11" y="18"/>
                  </a:moveTo>
                  <a:cubicBezTo>
                    <a:pt x="10" y="19"/>
                    <a:pt x="11" y="19"/>
                    <a:pt x="12" y="19"/>
                  </a:cubicBezTo>
                  <a:cubicBezTo>
                    <a:pt x="11" y="19"/>
                    <a:pt x="11" y="18"/>
                    <a:pt x="11" y="18"/>
                  </a:cubicBezTo>
                  <a:close/>
                  <a:moveTo>
                    <a:pt x="15" y="8"/>
                  </a:moveTo>
                  <a:cubicBezTo>
                    <a:pt x="15" y="8"/>
                    <a:pt x="16" y="9"/>
                    <a:pt x="15" y="10"/>
                  </a:cubicBezTo>
                  <a:cubicBezTo>
                    <a:pt x="15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  <a:moveTo>
                    <a:pt x="11" y="16"/>
                  </a:moveTo>
                  <a:cubicBezTo>
                    <a:pt x="11" y="17"/>
                    <a:pt x="12" y="18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lose/>
                  <a:moveTo>
                    <a:pt x="11" y="14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2" y="15"/>
                    <a:pt x="12" y="14"/>
                    <a:pt x="11" y="14"/>
                  </a:cubicBezTo>
                  <a:close/>
                  <a:moveTo>
                    <a:pt x="13" y="11"/>
                  </a:moveTo>
                  <a:cubicBezTo>
                    <a:pt x="12" y="11"/>
                    <a:pt x="12" y="11"/>
                    <a:pt x="11" y="11"/>
                  </a:cubicBezTo>
                  <a:cubicBezTo>
                    <a:pt x="12" y="12"/>
                    <a:pt x="14" y="13"/>
                    <a:pt x="14" y="12"/>
                  </a:cubicBezTo>
                  <a:cubicBezTo>
                    <a:pt x="14" y="12"/>
                    <a:pt x="13" y="11"/>
                    <a:pt x="13" y="11"/>
                  </a:cubicBezTo>
                  <a:close/>
                  <a:moveTo>
                    <a:pt x="8" y="17"/>
                  </a:moveTo>
                  <a:cubicBezTo>
                    <a:pt x="8" y="17"/>
                    <a:pt x="10" y="18"/>
                    <a:pt x="10" y="18"/>
                  </a:cubicBezTo>
                  <a:cubicBezTo>
                    <a:pt x="9" y="18"/>
                    <a:pt x="9" y="17"/>
                    <a:pt x="8" y="17"/>
                  </a:cubicBezTo>
                  <a:close/>
                  <a:moveTo>
                    <a:pt x="14" y="9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1" y="12"/>
                  </a:lnTo>
                  <a:close/>
                  <a:moveTo>
                    <a:pt x="12" y="7"/>
                  </a:moveTo>
                  <a:cubicBezTo>
                    <a:pt x="11" y="8"/>
                    <a:pt x="12" y="8"/>
                    <a:pt x="11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2" y="7"/>
                  </a:cubicBezTo>
                  <a:close/>
                  <a:moveTo>
                    <a:pt x="12" y="4"/>
                  </a:moveTo>
                  <a:cubicBezTo>
                    <a:pt x="11" y="5"/>
                    <a:pt x="13" y="6"/>
                    <a:pt x="14" y="7"/>
                  </a:cubicBezTo>
                  <a:cubicBezTo>
                    <a:pt x="14" y="6"/>
                    <a:pt x="13" y="5"/>
                    <a:pt x="12" y="4"/>
                  </a:cubicBezTo>
                  <a:close/>
                  <a:moveTo>
                    <a:pt x="8" y="13"/>
                  </a:moveTo>
                  <a:cubicBezTo>
                    <a:pt x="9" y="13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9" y="13"/>
                    <a:pt x="8" y="13"/>
                  </a:cubicBezTo>
                  <a:close/>
                  <a:moveTo>
                    <a:pt x="8" y="14"/>
                  </a:moveTo>
                  <a:cubicBezTo>
                    <a:pt x="8" y="14"/>
                    <a:pt x="9" y="15"/>
                    <a:pt x="10" y="15"/>
                  </a:cubicBezTo>
                  <a:cubicBezTo>
                    <a:pt x="9" y="14"/>
                    <a:pt x="9" y="13"/>
                    <a:pt x="8" y="14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lose/>
                  <a:moveTo>
                    <a:pt x="12" y="6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lose/>
                  <a:moveTo>
                    <a:pt x="5" y="11"/>
                  </a:moveTo>
                  <a:cubicBezTo>
                    <a:pt x="6" y="12"/>
                    <a:pt x="7" y="13"/>
                    <a:pt x="8" y="12"/>
                  </a:cubicBezTo>
                  <a:cubicBezTo>
                    <a:pt x="7" y="12"/>
                    <a:pt x="5" y="11"/>
                    <a:pt x="5" y="11"/>
                  </a:cubicBezTo>
                  <a:close/>
                  <a:moveTo>
                    <a:pt x="12" y="2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lnTo>
                    <a:pt x="12" y="2"/>
                  </a:lnTo>
                  <a:close/>
                  <a:moveTo>
                    <a:pt x="3" y="12"/>
                  </a:moveTo>
                  <a:cubicBezTo>
                    <a:pt x="4" y="13"/>
                    <a:pt x="4" y="13"/>
                    <a:pt x="4" y="13"/>
                  </a:cubicBezTo>
                  <a:lnTo>
                    <a:pt x="3" y="12"/>
                  </a:lnTo>
                  <a:close/>
                  <a:moveTo>
                    <a:pt x="1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1333" dirty="0">
                <a:solidFill>
                  <a:srgbClr val="60544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chenying0907 7"/>
          <p:cNvGrpSpPr/>
          <p:nvPr/>
        </p:nvGrpSpPr>
        <p:grpSpPr>
          <a:xfrm>
            <a:off x="848548" y="3489690"/>
            <a:ext cx="3129635" cy="4212682"/>
            <a:chOff x="1145959" y="4002266"/>
            <a:chExt cx="2287653" cy="5663135"/>
          </a:xfrm>
        </p:grpSpPr>
        <p:sp>
          <p:nvSpPr>
            <p:cNvPr id="160" name="文本框 16"/>
            <p:cNvSpPr txBox="1">
              <a:spLocks noChangeArrowheads="1"/>
            </p:cNvSpPr>
            <p:nvPr/>
          </p:nvSpPr>
          <p:spPr bwMode="auto">
            <a:xfrm>
              <a:off x="1145959" y="4383244"/>
              <a:ext cx="2287653" cy="5282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en-US" altLang="zh-CN" sz="1600" dirty="0" err="1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onClick</a:t>
              </a:r>
              <a:r>
                <a:rPr lang="en-US" altLang="zh-CN" sz="1600" dirty="0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= {</a:t>
              </a:r>
              <a:r>
                <a:rPr lang="zh-CN" altLang="en-US" sz="1600" dirty="0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1600" dirty="0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()=&gt; </a:t>
              </a:r>
              <a:r>
                <a:rPr lang="en-US" altLang="zh-CN" sz="1600" dirty="0" err="1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this.handleClick</a:t>
              </a:r>
              <a:r>
                <a:rPr lang="en-US" altLang="zh-CN" sz="1600" dirty="0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en-US" altLang="zh-CN" sz="1600" dirty="0" err="1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1600" dirty="0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  <a:p>
              <a:pPr>
                <a:buNone/>
              </a:pPr>
              <a:r>
                <a:rPr lang="zh-CN" altLang="en-US" sz="1600" dirty="0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匿名函数，点击事件发生时，匿名函数执行，匿名函数调用</a:t>
              </a:r>
              <a:r>
                <a:rPr lang="en-US" altLang="zh-CN" sz="1600" dirty="0" err="1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handleClick</a:t>
              </a:r>
              <a:r>
                <a:rPr lang="zh-CN" altLang="en-US" sz="1600" dirty="0">
                  <a:solidFill>
                    <a:srgbClr val="59595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函数（传参）</a:t>
              </a:r>
              <a:endParaRPr lang="en-US" altLang="zh-CN" sz="1600" dirty="0">
                <a:solidFill>
                  <a:srgbClr val="59595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buNone/>
              </a:pP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捕获其所在上下文的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this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值，作为自己的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this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值，使用箭头函数就不用担心函数内的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this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不是指向组件内部了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buNone/>
              </a:pPr>
              <a:endParaRPr lang="en-US" altLang="zh-CN" sz="1600" dirty="0">
                <a:solidFill>
                  <a:srgbClr val="59595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buNone/>
              </a:pPr>
              <a:endParaRPr lang="en-US" altLang="zh-CN" sz="1600" dirty="0">
                <a:solidFill>
                  <a:srgbClr val="59595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517076" y="4002266"/>
              <a:ext cx="1424489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箭头函数</a:t>
              </a:r>
              <a:endParaRPr lang="en-US" altLang="zh-CN" sz="1599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chenying0907 30"/>
            <p:cNvSpPr>
              <a:spLocks noEditPoints="1"/>
            </p:cNvSpPr>
            <p:nvPr/>
          </p:nvSpPr>
          <p:spPr bwMode="auto">
            <a:xfrm>
              <a:off x="1224138" y="4021959"/>
              <a:ext cx="335491" cy="324806"/>
            </a:xfrm>
            <a:custGeom>
              <a:avLst/>
              <a:gdLst>
                <a:gd name="T0" fmla="*/ 10 w 31"/>
                <a:gd name="T1" fmla="*/ 19 h 30"/>
                <a:gd name="T2" fmla="*/ 11 w 31"/>
                <a:gd name="T3" fmla="*/ 0 h 30"/>
                <a:gd name="T4" fmla="*/ 28 w 31"/>
                <a:gd name="T5" fmla="*/ 8 h 30"/>
                <a:gd name="T6" fmla="*/ 26 w 31"/>
                <a:gd name="T7" fmla="*/ 27 h 30"/>
                <a:gd name="T8" fmla="*/ 23 w 31"/>
                <a:gd name="T9" fmla="*/ 25 h 30"/>
                <a:gd name="T10" fmla="*/ 22 w 31"/>
                <a:gd name="T11" fmla="*/ 21 h 30"/>
                <a:gd name="T12" fmla="*/ 29 w 31"/>
                <a:gd name="T13" fmla="*/ 9 h 30"/>
                <a:gd name="T14" fmla="*/ 22 w 31"/>
                <a:gd name="T15" fmla="*/ 24 h 30"/>
                <a:gd name="T16" fmla="*/ 21 w 31"/>
                <a:gd name="T17" fmla="*/ 22 h 30"/>
                <a:gd name="T18" fmla="*/ 28 w 31"/>
                <a:gd name="T19" fmla="*/ 10 h 30"/>
                <a:gd name="T20" fmla="*/ 24 w 31"/>
                <a:gd name="T21" fmla="*/ 14 h 30"/>
                <a:gd name="T22" fmla="*/ 21 w 31"/>
                <a:gd name="T23" fmla="*/ 18 h 30"/>
                <a:gd name="T24" fmla="*/ 24 w 31"/>
                <a:gd name="T25" fmla="*/ 14 h 30"/>
                <a:gd name="T26" fmla="*/ 20 w 31"/>
                <a:gd name="T27" fmla="*/ 19 h 30"/>
                <a:gd name="T28" fmla="*/ 19 w 31"/>
                <a:gd name="T29" fmla="*/ 20 h 30"/>
                <a:gd name="T30" fmla="*/ 22 w 31"/>
                <a:gd name="T31" fmla="*/ 14 h 30"/>
                <a:gd name="T32" fmla="*/ 23 w 31"/>
                <a:gd name="T33" fmla="*/ 10 h 30"/>
                <a:gd name="T34" fmla="*/ 17 w 31"/>
                <a:gd name="T35" fmla="*/ 22 h 30"/>
                <a:gd name="T36" fmla="*/ 20 w 31"/>
                <a:gd name="T37" fmla="*/ 16 h 30"/>
                <a:gd name="T38" fmla="*/ 16 w 31"/>
                <a:gd name="T39" fmla="*/ 19 h 30"/>
                <a:gd name="T40" fmla="*/ 19 w 31"/>
                <a:gd name="T41" fmla="*/ 12 h 30"/>
                <a:gd name="T42" fmla="*/ 17 w 31"/>
                <a:gd name="T43" fmla="*/ 18 h 30"/>
                <a:gd name="T44" fmla="*/ 21 w 31"/>
                <a:gd name="T45" fmla="*/ 11 h 30"/>
                <a:gd name="T46" fmla="*/ 21 w 31"/>
                <a:gd name="T47" fmla="*/ 10 h 30"/>
                <a:gd name="T48" fmla="*/ 15 w 31"/>
                <a:gd name="T49" fmla="*/ 23 h 30"/>
                <a:gd name="T50" fmla="*/ 16 w 31"/>
                <a:gd name="T51" fmla="*/ 20 h 30"/>
                <a:gd name="T52" fmla="*/ 15 w 31"/>
                <a:gd name="T53" fmla="*/ 13 h 30"/>
                <a:gd name="T54" fmla="*/ 11 w 31"/>
                <a:gd name="T55" fmla="*/ 28 h 30"/>
                <a:gd name="T56" fmla="*/ 17 w 31"/>
                <a:gd name="T57" fmla="*/ 13 h 30"/>
                <a:gd name="T58" fmla="*/ 17 w 31"/>
                <a:gd name="T59" fmla="*/ 17 h 30"/>
                <a:gd name="T60" fmla="*/ 14 w 31"/>
                <a:gd name="T61" fmla="*/ 23 h 30"/>
                <a:gd name="T62" fmla="*/ 19 w 31"/>
                <a:gd name="T63" fmla="*/ 11 h 30"/>
                <a:gd name="T64" fmla="*/ 12 w 31"/>
                <a:gd name="T65" fmla="*/ 26 h 30"/>
                <a:gd name="T66" fmla="*/ 11 w 31"/>
                <a:gd name="T67" fmla="*/ 27 h 30"/>
                <a:gd name="T68" fmla="*/ 11 w 31"/>
                <a:gd name="T69" fmla="*/ 23 h 30"/>
                <a:gd name="T70" fmla="*/ 12 w 31"/>
                <a:gd name="T71" fmla="*/ 20 h 30"/>
                <a:gd name="T72" fmla="*/ 17 w 31"/>
                <a:gd name="T73" fmla="*/ 10 h 30"/>
                <a:gd name="T74" fmla="*/ 11 w 31"/>
                <a:gd name="T75" fmla="*/ 13 h 30"/>
                <a:gd name="T76" fmla="*/ 15 w 31"/>
                <a:gd name="T77" fmla="*/ 8 h 30"/>
                <a:gd name="T78" fmla="*/ 11 w 31"/>
                <a:gd name="T79" fmla="*/ 16 h 30"/>
                <a:gd name="T80" fmla="*/ 11 w 31"/>
                <a:gd name="T81" fmla="*/ 15 h 30"/>
                <a:gd name="T82" fmla="*/ 11 w 31"/>
                <a:gd name="T83" fmla="*/ 11 h 30"/>
                <a:gd name="T84" fmla="*/ 10 w 31"/>
                <a:gd name="T85" fmla="*/ 18 h 30"/>
                <a:gd name="T86" fmla="*/ 14 w 31"/>
                <a:gd name="T87" fmla="*/ 9 h 30"/>
                <a:gd name="T88" fmla="*/ 11 w 31"/>
                <a:gd name="T89" fmla="*/ 12 h 30"/>
                <a:gd name="T90" fmla="*/ 12 w 31"/>
                <a:gd name="T91" fmla="*/ 7 h 30"/>
                <a:gd name="T92" fmla="*/ 12 w 31"/>
                <a:gd name="T93" fmla="*/ 4 h 30"/>
                <a:gd name="T94" fmla="*/ 10 w 31"/>
                <a:gd name="T95" fmla="*/ 14 h 30"/>
                <a:gd name="T96" fmla="*/ 10 w 31"/>
                <a:gd name="T97" fmla="*/ 15 h 30"/>
                <a:gd name="T98" fmla="*/ 10 w 31"/>
                <a:gd name="T99" fmla="*/ 12 h 30"/>
                <a:gd name="T100" fmla="*/ 12 w 31"/>
                <a:gd name="T101" fmla="*/ 7 h 30"/>
                <a:gd name="T102" fmla="*/ 9 w 31"/>
                <a:gd name="T103" fmla="*/ 11 h 30"/>
                <a:gd name="T104" fmla="*/ 5 w 31"/>
                <a:gd name="T105" fmla="*/ 11 h 30"/>
                <a:gd name="T106" fmla="*/ 12 w 31"/>
                <a:gd name="T107" fmla="*/ 2 h 30"/>
                <a:gd name="T108" fmla="*/ 1 w 31"/>
                <a:gd name="T10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30">
                  <a:moveTo>
                    <a:pt x="16" y="23"/>
                  </a:moveTo>
                  <a:cubicBezTo>
                    <a:pt x="14" y="25"/>
                    <a:pt x="13" y="27"/>
                    <a:pt x="11" y="30"/>
                  </a:cubicBezTo>
                  <a:cubicBezTo>
                    <a:pt x="10" y="30"/>
                    <a:pt x="10" y="28"/>
                    <a:pt x="10" y="28"/>
                  </a:cubicBezTo>
                  <a:cubicBezTo>
                    <a:pt x="10" y="25"/>
                    <a:pt x="10" y="22"/>
                    <a:pt x="10" y="19"/>
                  </a:cubicBezTo>
                  <a:cubicBezTo>
                    <a:pt x="8" y="18"/>
                    <a:pt x="6" y="17"/>
                    <a:pt x="5" y="15"/>
                  </a:cubicBezTo>
                  <a:cubicBezTo>
                    <a:pt x="3" y="14"/>
                    <a:pt x="1" y="13"/>
                    <a:pt x="0" y="11"/>
                  </a:cubicBezTo>
                  <a:cubicBezTo>
                    <a:pt x="3" y="10"/>
                    <a:pt x="7" y="10"/>
                    <a:pt x="11" y="10"/>
                  </a:cubicBezTo>
                  <a:cubicBezTo>
                    <a:pt x="11" y="7"/>
                    <a:pt x="11" y="4"/>
                    <a:pt x="11" y="0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4"/>
                    <a:pt x="15" y="6"/>
                    <a:pt x="16" y="7"/>
                  </a:cubicBezTo>
                  <a:cubicBezTo>
                    <a:pt x="16" y="8"/>
                    <a:pt x="17" y="8"/>
                    <a:pt x="17" y="9"/>
                  </a:cubicBezTo>
                  <a:cubicBezTo>
                    <a:pt x="21" y="9"/>
                    <a:pt x="24" y="9"/>
                    <a:pt x="28" y="8"/>
                  </a:cubicBezTo>
                  <a:cubicBezTo>
                    <a:pt x="29" y="8"/>
                    <a:pt x="30" y="8"/>
                    <a:pt x="31" y="8"/>
                  </a:cubicBezTo>
                  <a:cubicBezTo>
                    <a:pt x="30" y="10"/>
                    <a:pt x="28" y="12"/>
                    <a:pt x="27" y="13"/>
                  </a:cubicBezTo>
                  <a:cubicBezTo>
                    <a:pt x="25" y="14"/>
                    <a:pt x="23" y="16"/>
                    <a:pt x="22" y="17"/>
                  </a:cubicBezTo>
                  <a:cubicBezTo>
                    <a:pt x="23" y="20"/>
                    <a:pt x="25" y="23"/>
                    <a:pt x="26" y="27"/>
                  </a:cubicBezTo>
                  <a:cubicBezTo>
                    <a:pt x="26" y="27"/>
                    <a:pt x="25" y="27"/>
                    <a:pt x="24" y="26"/>
                  </a:cubicBezTo>
                  <a:cubicBezTo>
                    <a:pt x="22" y="25"/>
                    <a:pt x="19" y="25"/>
                    <a:pt x="16" y="23"/>
                  </a:cubicBezTo>
                  <a:close/>
                  <a:moveTo>
                    <a:pt x="24" y="25"/>
                  </a:moveTo>
                  <a:cubicBezTo>
                    <a:pt x="24" y="25"/>
                    <a:pt x="23" y="25"/>
                    <a:pt x="23" y="25"/>
                  </a:cubicBezTo>
                  <a:cubicBezTo>
                    <a:pt x="23" y="26"/>
                    <a:pt x="24" y="25"/>
                    <a:pt x="25" y="26"/>
                  </a:cubicBezTo>
                  <a:lnTo>
                    <a:pt x="24" y="25"/>
                  </a:lnTo>
                  <a:close/>
                  <a:moveTo>
                    <a:pt x="22" y="2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3" y="22"/>
                    <a:pt x="23" y="23"/>
                    <a:pt x="24" y="24"/>
                  </a:cubicBezTo>
                  <a:cubicBezTo>
                    <a:pt x="23" y="23"/>
                    <a:pt x="23" y="21"/>
                    <a:pt x="22" y="20"/>
                  </a:cubicBezTo>
                  <a:close/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lose/>
                  <a:moveTo>
                    <a:pt x="18" y="22"/>
                  </a:moveTo>
                  <a:cubicBezTo>
                    <a:pt x="19" y="22"/>
                    <a:pt x="21" y="24"/>
                    <a:pt x="22" y="24"/>
                  </a:cubicBezTo>
                  <a:cubicBezTo>
                    <a:pt x="21" y="23"/>
                    <a:pt x="19" y="22"/>
                    <a:pt x="18" y="22"/>
                  </a:cubicBezTo>
                  <a:close/>
                  <a:moveTo>
                    <a:pt x="21" y="22"/>
                  </a:moveTo>
                  <a:cubicBezTo>
                    <a:pt x="21" y="22"/>
                    <a:pt x="21" y="23"/>
                    <a:pt x="22" y="23"/>
                  </a:cubicBezTo>
                  <a:cubicBezTo>
                    <a:pt x="22" y="22"/>
                    <a:pt x="22" y="22"/>
                    <a:pt x="21" y="22"/>
                  </a:cubicBezTo>
                  <a:close/>
                  <a:moveTo>
                    <a:pt x="27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1"/>
                  </a:cubicBezTo>
                  <a:cubicBezTo>
                    <a:pt x="27" y="11"/>
                    <a:pt x="28" y="11"/>
                    <a:pt x="28" y="10"/>
                  </a:cubicBezTo>
                  <a:cubicBezTo>
                    <a:pt x="27" y="10"/>
                    <a:pt x="28" y="10"/>
                    <a:pt x="27" y="9"/>
                  </a:cubicBezTo>
                  <a:close/>
                  <a:moveTo>
                    <a:pt x="24" y="14"/>
                  </a:moveTo>
                  <a:cubicBezTo>
                    <a:pt x="24" y="13"/>
                    <a:pt x="25" y="13"/>
                    <a:pt x="25" y="13"/>
                  </a:cubicBezTo>
                  <a:cubicBezTo>
                    <a:pt x="25" y="12"/>
                    <a:pt x="24" y="13"/>
                    <a:pt x="24" y="14"/>
                  </a:cubicBez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10"/>
                    <a:pt x="26" y="10"/>
                  </a:cubicBezTo>
                  <a:close/>
                  <a:moveTo>
                    <a:pt x="21" y="18"/>
                  </a:moveTo>
                  <a:cubicBezTo>
                    <a:pt x="21" y="18"/>
                    <a:pt x="21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close/>
                  <a:moveTo>
                    <a:pt x="20" y="19"/>
                  </a:moveTo>
                  <a:cubicBezTo>
                    <a:pt x="21" y="20"/>
                    <a:pt x="21" y="20"/>
                    <a:pt x="21" y="20"/>
                  </a:cubicBezTo>
                  <a:lnTo>
                    <a:pt x="20" y="19"/>
                  </a:ln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8" y="20"/>
                  </a:cubicBezTo>
                  <a:cubicBezTo>
                    <a:pt x="19" y="20"/>
                    <a:pt x="20" y="21"/>
                    <a:pt x="20" y="20"/>
                  </a:cubicBezTo>
                  <a:lnTo>
                    <a:pt x="19" y="20"/>
                  </a:lnTo>
                  <a:close/>
                  <a:moveTo>
                    <a:pt x="22" y="14"/>
                  </a:moveTo>
                  <a:cubicBezTo>
                    <a:pt x="22" y="14"/>
                    <a:pt x="21" y="13"/>
                    <a:pt x="21" y="14"/>
                  </a:cubicBezTo>
                  <a:cubicBezTo>
                    <a:pt x="21" y="14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lose/>
                  <a:moveTo>
                    <a:pt x="22" y="12"/>
                  </a:moveTo>
                  <a:cubicBezTo>
                    <a:pt x="22" y="13"/>
                    <a:pt x="23" y="13"/>
                    <a:pt x="23" y="12"/>
                  </a:cubicBezTo>
                  <a:cubicBezTo>
                    <a:pt x="23" y="12"/>
                    <a:pt x="22" y="12"/>
                    <a:pt x="22" y="12"/>
                  </a:cubicBezTo>
                  <a:close/>
                  <a:moveTo>
                    <a:pt x="23" y="10"/>
                  </a:moveTo>
                  <a:cubicBezTo>
                    <a:pt x="23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9"/>
                    <a:pt x="23" y="10"/>
                  </a:cubicBezTo>
                  <a:close/>
                  <a:moveTo>
                    <a:pt x="17" y="2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0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7"/>
                    <a:pt x="20" y="17"/>
                  </a:cubicBezTo>
                  <a:cubicBezTo>
                    <a:pt x="20" y="16"/>
                    <a:pt x="20" y="16"/>
                    <a:pt x="20" y="16"/>
                  </a:cubicBezTo>
                  <a:close/>
                  <a:moveTo>
                    <a:pt x="16" y="19"/>
                  </a:move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6" y="18"/>
                    <a:pt x="16" y="19"/>
                  </a:cubicBezTo>
                  <a:close/>
                  <a:moveTo>
                    <a:pt x="19" y="12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0" y="12"/>
                    <a:pt x="20" y="12"/>
                    <a:pt x="19" y="12"/>
                  </a:cubicBezTo>
                  <a:close/>
                  <a:moveTo>
                    <a:pt x="17" y="17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8" y="18"/>
                    <a:pt x="18" y="18"/>
                  </a:cubicBezTo>
                  <a:lnTo>
                    <a:pt x="17" y="17"/>
                  </a:lnTo>
                  <a:close/>
                  <a:moveTo>
                    <a:pt x="20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lnTo>
                    <a:pt x="21" y="10"/>
                  </a:ln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5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2" y="18"/>
                  </a:moveTo>
                  <a:cubicBezTo>
                    <a:pt x="13" y="20"/>
                    <a:pt x="15" y="20"/>
                    <a:pt x="16" y="20"/>
                  </a:cubicBezTo>
                  <a:cubicBezTo>
                    <a:pt x="15" y="19"/>
                    <a:pt x="13" y="17"/>
                    <a:pt x="12" y="18"/>
                  </a:cubicBezTo>
                  <a:close/>
                  <a:moveTo>
                    <a:pt x="15" y="13"/>
                  </a:moveTo>
                  <a:cubicBezTo>
                    <a:pt x="16" y="14"/>
                    <a:pt x="18" y="15"/>
                    <a:pt x="19" y="15"/>
                  </a:cubicBezTo>
                  <a:cubicBezTo>
                    <a:pt x="18" y="14"/>
                    <a:pt x="16" y="13"/>
                    <a:pt x="15" y="13"/>
                  </a:cubicBezTo>
                  <a:close/>
                  <a:moveTo>
                    <a:pt x="13" y="25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0" y="27"/>
                    <a:pt x="11" y="28"/>
                  </a:cubicBezTo>
                  <a:cubicBezTo>
                    <a:pt x="11" y="27"/>
                    <a:pt x="13" y="26"/>
                    <a:pt x="13" y="25"/>
                  </a:cubicBezTo>
                  <a:close/>
                  <a:moveTo>
                    <a:pt x="17" y="13"/>
                  </a:moveTo>
                  <a:cubicBezTo>
                    <a:pt x="18" y="13"/>
                    <a:pt x="18" y="14"/>
                    <a:pt x="19" y="14"/>
                  </a:cubicBezTo>
                  <a:cubicBezTo>
                    <a:pt x="18" y="14"/>
                    <a:pt x="18" y="13"/>
                    <a:pt x="17" y="13"/>
                  </a:cubicBezTo>
                  <a:close/>
                  <a:moveTo>
                    <a:pt x="14" y="16"/>
                  </a:moveTo>
                  <a:cubicBezTo>
                    <a:pt x="14" y="16"/>
                    <a:pt x="13" y="16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5" y="16"/>
                    <a:pt x="14" y="16"/>
                  </a:cubicBezTo>
                  <a:close/>
                  <a:moveTo>
                    <a:pt x="12" y="22"/>
                  </a:moveTo>
                  <a:cubicBezTo>
                    <a:pt x="12" y="23"/>
                    <a:pt x="13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2" y="22"/>
                  </a:cubicBezTo>
                  <a:close/>
                  <a:moveTo>
                    <a:pt x="19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1"/>
                    <a:pt x="19" y="10"/>
                    <a:pt x="19" y="10"/>
                  </a:cubicBezTo>
                  <a:close/>
                  <a:moveTo>
                    <a:pt x="11" y="24"/>
                  </a:move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lose/>
                  <a:moveTo>
                    <a:pt x="11" y="26"/>
                  </a:moveTo>
                  <a:cubicBezTo>
                    <a:pt x="11" y="27"/>
                    <a:pt x="11" y="27"/>
                    <a:pt x="11" y="27"/>
                  </a:cubicBezTo>
                  <a:lnTo>
                    <a:pt x="11" y="26"/>
                  </a:lnTo>
                  <a:close/>
                  <a:moveTo>
                    <a:pt x="11" y="22"/>
                  </a:moveTo>
                  <a:cubicBezTo>
                    <a:pt x="11" y="23"/>
                    <a:pt x="10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lose/>
                  <a:moveTo>
                    <a:pt x="11" y="20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1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lose/>
                  <a:moveTo>
                    <a:pt x="16" y="10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1" y="13"/>
                  </a:moveTo>
                  <a:cubicBezTo>
                    <a:pt x="12" y="14"/>
                    <a:pt x="14" y="15"/>
                    <a:pt x="15" y="14"/>
                  </a:cubicBezTo>
                  <a:cubicBezTo>
                    <a:pt x="13" y="14"/>
                    <a:pt x="12" y="13"/>
                    <a:pt x="11" y="13"/>
                  </a:cubicBezTo>
                  <a:close/>
                  <a:moveTo>
                    <a:pt x="11" y="18"/>
                  </a:moveTo>
                  <a:cubicBezTo>
                    <a:pt x="10" y="19"/>
                    <a:pt x="11" y="19"/>
                    <a:pt x="12" y="19"/>
                  </a:cubicBezTo>
                  <a:cubicBezTo>
                    <a:pt x="11" y="19"/>
                    <a:pt x="11" y="18"/>
                    <a:pt x="11" y="18"/>
                  </a:cubicBezTo>
                  <a:close/>
                  <a:moveTo>
                    <a:pt x="15" y="8"/>
                  </a:moveTo>
                  <a:cubicBezTo>
                    <a:pt x="15" y="8"/>
                    <a:pt x="16" y="9"/>
                    <a:pt x="15" y="10"/>
                  </a:cubicBezTo>
                  <a:cubicBezTo>
                    <a:pt x="15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  <a:moveTo>
                    <a:pt x="11" y="16"/>
                  </a:moveTo>
                  <a:cubicBezTo>
                    <a:pt x="11" y="17"/>
                    <a:pt x="12" y="18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lose/>
                  <a:moveTo>
                    <a:pt x="11" y="14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2" y="15"/>
                    <a:pt x="12" y="14"/>
                    <a:pt x="11" y="14"/>
                  </a:cubicBezTo>
                  <a:close/>
                  <a:moveTo>
                    <a:pt x="13" y="11"/>
                  </a:moveTo>
                  <a:cubicBezTo>
                    <a:pt x="12" y="11"/>
                    <a:pt x="12" y="11"/>
                    <a:pt x="11" y="11"/>
                  </a:cubicBezTo>
                  <a:cubicBezTo>
                    <a:pt x="12" y="12"/>
                    <a:pt x="14" y="13"/>
                    <a:pt x="14" y="12"/>
                  </a:cubicBezTo>
                  <a:cubicBezTo>
                    <a:pt x="14" y="12"/>
                    <a:pt x="13" y="11"/>
                    <a:pt x="13" y="11"/>
                  </a:cubicBezTo>
                  <a:close/>
                  <a:moveTo>
                    <a:pt x="8" y="17"/>
                  </a:moveTo>
                  <a:cubicBezTo>
                    <a:pt x="8" y="17"/>
                    <a:pt x="10" y="18"/>
                    <a:pt x="10" y="18"/>
                  </a:cubicBezTo>
                  <a:cubicBezTo>
                    <a:pt x="9" y="18"/>
                    <a:pt x="9" y="17"/>
                    <a:pt x="8" y="17"/>
                  </a:cubicBezTo>
                  <a:close/>
                  <a:moveTo>
                    <a:pt x="14" y="9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1" y="12"/>
                  </a:lnTo>
                  <a:close/>
                  <a:moveTo>
                    <a:pt x="12" y="7"/>
                  </a:moveTo>
                  <a:cubicBezTo>
                    <a:pt x="11" y="8"/>
                    <a:pt x="12" y="8"/>
                    <a:pt x="11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2" y="7"/>
                  </a:cubicBezTo>
                  <a:close/>
                  <a:moveTo>
                    <a:pt x="12" y="4"/>
                  </a:moveTo>
                  <a:cubicBezTo>
                    <a:pt x="11" y="5"/>
                    <a:pt x="13" y="6"/>
                    <a:pt x="14" y="7"/>
                  </a:cubicBezTo>
                  <a:cubicBezTo>
                    <a:pt x="14" y="6"/>
                    <a:pt x="13" y="5"/>
                    <a:pt x="12" y="4"/>
                  </a:cubicBezTo>
                  <a:close/>
                  <a:moveTo>
                    <a:pt x="8" y="13"/>
                  </a:moveTo>
                  <a:cubicBezTo>
                    <a:pt x="9" y="13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9" y="13"/>
                    <a:pt x="8" y="13"/>
                  </a:cubicBezTo>
                  <a:close/>
                  <a:moveTo>
                    <a:pt x="8" y="14"/>
                  </a:moveTo>
                  <a:cubicBezTo>
                    <a:pt x="8" y="14"/>
                    <a:pt x="9" y="15"/>
                    <a:pt x="10" y="15"/>
                  </a:cubicBezTo>
                  <a:cubicBezTo>
                    <a:pt x="9" y="14"/>
                    <a:pt x="9" y="13"/>
                    <a:pt x="8" y="14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lose/>
                  <a:moveTo>
                    <a:pt x="12" y="6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lose/>
                  <a:moveTo>
                    <a:pt x="5" y="11"/>
                  </a:moveTo>
                  <a:cubicBezTo>
                    <a:pt x="6" y="12"/>
                    <a:pt x="7" y="13"/>
                    <a:pt x="8" y="12"/>
                  </a:cubicBezTo>
                  <a:cubicBezTo>
                    <a:pt x="7" y="12"/>
                    <a:pt x="5" y="11"/>
                    <a:pt x="5" y="11"/>
                  </a:cubicBezTo>
                  <a:close/>
                  <a:moveTo>
                    <a:pt x="12" y="2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lnTo>
                    <a:pt x="12" y="2"/>
                  </a:lnTo>
                  <a:close/>
                  <a:moveTo>
                    <a:pt x="3" y="12"/>
                  </a:moveTo>
                  <a:cubicBezTo>
                    <a:pt x="4" y="13"/>
                    <a:pt x="4" y="13"/>
                    <a:pt x="4" y="13"/>
                  </a:cubicBezTo>
                  <a:lnTo>
                    <a:pt x="3" y="12"/>
                  </a:lnTo>
                  <a:close/>
                  <a:moveTo>
                    <a:pt x="1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1333" dirty="0">
                <a:solidFill>
                  <a:srgbClr val="60544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chenying0907 9"/>
          <p:cNvGrpSpPr/>
          <p:nvPr/>
        </p:nvGrpSpPr>
        <p:grpSpPr>
          <a:xfrm>
            <a:off x="7538949" y="672872"/>
            <a:ext cx="2286947" cy="639509"/>
            <a:chOff x="7803420" y="1929503"/>
            <a:chExt cx="2287653" cy="639509"/>
          </a:xfrm>
        </p:grpSpPr>
        <p:sp>
          <p:nvSpPr>
            <p:cNvPr id="163" name="文本框 16"/>
            <p:cNvSpPr txBox="1">
              <a:spLocks noChangeArrowheads="1"/>
            </p:cNvSpPr>
            <p:nvPr/>
          </p:nvSpPr>
          <p:spPr bwMode="auto">
            <a:xfrm>
              <a:off x="7803420" y="2310480"/>
              <a:ext cx="2287653" cy="25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endParaRPr lang="en-US" altLang="zh-CN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8174537" y="1929503"/>
              <a:ext cx="1424489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构造函数绑定</a:t>
              </a:r>
              <a:endParaRPr lang="en-US" altLang="zh-CN" sz="1599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chenying0907 30"/>
            <p:cNvSpPr>
              <a:spLocks noEditPoints="1"/>
            </p:cNvSpPr>
            <p:nvPr/>
          </p:nvSpPr>
          <p:spPr bwMode="auto">
            <a:xfrm>
              <a:off x="7881599" y="1949198"/>
              <a:ext cx="335491" cy="324806"/>
            </a:xfrm>
            <a:custGeom>
              <a:avLst/>
              <a:gdLst>
                <a:gd name="T0" fmla="*/ 10 w 31"/>
                <a:gd name="T1" fmla="*/ 19 h 30"/>
                <a:gd name="T2" fmla="*/ 11 w 31"/>
                <a:gd name="T3" fmla="*/ 0 h 30"/>
                <a:gd name="T4" fmla="*/ 28 w 31"/>
                <a:gd name="T5" fmla="*/ 8 h 30"/>
                <a:gd name="T6" fmla="*/ 26 w 31"/>
                <a:gd name="T7" fmla="*/ 27 h 30"/>
                <a:gd name="T8" fmla="*/ 23 w 31"/>
                <a:gd name="T9" fmla="*/ 25 h 30"/>
                <a:gd name="T10" fmla="*/ 22 w 31"/>
                <a:gd name="T11" fmla="*/ 21 h 30"/>
                <a:gd name="T12" fmla="*/ 29 w 31"/>
                <a:gd name="T13" fmla="*/ 9 h 30"/>
                <a:gd name="T14" fmla="*/ 22 w 31"/>
                <a:gd name="T15" fmla="*/ 24 h 30"/>
                <a:gd name="T16" fmla="*/ 21 w 31"/>
                <a:gd name="T17" fmla="*/ 22 h 30"/>
                <a:gd name="T18" fmla="*/ 28 w 31"/>
                <a:gd name="T19" fmla="*/ 10 h 30"/>
                <a:gd name="T20" fmla="*/ 24 w 31"/>
                <a:gd name="T21" fmla="*/ 14 h 30"/>
                <a:gd name="T22" fmla="*/ 21 w 31"/>
                <a:gd name="T23" fmla="*/ 18 h 30"/>
                <a:gd name="T24" fmla="*/ 24 w 31"/>
                <a:gd name="T25" fmla="*/ 14 h 30"/>
                <a:gd name="T26" fmla="*/ 20 w 31"/>
                <a:gd name="T27" fmla="*/ 19 h 30"/>
                <a:gd name="T28" fmla="*/ 19 w 31"/>
                <a:gd name="T29" fmla="*/ 20 h 30"/>
                <a:gd name="T30" fmla="*/ 22 w 31"/>
                <a:gd name="T31" fmla="*/ 14 h 30"/>
                <a:gd name="T32" fmla="*/ 23 w 31"/>
                <a:gd name="T33" fmla="*/ 10 h 30"/>
                <a:gd name="T34" fmla="*/ 17 w 31"/>
                <a:gd name="T35" fmla="*/ 22 h 30"/>
                <a:gd name="T36" fmla="*/ 20 w 31"/>
                <a:gd name="T37" fmla="*/ 16 h 30"/>
                <a:gd name="T38" fmla="*/ 16 w 31"/>
                <a:gd name="T39" fmla="*/ 19 h 30"/>
                <a:gd name="T40" fmla="*/ 19 w 31"/>
                <a:gd name="T41" fmla="*/ 12 h 30"/>
                <a:gd name="T42" fmla="*/ 17 w 31"/>
                <a:gd name="T43" fmla="*/ 18 h 30"/>
                <a:gd name="T44" fmla="*/ 21 w 31"/>
                <a:gd name="T45" fmla="*/ 11 h 30"/>
                <a:gd name="T46" fmla="*/ 21 w 31"/>
                <a:gd name="T47" fmla="*/ 10 h 30"/>
                <a:gd name="T48" fmla="*/ 15 w 31"/>
                <a:gd name="T49" fmla="*/ 23 h 30"/>
                <a:gd name="T50" fmla="*/ 16 w 31"/>
                <a:gd name="T51" fmla="*/ 20 h 30"/>
                <a:gd name="T52" fmla="*/ 15 w 31"/>
                <a:gd name="T53" fmla="*/ 13 h 30"/>
                <a:gd name="T54" fmla="*/ 11 w 31"/>
                <a:gd name="T55" fmla="*/ 28 h 30"/>
                <a:gd name="T56" fmla="*/ 17 w 31"/>
                <a:gd name="T57" fmla="*/ 13 h 30"/>
                <a:gd name="T58" fmla="*/ 17 w 31"/>
                <a:gd name="T59" fmla="*/ 17 h 30"/>
                <a:gd name="T60" fmla="*/ 14 w 31"/>
                <a:gd name="T61" fmla="*/ 23 h 30"/>
                <a:gd name="T62" fmla="*/ 19 w 31"/>
                <a:gd name="T63" fmla="*/ 11 h 30"/>
                <a:gd name="T64" fmla="*/ 12 w 31"/>
                <a:gd name="T65" fmla="*/ 26 h 30"/>
                <a:gd name="T66" fmla="*/ 11 w 31"/>
                <a:gd name="T67" fmla="*/ 27 h 30"/>
                <a:gd name="T68" fmla="*/ 11 w 31"/>
                <a:gd name="T69" fmla="*/ 23 h 30"/>
                <a:gd name="T70" fmla="*/ 12 w 31"/>
                <a:gd name="T71" fmla="*/ 20 h 30"/>
                <a:gd name="T72" fmla="*/ 17 w 31"/>
                <a:gd name="T73" fmla="*/ 10 h 30"/>
                <a:gd name="T74" fmla="*/ 11 w 31"/>
                <a:gd name="T75" fmla="*/ 13 h 30"/>
                <a:gd name="T76" fmla="*/ 15 w 31"/>
                <a:gd name="T77" fmla="*/ 8 h 30"/>
                <a:gd name="T78" fmla="*/ 11 w 31"/>
                <a:gd name="T79" fmla="*/ 16 h 30"/>
                <a:gd name="T80" fmla="*/ 11 w 31"/>
                <a:gd name="T81" fmla="*/ 15 h 30"/>
                <a:gd name="T82" fmla="*/ 11 w 31"/>
                <a:gd name="T83" fmla="*/ 11 h 30"/>
                <a:gd name="T84" fmla="*/ 10 w 31"/>
                <a:gd name="T85" fmla="*/ 18 h 30"/>
                <a:gd name="T86" fmla="*/ 14 w 31"/>
                <a:gd name="T87" fmla="*/ 9 h 30"/>
                <a:gd name="T88" fmla="*/ 11 w 31"/>
                <a:gd name="T89" fmla="*/ 12 h 30"/>
                <a:gd name="T90" fmla="*/ 12 w 31"/>
                <a:gd name="T91" fmla="*/ 7 h 30"/>
                <a:gd name="T92" fmla="*/ 12 w 31"/>
                <a:gd name="T93" fmla="*/ 4 h 30"/>
                <a:gd name="T94" fmla="*/ 10 w 31"/>
                <a:gd name="T95" fmla="*/ 14 h 30"/>
                <a:gd name="T96" fmla="*/ 10 w 31"/>
                <a:gd name="T97" fmla="*/ 15 h 30"/>
                <a:gd name="T98" fmla="*/ 10 w 31"/>
                <a:gd name="T99" fmla="*/ 12 h 30"/>
                <a:gd name="T100" fmla="*/ 12 w 31"/>
                <a:gd name="T101" fmla="*/ 7 h 30"/>
                <a:gd name="T102" fmla="*/ 9 w 31"/>
                <a:gd name="T103" fmla="*/ 11 h 30"/>
                <a:gd name="T104" fmla="*/ 5 w 31"/>
                <a:gd name="T105" fmla="*/ 11 h 30"/>
                <a:gd name="T106" fmla="*/ 12 w 31"/>
                <a:gd name="T107" fmla="*/ 2 h 30"/>
                <a:gd name="T108" fmla="*/ 1 w 31"/>
                <a:gd name="T10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30">
                  <a:moveTo>
                    <a:pt x="16" y="23"/>
                  </a:moveTo>
                  <a:cubicBezTo>
                    <a:pt x="14" y="25"/>
                    <a:pt x="13" y="27"/>
                    <a:pt x="11" y="30"/>
                  </a:cubicBezTo>
                  <a:cubicBezTo>
                    <a:pt x="10" y="30"/>
                    <a:pt x="10" y="28"/>
                    <a:pt x="10" y="28"/>
                  </a:cubicBezTo>
                  <a:cubicBezTo>
                    <a:pt x="10" y="25"/>
                    <a:pt x="10" y="22"/>
                    <a:pt x="10" y="19"/>
                  </a:cubicBezTo>
                  <a:cubicBezTo>
                    <a:pt x="8" y="18"/>
                    <a:pt x="6" y="17"/>
                    <a:pt x="5" y="15"/>
                  </a:cubicBezTo>
                  <a:cubicBezTo>
                    <a:pt x="3" y="14"/>
                    <a:pt x="1" y="13"/>
                    <a:pt x="0" y="11"/>
                  </a:cubicBezTo>
                  <a:cubicBezTo>
                    <a:pt x="3" y="10"/>
                    <a:pt x="7" y="10"/>
                    <a:pt x="11" y="10"/>
                  </a:cubicBezTo>
                  <a:cubicBezTo>
                    <a:pt x="11" y="7"/>
                    <a:pt x="11" y="4"/>
                    <a:pt x="11" y="0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4"/>
                    <a:pt x="15" y="6"/>
                    <a:pt x="16" y="7"/>
                  </a:cubicBezTo>
                  <a:cubicBezTo>
                    <a:pt x="16" y="8"/>
                    <a:pt x="17" y="8"/>
                    <a:pt x="17" y="9"/>
                  </a:cubicBezTo>
                  <a:cubicBezTo>
                    <a:pt x="21" y="9"/>
                    <a:pt x="24" y="9"/>
                    <a:pt x="28" y="8"/>
                  </a:cubicBezTo>
                  <a:cubicBezTo>
                    <a:pt x="29" y="8"/>
                    <a:pt x="30" y="8"/>
                    <a:pt x="31" y="8"/>
                  </a:cubicBezTo>
                  <a:cubicBezTo>
                    <a:pt x="30" y="10"/>
                    <a:pt x="28" y="12"/>
                    <a:pt x="27" y="13"/>
                  </a:cubicBezTo>
                  <a:cubicBezTo>
                    <a:pt x="25" y="14"/>
                    <a:pt x="23" y="16"/>
                    <a:pt x="22" y="17"/>
                  </a:cubicBezTo>
                  <a:cubicBezTo>
                    <a:pt x="23" y="20"/>
                    <a:pt x="25" y="23"/>
                    <a:pt x="26" y="27"/>
                  </a:cubicBezTo>
                  <a:cubicBezTo>
                    <a:pt x="26" y="27"/>
                    <a:pt x="25" y="27"/>
                    <a:pt x="24" y="26"/>
                  </a:cubicBezTo>
                  <a:cubicBezTo>
                    <a:pt x="22" y="25"/>
                    <a:pt x="19" y="25"/>
                    <a:pt x="16" y="23"/>
                  </a:cubicBezTo>
                  <a:close/>
                  <a:moveTo>
                    <a:pt x="24" y="25"/>
                  </a:moveTo>
                  <a:cubicBezTo>
                    <a:pt x="24" y="25"/>
                    <a:pt x="23" y="25"/>
                    <a:pt x="23" y="25"/>
                  </a:cubicBezTo>
                  <a:cubicBezTo>
                    <a:pt x="23" y="26"/>
                    <a:pt x="24" y="25"/>
                    <a:pt x="25" y="26"/>
                  </a:cubicBezTo>
                  <a:lnTo>
                    <a:pt x="24" y="25"/>
                  </a:lnTo>
                  <a:close/>
                  <a:moveTo>
                    <a:pt x="22" y="2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3" y="22"/>
                    <a:pt x="23" y="23"/>
                    <a:pt x="24" y="24"/>
                  </a:cubicBezTo>
                  <a:cubicBezTo>
                    <a:pt x="23" y="23"/>
                    <a:pt x="23" y="21"/>
                    <a:pt x="22" y="20"/>
                  </a:cubicBezTo>
                  <a:close/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lose/>
                  <a:moveTo>
                    <a:pt x="18" y="22"/>
                  </a:moveTo>
                  <a:cubicBezTo>
                    <a:pt x="19" y="22"/>
                    <a:pt x="21" y="24"/>
                    <a:pt x="22" y="24"/>
                  </a:cubicBezTo>
                  <a:cubicBezTo>
                    <a:pt x="21" y="23"/>
                    <a:pt x="19" y="22"/>
                    <a:pt x="18" y="22"/>
                  </a:cubicBezTo>
                  <a:close/>
                  <a:moveTo>
                    <a:pt x="21" y="22"/>
                  </a:moveTo>
                  <a:cubicBezTo>
                    <a:pt x="21" y="22"/>
                    <a:pt x="21" y="23"/>
                    <a:pt x="22" y="23"/>
                  </a:cubicBezTo>
                  <a:cubicBezTo>
                    <a:pt x="22" y="22"/>
                    <a:pt x="22" y="22"/>
                    <a:pt x="21" y="22"/>
                  </a:cubicBezTo>
                  <a:close/>
                  <a:moveTo>
                    <a:pt x="27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1"/>
                  </a:cubicBezTo>
                  <a:cubicBezTo>
                    <a:pt x="27" y="11"/>
                    <a:pt x="28" y="11"/>
                    <a:pt x="28" y="10"/>
                  </a:cubicBezTo>
                  <a:cubicBezTo>
                    <a:pt x="27" y="10"/>
                    <a:pt x="28" y="10"/>
                    <a:pt x="27" y="9"/>
                  </a:cubicBezTo>
                  <a:close/>
                  <a:moveTo>
                    <a:pt x="24" y="14"/>
                  </a:moveTo>
                  <a:cubicBezTo>
                    <a:pt x="24" y="13"/>
                    <a:pt x="25" y="13"/>
                    <a:pt x="25" y="13"/>
                  </a:cubicBezTo>
                  <a:cubicBezTo>
                    <a:pt x="25" y="12"/>
                    <a:pt x="24" y="13"/>
                    <a:pt x="24" y="14"/>
                  </a:cubicBez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10"/>
                    <a:pt x="26" y="10"/>
                  </a:cubicBezTo>
                  <a:close/>
                  <a:moveTo>
                    <a:pt x="21" y="18"/>
                  </a:moveTo>
                  <a:cubicBezTo>
                    <a:pt x="21" y="18"/>
                    <a:pt x="21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close/>
                  <a:moveTo>
                    <a:pt x="20" y="19"/>
                  </a:moveTo>
                  <a:cubicBezTo>
                    <a:pt x="21" y="20"/>
                    <a:pt x="21" y="20"/>
                    <a:pt x="21" y="20"/>
                  </a:cubicBezTo>
                  <a:lnTo>
                    <a:pt x="20" y="19"/>
                  </a:ln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8" y="20"/>
                  </a:cubicBezTo>
                  <a:cubicBezTo>
                    <a:pt x="19" y="20"/>
                    <a:pt x="20" y="21"/>
                    <a:pt x="20" y="20"/>
                  </a:cubicBezTo>
                  <a:lnTo>
                    <a:pt x="19" y="20"/>
                  </a:lnTo>
                  <a:close/>
                  <a:moveTo>
                    <a:pt x="22" y="14"/>
                  </a:moveTo>
                  <a:cubicBezTo>
                    <a:pt x="22" y="14"/>
                    <a:pt x="21" y="13"/>
                    <a:pt x="21" y="14"/>
                  </a:cubicBezTo>
                  <a:cubicBezTo>
                    <a:pt x="21" y="14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lose/>
                  <a:moveTo>
                    <a:pt x="22" y="12"/>
                  </a:moveTo>
                  <a:cubicBezTo>
                    <a:pt x="22" y="13"/>
                    <a:pt x="23" y="13"/>
                    <a:pt x="23" y="12"/>
                  </a:cubicBezTo>
                  <a:cubicBezTo>
                    <a:pt x="23" y="12"/>
                    <a:pt x="22" y="12"/>
                    <a:pt x="22" y="12"/>
                  </a:cubicBezTo>
                  <a:close/>
                  <a:moveTo>
                    <a:pt x="23" y="10"/>
                  </a:moveTo>
                  <a:cubicBezTo>
                    <a:pt x="23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9"/>
                    <a:pt x="23" y="10"/>
                  </a:cubicBezTo>
                  <a:close/>
                  <a:moveTo>
                    <a:pt x="17" y="2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0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7"/>
                    <a:pt x="20" y="17"/>
                  </a:cubicBezTo>
                  <a:cubicBezTo>
                    <a:pt x="20" y="16"/>
                    <a:pt x="20" y="16"/>
                    <a:pt x="20" y="16"/>
                  </a:cubicBezTo>
                  <a:close/>
                  <a:moveTo>
                    <a:pt x="16" y="19"/>
                  </a:move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6" y="18"/>
                    <a:pt x="16" y="19"/>
                  </a:cubicBezTo>
                  <a:close/>
                  <a:moveTo>
                    <a:pt x="19" y="12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0" y="12"/>
                    <a:pt x="20" y="12"/>
                    <a:pt x="19" y="12"/>
                  </a:cubicBezTo>
                  <a:close/>
                  <a:moveTo>
                    <a:pt x="17" y="17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8" y="18"/>
                    <a:pt x="18" y="18"/>
                  </a:cubicBezTo>
                  <a:lnTo>
                    <a:pt x="17" y="17"/>
                  </a:lnTo>
                  <a:close/>
                  <a:moveTo>
                    <a:pt x="20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lnTo>
                    <a:pt x="21" y="10"/>
                  </a:ln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5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2" y="18"/>
                  </a:moveTo>
                  <a:cubicBezTo>
                    <a:pt x="13" y="20"/>
                    <a:pt x="15" y="20"/>
                    <a:pt x="16" y="20"/>
                  </a:cubicBezTo>
                  <a:cubicBezTo>
                    <a:pt x="15" y="19"/>
                    <a:pt x="13" y="17"/>
                    <a:pt x="12" y="18"/>
                  </a:cubicBezTo>
                  <a:close/>
                  <a:moveTo>
                    <a:pt x="15" y="13"/>
                  </a:moveTo>
                  <a:cubicBezTo>
                    <a:pt x="16" y="14"/>
                    <a:pt x="18" y="15"/>
                    <a:pt x="19" y="15"/>
                  </a:cubicBezTo>
                  <a:cubicBezTo>
                    <a:pt x="18" y="14"/>
                    <a:pt x="16" y="13"/>
                    <a:pt x="15" y="13"/>
                  </a:cubicBezTo>
                  <a:close/>
                  <a:moveTo>
                    <a:pt x="13" y="25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0" y="27"/>
                    <a:pt x="11" y="28"/>
                  </a:cubicBezTo>
                  <a:cubicBezTo>
                    <a:pt x="11" y="27"/>
                    <a:pt x="13" y="26"/>
                    <a:pt x="13" y="25"/>
                  </a:cubicBezTo>
                  <a:close/>
                  <a:moveTo>
                    <a:pt x="17" y="13"/>
                  </a:moveTo>
                  <a:cubicBezTo>
                    <a:pt x="18" y="13"/>
                    <a:pt x="18" y="14"/>
                    <a:pt x="19" y="14"/>
                  </a:cubicBezTo>
                  <a:cubicBezTo>
                    <a:pt x="18" y="14"/>
                    <a:pt x="18" y="13"/>
                    <a:pt x="17" y="13"/>
                  </a:cubicBezTo>
                  <a:close/>
                  <a:moveTo>
                    <a:pt x="14" y="16"/>
                  </a:moveTo>
                  <a:cubicBezTo>
                    <a:pt x="14" y="16"/>
                    <a:pt x="13" y="16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5" y="16"/>
                    <a:pt x="14" y="16"/>
                  </a:cubicBezTo>
                  <a:close/>
                  <a:moveTo>
                    <a:pt x="12" y="22"/>
                  </a:moveTo>
                  <a:cubicBezTo>
                    <a:pt x="12" y="23"/>
                    <a:pt x="13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2" y="22"/>
                  </a:cubicBezTo>
                  <a:close/>
                  <a:moveTo>
                    <a:pt x="19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1"/>
                    <a:pt x="19" y="10"/>
                    <a:pt x="19" y="10"/>
                  </a:cubicBezTo>
                  <a:close/>
                  <a:moveTo>
                    <a:pt x="11" y="24"/>
                  </a:move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lose/>
                  <a:moveTo>
                    <a:pt x="11" y="26"/>
                  </a:moveTo>
                  <a:cubicBezTo>
                    <a:pt x="11" y="27"/>
                    <a:pt x="11" y="27"/>
                    <a:pt x="11" y="27"/>
                  </a:cubicBezTo>
                  <a:lnTo>
                    <a:pt x="11" y="26"/>
                  </a:lnTo>
                  <a:close/>
                  <a:moveTo>
                    <a:pt x="11" y="22"/>
                  </a:moveTo>
                  <a:cubicBezTo>
                    <a:pt x="11" y="23"/>
                    <a:pt x="10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lose/>
                  <a:moveTo>
                    <a:pt x="11" y="20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1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lose/>
                  <a:moveTo>
                    <a:pt x="16" y="10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1" y="13"/>
                  </a:moveTo>
                  <a:cubicBezTo>
                    <a:pt x="12" y="14"/>
                    <a:pt x="14" y="15"/>
                    <a:pt x="15" y="14"/>
                  </a:cubicBezTo>
                  <a:cubicBezTo>
                    <a:pt x="13" y="14"/>
                    <a:pt x="12" y="13"/>
                    <a:pt x="11" y="13"/>
                  </a:cubicBezTo>
                  <a:close/>
                  <a:moveTo>
                    <a:pt x="11" y="18"/>
                  </a:moveTo>
                  <a:cubicBezTo>
                    <a:pt x="10" y="19"/>
                    <a:pt x="11" y="19"/>
                    <a:pt x="12" y="19"/>
                  </a:cubicBezTo>
                  <a:cubicBezTo>
                    <a:pt x="11" y="19"/>
                    <a:pt x="11" y="18"/>
                    <a:pt x="11" y="18"/>
                  </a:cubicBezTo>
                  <a:close/>
                  <a:moveTo>
                    <a:pt x="15" y="8"/>
                  </a:moveTo>
                  <a:cubicBezTo>
                    <a:pt x="15" y="8"/>
                    <a:pt x="16" y="9"/>
                    <a:pt x="15" y="10"/>
                  </a:cubicBezTo>
                  <a:cubicBezTo>
                    <a:pt x="15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  <a:moveTo>
                    <a:pt x="11" y="16"/>
                  </a:moveTo>
                  <a:cubicBezTo>
                    <a:pt x="11" y="17"/>
                    <a:pt x="12" y="18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lose/>
                  <a:moveTo>
                    <a:pt x="11" y="14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2" y="15"/>
                    <a:pt x="12" y="14"/>
                    <a:pt x="11" y="14"/>
                  </a:cubicBezTo>
                  <a:close/>
                  <a:moveTo>
                    <a:pt x="13" y="11"/>
                  </a:moveTo>
                  <a:cubicBezTo>
                    <a:pt x="12" y="11"/>
                    <a:pt x="12" y="11"/>
                    <a:pt x="11" y="11"/>
                  </a:cubicBezTo>
                  <a:cubicBezTo>
                    <a:pt x="12" y="12"/>
                    <a:pt x="14" y="13"/>
                    <a:pt x="14" y="12"/>
                  </a:cubicBezTo>
                  <a:cubicBezTo>
                    <a:pt x="14" y="12"/>
                    <a:pt x="13" y="11"/>
                    <a:pt x="13" y="11"/>
                  </a:cubicBezTo>
                  <a:close/>
                  <a:moveTo>
                    <a:pt x="8" y="17"/>
                  </a:moveTo>
                  <a:cubicBezTo>
                    <a:pt x="8" y="17"/>
                    <a:pt x="10" y="18"/>
                    <a:pt x="10" y="18"/>
                  </a:cubicBezTo>
                  <a:cubicBezTo>
                    <a:pt x="9" y="18"/>
                    <a:pt x="9" y="17"/>
                    <a:pt x="8" y="17"/>
                  </a:cubicBezTo>
                  <a:close/>
                  <a:moveTo>
                    <a:pt x="14" y="9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1" y="12"/>
                  </a:lnTo>
                  <a:close/>
                  <a:moveTo>
                    <a:pt x="12" y="7"/>
                  </a:moveTo>
                  <a:cubicBezTo>
                    <a:pt x="11" y="8"/>
                    <a:pt x="12" y="8"/>
                    <a:pt x="11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2" y="7"/>
                  </a:cubicBezTo>
                  <a:close/>
                  <a:moveTo>
                    <a:pt x="12" y="4"/>
                  </a:moveTo>
                  <a:cubicBezTo>
                    <a:pt x="11" y="5"/>
                    <a:pt x="13" y="6"/>
                    <a:pt x="14" y="7"/>
                  </a:cubicBezTo>
                  <a:cubicBezTo>
                    <a:pt x="14" y="6"/>
                    <a:pt x="13" y="5"/>
                    <a:pt x="12" y="4"/>
                  </a:cubicBezTo>
                  <a:close/>
                  <a:moveTo>
                    <a:pt x="8" y="13"/>
                  </a:moveTo>
                  <a:cubicBezTo>
                    <a:pt x="9" y="13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9" y="13"/>
                    <a:pt x="8" y="13"/>
                  </a:cubicBezTo>
                  <a:close/>
                  <a:moveTo>
                    <a:pt x="8" y="14"/>
                  </a:moveTo>
                  <a:cubicBezTo>
                    <a:pt x="8" y="14"/>
                    <a:pt x="9" y="15"/>
                    <a:pt x="10" y="15"/>
                  </a:cubicBezTo>
                  <a:cubicBezTo>
                    <a:pt x="9" y="14"/>
                    <a:pt x="9" y="13"/>
                    <a:pt x="8" y="14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lose/>
                  <a:moveTo>
                    <a:pt x="12" y="6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lose/>
                  <a:moveTo>
                    <a:pt x="5" y="11"/>
                  </a:moveTo>
                  <a:cubicBezTo>
                    <a:pt x="6" y="12"/>
                    <a:pt x="7" y="13"/>
                    <a:pt x="8" y="12"/>
                  </a:cubicBezTo>
                  <a:cubicBezTo>
                    <a:pt x="7" y="12"/>
                    <a:pt x="5" y="11"/>
                    <a:pt x="5" y="11"/>
                  </a:cubicBezTo>
                  <a:close/>
                  <a:moveTo>
                    <a:pt x="12" y="2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lnTo>
                    <a:pt x="12" y="2"/>
                  </a:lnTo>
                  <a:close/>
                  <a:moveTo>
                    <a:pt x="3" y="12"/>
                  </a:moveTo>
                  <a:cubicBezTo>
                    <a:pt x="4" y="13"/>
                    <a:pt x="4" y="13"/>
                    <a:pt x="4" y="13"/>
                  </a:cubicBezTo>
                  <a:lnTo>
                    <a:pt x="3" y="12"/>
                  </a:lnTo>
                  <a:close/>
                  <a:moveTo>
                    <a:pt x="1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1333" dirty="0">
                <a:solidFill>
                  <a:srgbClr val="60544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chenying0907 10"/>
          <p:cNvGrpSpPr/>
          <p:nvPr/>
        </p:nvGrpSpPr>
        <p:grpSpPr>
          <a:xfrm>
            <a:off x="7909951" y="4624427"/>
            <a:ext cx="2286947" cy="694909"/>
            <a:chOff x="8515664" y="4002266"/>
            <a:chExt cx="2287653" cy="694909"/>
          </a:xfrm>
        </p:grpSpPr>
        <p:sp>
          <p:nvSpPr>
            <p:cNvPr id="166" name="文本框 16"/>
            <p:cNvSpPr txBox="1">
              <a:spLocks noChangeArrowheads="1"/>
            </p:cNvSpPr>
            <p:nvPr/>
          </p:nvSpPr>
          <p:spPr bwMode="auto">
            <a:xfrm>
              <a:off x="8515664" y="4383243"/>
              <a:ext cx="2287653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itchFamily="34" charset="-122"/>
                </a:rPr>
                <a:t>  </a:t>
              </a: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itchFamily="34" charset="-122"/>
                </a:rPr>
                <a:t>但是不能传参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86781" y="4002266"/>
              <a:ext cx="1424489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::</a:t>
              </a:r>
              <a:r>
                <a:rPr lang="zh-CN" altLang="en-US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 双冒号</a:t>
              </a:r>
              <a:endParaRPr lang="en-US" altLang="zh-CN" sz="1599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chenying0907 30"/>
            <p:cNvSpPr>
              <a:spLocks noEditPoints="1"/>
            </p:cNvSpPr>
            <p:nvPr/>
          </p:nvSpPr>
          <p:spPr bwMode="auto">
            <a:xfrm>
              <a:off x="8593843" y="4021959"/>
              <a:ext cx="335491" cy="324806"/>
            </a:xfrm>
            <a:custGeom>
              <a:avLst/>
              <a:gdLst>
                <a:gd name="T0" fmla="*/ 10 w 31"/>
                <a:gd name="T1" fmla="*/ 19 h 30"/>
                <a:gd name="T2" fmla="*/ 11 w 31"/>
                <a:gd name="T3" fmla="*/ 0 h 30"/>
                <a:gd name="T4" fmla="*/ 28 w 31"/>
                <a:gd name="T5" fmla="*/ 8 h 30"/>
                <a:gd name="T6" fmla="*/ 26 w 31"/>
                <a:gd name="T7" fmla="*/ 27 h 30"/>
                <a:gd name="T8" fmla="*/ 23 w 31"/>
                <a:gd name="T9" fmla="*/ 25 h 30"/>
                <a:gd name="T10" fmla="*/ 22 w 31"/>
                <a:gd name="T11" fmla="*/ 21 h 30"/>
                <a:gd name="T12" fmla="*/ 29 w 31"/>
                <a:gd name="T13" fmla="*/ 9 h 30"/>
                <a:gd name="T14" fmla="*/ 22 w 31"/>
                <a:gd name="T15" fmla="*/ 24 h 30"/>
                <a:gd name="T16" fmla="*/ 21 w 31"/>
                <a:gd name="T17" fmla="*/ 22 h 30"/>
                <a:gd name="T18" fmla="*/ 28 w 31"/>
                <a:gd name="T19" fmla="*/ 10 h 30"/>
                <a:gd name="T20" fmla="*/ 24 w 31"/>
                <a:gd name="T21" fmla="*/ 14 h 30"/>
                <a:gd name="T22" fmla="*/ 21 w 31"/>
                <a:gd name="T23" fmla="*/ 18 h 30"/>
                <a:gd name="T24" fmla="*/ 24 w 31"/>
                <a:gd name="T25" fmla="*/ 14 h 30"/>
                <a:gd name="T26" fmla="*/ 20 w 31"/>
                <a:gd name="T27" fmla="*/ 19 h 30"/>
                <a:gd name="T28" fmla="*/ 19 w 31"/>
                <a:gd name="T29" fmla="*/ 20 h 30"/>
                <a:gd name="T30" fmla="*/ 22 w 31"/>
                <a:gd name="T31" fmla="*/ 14 h 30"/>
                <a:gd name="T32" fmla="*/ 23 w 31"/>
                <a:gd name="T33" fmla="*/ 10 h 30"/>
                <a:gd name="T34" fmla="*/ 17 w 31"/>
                <a:gd name="T35" fmla="*/ 22 h 30"/>
                <a:gd name="T36" fmla="*/ 20 w 31"/>
                <a:gd name="T37" fmla="*/ 16 h 30"/>
                <a:gd name="T38" fmla="*/ 16 w 31"/>
                <a:gd name="T39" fmla="*/ 19 h 30"/>
                <a:gd name="T40" fmla="*/ 19 w 31"/>
                <a:gd name="T41" fmla="*/ 12 h 30"/>
                <a:gd name="T42" fmla="*/ 17 w 31"/>
                <a:gd name="T43" fmla="*/ 18 h 30"/>
                <a:gd name="T44" fmla="*/ 21 w 31"/>
                <a:gd name="T45" fmla="*/ 11 h 30"/>
                <a:gd name="T46" fmla="*/ 21 w 31"/>
                <a:gd name="T47" fmla="*/ 10 h 30"/>
                <a:gd name="T48" fmla="*/ 15 w 31"/>
                <a:gd name="T49" fmla="*/ 23 h 30"/>
                <a:gd name="T50" fmla="*/ 16 w 31"/>
                <a:gd name="T51" fmla="*/ 20 h 30"/>
                <a:gd name="T52" fmla="*/ 15 w 31"/>
                <a:gd name="T53" fmla="*/ 13 h 30"/>
                <a:gd name="T54" fmla="*/ 11 w 31"/>
                <a:gd name="T55" fmla="*/ 28 h 30"/>
                <a:gd name="T56" fmla="*/ 17 w 31"/>
                <a:gd name="T57" fmla="*/ 13 h 30"/>
                <a:gd name="T58" fmla="*/ 17 w 31"/>
                <a:gd name="T59" fmla="*/ 17 h 30"/>
                <a:gd name="T60" fmla="*/ 14 w 31"/>
                <a:gd name="T61" fmla="*/ 23 h 30"/>
                <a:gd name="T62" fmla="*/ 19 w 31"/>
                <a:gd name="T63" fmla="*/ 11 h 30"/>
                <a:gd name="T64" fmla="*/ 12 w 31"/>
                <a:gd name="T65" fmla="*/ 26 h 30"/>
                <a:gd name="T66" fmla="*/ 11 w 31"/>
                <a:gd name="T67" fmla="*/ 27 h 30"/>
                <a:gd name="T68" fmla="*/ 11 w 31"/>
                <a:gd name="T69" fmla="*/ 23 h 30"/>
                <a:gd name="T70" fmla="*/ 12 w 31"/>
                <a:gd name="T71" fmla="*/ 20 h 30"/>
                <a:gd name="T72" fmla="*/ 17 w 31"/>
                <a:gd name="T73" fmla="*/ 10 h 30"/>
                <a:gd name="T74" fmla="*/ 11 w 31"/>
                <a:gd name="T75" fmla="*/ 13 h 30"/>
                <a:gd name="T76" fmla="*/ 15 w 31"/>
                <a:gd name="T77" fmla="*/ 8 h 30"/>
                <a:gd name="T78" fmla="*/ 11 w 31"/>
                <a:gd name="T79" fmla="*/ 16 h 30"/>
                <a:gd name="T80" fmla="*/ 11 w 31"/>
                <a:gd name="T81" fmla="*/ 15 h 30"/>
                <a:gd name="T82" fmla="*/ 11 w 31"/>
                <a:gd name="T83" fmla="*/ 11 h 30"/>
                <a:gd name="T84" fmla="*/ 10 w 31"/>
                <a:gd name="T85" fmla="*/ 18 h 30"/>
                <a:gd name="T86" fmla="*/ 14 w 31"/>
                <a:gd name="T87" fmla="*/ 9 h 30"/>
                <a:gd name="T88" fmla="*/ 11 w 31"/>
                <a:gd name="T89" fmla="*/ 12 h 30"/>
                <a:gd name="T90" fmla="*/ 12 w 31"/>
                <a:gd name="T91" fmla="*/ 7 h 30"/>
                <a:gd name="T92" fmla="*/ 12 w 31"/>
                <a:gd name="T93" fmla="*/ 4 h 30"/>
                <a:gd name="T94" fmla="*/ 10 w 31"/>
                <a:gd name="T95" fmla="*/ 14 h 30"/>
                <a:gd name="T96" fmla="*/ 10 w 31"/>
                <a:gd name="T97" fmla="*/ 15 h 30"/>
                <a:gd name="T98" fmla="*/ 10 w 31"/>
                <a:gd name="T99" fmla="*/ 12 h 30"/>
                <a:gd name="T100" fmla="*/ 12 w 31"/>
                <a:gd name="T101" fmla="*/ 7 h 30"/>
                <a:gd name="T102" fmla="*/ 9 w 31"/>
                <a:gd name="T103" fmla="*/ 11 h 30"/>
                <a:gd name="T104" fmla="*/ 5 w 31"/>
                <a:gd name="T105" fmla="*/ 11 h 30"/>
                <a:gd name="T106" fmla="*/ 12 w 31"/>
                <a:gd name="T107" fmla="*/ 2 h 30"/>
                <a:gd name="T108" fmla="*/ 1 w 31"/>
                <a:gd name="T10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30">
                  <a:moveTo>
                    <a:pt x="16" y="23"/>
                  </a:moveTo>
                  <a:cubicBezTo>
                    <a:pt x="14" y="25"/>
                    <a:pt x="13" y="27"/>
                    <a:pt x="11" y="30"/>
                  </a:cubicBezTo>
                  <a:cubicBezTo>
                    <a:pt x="10" y="30"/>
                    <a:pt x="10" y="28"/>
                    <a:pt x="10" y="28"/>
                  </a:cubicBezTo>
                  <a:cubicBezTo>
                    <a:pt x="10" y="25"/>
                    <a:pt x="10" y="22"/>
                    <a:pt x="10" y="19"/>
                  </a:cubicBezTo>
                  <a:cubicBezTo>
                    <a:pt x="8" y="18"/>
                    <a:pt x="6" y="17"/>
                    <a:pt x="5" y="15"/>
                  </a:cubicBezTo>
                  <a:cubicBezTo>
                    <a:pt x="3" y="14"/>
                    <a:pt x="1" y="13"/>
                    <a:pt x="0" y="11"/>
                  </a:cubicBezTo>
                  <a:cubicBezTo>
                    <a:pt x="3" y="10"/>
                    <a:pt x="7" y="10"/>
                    <a:pt x="11" y="10"/>
                  </a:cubicBezTo>
                  <a:cubicBezTo>
                    <a:pt x="11" y="7"/>
                    <a:pt x="11" y="4"/>
                    <a:pt x="11" y="0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4"/>
                    <a:pt x="15" y="6"/>
                    <a:pt x="16" y="7"/>
                  </a:cubicBezTo>
                  <a:cubicBezTo>
                    <a:pt x="16" y="8"/>
                    <a:pt x="17" y="8"/>
                    <a:pt x="17" y="9"/>
                  </a:cubicBezTo>
                  <a:cubicBezTo>
                    <a:pt x="21" y="9"/>
                    <a:pt x="24" y="9"/>
                    <a:pt x="28" y="8"/>
                  </a:cubicBezTo>
                  <a:cubicBezTo>
                    <a:pt x="29" y="8"/>
                    <a:pt x="30" y="8"/>
                    <a:pt x="31" y="8"/>
                  </a:cubicBezTo>
                  <a:cubicBezTo>
                    <a:pt x="30" y="10"/>
                    <a:pt x="28" y="12"/>
                    <a:pt x="27" y="13"/>
                  </a:cubicBezTo>
                  <a:cubicBezTo>
                    <a:pt x="25" y="14"/>
                    <a:pt x="23" y="16"/>
                    <a:pt x="22" y="17"/>
                  </a:cubicBezTo>
                  <a:cubicBezTo>
                    <a:pt x="23" y="20"/>
                    <a:pt x="25" y="23"/>
                    <a:pt x="26" y="27"/>
                  </a:cubicBezTo>
                  <a:cubicBezTo>
                    <a:pt x="26" y="27"/>
                    <a:pt x="25" y="27"/>
                    <a:pt x="24" y="26"/>
                  </a:cubicBezTo>
                  <a:cubicBezTo>
                    <a:pt x="22" y="25"/>
                    <a:pt x="19" y="25"/>
                    <a:pt x="16" y="23"/>
                  </a:cubicBezTo>
                  <a:close/>
                  <a:moveTo>
                    <a:pt x="24" y="25"/>
                  </a:moveTo>
                  <a:cubicBezTo>
                    <a:pt x="24" y="25"/>
                    <a:pt x="23" y="25"/>
                    <a:pt x="23" y="25"/>
                  </a:cubicBezTo>
                  <a:cubicBezTo>
                    <a:pt x="23" y="26"/>
                    <a:pt x="24" y="25"/>
                    <a:pt x="25" y="26"/>
                  </a:cubicBezTo>
                  <a:lnTo>
                    <a:pt x="24" y="25"/>
                  </a:lnTo>
                  <a:close/>
                  <a:moveTo>
                    <a:pt x="22" y="2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3" y="22"/>
                    <a:pt x="23" y="23"/>
                    <a:pt x="24" y="24"/>
                  </a:cubicBezTo>
                  <a:cubicBezTo>
                    <a:pt x="23" y="23"/>
                    <a:pt x="23" y="21"/>
                    <a:pt x="22" y="20"/>
                  </a:cubicBezTo>
                  <a:close/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lose/>
                  <a:moveTo>
                    <a:pt x="18" y="22"/>
                  </a:moveTo>
                  <a:cubicBezTo>
                    <a:pt x="19" y="22"/>
                    <a:pt x="21" y="24"/>
                    <a:pt x="22" y="24"/>
                  </a:cubicBezTo>
                  <a:cubicBezTo>
                    <a:pt x="21" y="23"/>
                    <a:pt x="19" y="22"/>
                    <a:pt x="18" y="22"/>
                  </a:cubicBezTo>
                  <a:close/>
                  <a:moveTo>
                    <a:pt x="21" y="22"/>
                  </a:moveTo>
                  <a:cubicBezTo>
                    <a:pt x="21" y="22"/>
                    <a:pt x="21" y="23"/>
                    <a:pt x="22" y="23"/>
                  </a:cubicBezTo>
                  <a:cubicBezTo>
                    <a:pt x="22" y="22"/>
                    <a:pt x="22" y="22"/>
                    <a:pt x="21" y="22"/>
                  </a:cubicBezTo>
                  <a:close/>
                  <a:moveTo>
                    <a:pt x="27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1"/>
                  </a:cubicBezTo>
                  <a:cubicBezTo>
                    <a:pt x="27" y="11"/>
                    <a:pt x="28" y="11"/>
                    <a:pt x="28" y="10"/>
                  </a:cubicBezTo>
                  <a:cubicBezTo>
                    <a:pt x="27" y="10"/>
                    <a:pt x="28" y="10"/>
                    <a:pt x="27" y="9"/>
                  </a:cubicBezTo>
                  <a:close/>
                  <a:moveTo>
                    <a:pt x="24" y="14"/>
                  </a:moveTo>
                  <a:cubicBezTo>
                    <a:pt x="24" y="13"/>
                    <a:pt x="25" y="13"/>
                    <a:pt x="25" y="13"/>
                  </a:cubicBezTo>
                  <a:cubicBezTo>
                    <a:pt x="25" y="12"/>
                    <a:pt x="24" y="13"/>
                    <a:pt x="24" y="14"/>
                  </a:cubicBez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10"/>
                    <a:pt x="26" y="10"/>
                  </a:cubicBezTo>
                  <a:close/>
                  <a:moveTo>
                    <a:pt x="21" y="18"/>
                  </a:moveTo>
                  <a:cubicBezTo>
                    <a:pt x="21" y="18"/>
                    <a:pt x="21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close/>
                  <a:moveTo>
                    <a:pt x="20" y="19"/>
                  </a:moveTo>
                  <a:cubicBezTo>
                    <a:pt x="21" y="20"/>
                    <a:pt x="21" y="20"/>
                    <a:pt x="21" y="20"/>
                  </a:cubicBezTo>
                  <a:lnTo>
                    <a:pt x="20" y="19"/>
                  </a:ln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8" y="20"/>
                  </a:cubicBezTo>
                  <a:cubicBezTo>
                    <a:pt x="19" y="20"/>
                    <a:pt x="20" y="21"/>
                    <a:pt x="20" y="20"/>
                  </a:cubicBezTo>
                  <a:lnTo>
                    <a:pt x="19" y="20"/>
                  </a:lnTo>
                  <a:close/>
                  <a:moveTo>
                    <a:pt x="22" y="14"/>
                  </a:moveTo>
                  <a:cubicBezTo>
                    <a:pt x="22" y="14"/>
                    <a:pt x="21" y="13"/>
                    <a:pt x="21" y="14"/>
                  </a:cubicBezTo>
                  <a:cubicBezTo>
                    <a:pt x="21" y="14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lose/>
                  <a:moveTo>
                    <a:pt x="22" y="12"/>
                  </a:moveTo>
                  <a:cubicBezTo>
                    <a:pt x="22" y="13"/>
                    <a:pt x="23" y="13"/>
                    <a:pt x="23" y="12"/>
                  </a:cubicBezTo>
                  <a:cubicBezTo>
                    <a:pt x="23" y="12"/>
                    <a:pt x="22" y="12"/>
                    <a:pt x="22" y="12"/>
                  </a:cubicBezTo>
                  <a:close/>
                  <a:moveTo>
                    <a:pt x="23" y="10"/>
                  </a:moveTo>
                  <a:cubicBezTo>
                    <a:pt x="23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9"/>
                    <a:pt x="23" y="10"/>
                  </a:cubicBezTo>
                  <a:close/>
                  <a:moveTo>
                    <a:pt x="17" y="2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0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7"/>
                    <a:pt x="20" y="17"/>
                  </a:cubicBezTo>
                  <a:cubicBezTo>
                    <a:pt x="20" y="16"/>
                    <a:pt x="20" y="16"/>
                    <a:pt x="20" y="16"/>
                  </a:cubicBezTo>
                  <a:close/>
                  <a:moveTo>
                    <a:pt x="16" y="19"/>
                  </a:move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6" y="18"/>
                    <a:pt x="16" y="19"/>
                  </a:cubicBezTo>
                  <a:close/>
                  <a:moveTo>
                    <a:pt x="19" y="12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0" y="12"/>
                    <a:pt x="20" y="12"/>
                    <a:pt x="19" y="12"/>
                  </a:cubicBezTo>
                  <a:close/>
                  <a:moveTo>
                    <a:pt x="17" y="17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8" y="18"/>
                    <a:pt x="18" y="18"/>
                  </a:cubicBezTo>
                  <a:lnTo>
                    <a:pt x="17" y="17"/>
                  </a:lnTo>
                  <a:close/>
                  <a:moveTo>
                    <a:pt x="20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lnTo>
                    <a:pt x="21" y="10"/>
                  </a:ln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5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2" y="18"/>
                  </a:moveTo>
                  <a:cubicBezTo>
                    <a:pt x="13" y="20"/>
                    <a:pt x="15" y="20"/>
                    <a:pt x="16" y="20"/>
                  </a:cubicBezTo>
                  <a:cubicBezTo>
                    <a:pt x="15" y="19"/>
                    <a:pt x="13" y="17"/>
                    <a:pt x="12" y="18"/>
                  </a:cubicBezTo>
                  <a:close/>
                  <a:moveTo>
                    <a:pt x="15" y="13"/>
                  </a:moveTo>
                  <a:cubicBezTo>
                    <a:pt x="16" y="14"/>
                    <a:pt x="18" y="15"/>
                    <a:pt x="19" y="15"/>
                  </a:cubicBezTo>
                  <a:cubicBezTo>
                    <a:pt x="18" y="14"/>
                    <a:pt x="16" y="13"/>
                    <a:pt x="15" y="13"/>
                  </a:cubicBezTo>
                  <a:close/>
                  <a:moveTo>
                    <a:pt x="13" y="25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0" y="27"/>
                    <a:pt x="11" y="28"/>
                  </a:cubicBezTo>
                  <a:cubicBezTo>
                    <a:pt x="11" y="27"/>
                    <a:pt x="13" y="26"/>
                    <a:pt x="13" y="25"/>
                  </a:cubicBezTo>
                  <a:close/>
                  <a:moveTo>
                    <a:pt x="17" y="13"/>
                  </a:moveTo>
                  <a:cubicBezTo>
                    <a:pt x="18" y="13"/>
                    <a:pt x="18" y="14"/>
                    <a:pt x="19" y="14"/>
                  </a:cubicBezTo>
                  <a:cubicBezTo>
                    <a:pt x="18" y="14"/>
                    <a:pt x="18" y="13"/>
                    <a:pt x="17" y="13"/>
                  </a:cubicBezTo>
                  <a:close/>
                  <a:moveTo>
                    <a:pt x="14" y="16"/>
                  </a:moveTo>
                  <a:cubicBezTo>
                    <a:pt x="14" y="16"/>
                    <a:pt x="13" y="16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5" y="16"/>
                    <a:pt x="14" y="16"/>
                  </a:cubicBezTo>
                  <a:close/>
                  <a:moveTo>
                    <a:pt x="12" y="22"/>
                  </a:moveTo>
                  <a:cubicBezTo>
                    <a:pt x="12" y="23"/>
                    <a:pt x="13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2" y="22"/>
                  </a:cubicBezTo>
                  <a:close/>
                  <a:moveTo>
                    <a:pt x="19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1"/>
                    <a:pt x="19" y="10"/>
                    <a:pt x="19" y="10"/>
                  </a:cubicBezTo>
                  <a:close/>
                  <a:moveTo>
                    <a:pt x="11" y="24"/>
                  </a:move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lose/>
                  <a:moveTo>
                    <a:pt x="11" y="26"/>
                  </a:moveTo>
                  <a:cubicBezTo>
                    <a:pt x="11" y="27"/>
                    <a:pt x="11" y="27"/>
                    <a:pt x="11" y="27"/>
                  </a:cubicBezTo>
                  <a:lnTo>
                    <a:pt x="11" y="26"/>
                  </a:lnTo>
                  <a:close/>
                  <a:moveTo>
                    <a:pt x="11" y="22"/>
                  </a:moveTo>
                  <a:cubicBezTo>
                    <a:pt x="11" y="23"/>
                    <a:pt x="10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lose/>
                  <a:moveTo>
                    <a:pt x="11" y="20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1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lose/>
                  <a:moveTo>
                    <a:pt x="16" y="10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1" y="13"/>
                  </a:moveTo>
                  <a:cubicBezTo>
                    <a:pt x="12" y="14"/>
                    <a:pt x="14" y="15"/>
                    <a:pt x="15" y="14"/>
                  </a:cubicBezTo>
                  <a:cubicBezTo>
                    <a:pt x="13" y="14"/>
                    <a:pt x="12" y="13"/>
                    <a:pt x="11" y="13"/>
                  </a:cubicBezTo>
                  <a:close/>
                  <a:moveTo>
                    <a:pt x="11" y="18"/>
                  </a:moveTo>
                  <a:cubicBezTo>
                    <a:pt x="10" y="19"/>
                    <a:pt x="11" y="19"/>
                    <a:pt x="12" y="19"/>
                  </a:cubicBezTo>
                  <a:cubicBezTo>
                    <a:pt x="11" y="19"/>
                    <a:pt x="11" y="18"/>
                    <a:pt x="11" y="18"/>
                  </a:cubicBezTo>
                  <a:close/>
                  <a:moveTo>
                    <a:pt x="15" y="8"/>
                  </a:moveTo>
                  <a:cubicBezTo>
                    <a:pt x="15" y="8"/>
                    <a:pt x="16" y="9"/>
                    <a:pt x="15" y="10"/>
                  </a:cubicBezTo>
                  <a:cubicBezTo>
                    <a:pt x="15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  <a:moveTo>
                    <a:pt x="11" y="16"/>
                  </a:moveTo>
                  <a:cubicBezTo>
                    <a:pt x="11" y="17"/>
                    <a:pt x="12" y="18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lose/>
                  <a:moveTo>
                    <a:pt x="11" y="14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2" y="15"/>
                    <a:pt x="12" y="14"/>
                    <a:pt x="11" y="14"/>
                  </a:cubicBezTo>
                  <a:close/>
                  <a:moveTo>
                    <a:pt x="13" y="11"/>
                  </a:moveTo>
                  <a:cubicBezTo>
                    <a:pt x="12" y="11"/>
                    <a:pt x="12" y="11"/>
                    <a:pt x="11" y="11"/>
                  </a:cubicBezTo>
                  <a:cubicBezTo>
                    <a:pt x="12" y="12"/>
                    <a:pt x="14" y="13"/>
                    <a:pt x="14" y="12"/>
                  </a:cubicBezTo>
                  <a:cubicBezTo>
                    <a:pt x="14" y="12"/>
                    <a:pt x="13" y="11"/>
                    <a:pt x="13" y="11"/>
                  </a:cubicBezTo>
                  <a:close/>
                  <a:moveTo>
                    <a:pt x="8" y="17"/>
                  </a:moveTo>
                  <a:cubicBezTo>
                    <a:pt x="8" y="17"/>
                    <a:pt x="10" y="18"/>
                    <a:pt x="10" y="18"/>
                  </a:cubicBezTo>
                  <a:cubicBezTo>
                    <a:pt x="9" y="18"/>
                    <a:pt x="9" y="17"/>
                    <a:pt x="8" y="17"/>
                  </a:cubicBezTo>
                  <a:close/>
                  <a:moveTo>
                    <a:pt x="14" y="9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1" y="12"/>
                  </a:lnTo>
                  <a:close/>
                  <a:moveTo>
                    <a:pt x="12" y="7"/>
                  </a:moveTo>
                  <a:cubicBezTo>
                    <a:pt x="11" y="8"/>
                    <a:pt x="12" y="8"/>
                    <a:pt x="11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2" y="7"/>
                  </a:cubicBezTo>
                  <a:close/>
                  <a:moveTo>
                    <a:pt x="12" y="4"/>
                  </a:moveTo>
                  <a:cubicBezTo>
                    <a:pt x="11" y="5"/>
                    <a:pt x="13" y="6"/>
                    <a:pt x="14" y="7"/>
                  </a:cubicBezTo>
                  <a:cubicBezTo>
                    <a:pt x="14" y="6"/>
                    <a:pt x="13" y="5"/>
                    <a:pt x="12" y="4"/>
                  </a:cubicBezTo>
                  <a:close/>
                  <a:moveTo>
                    <a:pt x="8" y="13"/>
                  </a:moveTo>
                  <a:cubicBezTo>
                    <a:pt x="9" y="13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9" y="13"/>
                    <a:pt x="8" y="13"/>
                  </a:cubicBezTo>
                  <a:close/>
                  <a:moveTo>
                    <a:pt x="8" y="14"/>
                  </a:moveTo>
                  <a:cubicBezTo>
                    <a:pt x="8" y="14"/>
                    <a:pt x="9" y="15"/>
                    <a:pt x="10" y="15"/>
                  </a:cubicBezTo>
                  <a:cubicBezTo>
                    <a:pt x="9" y="14"/>
                    <a:pt x="9" y="13"/>
                    <a:pt x="8" y="14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lose/>
                  <a:moveTo>
                    <a:pt x="12" y="6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lose/>
                  <a:moveTo>
                    <a:pt x="5" y="11"/>
                  </a:moveTo>
                  <a:cubicBezTo>
                    <a:pt x="6" y="12"/>
                    <a:pt x="7" y="13"/>
                    <a:pt x="8" y="12"/>
                  </a:cubicBezTo>
                  <a:cubicBezTo>
                    <a:pt x="7" y="12"/>
                    <a:pt x="5" y="11"/>
                    <a:pt x="5" y="11"/>
                  </a:cubicBezTo>
                  <a:close/>
                  <a:moveTo>
                    <a:pt x="12" y="2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lnTo>
                    <a:pt x="12" y="2"/>
                  </a:lnTo>
                  <a:close/>
                  <a:moveTo>
                    <a:pt x="3" y="12"/>
                  </a:moveTo>
                  <a:cubicBezTo>
                    <a:pt x="4" y="13"/>
                    <a:pt x="4" y="13"/>
                    <a:pt x="4" y="13"/>
                  </a:cubicBezTo>
                  <a:lnTo>
                    <a:pt x="3" y="12"/>
                  </a:lnTo>
                  <a:close/>
                  <a:moveTo>
                    <a:pt x="1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1333" dirty="0">
                <a:solidFill>
                  <a:srgbClr val="60544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chenying0907 6"/>
          <p:cNvGrpSpPr/>
          <p:nvPr/>
        </p:nvGrpSpPr>
        <p:grpSpPr>
          <a:xfrm>
            <a:off x="3920791" y="3284216"/>
            <a:ext cx="1312804" cy="1326436"/>
            <a:chOff x="3616066" y="3890310"/>
            <a:chExt cx="1313209" cy="1326436"/>
          </a:xfrm>
        </p:grpSpPr>
        <p:sp>
          <p:nvSpPr>
            <p:cNvPr id="170" name="椭圆 31"/>
            <p:cNvSpPr/>
            <p:nvPr/>
          </p:nvSpPr>
          <p:spPr>
            <a:xfrm rot="15654318">
              <a:off x="3609453" y="3896923"/>
              <a:ext cx="1326436" cy="1313209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321" y="connsiteY0-322"/>
                </a:cxn>
                <a:cxn ang="0">
                  <a:pos x="connsiteX1-323" y="connsiteY1-324"/>
                </a:cxn>
                <a:cxn ang="0">
                  <a:pos x="connsiteX2-325" y="connsiteY2-326"/>
                </a:cxn>
                <a:cxn ang="0">
                  <a:pos x="connsiteX3-327" y="connsiteY3-328"/>
                </a:cxn>
                <a:cxn ang="0">
                  <a:pos x="connsiteX4-329" y="connsiteY4-330"/>
                </a:cxn>
                <a:cxn ang="0">
                  <a:pos x="connsiteX5-331" y="connsiteY5-33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99">
                <a:solidFill>
                  <a:srgbClr val="605448"/>
                </a:solidFill>
              </a:endParaRPr>
            </a:p>
          </p:txBody>
        </p:sp>
        <p:grpSp>
          <p:nvGrpSpPr>
            <p:cNvPr id="11" name="chenying0907 219"/>
            <p:cNvGrpSpPr/>
            <p:nvPr/>
          </p:nvGrpSpPr>
          <p:grpSpPr>
            <a:xfrm>
              <a:off x="3903477" y="4174350"/>
              <a:ext cx="723795" cy="739644"/>
              <a:chOff x="5268913" y="4124325"/>
              <a:chExt cx="652463" cy="666751"/>
            </a:xfrm>
            <a:solidFill>
              <a:srgbClr val="005188"/>
            </a:solidFill>
          </p:grpSpPr>
          <p:sp>
            <p:nvSpPr>
              <p:cNvPr id="221" name="chenying0907 719"/>
              <p:cNvSpPr/>
              <p:nvPr/>
            </p:nvSpPr>
            <p:spPr bwMode="auto">
              <a:xfrm>
                <a:off x="5356226" y="4351338"/>
                <a:ext cx="9525" cy="57150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15"/>
                  </a:cxn>
                  <a:cxn ang="0">
                    <a:pos x="7" y="25"/>
                  </a:cxn>
                  <a:cxn ang="0">
                    <a:pos x="9" y="35"/>
                  </a:cxn>
                  <a:cxn ang="0">
                    <a:pos x="11" y="46"/>
                  </a:cxn>
                  <a:cxn ang="0">
                    <a:pos x="11" y="46"/>
                  </a:cxn>
                  <a:cxn ang="0">
                    <a:pos x="11" y="53"/>
                  </a:cxn>
                  <a:cxn ang="0">
                    <a:pos x="9" y="60"/>
                  </a:cxn>
                  <a:cxn ang="0">
                    <a:pos x="6" y="75"/>
                  </a:cxn>
                  <a:cxn ang="0">
                    <a:pos x="2" y="89"/>
                  </a:cxn>
                  <a:cxn ang="0">
                    <a:pos x="1" y="96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6"/>
                  </a:cxn>
                  <a:cxn ang="0">
                    <a:pos x="1" y="108"/>
                  </a:cxn>
                  <a:cxn ang="0">
                    <a:pos x="3" y="108"/>
                  </a:cxn>
                  <a:cxn ang="0">
                    <a:pos x="5" y="109"/>
                  </a:cxn>
                  <a:cxn ang="0">
                    <a:pos x="6" y="108"/>
                  </a:cxn>
                  <a:cxn ang="0">
                    <a:pos x="8" y="108"/>
                  </a:cxn>
                  <a:cxn ang="0">
                    <a:pos x="9" y="106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2" y="89"/>
                  </a:cxn>
                  <a:cxn ang="0">
                    <a:pos x="15" y="75"/>
                  </a:cxn>
                  <a:cxn ang="0">
                    <a:pos x="18" y="60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1"/>
                  </a:cxn>
                  <a:cxn ang="0">
                    <a:pos x="20" y="35"/>
                  </a:cxn>
                  <a:cxn ang="0">
                    <a:pos x="18" y="24"/>
                  </a:cxn>
                  <a:cxn ang="0">
                    <a:pos x="14" y="13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20" h="109">
                    <a:moveTo>
                      <a:pt x="9" y="3"/>
                    </a:moveTo>
                    <a:lnTo>
                      <a:pt x="9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15"/>
                    </a:lnTo>
                    <a:lnTo>
                      <a:pt x="7" y="25"/>
                    </a:lnTo>
                    <a:lnTo>
                      <a:pt x="9" y="35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11" y="53"/>
                    </a:lnTo>
                    <a:lnTo>
                      <a:pt x="9" y="60"/>
                    </a:lnTo>
                    <a:lnTo>
                      <a:pt x="6" y="75"/>
                    </a:lnTo>
                    <a:lnTo>
                      <a:pt x="2" y="89"/>
                    </a:lnTo>
                    <a:lnTo>
                      <a:pt x="1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1" y="108"/>
                    </a:lnTo>
                    <a:lnTo>
                      <a:pt x="3" y="108"/>
                    </a:lnTo>
                    <a:lnTo>
                      <a:pt x="5" y="109"/>
                    </a:lnTo>
                    <a:lnTo>
                      <a:pt x="6" y="108"/>
                    </a:lnTo>
                    <a:lnTo>
                      <a:pt x="8" y="108"/>
                    </a:lnTo>
                    <a:lnTo>
                      <a:pt x="9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2" y="89"/>
                    </a:lnTo>
                    <a:lnTo>
                      <a:pt x="15" y="75"/>
                    </a:lnTo>
                    <a:lnTo>
                      <a:pt x="18" y="60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1"/>
                    </a:lnTo>
                    <a:lnTo>
                      <a:pt x="20" y="35"/>
                    </a:lnTo>
                    <a:lnTo>
                      <a:pt x="18" y="24"/>
                    </a:lnTo>
                    <a:lnTo>
                      <a:pt x="14" y="13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2" name="chenying0907 720"/>
              <p:cNvSpPr/>
              <p:nvPr/>
            </p:nvSpPr>
            <p:spPr bwMode="auto">
              <a:xfrm>
                <a:off x="5392738" y="4365625"/>
                <a:ext cx="12700" cy="80963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4" y="1"/>
                  </a:cxn>
                  <a:cxn ang="0">
                    <a:pos x="22" y="0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4" y="24"/>
                  </a:cxn>
                  <a:cxn ang="0">
                    <a:pos x="11" y="43"/>
                  </a:cxn>
                  <a:cxn ang="0">
                    <a:pos x="4" y="80"/>
                  </a:cxn>
                  <a:cxn ang="0">
                    <a:pos x="4" y="80"/>
                  </a:cxn>
                  <a:cxn ang="0">
                    <a:pos x="1" y="96"/>
                  </a:cxn>
                  <a:cxn ang="0">
                    <a:pos x="0" y="114"/>
                  </a:cxn>
                  <a:cxn ang="0">
                    <a:pos x="1" y="147"/>
                  </a:cxn>
                  <a:cxn ang="0">
                    <a:pos x="1" y="147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5" y="151"/>
                  </a:cxn>
                  <a:cxn ang="0">
                    <a:pos x="7" y="151"/>
                  </a:cxn>
                  <a:cxn ang="0">
                    <a:pos x="8" y="151"/>
                  </a:cxn>
                  <a:cxn ang="0">
                    <a:pos x="10" y="150"/>
                  </a:cxn>
                  <a:cxn ang="0">
                    <a:pos x="11" y="149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11" y="126"/>
                  </a:cxn>
                  <a:cxn ang="0">
                    <a:pos x="11" y="107"/>
                  </a:cxn>
                  <a:cxn ang="0">
                    <a:pos x="13" y="86"/>
                  </a:cxn>
                  <a:cxn ang="0">
                    <a:pos x="16" y="65"/>
                  </a:cxn>
                  <a:cxn ang="0">
                    <a:pos x="16" y="65"/>
                  </a:cxn>
                  <a:cxn ang="0">
                    <a:pos x="22" y="35"/>
                  </a:cxn>
                  <a:cxn ang="0">
                    <a:pos x="24" y="20"/>
                  </a:cxn>
                  <a:cxn ang="0">
                    <a:pos x="25" y="4"/>
                  </a:cxn>
                  <a:cxn ang="0">
                    <a:pos x="25" y="4"/>
                  </a:cxn>
                </a:cxnLst>
                <a:rect l="0" t="0" r="r" b="b"/>
                <a:pathLst>
                  <a:path w="25" h="151">
                    <a:moveTo>
                      <a:pt x="25" y="4"/>
                    </a:moveTo>
                    <a:lnTo>
                      <a:pt x="25" y="4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24"/>
                    </a:lnTo>
                    <a:lnTo>
                      <a:pt x="11" y="43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1" y="96"/>
                    </a:lnTo>
                    <a:lnTo>
                      <a:pt x="0" y="114"/>
                    </a:lnTo>
                    <a:lnTo>
                      <a:pt x="1" y="147"/>
                    </a:lnTo>
                    <a:lnTo>
                      <a:pt x="1" y="147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5" y="151"/>
                    </a:lnTo>
                    <a:lnTo>
                      <a:pt x="7" y="151"/>
                    </a:lnTo>
                    <a:lnTo>
                      <a:pt x="8" y="151"/>
                    </a:lnTo>
                    <a:lnTo>
                      <a:pt x="10" y="150"/>
                    </a:lnTo>
                    <a:lnTo>
                      <a:pt x="11" y="149"/>
                    </a:lnTo>
                    <a:lnTo>
                      <a:pt x="11" y="147"/>
                    </a:lnTo>
                    <a:lnTo>
                      <a:pt x="11" y="147"/>
                    </a:lnTo>
                    <a:lnTo>
                      <a:pt x="11" y="126"/>
                    </a:lnTo>
                    <a:lnTo>
                      <a:pt x="11" y="107"/>
                    </a:lnTo>
                    <a:lnTo>
                      <a:pt x="13" y="86"/>
                    </a:lnTo>
                    <a:lnTo>
                      <a:pt x="16" y="65"/>
                    </a:lnTo>
                    <a:lnTo>
                      <a:pt x="16" y="65"/>
                    </a:lnTo>
                    <a:lnTo>
                      <a:pt x="22" y="35"/>
                    </a:lnTo>
                    <a:lnTo>
                      <a:pt x="24" y="20"/>
                    </a:lnTo>
                    <a:lnTo>
                      <a:pt x="25" y="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3" name="chenying0907 721"/>
              <p:cNvSpPr/>
              <p:nvPr/>
            </p:nvSpPr>
            <p:spPr bwMode="auto">
              <a:xfrm>
                <a:off x="5421313" y="4389438"/>
                <a:ext cx="19050" cy="84138"/>
              </a:xfrm>
              <a:custGeom>
                <a:avLst/>
                <a:gdLst/>
                <a:ahLst/>
                <a:cxnLst>
                  <a:cxn ang="0">
                    <a:pos x="29" y="2"/>
                  </a:cxn>
                  <a:cxn ang="0">
                    <a:pos x="29" y="2"/>
                  </a:cxn>
                  <a:cxn ang="0">
                    <a:pos x="22" y="16"/>
                  </a:cxn>
                  <a:cxn ang="0">
                    <a:pos x="18" y="30"/>
                  </a:cxn>
                  <a:cxn ang="0">
                    <a:pos x="15" y="46"/>
                  </a:cxn>
                  <a:cxn ang="0">
                    <a:pos x="13" y="61"/>
                  </a:cxn>
                  <a:cxn ang="0">
                    <a:pos x="13" y="61"/>
                  </a:cxn>
                  <a:cxn ang="0">
                    <a:pos x="8" y="85"/>
                  </a:cxn>
                  <a:cxn ang="0">
                    <a:pos x="4" y="109"/>
                  </a:cxn>
                  <a:cxn ang="0">
                    <a:pos x="1" y="133"/>
                  </a:cxn>
                  <a:cxn ang="0">
                    <a:pos x="0" y="157"/>
                  </a:cxn>
                  <a:cxn ang="0">
                    <a:pos x="0" y="157"/>
                  </a:cxn>
                  <a:cxn ang="0">
                    <a:pos x="0" y="158"/>
                  </a:cxn>
                  <a:cxn ang="0">
                    <a:pos x="1" y="160"/>
                  </a:cxn>
                  <a:cxn ang="0">
                    <a:pos x="2" y="161"/>
                  </a:cxn>
                  <a:cxn ang="0">
                    <a:pos x="4" y="161"/>
                  </a:cxn>
                  <a:cxn ang="0">
                    <a:pos x="6" y="161"/>
                  </a:cxn>
                  <a:cxn ang="0">
                    <a:pos x="7" y="160"/>
                  </a:cxn>
                  <a:cxn ang="0">
                    <a:pos x="8" y="158"/>
                  </a:cxn>
                  <a:cxn ang="0">
                    <a:pos x="9" y="157"/>
                  </a:cxn>
                  <a:cxn ang="0">
                    <a:pos x="9" y="157"/>
                  </a:cxn>
                  <a:cxn ang="0">
                    <a:pos x="10" y="137"/>
                  </a:cxn>
                  <a:cxn ang="0">
                    <a:pos x="14" y="117"/>
                  </a:cxn>
                  <a:cxn ang="0">
                    <a:pos x="20" y="78"/>
                  </a:cxn>
                  <a:cxn ang="0">
                    <a:pos x="20" y="78"/>
                  </a:cxn>
                  <a:cxn ang="0">
                    <a:pos x="22" y="59"/>
                  </a:cxn>
                  <a:cxn ang="0">
                    <a:pos x="25" y="42"/>
                  </a:cxn>
                  <a:cxn ang="0">
                    <a:pos x="30" y="24"/>
                  </a:cxn>
                  <a:cxn ang="0">
                    <a:pos x="33" y="15"/>
                  </a:cxn>
                  <a:cxn ang="0">
                    <a:pos x="37" y="7"/>
                  </a:cxn>
                  <a:cxn ang="0">
                    <a:pos x="37" y="7"/>
                  </a:cxn>
                  <a:cxn ang="0">
                    <a:pos x="37" y="5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0" y="1"/>
                  </a:cxn>
                  <a:cxn ang="0">
                    <a:pos x="29" y="2"/>
                  </a:cxn>
                  <a:cxn ang="0">
                    <a:pos x="29" y="2"/>
                  </a:cxn>
                </a:cxnLst>
                <a:rect l="0" t="0" r="r" b="b"/>
                <a:pathLst>
                  <a:path w="37" h="161">
                    <a:moveTo>
                      <a:pt x="29" y="2"/>
                    </a:moveTo>
                    <a:lnTo>
                      <a:pt x="29" y="2"/>
                    </a:lnTo>
                    <a:lnTo>
                      <a:pt x="22" y="16"/>
                    </a:lnTo>
                    <a:lnTo>
                      <a:pt x="18" y="30"/>
                    </a:lnTo>
                    <a:lnTo>
                      <a:pt x="15" y="46"/>
                    </a:lnTo>
                    <a:lnTo>
                      <a:pt x="13" y="61"/>
                    </a:lnTo>
                    <a:lnTo>
                      <a:pt x="13" y="61"/>
                    </a:lnTo>
                    <a:lnTo>
                      <a:pt x="8" y="85"/>
                    </a:lnTo>
                    <a:lnTo>
                      <a:pt x="4" y="109"/>
                    </a:lnTo>
                    <a:lnTo>
                      <a:pt x="1" y="133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8"/>
                    </a:lnTo>
                    <a:lnTo>
                      <a:pt x="1" y="160"/>
                    </a:lnTo>
                    <a:lnTo>
                      <a:pt x="2" y="161"/>
                    </a:lnTo>
                    <a:lnTo>
                      <a:pt x="4" y="161"/>
                    </a:lnTo>
                    <a:lnTo>
                      <a:pt x="6" y="161"/>
                    </a:lnTo>
                    <a:lnTo>
                      <a:pt x="7" y="160"/>
                    </a:lnTo>
                    <a:lnTo>
                      <a:pt x="8" y="158"/>
                    </a:lnTo>
                    <a:lnTo>
                      <a:pt x="9" y="157"/>
                    </a:lnTo>
                    <a:lnTo>
                      <a:pt x="9" y="157"/>
                    </a:lnTo>
                    <a:lnTo>
                      <a:pt x="10" y="137"/>
                    </a:lnTo>
                    <a:lnTo>
                      <a:pt x="14" y="117"/>
                    </a:lnTo>
                    <a:lnTo>
                      <a:pt x="20" y="78"/>
                    </a:lnTo>
                    <a:lnTo>
                      <a:pt x="20" y="78"/>
                    </a:lnTo>
                    <a:lnTo>
                      <a:pt x="22" y="59"/>
                    </a:lnTo>
                    <a:lnTo>
                      <a:pt x="25" y="42"/>
                    </a:lnTo>
                    <a:lnTo>
                      <a:pt x="30" y="24"/>
                    </a:lnTo>
                    <a:lnTo>
                      <a:pt x="33" y="15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37" y="5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1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4" name="chenying0907 722"/>
              <p:cNvSpPr/>
              <p:nvPr/>
            </p:nvSpPr>
            <p:spPr bwMode="auto">
              <a:xfrm>
                <a:off x="5461001" y="4381500"/>
                <a:ext cx="22225" cy="125413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33" y="5"/>
                  </a:cxn>
                  <a:cxn ang="0">
                    <a:pos x="31" y="16"/>
                  </a:cxn>
                  <a:cxn ang="0">
                    <a:pos x="28" y="21"/>
                  </a:cxn>
                  <a:cxn ang="0">
                    <a:pos x="25" y="25"/>
                  </a:cxn>
                  <a:cxn ang="0">
                    <a:pos x="23" y="32"/>
                  </a:cxn>
                  <a:cxn ang="0">
                    <a:pos x="23" y="32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3" y="96"/>
                  </a:cxn>
                  <a:cxn ang="0">
                    <a:pos x="10" y="124"/>
                  </a:cxn>
                  <a:cxn ang="0">
                    <a:pos x="10" y="124"/>
                  </a:cxn>
                  <a:cxn ang="0">
                    <a:pos x="6" y="152"/>
                  </a:cxn>
                  <a:cxn ang="0">
                    <a:pos x="3" y="179"/>
                  </a:cxn>
                  <a:cxn ang="0">
                    <a:pos x="1" y="206"/>
                  </a:cxn>
                  <a:cxn ang="0">
                    <a:pos x="0" y="232"/>
                  </a:cxn>
                  <a:cxn ang="0">
                    <a:pos x="0" y="232"/>
                  </a:cxn>
                  <a:cxn ang="0">
                    <a:pos x="0" y="235"/>
                  </a:cxn>
                  <a:cxn ang="0">
                    <a:pos x="1" y="237"/>
                  </a:cxn>
                  <a:cxn ang="0">
                    <a:pos x="3" y="237"/>
                  </a:cxn>
                  <a:cxn ang="0">
                    <a:pos x="5" y="238"/>
                  </a:cxn>
                  <a:cxn ang="0">
                    <a:pos x="6" y="237"/>
                  </a:cxn>
                  <a:cxn ang="0">
                    <a:pos x="8" y="237"/>
                  </a:cxn>
                  <a:cxn ang="0">
                    <a:pos x="9" y="235"/>
                  </a:cxn>
                  <a:cxn ang="0">
                    <a:pos x="9" y="232"/>
                  </a:cxn>
                  <a:cxn ang="0">
                    <a:pos x="9" y="232"/>
                  </a:cxn>
                  <a:cxn ang="0">
                    <a:pos x="10" y="201"/>
                  </a:cxn>
                  <a:cxn ang="0">
                    <a:pos x="13" y="170"/>
                  </a:cxn>
                  <a:cxn ang="0">
                    <a:pos x="17" y="141"/>
                  </a:cxn>
                  <a:cxn ang="0">
                    <a:pos x="21" y="110"/>
                  </a:cxn>
                  <a:cxn ang="0">
                    <a:pos x="21" y="110"/>
                  </a:cxn>
                  <a:cxn ang="0">
                    <a:pos x="25" y="81"/>
                  </a:cxn>
                  <a:cxn ang="0">
                    <a:pos x="26" y="67"/>
                  </a:cxn>
                  <a:cxn ang="0">
                    <a:pos x="30" y="53"/>
                  </a:cxn>
                  <a:cxn ang="0">
                    <a:pos x="30" y="53"/>
                  </a:cxn>
                  <a:cxn ang="0">
                    <a:pos x="33" y="40"/>
                  </a:cxn>
                  <a:cxn ang="0">
                    <a:pos x="36" y="29"/>
                  </a:cxn>
                  <a:cxn ang="0">
                    <a:pos x="40" y="18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5" y="2"/>
                  </a:cxn>
                  <a:cxn ang="0">
                    <a:pos x="34" y="3"/>
                  </a:cxn>
                  <a:cxn ang="0">
                    <a:pos x="33" y="5"/>
                  </a:cxn>
                  <a:cxn ang="0">
                    <a:pos x="33" y="5"/>
                  </a:cxn>
                </a:cxnLst>
                <a:rect l="0" t="0" r="r" b="b"/>
                <a:pathLst>
                  <a:path w="42" h="238">
                    <a:moveTo>
                      <a:pt x="33" y="5"/>
                    </a:moveTo>
                    <a:lnTo>
                      <a:pt x="33" y="5"/>
                    </a:lnTo>
                    <a:lnTo>
                      <a:pt x="31" y="16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3" y="96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6" y="152"/>
                    </a:lnTo>
                    <a:lnTo>
                      <a:pt x="3" y="179"/>
                    </a:lnTo>
                    <a:lnTo>
                      <a:pt x="1" y="206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35"/>
                    </a:lnTo>
                    <a:lnTo>
                      <a:pt x="1" y="237"/>
                    </a:lnTo>
                    <a:lnTo>
                      <a:pt x="3" y="237"/>
                    </a:lnTo>
                    <a:lnTo>
                      <a:pt x="5" y="238"/>
                    </a:lnTo>
                    <a:lnTo>
                      <a:pt x="6" y="237"/>
                    </a:lnTo>
                    <a:lnTo>
                      <a:pt x="8" y="237"/>
                    </a:lnTo>
                    <a:lnTo>
                      <a:pt x="9" y="235"/>
                    </a:lnTo>
                    <a:lnTo>
                      <a:pt x="9" y="232"/>
                    </a:lnTo>
                    <a:lnTo>
                      <a:pt x="9" y="232"/>
                    </a:lnTo>
                    <a:lnTo>
                      <a:pt x="10" y="201"/>
                    </a:lnTo>
                    <a:lnTo>
                      <a:pt x="13" y="170"/>
                    </a:lnTo>
                    <a:lnTo>
                      <a:pt x="17" y="141"/>
                    </a:lnTo>
                    <a:lnTo>
                      <a:pt x="21" y="110"/>
                    </a:lnTo>
                    <a:lnTo>
                      <a:pt x="21" y="110"/>
                    </a:lnTo>
                    <a:lnTo>
                      <a:pt x="25" y="81"/>
                    </a:lnTo>
                    <a:lnTo>
                      <a:pt x="26" y="67"/>
                    </a:lnTo>
                    <a:lnTo>
                      <a:pt x="30" y="53"/>
                    </a:lnTo>
                    <a:lnTo>
                      <a:pt x="30" y="53"/>
                    </a:lnTo>
                    <a:lnTo>
                      <a:pt x="33" y="40"/>
                    </a:lnTo>
                    <a:lnTo>
                      <a:pt x="36" y="29"/>
                    </a:lnTo>
                    <a:lnTo>
                      <a:pt x="40" y="18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5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5" name="chenying0907 723"/>
              <p:cNvSpPr/>
              <p:nvPr/>
            </p:nvSpPr>
            <p:spPr bwMode="auto">
              <a:xfrm>
                <a:off x="5483226" y="4329113"/>
                <a:ext cx="38100" cy="220663"/>
              </a:xfrm>
              <a:custGeom>
                <a:avLst/>
                <a:gdLst/>
                <a:ahLst/>
                <a:cxnLst>
                  <a:cxn ang="0">
                    <a:pos x="65" y="1"/>
                  </a:cxn>
                  <a:cxn ang="0">
                    <a:pos x="56" y="18"/>
                  </a:cxn>
                  <a:cxn ang="0">
                    <a:pos x="50" y="38"/>
                  </a:cxn>
                  <a:cxn ang="0">
                    <a:pos x="46" y="78"/>
                  </a:cxn>
                  <a:cxn ang="0">
                    <a:pos x="25" y="213"/>
                  </a:cxn>
                  <a:cxn ang="0">
                    <a:pos x="18" y="243"/>
                  </a:cxn>
                  <a:cxn ang="0">
                    <a:pos x="8" y="300"/>
                  </a:cxn>
                  <a:cxn ang="0">
                    <a:pos x="4" y="330"/>
                  </a:cxn>
                  <a:cxn ang="0">
                    <a:pos x="1" y="363"/>
                  </a:cxn>
                  <a:cxn ang="0">
                    <a:pos x="1" y="386"/>
                  </a:cxn>
                  <a:cxn ang="0">
                    <a:pos x="7" y="407"/>
                  </a:cxn>
                  <a:cxn ang="0">
                    <a:pos x="13" y="415"/>
                  </a:cxn>
                  <a:cxn ang="0">
                    <a:pos x="14" y="417"/>
                  </a:cxn>
                  <a:cxn ang="0">
                    <a:pos x="18" y="417"/>
                  </a:cxn>
                  <a:cxn ang="0">
                    <a:pos x="20" y="413"/>
                  </a:cxn>
                  <a:cxn ang="0">
                    <a:pos x="19" y="409"/>
                  </a:cxn>
                  <a:cxn ang="0">
                    <a:pos x="15" y="403"/>
                  </a:cxn>
                  <a:cxn ang="0">
                    <a:pos x="11" y="390"/>
                  </a:cxn>
                  <a:cxn ang="0">
                    <a:pos x="11" y="370"/>
                  </a:cxn>
                  <a:cxn ang="0">
                    <a:pos x="12" y="356"/>
                  </a:cxn>
                  <a:cxn ang="0">
                    <a:pos x="13" y="327"/>
                  </a:cxn>
                  <a:cxn ang="0">
                    <a:pos x="17" y="298"/>
                  </a:cxn>
                  <a:cxn ang="0">
                    <a:pos x="27" y="248"/>
                  </a:cxn>
                  <a:cxn ang="0">
                    <a:pos x="36" y="197"/>
                  </a:cxn>
                  <a:cxn ang="0">
                    <a:pos x="55" y="90"/>
                  </a:cxn>
                  <a:cxn ang="0">
                    <a:pos x="57" y="69"/>
                  </a:cxn>
                  <a:cxn ang="0">
                    <a:pos x="60" y="36"/>
                  </a:cxn>
                  <a:cxn ang="0">
                    <a:pos x="67" y="16"/>
                  </a:cxn>
                  <a:cxn ang="0">
                    <a:pos x="72" y="8"/>
                  </a:cxn>
                  <a:cxn ang="0">
                    <a:pos x="73" y="4"/>
                  </a:cxn>
                  <a:cxn ang="0">
                    <a:pos x="70" y="0"/>
                  </a:cxn>
                  <a:cxn ang="0">
                    <a:pos x="67" y="0"/>
                  </a:cxn>
                  <a:cxn ang="0">
                    <a:pos x="65" y="1"/>
                  </a:cxn>
                </a:cxnLst>
                <a:rect l="0" t="0" r="r" b="b"/>
                <a:pathLst>
                  <a:path w="73" h="417">
                    <a:moveTo>
                      <a:pt x="65" y="1"/>
                    </a:moveTo>
                    <a:lnTo>
                      <a:pt x="65" y="1"/>
                    </a:lnTo>
                    <a:lnTo>
                      <a:pt x="60" y="9"/>
                    </a:lnTo>
                    <a:lnTo>
                      <a:pt x="56" y="18"/>
                    </a:lnTo>
                    <a:lnTo>
                      <a:pt x="53" y="28"/>
                    </a:lnTo>
                    <a:lnTo>
                      <a:pt x="50" y="38"/>
                    </a:lnTo>
                    <a:lnTo>
                      <a:pt x="49" y="5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18" y="243"/>
                    </a:lnTo>
                    <a:lnTo>
                      <a:pt x="13" y="272"/>
                    </a:lnTo>
                    <a:lnTo>
                      <a:pt x="8" y="300"/>
                    </a:lnTo>
                    <a:lnTo>
                      <a:pt x="4" y="330"/>
                    </a:lnTo>
                    <a:lnTo>
                      <a:pt x="4" y="330"/>
                    </a:lnTo>
                    <a:lnTo>
                      <a:pt x="2" y="352"/>
                    </a:lnTo>
                    <a:lnTo>
                      <a:pt x="1" y="363"/>
                    </a:lnTo>
                    <a:lnTo>
                      <a:pt x="0" y="375"/>
                    </a:lnTo>
                    <a:lnTo>
                      <a:pt x="1" y="386"/>
                    </a:lnTo>
                    <a:lnTo>
                      <a:pt x="3" y="397"/>
                    </a:lnTo>
                    <a:lnTo>
                      <a:pt x="7" y="407"/>
                    </a:lnTo>
                    <a:lnTo>
                      <a:pt x="10" y="411"/>
                    </a:lnTo>
                    <a:lnTo>
                      <a:pt x="13" y="415"/>
                    </a:lnTo>
                    <a:lnTo>
                      <a:pt x="13" y="415"/>
                    </a:lnTo>
                    <a:lnTo>
                      <a:pt x="14" y="417"/>
                    </a:lnTo>
                    <a:lnTo>
                      <a:pt x="16" y="417"/>
                    </a:lnTo>
                    <a:lnTo>
                      <a:pt x="18" y="417"/>
                    </a:lnTo>
                    <a:lnTo>
                      <a:pt x="19" y="416"/>
                    </a:lnTo>
                    <a:lnTo>
                      <a:pt x="20" y="413"/>
                    </a:lnTo>
                    <a:lnTo>
                      <a:pt x="20" y="411"/>
                    </a:lnTo>
                    <a:lnTo>
                      <a:pt x="19" y="409"/>
                    </a:lnTo>
                    <a:lnTo>
                      <a:pt x="19" y="409"/>
                    </a:lnTo>
                    <a:lnTo>
                      <a:pt x="15" y="403"/>
                    </a:lnTo>
                    <a:lnTo>
                      <a:pt x="13" y="397"/>
                    </a:lnTo>
                    <a:lnTo>
                      <a:pt x="11" y="390"/>
                    </a:lnTo>
                    <a:lnTo>
                      <a:pt x="11" y="383"/>
                    </a:lnTo>
                    <a:lnTo>
                      <a:pt x="11" y="370"/>
                    </a:lnTo>
                    <a:lnTo>
                      <a:pt x="12" y="356"/>
                    </a:lnTo>
                    <a:lnTo>
                      <a:pt x="12" y="356"/>
                    </a:lnTo>
                    <a:lnTo>
                      <a:pt x="12" y="342"/>
                    </a:lnTo>
                    <a:lnTo>
                      <a:pt x="13" y="327"/>
                    </a:lnTo>
                    <a:lnTo>
                      <a:pt x="17" y="298"/>
                    </a:lnTo>
                    <a:lnTo>
                      <a:pt x="17" y="298"/>
                    </a:lnTo>
                    <a:lnTo>
                      <a:pt x="22" y="273"/>
                    </a:lnTo>
                    <a:lnTo>
                      <a:pt x="27" y="248"/>
                    </a:lnTo>
                    <a:lnTo>
                      <a:pt x="32" y="223"/>
                    </a:lnTo>
                    <a:lnTo>
                      <a:pt x="36" y="197"/>
                    </a:lnTo>
                    <a:lnTo>
                      <a:pt x="36" y="197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7" y="69"/>
                    </a:lnTo>
                    <a:lnTo>
                      <a:pt x="59" y="47"/>
                    </a:lnTo>
                    <a:lnTo>
                      <a:pt x="60" y="36"/>
                    </a:lnTo>
                    <a:lnTo>
                      <a:pt x="63" y="26"/>
                    </a:lnTo>
                    <a:lnTo>
                      <a:pt x="67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1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5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6" name="chenying0907 724"/>
              <p:cNvSpPr/>
              <p:nvPr/>
            </p:nvSpPr>
            <p:spPr bwMode="auto">
              <a:xfrm>
                <a:off x="5516563" y="4291013"/>
                <a:ext cx="46038" cy="268288"/>
              </a:xfrm>
              <a:custGeom>
                <a:avLst/>
                <a:gdLst/>
                <a:ahLst/>
                <a:cxnLst>
                  <a:cxn ang="0">
                    <a:pos x="75" y="3"/>
                  </a:cxn>
                  <a:cxn ang="0">
                    <a:pos x="61" y="44"/>
                  </a:cxn>
                  <a:cxn ang="0">
                    <a:pos x="58" y="58"/>
                  </a:cxn>
                  <a:cxn ang="0">
                    <a:pos x="56" y="84"/>
                  </a:cxn>
                  <a:cxn ang="0">
                    <a:pos x="56" y="111"/>
                  </a:cxn>
                  <a:cxn ang="0">
                    <a:pos x="52" y="180"/>
                  </a:cxn>
                  <a:cxn ang="0">
                    <a:pos x="41" y="249"/>
                  </a:cxn>
                  <a:cxn ang="0">
                    <a:pos x="33" y="280"/>
                  </a:cxn>
                  <a:cxn ang="0">
                    <a:pos x="17" y="343"/>
                  </a:cxn>
                  <a:cxn ang="0">
                    <a:pos x="4" y="408"/>
                  </a:cxn>
                  <a:cxn ang="0">
                    <a:pos x="1" y="440"/>
                  </a:cxn>
                  <a:cxn ang="0">
                    <a:pos x="0" y="472"/>
                  </a:cxn>
                  <a:cxn ang="0">
                    <a:pos x="4" y="504"/>
                  </a:cxn>
                  <a:cxn ang="0">
                    <a:pos x="4" y="506"/>
                  </a:cxn>
                  <a:cxn ang="0">
                    <a:pos x="7" y="507"/>
                  </a:cxn>
                  <a:cxn ang="0">
                    <a:pos x="12" y="505"/>
                  </a:cxn>
                  <a:cxn ang="0">
                    <a:pos x="13" y="501"/>
                  </a:cxn>
                  <a:cxn ang="0">
                    <a:pos x="10" y="485"/>
                  </a:cxn>
                  <a:cxn ang="0">
                    <a:pos x="9" y="453"/>
                  </a:cxn>
                  <a:cxn ang="0">
                    <a:pos x="11" y="420"/>
                  </a:cxn>
                  <a:cxn ang="0">
                    <a:pos x="20" y="371"/>
                  </a:cxn>
                  <a:cxn ang="0">
                    <a:pos x="36" y="306"/>
                  </a:cxn>
                  <a:cxn ang="0">
                    <a:pos x="52" y="243"/>
                  </a:cxn>
                  <a:cxn ang="0">
                    <a:pos x="57" y="214"/>
                  </a:cxn>
                  <a:cxn ang="0">
                    <a:pos x="63" y="157"/>
                  </a:cxn>
                  <a:cxn ang="0">
                    <a:pos x="65" y="128"/>
                  </a:cxn>
                  <a:cxn ang="0">
                    <a:pos x="66" y="67"/>
                  </a:cxn>
                  <a:cxn ang="0">
                    <a:pos x="67" y="60"/>
                  </a:cxn>
                  <a:cxn ang="0">
                    <a:pos x="73" y="36"/>
                  </a:cxn>
                  <a:cxn ang="0">
                    <a:pos x="84" y="6"/>
                  </a:cxn>
                  <a:cxn ang="0">
                    <a:pos x="85" y="4"/>
                  </a:cxn>
                  <a:cxn ang="0">
                    <a:pos x="83" y="1"/>
                  </a:cxn>
                  <a:cxn ang="0">
                    <a:pos x="77" y="1"/>
                  </a:cxn>
                  <a:cxn ang="0">
                    <a:pos x="75" y="3"/>
                  </a:cxn>
                </a:cxnLst>
                <a:rect l="0" t="0" r="r" b="b"/>
                <a:pathLst>
                  <a:path w="85" h="507">
                    <a:moveTo>
                      <a:pt x="75" y="3"/>
                    </a:moveTo>
                    <a:lnTo>
                      <a:pt x="75" y="3"/>
                    </a:lnTo>
                    <a:lnTo>
                      <a:pt x="65" y="31"/>
                    </a:lnTo>
                    <a:lnTo>
                      <a:pt x="61" y="4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6" y="72"/>
                    </a:lnTo>
                    <a:lnTo>
                      <a:pt x="56" y="84"/>
                    </a:lnTo>
                    <a:lnTo>
                      <a:pt x="56" y="111"/>
                    </a:lnTo>
                    <a:lnTo>
                      <a:pt x="56" y="111"/>
                    </a:lnTo>
                    <a:lnTo>
                      <a:pt x="55" y="145"/>
                    </a:lnTo>
                    <a:lnTo>
                      <a:pt x="52" y="180"/>
                    </a:lnTo>
                    <a:lnTo>
                      <a:pt x="47" y="214"/>
                    </a:lnTo>
                    <a:lnTo>
                      <a:pt x="41" y="249"/>
                    </a:lnTo>
                    <a:lnTo>
                      <a:pt x="41" y="249"/>
                    </a:lnTo>
                    <a:lnTo>
                      <a:pt x="33" y="280"/>
                    </a:lnTo>
                    <a:lnTo>
                      <a:pt x="25" y="312"/>
                    </a:lnTo>
                    <a:lnTo>
                      <a:pt x="17" y="343"/>
                    </a:lnTo>
                    <a:lnTo>
                      <a:pt x="10" y="375"/>
                    </a:lnTo>
                    <a:lnTo>
                      <a:pt x="4" y="408"/>
                    </a:lnTo>
                    <a:lnTo>
                      <a:pt x="2" y="423"/>
                    </a:lnTo>
                    <a:lnTo>
                      <a:pt x="1" y="440"/>
                    </a:lnTo>
                    <a:lnTo>
                      <a:pt x="0" y="455"/>
                    </a:lnTo>
                    <a:lnTo>
                      <a:pt x="0" y="472"/>
                    </a:lnTo>
                    <a:lnTo>
                      <a:pt x="1" y="487"/>
                    </a:lnTo>
                    <a:lnTo>
                      <a:pt x="4" y="504"/>
                    </a:lnTo>
                    <a:lnTo>
                      <a:pt x="4" y="504"/>
                    </a:lnTo>
                    <a:lnTo>
                      <a:pt x="4" y="506"/>
                    </a:lnTo>
                    <a:lnTo>
                      <a:pt x="6" y="507"/>
                    </a:lnTo>
                    <a:lnTo>
                      <a:pt x="7" y="507"/>
                    </a:lnTo>
                    <a:lnTo>
                      <a:pt x="9" y="507"/>
                    </a:lnTo>
                    <a:lnTo>
                      <a:pt x="12" y="505"/>
                    </a:lnTo>
                    <a:lnTo>
                      <a:pt x="12" y="503"/>
                    </a:lnTo>
                    <a:lnTo>
                      <a:pt x="13" y="501"/>
                    </a:lnTo>
                    <a:lnTo>
                      <a:pt x="13" y="501"/>
                    </a:lnTo>
                    <a:lnTo>
                      <a:pt x="10" y="485"/>
                    </a:lnTo>
                    <a:lnTo>
                      <a:pt x="9" y="469"/>
                    </a:lnTo>
                    <a:lnTo>
                      <a:pt x="9" y="453"/>
                    </a:lnTo>
                    <a:lnTo>
                      <a:pt x="10" y="437"/>
                    </a:lnTo>
                    <a:lnTo>
                      <a:pt x="11" y="420"/>
                    </a:lnTo>
                    <a:lnTo>
                      <a:pt x="13" y="403"/>
                    </a:lnTo>
                    <a:lnTo>
                      <a:pt x="20" y="371"/>
                    </a:lnTo>
                    <a:lnTo>
                      <a:pt x="28" y="338"/>
                    </a:lnTo>
                    <a:lnTo>
                      <a:pt x="36" y="306"/>
                    </a:lnTo>
                    <a:lnTo>
                      <a:pt x="44" y="274"/>
                    </a:lnTo>
                    <a:lnTo>
                      <a:pt x="52" y="243"/>
                    </a:lnTo>
                    <a:lnTo>
                      <a:pt x="52" y="243"/>
                    </a:lnTo>
                    <a:lnTo>
                      <a:pt x="57" y="214"/>
                    </a:lnTo>
                    <a:lnTo>
                      <a:pt x="61" y="186"/>
                    </a:lnTo>
                    <a:lnTo>
                      <a:pt x="63" y="157"/>
                    </a:lnTo>
                    <a:lnTo>
                      <a:pt x="65" y="128"/>
                    </a:lnTo>
                    <a:lnTo>
                      <a:pt x="65" y="128"/>
                    </a:lnTo>
                    <a:lnTo>
                      <a:pt x="65" y="98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7" y="60"/>
                    </a:lnTo>
                    <a:lnTo>
                      <a:pt x="68" y="51"/>
                    </a:lnTo>
                    <a:lnTo>
                      <a:pt x="73" y="36"/>
                    </a:lnTo>
                    <a:lnTo>
                      <a:pt x="78" y="2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5" y="4"/>
                    </a:lnTo>
                    <a:lnTo>
                      <a:pt x="84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5" y="3"/>
                    </a:lnTo>
                    <a:lnTo>
                      <a:pt x="75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7" name="chenying0907 725"/>
              <p:cNvSpPr/>
              <p:nvPr/>
            </p:nvSpPr>
            <p:spPr bwMode="auto">
              <a:xfrm>
                <a:off x="5546726" y="4252913"/>
                <a:ext cx="60325" cy="376238"/>
              </a:xfrm>
              <a:custGeom>
                <a:avLst/>
                <a:gdLst/>
                <a:ahLst/>
                <a:cxnLst>
                  <a:cxn ang="0">
                    <a:pos x="104" y="5"/>
                  </a:cxn>
                  <a:cxn ang="0">
                    <a:pos x="104" y="5"/>
                  </a:cxn>
                  <a:cxn ang="0">
                    <a:pos x="103" y="28"/>
                  </a:cxn>
                  <a:cxn ang="0">
                    <a:pos x="101" y="51"/>
                  </a:cxn>
                  <a:cxn ang="0">
                    <a:pos x="98" y="74"/>
                  </a:cxn>
                  <a:cxn ang="0">
                    <a:pos x="95" y="95"/>
                  </a:cxn>
                  <a:cxn ang="0">
                    <a:pos x="86" y="141"/>
                  </a:cxn>
                  <a:cxn ang="0">
                    <a:pos x="78" y="185"/>
                  </a:cxn>
                  <a:cxn ang="0">
                    <a:pos x="78" y="185"/>
                  </a:cxn>
                  <a:cxn ang="0">
                    <a:pos x="64" y="275"/>
                  </a:cxn>
                  <a:cxn ang="0">
                    <a:pos x="48" y="364"/>
                  </a:cxn>
                  <a:cxn ang="0">
                    <a:pos x="48" y="364"/>
                  </a:cxn>
                  <a:cxn ang="0">
                    <a:pos x="39" y="407"/>
                  </a:cxn>
                  <a:cxn ang="0">
                    <a:pos x="29" y="451"/>
                  </a:cxn>
                  <a:cxn ang="0">
                    <a:pos x="19" y="495"/>
                  </a:cxn>
                  <a:cxn ang="0">
                    <a:pos x="11" y="538"/>
                  </a:cxn>
                  <a:cxn ang="0">
                    <a:pos x="11" y="538"/>
                  </a:cxn>
                  <a:cxn ang="0">
                    <a:pos x="4" y="580"/>
                  </a:cxn>
                  <a:cxn ang="0">
                    <a:pos x="1" y="600"/>
                  </a:cxn>
                  <a:cxn ang="0">
                    <a:pos x="0" y="621"/>
                  </a:cxn>
                  <a:cxn ang="0">
                    <a:pos x="0" y="707"/>
                  </a:cxn>
                  <a:cxn ang="0">
                    <a:pos x="0" y="707"/>
                  </a:cxn>
                  <a:cxn ang="0">
                    <a:pos x="0" y="709"/>
                  </a:cxn>
                  <a:cxn ang="0">
                    <a:pos x="1" y="710"/>
                  </a:cxn>
                  <a:cxn ang="0">
                    <a:pos x="3" y="711"/>
                  </a:cxn>
                  <a:cxn ang="0">
                    <a:pos x="5" y="712"/>
                  </a:cxn>
                  <a:cxn ang="0">
                    <a:pos x="6" y="711"/>
                  </a:cxn>
                  <a:cxn ang="0">
                    <a:pos x="8" y="710"/>
                  </a:cxn>
                  <a:cxn ang="0">
                    <a:pos x="9" y="709"/>
                  </a:cxn>
                  <a:cxn ang="0">
                    <a:pos x="9" y="707"/>
                  </a:cxn>
                  <a:cxn ang="0">
                    <a:pos x="9" y="621"/>
                  </a:cxn>
                  <a:cxn ang="0">
                    <a:pos x="9" y="621"/>
                  </a:cxn>
                  <a:cxn ang="0">
                    <a:pos x="10" y="609"/>
                  </a:cxn>
                  <a:cxn ang="0">
                    <a:pos x="11" y="596"/>
                  </a:cxn>
                  <a:cxn ang="0">
                    <a:pos x="14" y="572"/>
                  </a:cxn>
                  <a:cxn ang="0">
                    <a:pos x="22" y="523"/>
                  </a:cxn>
                  <a:cxn ang="0">
                    <a:pos x="22" y="523"/>
                  </a:cxn>
                  <a:cxn ang="0">
                    <a:pos x="32" y="480"/>
                  </a:cxn>
                  <a:cxn ang="0">
                    <a:pos x="41" y="436"/>
                  </a:cxn>
                  <a:cxn ang="0">
                    <a:pos x="51" y="392"/>
                  </a:cxn>
                  <a:cxn ang="0">
                    <a:pos x="61" y="348"/>
                  </a:cxn>
                  <a:cxn ang="0">
                    <a:pos x="61" y="348"/>
                  </a:cxn>
                  <a:cxn ang="0">
                    <a:pos x="76" y="260"/>
                  </a:cxn>
                  <a:cxn ang="0">
                    <a:pos x="91" y="171"/>
                  </a:cxn>
                  <a:cxn ang="0">
                    <a:pos x="91" y="171"/>
                  </a:cxn>
                  <a:cxn ang="0">
                    <a:pos x="98" y="129"/>
                  </a:cxn>
                  <a:cxn ang="0">
                    <a:pos x="105" y="88"/>
                  </a:cxn>
                  <a:cxn ang="0">
                    <a:pos x="108" y="67"/>
                  </a:cxn>
                  <a:cxn ang="0">
                    <a:pos x="111" y="47"/>
                  </a:cxn>
                  <a:cxn ang="0">
                    <a:pos x="112" y="26"/>
                  </a:cxn>
                  <a:cxn ang="0">
                    <a:pos x="113" y="5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1"/>
                  </a:cxn>
                  <a:cxn ang="0">
                    <a:pos x="110" y="1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5" y="1"/>
                  </a:cxn>
                  <a:cxn ang="0">
                    <a:pos x="104" y="3"/>
                  </a:cxn>
                  <a:cxn ang="0">
                    <a:pos x="104" y="5"/>
                  </a:cxn>
                  <a:cxn ang="0">
                    <a:pos x="104" y="5"/>
                  </a:cxn>
                </a:cxnLst>
                <a:rect l="0" t="0" r="r" b="b"/>
                <a:pathLst>
                  <a:path w="113" h="712">
                    <a:moveTo>
                      <a:pt x="104" y="5"/>
                    </a:moveTo>
                    <a:lnTo>
                      <a:pt x="104" y="5"/>
                    </a:lnTo>
                    <a:lnTo>
                      <a:pt x="103" y="28"/>
                    </a:lnTo>
                    <a:lnTo>
                      <a:pt x="101" y="51"/>
                    </a:lnTo>
                    <a:lnTo>
                      <a:pt x="98" y="74"/>
                    </a:lnTo>
                    <a:lnTo>
                      <a:pt x="95" y="95"/>
                    </a:lnTo>
                    <a:lnTo>
                      <a:pt x="86" y="141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64" y="275"/>
                    </a:lnTo>
                    <a:lnTo>
                      <a:pt x="48" y="364"/>
                    </a:lnTo>
                    <a:lnTo>
                      <a:pt x="48" y="364"/>
                    </a:lnTo>
                    <a:lnTo>
                      <a:pt x="39" y="407"/>
                    </a:lnTo>
                    <a:lnTo>
                      <a:pt x="29" y="451"/>
                    </a:lnTo>
                    <a:lnTo>
                      <a:pt x="19" y="495"/>
                    </a:lnTo>
                    <a:lnTo>
                      <a:pt x="11" y="538"/>
                    </a:lnTo>
                    <a:lnTo>
                      <a:pt x="11" y="538"/>
                    </a:lnTo>
                    <a:lnTo>
                      <a:pt x="4" y="580"/>
                    </a:lnTo>
                    <a:lnTo>
                      <a:pt x="1" y="600"/>
                    </a:lnTo>
                    <a:lnTo>
                      <a:pt x="0" y="62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0" y="709"/>
                    </a:lnTo>
                    <a:lnTo>
                      <a:pt x="1" y="710"/>
                    </a:lnTo>
                    <a:lnTo>
                      <a:pt x="3" y="711"/>
                    </a:lnTo>
                    <a:lnTo>
                      <a:pt x="5" y="712"/>
                    </a:lnTo>
                    <a:lnTo>
                      <a:pt x="6" y="711"/>
                    </a:lnTo>
                    <a:lnTo>
                      <a:pt x="8" y="710"/>
                    </a:lnTo>
                    <a:lnTo>
                      <a:pt x="9" y="709"/>
                    </a:lnTo>
                    <a:lnTo>
                      <a:pt x="9" y="707"/>
                    </a:lnTo>
                    <a:lnTo>
                      <a:pt x="9" y="621"/>
                    </a:lnTo>
                    <a:lnTo>
                      <a:pt x="9" y="621"/>
                    </a:lnTo>
                    <a:lnTo>
                      <a:pt x="10" y="609"/>
                    </a:lnTo>
                    <a:lnTo>
                      <a:pt x="11" y="596"/>
                    </a:lnTo>
                    <a:lnTo>
                      <a:pt x="14" y="572"/>
                    </a:lnTo>
                    <a:lnTo>
                      <a:pt x="22" y="523"/>
                    </a:lnTo>
                    <a:lnTo>
                      <a:pt x="22" y="523"/>
                    </a:lnTo>
                    <a:lnTo>
                      <a:pt x="32" y="480"/>
                    </a:lnTo>
                    <a:lnTo>
                      <a:pt x="41" y="436"/>
                    </a:lnTo>
                    <a:lnTo>
                      <a:pt x="51" y="392"/>
                    </a:lnTo>
                    <a:lnTo>
                      <a:pt x="61" y="348"/>
                    </a:lnTo>
                    <a:lnTo>
                      <a:pt x="61" y="348"/>
                    </a:lnTo>
                    <a:lnTo>
                      <a:pt x="76" y="260"/>
                    </a:lnTo>
                    <a:lnTo>
                      <a:pt x="91" y="171"/>
                    </a:lnTo>
                    <a:lnTo>
                      <a:pt x="91" y="171"/>
                    </a:lnTo>
                    <a:lnTo>
                      <a:pt x="98" y="129"/>
                    </a:lnTo>
                    <a:lnTo>
                      <a:pt x="105" y="88"/>
                    </a:lnTo>
                    <a:lnTo>
                      <a:pt x="108" y="67"/>
                    </a:lnTo>
                    <a:lnTo>
                      <a:pt x="111" y="47"/>
                    </a:lnTo>
                    <a:lnTo>
                      <a:pt x="112" y="26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1"/>
                    </a:lnTo>
                    <a:lnTo>
                      <a:pt x="110" y="1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4" y="3"/>
                    </a:lnTo>
                    <a:lnTo>
                      <a:pt x="104" y="5"/>
                    </a:lnTo>
                    <a:lnTo>
                      <a:pt x="10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8" name="chenying0907 726"/>
              <p:cNvSpPr/>
              <p:nvPr/>
            </p:nvSpPr>
            <p:spPr bwMode="auto">
              <a:xfrm>
                <a:off x="5576888" y="4230688"/>
                <a:ext cx="61913" cy="415925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8" y="1"/>
                  </a:cxn>
                  <a:cxn ang="0">
                    <a:pos x="115" y="0"/>
                  </a:cxn>
                  <a:cxn ang="0">
                    <a:pos x="110" y="3"/>
                  </a:cxn>
                  <a:cxn ang="0">
                    <a:pos x="110" y="4"/>
                  </a:cxn>
                  <a:cxn ang="0">
                    <a:pos x="105" y="22"/>
                  </a:cxn>
                  <a:cxn ang="0">
                    <a:pos x="101" y="35"/>
                  </a:cxn>
                  <a:cxn ang="0">
                    <a:pos x="100" y="39"/>
                  </a:cxn>
                  <a:cxn ang="0">
                    <a:pos x="99" y="66"/>
                  </a:cxn>
                  <a:cxn ang="0">
                    <a:pos x="94" y="92"/>
                  </a:cxn>
                  <a:cxn ang="0">
                    <a:pos x="86" y="145"/>
                  </a:cxn>
                  <a:cxn ang="0">
                    <a:pos x="78" y="184"/>
                  </a:cxn>
                  <a:cxn ang="0">
                    <a:pos x="74" y="196"/>
                  </a:cxn>
                  <a:cxn ang="0">
                    <a:pos x="63" y="239"/>
                  </a:cxn>
                  <a:cxn ang="0">
                    <a:pos x="57" y="281"/>
                  </a:cxn>
                  <a:cxn ang="0">
                    <a:pos x="50" y="334"/>
                  </a:cxn>
                  <a:cxn ang="0">
                    <a:pos x="44" y="386"/>
                  </a:cxn>
                  <a:cxn ang="0">
                    <a:pos x="39" y="437"/>
                  </a:cxn>
                  <a:cxn ang="0">
                    <a:pos x="15" y="588"/>
                  </a:cxn>
                  <a:cxn ang="0">
                    <a:pos x="8" y="635"/>
                  </a:cxn>
                  <a:cxn ang="0">
                    <a:pos x="4" y="682"/>
                  </a:cxn>
                  <a:cxn ang="0">
                    <a:pos x="5" y="704"/>
                  </a:cxn>
                  <a:cxn ang="0">
                    <a:pos x="7" y="750"/>
                  </a:cxn>
                  <a:cxn ang="0">
                    <a:pos x="6" y="773"/>
                  </a:cxn>
                  <a:cxn ang="0">
                    <a:pos x="3" y="774"/>
                  </a:cxn>
                  <a:cxn ang="0">
                    <a:pos x="0" y="778"/>
                  </a:cxn>
                  <a:cxn ang="0">
                    <a:pos x="0" y="782"/>
                  </a:cxn>
                  <a:cxn ang="0">
                    <a:pos x="2" y="785"/>
                  </a:cxn>
                  <a:cxn ang="0">
                    <a:pos x="6" y="787"/>
                  </a:cxn>
                  <a:cxn ang="0">
                    <a:pos x="10" y="787"/>
                  </a:cxn>
                  <a:cxn ang="0">
                    <a:pos x="13" y="785"/>
                  </a:cxn>
                  <a:cxn ang="0">
                    <a:pos x="15" y="782"/>
                  </a:cxn>
                  <a:cxn ang="0">
                    <a:pos x="16" y="736"/>
                  </a:cxn>
                  <a:cxn ang="0">
                    <a:pos x="14" y="691"/>
                  </a:cxn>
                  <a:cxn ang="0">
                    <a:pos x="14" y="663"/>
                  </a:cxn>
                  <a:cxn ang="0">
                    <a:pos x="21" y="609"/>
                  </a:cxn>
                  <a:cxn ang="0">
                    <a:pos x="25" y="583"/>
                  </a:cxn>
                  <a:cxn ang="0">
                    <a:pos x="48" y="436"/>
                  </a:cxn>
                  <a:cxn ang="0">
                    <a:pos x="53" y="386"/>
                  </a:cxn>
                  <a:cxn ang="0">
                    <a:pos x="56" y="360"/>
                  </a:cxn>
                  <a:cxn ang="0">
                    <a:pos x="68" y="283"/>
                  </a:cxn>
                  <a:cxn ang="0">
                    <a:pos x="87" y="182"/>
                  </a:cxn>
                  <a:cxn ang="0">
                    <a:pos x="93" y="156"/>
                  </a:cxn>
                  <a:cxn ang="0">
                    <a:pos x="108" y="76"/>
                  </a:cxn>
                  <a:cxn ang="0">
                    <a:pos x="109" y="67"/>
                  </a:cxn>
                  <a:cxn ang="0">
                    <a:pos x="110" y="39"/>
                  </a:cxn>
                  <a:cxn ang="0">
                    <a:pos x="110" y="35"/>
                  </a:cxn>
                  <a:cxn ang="0">
                    <a:pos x="114" y="22"/>
                  </a:cxn>
                  <a:cxn ang="0">
                    <a:pos x="119" y="4"/>
                  </a:cxn>
                </a:cxnLst>
                <a:rect l="0" t="0" r="r" b="b"/>
                <a:pathLst>
                  <a:path w="119" h="787">
                    <a:moveTo>
                      <a:pt x="119" y="4"/>
                    </a:moveTo>
                    <a:lnTo>
                      <a:pt x="119" y="4"/>
                    </a:lnTo>
                    <a:lnTo>
                      <a:pt x="119" y="3"/>
                    </a:lnTo>
                    <a:lnTo>
                      <a:pt x="118" y="1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1" y="1"/>
                    </a:lnTo>
                    <a:lnTo>
                      <a:pt x="110" y="3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8" y="13"/>
                    </a:lnTo>
                    <a:lnTo>
                      <a:pt x="105" y="22"/>
                    </a:lnTo>
                    <a:lnTo>
                      <a:pt x="102" y="30"/>
                    </a:lnTo>
                    <a:lnTo>
                      <a:pt x="101" y="35"/>
                    </a:lnTo>
                    <a:lnTo>
                      <a:pt x="100" y="39"/>
                    </a:lnTo>
                    <a:lnTo>
                      <a:pt x="100" y="39"/>
                    </a:lnTo>
                    <a:lnTo>
                      <a:pt x="100" y="53"/>
                    </a:lnTo>
                    <a:lnTo>
                      <a:pt x="99" y="66"/>
                    </a:lnTo>
                    <a:lnTo>
                      <a:pt x="94" y="92"/>
                    </a:lnTo>
                    <a:lnTo>
                      <a:pt x="94" y="92"/>
                    </a:lnTo>
                    <a:lnTo>
                      <a:pt x="90" y="118"/>
                    </a:lnTo>
                    <a:lnTo>
                      <a:pt x="86" y="145"/>
                    </a:lnTo>
                    <a:lnTo>
                      <a:pt x="81" y="170"/>
                    </a:lnTo>
                    <a:lnTo>
                      <a:pt x="78" y="184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69" y="217"/>
                    </a:lnTo>
                    <a:lnTo>
                      <a:pt x="63" y="239"/>
                    </a:lnTo>
                    <a:lnTo>
                      <a:pt x="60" y="259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0" y="334"/>
                    </a:lnTo>
                    <a:lnTo>
                      <a:pt x="47" y="359"/>
                    </a:lnTo>
                    <a:lnTo>
                      <a:pt x="44" y="386"/>
                    </a:lnTo>
                    <a:lnTo>
                      <a:pt x="44" y="386"/>
                    </a:lnTo>
                    <a:lnTo>
                      <a:pt x="39" y="437"/>
                    </a:lnTo>
                    <a:lnTo>
                      <a:pt x="30" y="488"/>
                    </a:lnTo>
                    <a:lnTo>
                      <a:pt x="15" y="588"/>
                    </a:lnTo>
                    <a:lnTo>
                      <a:pt x="15" y="588"/>
                    </a:lnTo>
                    <a:lnTo>
                      <a:pt x="8" y="635"/>
                    </a:lnTo>
                    <a:lnTo>
                      <a:pt x="5" y="658"/>
                    </a:lnTo>
                    <a:lnTo>
                      <a:pt x="4" y="682"/>
                    </a:lnTo>
                    <a:lnTo>
                      <a:pt x="4" y="682"/>
                    </a:lnTo>
                    <a:lnTo>
                      <a:pt x="5" y="704"/>
                    </a:lnTo>
                    <a:lnTo>
                      <a:pt x="6" y="727"/>
                    </a:lnTo>
                    <a:lnTo>
                      <a:pt x="7" y="750"/>
                    </a:lnTo>
                    <a:lnTo>
                      <a:pt x="6" y="773"/>
                    </a:lnTo>
                    <a:lnTo>
                      <a:pt x="6" y="773"/>
                    </a:lnTo>
                    <a:lnTo>
                      <a:pt x="4" y="773"/>
                    </a:lnTo>
                    <a:lnTo>
                      <a:pt x="3" y="774"/>
                    </a:lnTo>
                    <a:lnTo>
                      <a:pt x="2" y="776"/>
                    </a:lnTo>
                    <a:lnTo>
                      <a:pt x="0" y="778"/>
                    </a:lnTo>
                    <a:lnTo>
                      <a:pt x="0" y="782"/>
                    </a:lnTo>
                    <a:lnTo>
                      <a:pt x="0" y="782"/>
                    </a:lnTo>
                    <a:lnTo>
                      <a:pt x="0" y="784"/>
                    </a:lnTo>
                    <a:lnTo>
                      <a:pt x="2" y="785"/>
                    </a:lnTo>
                    <a:lnTo>
                      <a:pt x="4" y="786"/>
                    </a:lnTo>
                    <a:lnTo>
                      <a:pt x="6" y="787"/>
                    </a:lnTo>
                    <a:lnTo>
                      <a:pt x="10" y="787"/>
                    </a:lnTo>
                    <a:lnTo>
                      <a:pt x="10" y="787"/>
                    </a:lnTo>
                    <a:lnTo>
                      <a:pt x="12" y="786"/>
                    </a:lnTo>
                    <a:lnTo>
                      <a:pt x="13" y="785"/>
                    </a:lnTo>
                    <a:lnTo>
                      <a:pt x="15" y="782"/>
                    </a:lnTo>
                    <a:lnTo>
                      <a:pt x="15" y="782"/>
                    </a:lnTo>
                    <a:lnTo>
                      <a:pt x="16" y="759"/>
                    </a:lnTo>
                    <a:lnTo>
                      <a:pt x="16" y="736"/>
                    </a:lnTo>
                    <a:lnTo>
                      <a:pt x="14" y="691"/>
                    </a:lnTo>
                    <a:lnTo>
                      <a:pt x="14" y="691"/>
                    </a:lnTo>
                    <a:lnTo>
                      <a:pt x="14" y="677"/>
                    </a:lnTo>
                    <a:lnTo>
                      <a:pt x="14" y="663"/>
                    </a:lnTo>
                    <a:lnTo>
                      <a:pt x="17" y="636"/>
                    </a:lnTo>
                    <a:lnTo>
                      <a:pt x="21" y="609"/>
                    </a:lnTo>
                    <a:lnTo>
                      <a:pt x="25" y="583"/>
                    </a:lnTo>
                    <a:lnTo>
                      <a:pt x="25" y="583"/>
                    </a:lnTo>
                    <a:lnTo>
                      <a:pt x="41" y="484"/>
                    </a:lnTo>
                    <a:lnTo>
                      <a:pt x="48" y="436"/>
                    </a:lnTo>
                    <a:lnTo>
                      <a:pt x="51" y="411"/>
                    </a:lnTo>
                    <a:lnTo>
                      <a:pt x="53" y="386"/>
                    </a:lnTo>
                    <a:lnTo>
                      <a:pt x="53" y="386"/>
                    </a:lnTo>
                    <a:lnTo>
                      <a:pt x="56" y="360"/>
                    </a:lnTo>
                    <a:lnTo>
                      <a:pt x="59" y="335"/>
                    </a:lnTo>
                    <a:lnTo>
                      <a:pt x="68" y="283"/>
                    </a:lnTo>
                    <a:lnTo>
                      <a:pt x="77" y="232"/>
                    </a:lnTo>
                    <a:lnTo>
                      <a:pt x="87" y="182"/>
                    </a:lnTo>
                    <a:lnTo>
                      <a:pt x="87" y="182"/>
                    </a:lnTo>
                    <a:lnTo>
                      <a:pt x="93" y="156"/>
                    </a:lnTo>
                    <a:lnTo>
                      <a:pt x="98" y="129"/>
                    </a:lnTo>
                    <a:lnTo>
                      <a:pt x="108" y="76"/>
                    </a:lnTo>
                    <a:lnTo>
                      <a:pt x="108" y="76"/>
                    </a:lnTo>
                    <a:lnTo>
                      <a:pt x="109" y="67"/>
                    </a:lnTo>
                    <a:lnTo>
                      <a:pt x="110" y="58"/>
                    </a:lnTo>
                    <a:lnTo>
                      <a:pt x="110" y="39"/>
                    </a:lnTo>
                    <a:lnTo>
                      <a:pt x="110" y="39"/>
                    </a:lnTo>
                    <a:lnTo>
                      <a:pt x="110" y="35"/>
                    </a:lnTo>
                    <a:lnTo>
                      <a:pt x="111" y="31"/>
                    </a:lnTo>
                    <a:lnTo>
                      <a:pt x="114" y="22"/>
                    </a:lnTo>
                    <a:lnTo>
                      <a:pt x="117" y="1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9" name="chenying0907 727"/>
              <p:cNvSpPr/>
              <p:nvPr/>
            </p:nvSpPr>
            <p:spPr bwMode="auto">
              <a:xfrm>
                <a:off x="5589588" y="4140200"/>
                <a:ext cx="90488" cy="552450"/>
              </a:xfrm>
              <a:custGeom>
                <a:avLst/>
                <a:gdLst/>
                <a:ahLst/>
                <a:cxnLst>
                  <a:cxn ang="0">
                    <a:pos x="161" y="4"/>
                  </a:cxn>
                  <a:cxn ang="0">
                    <a:pos x="159" y="73"/>
                  </a:cxn>
                  <a:cxn ang="0">
                    <a:pos x="153" y="141"/>
                  </a:cxn>
                  <a:cxn ang="0">
                    <a:pos x="142" y="208"/>
                  </a:cxn>
                  <a:cxn ang="0">
                    <a:pos x="125" y="276"/>
                  </a:cxn>
                  <a:cxn ang="0">
                    <a:pos x="109" y="340"/>
                  </a:cxn>
                  <a:cxn ang="0">
                    <a:pos x="87" y="436"/>
                  </a:cxn>
                  <a:cxn ang="0">
                    <a:pos x="77" y="503"/>
                  </a:cxn>
                  <a:cxn ang="0">
                    <a:pos x="73" y="536"/>
                  </a:cxn>
                  <a:cxn ang="0">
                    <a:pos x="63" y="599"/>
                  </a:cxn>
                  <a:cxn ang="0">
                    <a:pos x="47" y="695"/>
                  </a:cxn>
                  <a:cxn ang="0">
                    <a:pos x="39" y="759"/>
                  </a:cxn>
                  <a:cxn ang="0">
                    <a:pos x="38" y="791"/>
                  </a:cxn>
                  <a:cxn ang="0">
                    <a:pos x="33" y="856"/>
                  </a:cxn>
                  <a:cxn ang="0">
                    <a:pos x="22" y="920"/>
                  </a:cxn>
                  <a:cxn ang="0">
                    <a:pos x="10" y="973"/>
                  </a:cxn>
                  <a:cxn ang="0">
                    <a:pos x="1" y="1025"/>
                  </a:cxn>
                  <a:cxn ang="0">
                    <a:pos x="0" y="1028"/>
                  </a:cxn>
                  <a:cxn ang="0">
                    <a:pos x="0" y="1038"/>
                  </a:cxn>
                  <a:cxn ang="0">
                    <a:pos x="1" y="1041"/>
                  </a:cxn>
                  <a:cxn ang="0">
                    <a:pos x="5" y="1042"/>
                  </a:cxn>
                  <a:cxn ang="0">
                    <a:pos x="9" y="1041"/>
                  </a:cxn>
                  <a:cxn ang="0">
                    <a:pos x="10" y="1038"/>
                  </a:cxn>
                  <a:cxn ang="0">
                    <a:pos x="11" y="1021"/>
                  </a:cxn>
                  <a:cxn ang="0">
                    <a:pos x="16" y="988"/>
                  </a:cxn>
                  <a:cxn ang="0">
                    <a:pos x="27" y="938"/>
                  </a:cxn>
                  <a:cxn ang="0">
                    <a:pos x="34" y="905"/>
                  </a:cxn>
                  <a:cxn ang="0">
                    <a:pos x="44" y="849"/>
                  </a:cxn>
                  <a:cxn ang="0">
                    <a:pos x="48" y="791"/>
                  </a:cxn>
                  <a:cxn ang="0">
                    <a:pos x="49" y="759"/>
                  </a:cxn>
                  <a:cxn ang="0">
                    <a:pos x="57" y="695"/>
                  </a:cxn>
                  <a:cxn ang="0">
                    <a:pos x="74" y="600"/>
                  </a:cxn>
                  <a:cxn ang="0">
                    <a:pos x="82" y="536"/>
                  </a:cxn>
                  <a:cxn ang="0">
                    <a:pos x="86" y="501"/>
                  </a:cxn>
                  <a:cxn ang="0">
                    <a:pos x="97" y="431"/>
                  </a:cxn>
                  <a:cxn ang="0">
                    <a:pos x="113" y="362"/>
                  </a:cxn>
                  <a:cxn ang="0">
                    <a:pos x="140" y="261"/>
                  </a:cxn>
                  <a:cxn ang="0">
                    <a:pos x="148" y="229"/>
                  </a:cxn>
                  <a:cxn ang="0">
                    <a:pos x="160" y="166"/>
                  </a:cxn>
                  <a:cxn ang="0">
                    <a:pos x="168" y="101"/>
                  </a:cxn>
                  <a:cxn ang="0">
                    <a:pos x="171" y="37"/>
                  </a:cxn>
                  <a:cxn ang="0">
                    <a:pos x="171" y="4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3" y="1"/>
                  </a:cxn>
                  <a:cxn ang="0">
                    <a:pos x="161" y="4"/>
                  </a:cxn>
                </a:cxnLst>
                <a:rect l="0" t="0" r="r" b="b"/>
                <a:pathLst>
                  <a:path w="171" h="1042">
                    <a:moveTo>
                      <a:pt x="161" y="4"/>
                    </a:moveTo>
                    <a:lnTo>
                      <a:pt x="161" y="4"/>
                    </a:lnTo>
                    <a:lnTo>
                      <a:pt x="161" y="39"/>
                    </a:lnTo>
                    <a:lnTo>
                      <a:pt x="159" y="73"/>
                    </a:lnTo>
                    <a:lnTo>
                      <a:pt x="156" y="107"/>
                    </a:lnTo>
                    <a:lnTo>
                      <a:pt x="153" y="141"/>
                    </a:lnTo>
                    <a:lnTo>
                      <a:pt x="148" y="175"/>
                    </a:lnTo>
                    <a:lnTo>
                      <a:pt x="142" y="208"/>
                    </a:lnTo>
                    <a:lnTo>
                      <a:pt x="135" y="242"/>
                    </a:lnTo>
                    <a:lnTo>
                      <a:pt x="125" y="276"/>
                    </a:lnTo>
                    <a:lnTo>
                      <a:pt x="125" y="276"/>
                    </a:lnTo>
                    <a:lnTo>
                      <a:pt x="109" y="340"/>
                    </a:lnTo>
                    <a:lnTo>
                      <a:pt x="94" y="404"/>
                    </a:lnTo>
                    <a:lnTo>
                      <a:pt x="87" y="436"/>
                    </a:lnTo>
                    <a:lnTo>
                      <a:pt x="82" y="470"/>
                    </a:lnTo>
                    <a:lnTo>
                      <a:pt x="77" y="503"/>
                    </a:lnTo>
                    <a:lnTo>
                      <a:pt x="73" y="536"/>
                    </a:lnTo>
                    <a:lnTo>
                      <a:pt x="73" y="536"/>
                    </a:lnTo>
                    <a:lnTo>
                      <a:pt x="68" y="568"/>
                    </a:lnTo>
                    <a:lnTo>
                      <a:pt x="63" y="599"/>
                    </a:lnTo>
                    <a:lnTo>
                      <a:pt x="52" y="663"/>
                    </a:lnTo>
                    <a:lnTo>
                      <a:pt x="47" y="695"/>
                    </a:lnTo>
                    <a:lnTo>
                      <a:pt x="43" y="727"/>
                    </a:lnTo>
                    <a:lnTo>
                      <a:pt x="39" y="759"/>
                    </a:lnTo>
                    <a:lnTo>
                      <a:pt x="38" y="791"/>
                    </a:lnTo>
                    <a:lnTo>
                      <a:pt x="38" y="791"/>
                    </a:lnTo>
                    <a:lnTo>
                      <a:pt x="36" y="824"/>
                    </a:lnTo>
                    <a:lnTo>
                      <a:pt x="33" y="856"/>
                    </a:lnTo>
                    <a:lnTo>
                      <a:pt x="28" y="888"/>
                    </a:lnTo>
                    <a:lnTo>
                      <a:pt x="22" y="920"/>
                    </a:lnTo>
                    <a:lnTo>
                      <a:pt x="22" y="920"/>
                    </a:lnTo>
                    <a:lnTo>
                      <a:pt x="10" y="973"/>
                    </a:lnTo>
                    <a:lnTo>
                      <a:pt x="4" y="999"/>
                    </a:lnTo>
                    <a:lnTo>
                      <a:pt x="1" y="1025"/>
                    </a:lnTo>
                    <a:lnTo>
                      <a:pt x="1" y="1025"/>
                    </a:lnTo>
                    <a:lnTo>
                      <a:pt x="0" y="1028"/>
                    </a:lnTo>
                    <a:lnTo>
                      <a:pt x="0" y="1038"/>
                    </a:lnTo>
                    <a:lnTo>
                      <a:pt x="0" y="1038"/>
                    </a:lnTo>
                    <a:lnTo>
                      <a:pt x="0" y="1040"/>
                    </a:lnTo>
                    <a:lnTo>
                      <a:pt x="1" y="1041"/>
                    </a:lnTo>
                    <a:lnTo>
                      <a:pt x="3" y="1042"/>
                    </a:lnTo>
                    <a:lnTo>
                      <a:pt x="5" y="1042"/>
                    </a:lnTo>
                    <a:lnTo>
                      <a:pt x="6" y="1042"/>
                    </a:lnTo>
                    <a:lnTo>
                      <a:pt x="9" y="1041"/>
                    </a:lnTo>
                    <a:lnTo>
                      <a:pt x="10" y="1040"/>
                    </a:lnTo>
                    <a:lnTo>
                      <a:pt x="10" y="1038"/>
                    </a:lnTo>
                    <a:lnTo>
                      <a:pt x="10" y="1038"/>
                    </a:lnTo>
                    <a:lnTo>
                      <a:pt x="11" y="1021"/>
                    </a:lnTo>
                    <a:lnTo>
                      <a:pt x="13" y="1005"/>
                    </a:lnTo>
                    <a:lnTo>
                      <a:pt x="16" y="988"/>
                    </a:lnTo>
                    <a:lnTo>
                      <a:pt x="19" y="972"/>
                    </a:lnTo>
                    <a:lnTo>
                      <a:pt x="27" y="938"/>
                    </a:lnTo>
                    <a:lnTo>
                      <a:pt x="34" y="905"/>
                    </a:lnTo>
                    <a:lnTo>
                      <a:pt x="34" y="905"/>
                    </a:lnTo>
                    <a:lnTo>
                      <a:pt x="39" y="878"/>
                    </a:lnTo>
                    <a:lnTo>
                      <a:pt x="44" y="849"/>
                    </a:lnTo>
                    <a:lnTo>
                      <a:pt x="47" y="820"/>
                    </a:lnTo>
                    <a:lnTo>
                      <a:pt x="48" y="791"/>
                    </a:lnTo>
                    <a:lnTo>
                      <a:pt x="48" y="791"/>
                    </a:lnTo>
                    <a:lnTo>
                      <a:pt x="49" y="759"/>
                    </a:lnTo>
                    <a:lnTo>
                      <a:pt x="52" y="727"/>
                    </a:lnTo>
                    <a:lnTo>
                      <a:pt x="57" y="695"/>
                    </a:lnTo>
                    <a:lnTo>
                      <a:pt x="62" y="663"/>
                    </a:lnTo>
                    <a:lnTo>
                      <a:pt x="74" y="600"/>
                    </a:lnTo>
                    <a:lnTo>
                      <a:pt x="78" y="568"/>
                    </a:lnTo>
                    <a:lnTo>
                      <a:pt x="82" y="536"/>
                    </a:lnTo>
                    <a:lnTo>
                      <a:pt x="82" y="536"/>
                    </a:lnTo>
                    <a:lnTo>
                      <a:pt x="86" y="501"/>
                    </a:lnTo>
                    <a:lnTo>
                      <a:pt x="91" y="465"/>
                    </a:lnTo>
                    <a:lnTo>
                      <a:pt x="97" y="431"/>
                    </a:lnTo>
                    <a:lnTo>
                      <a:pt x="105" y="396"/>
                    </a:lnTo>
                    <a:lnTo>
                      <a:pt x="113" y="362"/>
                    </a:lnTo>
                    <a:lnTo>
                      <a:pt x="121" y="328"/>
                    </a:lnTo>
                    <a:lnTo>
                      <a:pt x="140" y="261"/>
                    </a:lnTo>
                    <a:lnTo>
                      <a:pt x="140" y="261"/>
                    </a:lnTo>
                    <a:lnTo>
                      <a:pt x="148" y="229"/>
                    </a:lnTo>
                    <a:lnTo>
                      <a:pt x="154" y="197"/>
                    </a:lnTo>
                    <a:lnTo>
                      <a:pt x="160" y="166"/>
                    </a:lnTo>
                    <a:lnTo>
                      <a:pt x="164" y="134"/>
                    </a:lnTo>
                    <a:lnTo>
                      <a:pt x="168" y="101"/>
                    </a:lnTo>
                    <a:lnTo>
                      <a:pt x="170" y="69"/>
                    </a:lnTo>
                    <a:lnTo>
                      <a:pt x="171" y="37"/>
                    </a:lnTo>
                    <a:lnTo>
                      <a:pt x="171" y="4"/>
                    </a:lnTo>
                    <a:lnTo>
                      <a:pt x="171" y="4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1" y="2"/>
                    </a:lnTo>
                    <a:lnTo>
                      <a:pt x="161" y="4"/>
                    </a:lnTo>
                    <a:lnTo>
                      <a:pt x="161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0" name="chenying0907 728"/>
              <p:cNvSpPr/>
              <p:nvPr/>
            </p:nvSpPr>
            <p:spPr bwMode="auto">
              <a:xfrm>
                <a:off x="5608638" y="4162425"/>
                <a:ext cx="123825" cy="544513"/>
              </a:xfrm>
              <a:custGeom>
                <a:avLst/>
                <a:gdLst/>
                <a:ahLst/>
                <a:cxnLst>
                  <a:cxn ang="0">
                    <a:pos x="226" y="1"/>
                  </a:cxn>
                  <a:cxn ang="0">
                    <a:pos x="209" y="14"/>
                  </a:cxn>
                  <a:cxn ang="0">
                    <a:pos x="198" y="30"/>
                  </a:cxn>
                  <a:cxn ang="0">
                    <a:pos x="192" y="48"/>
                  </a:cxn>
                  <a:cxn ang="0">
                    <a:pos x="187" y="69"/>
                  </a:cxn>
                  <a:cxn ang="0">
                    <a:pos x="177" y="145"/>
                  </a:cxn>
                  <a:cxn ang="0">
                    <a:pos x="164" y="219"/>
                  </a:cxn>
                  <a:cxn ang="0">
                    <a:pos x="156" y="254"/>
                  </a:cxn>
                  <a:cxn ang="0">
                    <a:pos x="142" y="357"/>
                  </a:cxn>
                  <a:cxn ang="0">
                    <a:pos x="136" y="392"/>
                  </a:cxn>
                  <a:cxn ang="0">
                    <a:pos x="116" y="498"/>
                  </a:cxn>
                  <a:cxn ang="0">
                    <a:pos x="109" y="533"/>
                  </a:cxn>
                  <a:cxn ang="0">
                    <a:pos x="81" y="637"/>
                  </a:cxn>
                  <a:cxn ang="0">
                    <a:pos x="62" y="707"/>
                  </a:cxn>
                  <a:cxn ang="0">
                    <a:pos x="49" y="779"/>
                  </a:cxn>
                  <a:cxn ang="0">
                    <a:pos x="45" y="813"/>
                  </a:cxn>
                  <a:cxn ang="0">
                    <a:pos x="43" y="847"/>
                  </a:cxn>
                  <a:cxn ang="0">
                    <a:pos x="38" y="878"/>
                  </a:cxn>
                  <a:cxn ang="0">
                    <a:pos x="34" y="910"/>
                  </a:cxn>
                  <a:cxn ang="0">
                    <a:pos x="31" y="924"/>
                  </a:cxn>
                  <a:cxn ang="0">
                    <a:pos x="24" y="951"/>
                  </a:cxn>
                  <a:cxn ang="0">
                    <a:pos x="20" y="965"/>
                  </a:cxn>
                  <a:cxn ang="0">
                    <a:pos x="12" y="999"/>
                  </a:cxn>
                  <a:cxn ang="0">
                    <a:pos x="8" y="1010"/>
                  </a:cxn>
                  <a:cxn ang="0">
                    <a:pos x="3" y="1010"/>
                  </a:cxn>
                  <a:cxn ang="0">
                    <a:pos x="0" y="1014"/>
                  </a:cxn>
                  <a:cxn ang="0">
                    <a:pos x="0" y="1024"/>
                  </a:cxn>
                  <a:cxn ang="0">
                    <a:pos x="4" y="1029"/>
                  </a:cxn>
                  <a:cxn ang="0">
                    <a:pos x="9" y="1027"/>
                  </a:cxn>
                  <a:cxn ang="0">
                    <a:pos x="12" y="1021"/>
                  </a:cxn>
                  <a:cxn ang="0">
                    <a:pos x="18" y="1007"/>
                  </a:cxn>
                  <a:cxn ang="0">
                    <a:pos x="24" y="987"/>
                  </a:cxn>
                  <a:cxn ang="0">
                    <a:pos x="31" y="964"/>
                  </a:cxn>
                  <a:cxn ang="0">
                    <a:pos x="38" y="940"/>
                  </a:cxn>
                  <a:cxn ang="0">
                    <a:pos x="42" y="912"/>
                  </a:cxn>
                  <a:cxn ang="0">
                    <a:pos x="45" y="884"/>
                  </a:cxn>
                  <a:cxn ang="0">
                    <a:pos x="48" y="869"/>
                  </a:cxn>
                  <a:cxn ang="0">
                    <a:pos x="54" y="822"/>
                  </a:cxn>
                  <a:cxn ang="0">
                    <a:pos x="57" y="786"/>
                  </a:cxn>
                  <a:cxn ang="0">
                    <a:pos x="70" y="715"/>
                  </a:cxn>
                  <a:cxn ang="0">
                    <a:pos x="79" y="680"/>
                  </a:cxn>
                  <a:cxn ang="0">
                    <a:pos x="100" y="607"/>
                  </a:cxn>
                  <a:cxn ang="0">
                    <a:pos x="118" y="534"/>
                  </a:cxn>
                  <a:cxn ang="0">
                    <a:pos x="133" y="467"/>
                  </a:cxn>
                  <a:cxn ang="0">
                    <a:pos x="144" y="399"/>
                  </a:cxn>
                  <a:cxn ang="0">
                    <a:pos x="164" y="263"/>
                  </a:cxn>
                  <a:cxn ang="0">
                    <a:pos x="176" y="194"/>
                  </a:cxn>
                  <a:cxn ang="0">
                    <a:pos x="188" y="126"/>
                  </a:cxn>
                  <a:cxn ang="0">
                    <a:pos x="193" y="94"/>
                  </a:cxn>
                  <a:cxn ang="0">
                    <a:pos x="198" y="61"/>
                  </a:cxn>
                  <a:cxn ang="0">
                    <a:pos x="205" y="38"/>
                  </a:cxn>
                  <a:cxn ang="0">
                    <a:pos x="213" y="25"/>
                  </a:cxn>
                  <a:cxn ang="0">
                    <a:pos x="224" y="13"/>
                  </a:cxn>
                  <a:cxn ang="0">
                    <a:pos x="230" y="9"/>
                  </a:cxn>
                  <a:cxn ang="0">
                    <a:pos x="232" y="5"/>
                  </a:cxn>
                  <a:cxn ang="0">
                    <a:pos x="232" y="2"/>
                  </a:cxn>
                  <a:cxn ang="0">
                    <a:pos x="229" y="0"/>
                  </a:cxn>
                  <a:cxn ang="0">
                    <a:pos x="226" y="1"/>
                  </a:cxn>
                </a:cxnLst>
                <a:rect l="0" t="0" r="r" b="b"/>
                <a:pathLst>
                  <a:path w="232" h="1029">
                    <a:moveTo>
                      <a:pt x="226" y="1"/>
                    </a:moveTo>
                    <a:lnTo>
                      <a:pt x="226" y="1"/>
                    </a:lnTo>
                    <a:lnTo>
                      <a:pt x="216" y="7"/>
                    </a:lnTo>
                    <a:lnTo>
                      <a:pt x="209" y="14"/>
                    </a:lnTo>
                    <a:lnTo>
                      <a:pt x="203" y="22"/>
                    </a:lnTo>
                    <a:lnTo>
                      <a:pt x="198" y="30"/>
                    </a:lnTo>
                    <a:lnTo>
                      <a:pt x="195" y="39"/>
                    </a:lnTo>
                    <a:lnTo>
                      <a:pt x="192" y="48"/>
                    </a:lnTo>
                    <a:lnTo>
                      <a:pt x="189" y="59"/>
                    </a:lnTo>
                    <a:lnTo>
                      <a:pt x="187" y="69"/>
                    </a:lnTo>
                    <a:lnTo>
                      <a:pt x="187" y="69"/>
                    </a:lnTo>
                    <a:lnTo>
                      <a:pt x="177" y="145"/>
                    </a:lnTo>
                    <a:lnTo>
                      <a:pt x="171" y="182"/>
                    </a:lnTo>
                    <a:lnTo>
                      <a:pt x="164" y="219"/>
                    </a:lnTo>
                    <a:lnTo>
                      <a:pt x="164" y="219"/>
                    </a:lnTo>
                    <a:lnTo>
                      <a:pt x="156" y="254"/>
                    </a:lnTo>
                    <a:lnTo>
                      <a:pt x="151" y="288"/>
                    </a:lnTo>
                    <a:lnTo>
                      <a:pt x="142" y="357"/>
                    </a:lnTo>
                    <a:lnTo>
                      <a:pt x="142" y="357"/>
                    </a:lnTo>
                    <a:lnTo>
                      <a:pt x="136" y="392"/>
                    </a:lnTo>
                    <a:lnTo>
                      <a:pt x="130" y="428"/>
                    </a:lnTo>
                    <a:lnTo>
                      <a:pt x="116" y="498"/>
                    </a:lnTo>
                    <a:lnTo>
                      <a:pt x="116" y="498"/>
                    </a:lnTo>
                    <a:lnTo>
                      <a:pt x="109" y="533"/>
                    </a:lnTo>
                    <a:lnTo>
                      <a:pt x="100" y="568"/>
                    </a:lnTo>
                    <a:lnTo>
                      <a:pt x="81" y="637"/>
                    </a:lnTo>
                    <a:lnTo>
                      <a:pt x="71" y="672"/>
                    </a:lnTo>
                    <a:lnTo>
                      <a:pt x="62" y="707"/>
                    </a:lnTo>
                    <a:lnTo>
                      <a:pt x="54" y="743"/>
                    </a:lnTo>
                    <a:lnTo>
                      <a:pt x="49" y="779"/>
                    </a:lnTo>
                    <a:lnTo>
                      <a:pt x="49" y="779"/>
                    </a:lnTo>
                    <a:lnTo>
                      <a:pt x="45" y="813"/>
                    </a:lnTo>
                    <a:lnTo>
                      <a:pt x="43" y="847"/>
                    </a:lnTo>
                    <a:lnTo>
                      <a:pt x="43" y="847"/>
                    </a:lnTo>
                    <a:lnTo>
                      <a:pt x="41" y="862"/>
                    </a:lnTo>
                    <a:lnTo>
                      <a:pt x="38" y="878"/>
                    </a:lnTo>
                    <a:lnTo>
                      <a:pt x="35" y="894"/>
                    </a:lnTo>
                    <a:lnTo>
                      <a:pt x="34" y="910"/>
                    </a:lnTo>
                    <a:lnTo>
                      <a:pt x="34" y="910"/>
                    </a:lnTo>
                    <a:lnTo>
                      <a:pt x="31" y="924"/>
                    </a:lnTo>
                    <a:lnTo>
                      <a:pt x="28" y="938"/>
                    </a:lnTo>
                    <a:lnTo>
                      <a:pt x="24" y="951"/>
                    </a:lnTo>
                    <a:lnTo>
                      <a:pt x="20" y="965"/>
                    </a:lnTo>
                    <a:lnTo>
                      <a:pt x="20" y="965"/>
                    </a:lnTo>
                    <a:lnTo>
                      <a:pt x="15" y="987"/>
                    </a:lnTo>
                    <a:lnTo>
                      <a:pt x="12" y="999"/>
                    </a:lnTo>
                    <a:lnTo>
                      <a:pt x="8" y="1010"/>
                    </a:lnTo>
                    <a:lnTo>
                      <a:pt x="8" y="1010"/>
                    </a:lnTo>
                    <a:lnTo>
                      <a:pt x="5" y="1010"/>
                    </a:lnTo>
                    <a:lnTo>
                      <a:pt x="3" y="1010"/>
                    </a:lnTo>
                    <a:lnTo>
                      <a:pt x="0" y="1012"/>
                    </a:lnTo>
                    <a:lnTo>
                      <a:pt x="0" y="1014"/>
                    </a:lnTo>
                    <a:lnTo>
                      <a:pt x="0" y="1024"/>
                    </a:lnTo>
                    <a:lnTo>
                      <a:pt x="0" y="1024"/>
                    </a:lnTo>
                    <a:lnTo>
                      <a:pt x="1" y="1027"/>
                    </a:lnTo>
                    <a:lnTo>
                      <a:pt x="4" y="1029"/>
                    </a:lnTo>
                    <a:lnTo>
                      <a:pt x="7" y="1028"/>
                    </a:lnTo>
                    <a:lnTo>
                      <a:pt x="9" y="1027"/>
                    </a:lnTo>
                    <a:lnTo>
                      <a:pt x="9" y="1027"/>
                    </a:lnTo>
                    <a:lnTo>
                      <a:pt x="12" y="1021"/>
                    </a:lnTo>
                    <a:lnTo>
                      <a:pt x="14" y="1017"/>
                    </a:lnTo>
                    <a:lnTo>
                      <a:pt x="18" y="1007"/>
                    </a:lnTo>
                    <a:lnTo>
                      <a:pt x="20" y="998"/>
                    </a:lnTo>
                    <a:lnTo>
                      <a:pt x="24" y="987"/>
                    </a:lnTo>
                    <a:lnTo>
                      <a:pt x="24" y="987"/>
                    </a:lnTo>
                    <a:lnTo>
                      <a:pt x="31" y="964"/>
                    </a:lnTo>
                    <a:lnTo>
                      <a:pt x="38" y="940"/>
                    </a:lnTo>
                    <a:lnTo>
                      <a:pt x="38" y="940"/>
                    </a:lnTo>
                    <a:lnTo>
                      <a:pt x="41" y="926"/>
                    </a:lnTo>
                    <a:lnTo>
                      <a:pt x="42" y="912"/>
                    </a:lnTo>
                    <a:lnTo>
                      <a:pt x="43" y="899"/>
                    </a:lnTo>
                    <a:lnTo>
                      <a:pt x="45" y="884"/>
                    </a:lnTo>
                    <a:lnTo>
                      <a:pt x="45" y="884"/>
                    </a:lnTo>
                    <a:lnTo>
                      <a:pt x="48" y="869"/>
                    </a:lnTo>
                    <a:lnTo>
                      <a:pt x="51" y="853"/>
                    </a:lnTo>
                    <a:lnTo>
                      <a:pt x="54" y="822"/>
                    </a:lnTo>
                    <a:lnTo>
                      <a:pt x="54" y="822"/>
                    </a:lnTo>
                    <a:lnTo>
                      <a:pt x="57" y="786"/>
                    </a:lnTo>
                    <a:lnTo>
                      <a:pt x="62" y="750"/>
                    </a:lnTo>
                    <a:lnTo>
                      <a:pt x="70" y="715"/>
                    </a:lnTo>
                    <a:lnTo>
                      <a:pt x="74" y="697"/>
                    </a:lnTo>
                    <a:lnTo>
                      <a:pt x="79" y="680"/>
                    </a:lnTo>
                    <a:lnTo>
                      <a:pt x="79" y="680"/>
                    </a:lnTo>
                    <a:lnTo>
                      <a:pt x="100" y="607"/>
                    </a:lnTo>
                    <a:lnTo>
                      <a:pt x="118" y="534"/>
                    </a:lnTo>
                    <a:lnTo>
                      <a:pt x="118" y="534"/>
                    </a:lnTo>
                    <a:lnTo>
                      <a:pt x="125" y="501"/>
                    </a:lnTo>
                    <a:lnTo>
                      <a:pt x="133" y="467"/>
                    </a:lnTo>
                    <a:lnTo>
                      <a:pt x="139" y="433"/>
                    </a:lnTo>
                    <a:lnTo>
                      <a:pt x="144" y="399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9" y="228"/>
                    </a:lnTo>
                    <a:lnTo>
                      <a:pt x="176" y="194"/>
                    </a:lnTo>
                    <a:lnTo>
                      <a:pt x="182" y="160"/>
                    </a:lnTo>
                    <a:lnTo>
                      <a:pt x="188" y="126"/>
                    </a:lnTo>
                    <a:lnTo>
                      <a:pt x="188" y="126"/>
                    </a:lnTo>
                    <a:lnTo>
                      <a:pt x="193" y="94"/>
                    </a:lnTo>
                    <a:lnTo>
                      <a:pt x="195" y="77"/>
                    </a:lnTo>
                    <a:lnTo>
                      <a:pt x="198" y="61"/>
                    </a:lnTo>
                    <a:lnTo>
                      <a:pt x="202" y="45"/>
                    </a:lnTo>
                    <a:lnTo>
                      <a:pt x="205" y="38"/>
                    </a:lnTo>
                    <a:lnTo>
                      <a:pt x="208" y="32"/>
                    </a:lnTo>
                    <a:lnTo>
                      <a:pt x="213" y="25"/>
                    </a:lnTo>
                    <a:lnTo>
                      <a:pt x="217" y="18"/>
                    </a:lnTo>
                    <a:lnTo>
                      <a:pt x="224" y="13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2" y="7"/>
                    </a:lnTo>
                    <a:lnTo>
                      <a:pt x="232" y="5"/>
                    </a:lnTo>
                    <a:lnTo>
                      <a:pt x="232" y="4"/>
                    </a:lnTo>
                    <a:lnTo>
                      <a:pt x="232" y="2"/>
                    </a:lnTo>
                    <a:lnTo>
                      <a:pt x="231" y="1"/>
                    </a:lnTo>
                    <a:lnTo>
                      <a:pt x="229" y="0"/>
                    </a:lnTo>
                    <a:lnTo>
                      <a:pt x="228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1" name="chenying0907 729"/>
              <p:cNvSpPr/>
              <p:nvPr/>
            </p:nvSpPr>
            <p:spPr bwMode="auto">
              <a:xfrm>
                <a:off x="5638801" y="4605338"/>
                <a:ext cx="34925" cy="111125"/>
              </a:xfrm>
              <a:custGeom>
                <a:avLst/>
                <a:gdLst/>
                <a:ahLst/>
                <a:cxnLst>
                  <a:cxn ang="0">
                    <a:pos x="58" y="1"/>
                  </a:cxn>
                  <a:cxn ang="0">
                    <a:pos x="58" y="1"/>
                  </a:cxn>
                  <a:cxn ang="0">
                    <a:pos x="52" y="10"/>
                  </a:cxn>
                  <a:cxn ang="0">
                    <a:pos x="48" y="20"/>
                  </a:cxn>
                  <a:cxn ang="0">
                    <a:pos x="44" y="31"/>
                  </a:cxn>
                  <a:cxn ang="0">
                    <a:pos x="41" y="42"/>
                  </a:cxn>
                  <a:cxn ang="0">
                    <a:pos x="36" y="66"/>
                  </a:cxn>
                  <a:cxn ang="0">
                    <a:pos x="32" y="87"/>
                  </a:cxn>
                  <a:cxn ang="0">
                    <a:pos x="32" y="87"/>
                  </a:cxn>
                  <a:cxn ang="0">
                    <a:pos x="24" y="117"/>
                  </a:cxn>
                  <a:cxn ang="0">
                    <a:pos x="15" y="147"/>
                  </a:cxn>
                  <a:cxn ang="0">
                    <a:pos x="6" y="176"/>
                  </a:cxn>
                  <a:cxn ang="0">
                    <a:pos x="3" y="192"/>
                  </a:cxn>
                  <a:cxn ang="0">
                    <a:pos x="0" y="207"/>
                  </a:cxn>
                  <a:cxn ang="0">
                    <a:pos x="0" y="207"/>
                  </a:cxn>
                  <a:cxn ang="0">
                    <a:pos x="0" y="209"/>
                  </a:cxn>
                  <a:cxn ang="0">
                    <a:pos x="1" y="210"/>
                  </a:cxn>
                  <a:cxn ang="0">
                    <a:pos x="4" y="212"/>
                  </a:cxn>
                  <a:cxn ang="0">
                    <a:pos x="5" y="212"/>
                  </a:cxn>
                  <a:cxn ang="0">
                    <a:pos x="8" y="212"/>
                  </a:cxn>
                  <a:cxn ang="0">
                    <a:pos x="9" y="211"/>
                  </a:cxn>
                  <a:cxn ang="0">
                    <a:pos x="10" y="209"/>
                  </a:cxn>
                  <a:cxn ang="0">
                    <a:pos x="10" y="209"/>
                  </a:cxn>
                  <a:cxn ang="0">
                    <a:pos x="14" y="184"/>
                  </a:cxn>
                  <a:cxn ang="0">
                    <a:pos x="21" y="161"/>
                  </a:cxn>
                  <a:cxn ang="0">
                    <a:pos x="35" y="112"/>
                  </a:cxn>
                  <a:cxn ang="0">
                    <a:pos x="35" y="112"/>
                  </a:cxn>
                  <a:cxn ang="0">
                    <a:pos x="42" y="89"/>
                  </a:cxn>
                  <a:cxn ang="0">
                    <a:pos x="47" y="66"/>
                  </a:cxn>
                  <a:cxn ang="0">
                    <a:pos x="47" y="66"/>
                  </a:cxn>
                  <a:cxn ang="0">
                    <a:pos x="50" y="51"/>
                  </a:cxn>
                  <a:cxn ang="0">
                    <a:pos x="53" y="36"/>
                  </a:cxn>
                  <a:cxn ang="0">
                    <a:pos x="55" y="27"/>
                  </a:cxn>
                  <a:cxn ang="0">
                    <a:pos x="58" y="20"/>
                  </a:cxn>
                  <a:cxn ang="0">
                    <a:pos x="61" y="13"/>
                  </a:cxn>
                  <a:cxn ang="0">
                    <a:pos x="65" y="8"/>
                  </a:cxn>
                  <a:cxn ang="0">
                    <a:pos x="65" y="8"/>
                  </a:cxn>
                  <a:cxn ang="0">
                    <a:pos x="66" y="6"/>
                  </a:cxn>
                  <a:cxn ang="0">
                    <a:pos x="66" y="4"/>
                  </a:cxn>
                  <a:cxn ang="0">
                    <a:pos x="64" y="1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8" y="1"/>
                  </a:cxn>
                </a:cxnLst>
                <a:rect l="0" t="0" r="r" b="b"/>
                <a:pathLst>
                  <a:path w="66" h="212">
                    <a:moveTo>
                      <a:pt x="58" y="1"/>
                    </a:moveTo>
                    <a:lnTo>
                      <a:pt x="58" y="1"/>
                    </a:lnTo>
                    <a:lnTo>
                      <a:pt x="52" y="10"/>
                    </a:lnTo>
                    <a:lnTo>
                      <a:pt x="48" y="20"/>
                    </a:lnTo>
                    <a:lnTo>
                      <a:pt x="44" y="31"/>
                    </a:lnTo>
                    <a:lnTo>
                      <a:pt x="41" y="42"/>
                    </a:lnTo>
                    <a:lnTo>
                      <a:pt x="36" y="66"/>
                    </a:lnTo>
                    <a:lnTo>
                      <a:pt x="32" y="87"/>
                    </a:lnTo>
                    <a:lnTo>
                      <a:pt x="32" y="87"/>
                    </a:lnTo>
                    <a:lnTo>
                      <a:pt x="24" y="117"/>
                    </a:lnTo>
                    <a:lnTo>
                      <a:pt x="15" y="147"/>
                    </a:lnTo>
                    <a:lnTo>
                      <a:pt x="6" y="176"/>
                    </a:lnTo>
                    <a:lnTo>
                      <a:pt x="3" y="192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9"/>
                    </a:lnTo>
                    <a:lnTo>
                      <a:pt x="1" y="210"/>
                    </a:lnTo>
                    <a:lnTo>
                      <a:pt x="4" y="212"/>
                    </a:lnTo>
                    <a:lnTo>
                      <a:pt x="5" y="212"/>
                    </a:lnTo>
                    <a:lnTo>
                      <a:pt x="8" y="212"/>
                    </a:lnTo>
                    <a:lnTo>
                      <a:pt x="9" y="211"/>
                    </a:lnTo>
                    <a:lnTo>
                      <a:pt x="10" y="209"/>
                    </a:lnTo>
                    <a:lnTo>
                      <a:pt x="10" y="209"/>
                    </a:lnTo>
                    <a:lnTo>
                      <a:pt x="14" y="184"/>
                    </a:lnTo>
                    <a:lnTo>
                      <a:pt x="21" y="161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42" y="89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50" y="51"/>
                    </a:lnTo>
                    <a:lnTo>
                      <a:pt x="53" y="36"/>
                    </a:lnTo>
                    <a:lnTo>
                      <a:pt x="55" y="27"/>
                    </a:lnTo>
                    <a:lnTo>
                      <a:pt x="58" y="20"/>
                    </a:lnTo>
                    <a:lnTo>
                      <a:pt x="61" y="13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8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2" name="chenying0907 730"/>
              <p:cNvSpPr/>
              <p:nvPr/>
            </p:nvSpPr>
            <p:spPr bwMode="auto">
              <a:xfrm>
                <a:off x="5664201" y="4646613"/>
                <a:ext cx="25400" cy="76200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7" y="4"/>
                  </a:cxn>
                  <a:cxn ang="0">
                    <a:pos x="36" y="12"/>
                  </a:cxn>
                  <a:cxn ang="0">
                    <a:pos x="35" y="21"/>
                  </a:cxn>
                  <a:cxn ang="0">
                    <a:pos x="30" y="35"/>
                  </a:cxn>
                  <a:cxn ang="0">
                    <a:pos x="25" y="51"/>
                  </a:cxn>
                  <a:cxn ang="0">
                    <a:pos x="20" y="66"/>
                  </a:cxn>
                  <a:cxn ang="0">
                    <a:pos x="20" y="66"/>
                  </a:cxn>
                  <a:cxn ang="0">
                    <a:pos x="15" y="84"/>
                  </a:cxn>
                  <a:cxn ang="0">
                    <a:pos x="9" y="101"/>
                  </a:cxn>
                  <a:cxn ang="0">
                    <a:pos x="4" y="119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2" y="142"/>
                  </a:cxn>
                  <a:cxn ang="0">
                    <a:pos x="3" y="142"/>
                  </a:cxn>
                  <a:cxn ang="0">
                    <a:pos x="5" y="142"/>
                  </a:cxn>
                  <a:cxn ang="0">
                    <a:pos x="7" y="142"/>
                  </a:cxn>
                  <a:cxn ang="0">
                    <a:pos x="8" y="141"/>
                  </a:cxn>
                  <a:cxn ang="0">
                    <a:pos x="9" y="139"/>
                  </a:cxn>
                  <a:cxn ang="0">
                    <a:pos x="9" y="139"/>
                  </a:cxn>
                  <a:cxn ang="0">
                    <a:pos x="13" y="121"/>
                  </a:cxn>
                  <a:cxn ang="0">
                    <a:pos x="18" y="103"/>
                  </a:cxn>
                  <a:cxn ang="0">
                    <a:pos x="29" y="69"/>
                  </a:cxn>
                  <a:cxn ang="0">
                    <a:pos x="29" y="69"/>
                  </a:cxn>
                  <a:cxn ang="0">
                    <a:pos x="34" y="53"/>
                  </a:cxn>
                  <a:cxn ang="0">
                    <a:pos x="40" y="37"/>
                  </a:cxn>
                  <a:cxn ang="0">
                    <a:pos x="44" y="21"/>
                  </a:cxn>
                  <a:cxn ang="0">
                    <a:pos x="46" y="12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7" y="4"/>
                  </a:cxn>
                  <a:cxn ang="0">
                    <a:pos x="37" y="4"/>
                  </a:cxn>
                </a:cxnLst>
                <a:rect l="0" t="0" r="r" b="b"/>
                <a:pathLst>
                  <a:path w="47" h="142">
                    <a:moveTo>
                      <a:pt x="37" y="4"/>
                    </a:moveTo>
                    <a:lnTo>
                      <a:pt x="37" y="4"/>
                    </a:lnTo>
                    <a:lnTo>
                      <a:pt x="36" y="12"/>
                    </a:lnTo>
                    <a:lnTo>
                      <a:pt x="35" y="21"/>
                    </a:lnTo>
                    <a:lnTo>
                      <a:pt x="30" y="35"/>
                    </a:lnTo>
                    <a:lnTo>
                      <a:pt x="25" y="5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84"/>
                    </a:lnTo>
                    <a:lnTo>
                      <a:pt x="9" y="101"/>
                    </a:lnTo>
                    <a:lnTo>
                      <a:pt x="4" y="119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5" y="142"/>
                    </a:lnTo>
                    <a:lnTo>
                      <a:pt x="7" y="142"/>
                    </a:lnTo>
                    <a:lnTo>
                      <a:pt x="8" y="141"/>
                    </a:lnTo>
                    <a:lnTo>
                      <a:pt x="9" y="139"/>
                    </a:lnTo>
                    <a:lnTo>
                      <a:pt x="9" y="139"/>
                    </a:lnTo>
                    <a:lnTo>
                      <a:pt x="13" y="121"/>
                    </a:lnTo>
                    <a:lnTo>
                      <a:pt x="18" y="103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34" y="53"/>
                    </a:lnTo>
                    <a:lnTo>
                      <a:pt x="40" y="37"/>
                    </a:lnTo>
                    <a:lnTo>
                      <a:pt x="44" y="21"/>
                    </a:lnTo>
                    <a:lnTo>
                      <a:pt x="46" y="12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7" y="4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3" name="chenying0907 731"/>
              <p:cNvSpPr/>
              <p:nvPr/>
            </p:nvSpPr>
            <p:spPr bwMode="auto">
              <a:xfrm>
                <a:off x="5680076" y="4684713"/>
                <a:ext cx="19050" cy="619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0" y="2"/>
                  </a:cxn>
                  <a:cxn ang="0">
                    <a:pos x="26" y="9"/>
                  </a:cxn>
                  <a:cxn ang="0">
                    <a:pos x="22" y="15"/>
                  </a:cxn>
                  <a:cxn ang="0">
                    <a:pos x="17" y="28"/>
                  </a:cxn>
                  <a:cxn ang="0">
                    <a:pos x="13" y="42"/>
                  </a:cxn>
                  <a:cxn ang="0">
                    <a:pos x="11" y="56"/>
                  </a:cxn>
                  <a:cxn ang="0">
                    <a:pos x="7" y="86"/>
                  </a:cxn>
                  <a:cxn ang="0">
                    <a:pos x="4" y="99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0" y="116"/>
                  </a:cxn>
                  <a:cxn ang="0">
                    <a:pos x="1" y="117"/>
                  </a:cxn>
                  <a:cxn ang="0">
                    <a:pos x="2" y="118"/>
                  </a:cxn>
                  <a:cxn ang="0">
                    <a:pos x="3" y="119"/>
                  </a:cxn>
                  <a:cxn ang="0">
                    <a:pos x="7" y="119"/>
                  </a:cxn>
                  <a:cxn ang="0">
                    <a:pos x="8" y="118"/>
                  </a:cxn>
                  <a:cxn ang="0">
                    <a:pos x="9" y="116"/>
                  </a:cxn>
                  <a:cxn ang="0">
                    <a:pos x="9" y="116"/>
                  </a:cxn>
                  <a:cxn ang="0">
                    <a:pos x="13" y="104"/>
                  </a:cxn>
                  <a:cxn ang="0">
                    <a:pos x="15" y="89"/>
                  </a:cxn>
                  <a:cxn ang="0">
                    <a:pos x="19" y="61"/>
                  </a:cxn>
                  <a:cxn ang="0">
                    <a:pos x="21" y="47"/>
                  </a:cxn>
                  <a:cxn ang="0">
                    <a:pos x="24" y="33"/>
                  </a:cxn>
                  <a:cxn ang="0">
                    <a:pos x="30" y="21"/>
                  </a:cxn>
                  <a:cxn ang="0">
                    <a:pos x="33" y="15"/>
                  </a:cxn>
                  <a:cxn ang="0">
                    <a:pos x="37" y="10"/>
                  </a:cxn>
                  <a:cxn ang="0">
                    <a:pos x="37" y="10"/>
                  </a:cxn>
                  <a:cxn ang="0">
                    <a:pos x="38" y="8"/>
                  </a:cxn>
                  <a:cxn ang="0">
                    <a:pos x="38" y="5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38" h="119">
                    <a:moveTo>
                      <a:pt x="30" y="2"/>
                    </a:moveTo>
                    <a:lnTo>
                      <a:pt x="30" y="2"/>
                    </a:lnTo>
                    <a:lnTo>
                      <a:pt x="26" y="9"/>
                    </a:lnTo>
                    <a:lnTo>
                      <a:pt x="22" y="15"/>
                    </a:lnTo>
                    <a:lnTo>
                      <a:pt x="17" y="28"/>
                    </a:lnTo>
                    <a:lnTo>
                      <a:pt x="13" y="42"/>
                    </a:lnTo>
                    <a:lnTo>
                      <a:pt x="11" y="56"/>
                    </a:lnTo>
                    <a:lnTo>
                      <a:pt x="7" y="86"/>
                    </a:lnTo>
                    <a:lnTo>
                      <a:pt x="4" y="99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19"/>
                    </a:lnTo>
                    <a:lnTo>
                      <a:pt x="7" y="119"/>
                    </a:lnTo>
                    <a:lnTo>
                      <a:pt x="8" y="118"/>
                    </a:lnTo>
                    <a:lnTo>
                      <a:pt x="9" y="116"/>
                    </a:lnTo>
                    <a:lnTo>
                      <a:pt x="9" y="116"/>
                    </a:lnTo>
                    <a:lnTo>
                      <a:pt x="13" y="104"/>
                    </a:lnTo>
                    <a:lnTo>
                      <a:pt x="15" y="89"/>
                    </a:lnTo>
                    <a:lnTo>
                      <a:pt x="19" y="61"/>
                    </a:lnTo>
                    <a:lnTo>
                      <a:pt x="21" y="47"/>
                    </a:lnTo>
                    <a:lnTo>
                      <a:pt x="24" y="33"/>
                    </a:lnTo>
                    <a:lnTo>
                      <a:pt x="30" y="21"/>
                    </a:lnTo>
                    <a:lnTo>
                      <a:pt x="33" y="15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4" name="chenying0907 732"/>
              <p:cNvSpPr/>
              <p:nvPr/>
            </p:nvSpPr>
            <p:spPr bwMode="auto">
              <a:xfrm>
                <a:off x="5694363" y="4205288"/>
                <a:ext cx="63500" cy="346075"/>
              </a:xfrm>
              <a:custGeom>
                <a:avLst/>
                <a:gdLst/>
                <a:ahLst/>
                <a:cxnLst>
                  <a:cxn ang="0">
                    <a:pos x="111" y="4"/>
                  </a:cxn>
                  <a:cxn ang="0">
                    <a:pos x="100" y="44"/>
                  </a:cxn>
                  <a:cxn ang="0">
                    <a:pos x="91" y="83"/>
                  </a:cxn>
                  <a:cxn ang="0">
                    <a:pos x="81" y="165"/>
                  </a:cxn>
                  <a:cxn ang="0">
                    <a:pos x="78" y="186"/>
                  </a:cxn>
                  <a:cxn ang="0">
                    <a:pos x="69" y="230"/>
                  </a:cxn>
                  <a:cxn ang="0">
                    <a:pos x="64" y="250"/>
                  </a:cxn>
                  <a:cxn ang="0">
                    <a:pos x="58" y="272"/>
                  </a:cxn>
                  <a:cxn ang="0">
                    <a:pos x="51" y="319"/>
                  </a:cxn>
                  <a:cxn ang="0">
                    <a:pos x="47" y="341"/>
                  </a:cxn>
                  <a:cxn ang="0">
                    <a:pos x="32" y="412"/>
                  </a:cxn>
                  <a:cxn ang="0">
                    <a:pos x="20" y="482"/>
                  </a:cxn>
                  <a:cxn ang="0">
                    <a:pos x="17" y="506"/>
                  </a:cxn>
                  <a:cxn ang="0">
                    <a:pos x="7" y="550"/>
                  </a:cxn>
                  <a:cxn ang="0">
                    <a:pos x="2" y="573"/>
                  </a:cxn>
                  <a:cxn ang="0">
                    <a:pos x="0" y="591"/>
                  </a:cxn>
                  <a:cxn ang="0">
                    <a:pos x="1" y="631"/>
                  </a:cxn>
                  <a:cxn ang="0">
                    <a:pos x="2" y="650"/>
                  </a:cxn>
                  <a:cxn ang="0">
                    <a:pos x="3" y="653"/>
                  </a:cxn>
                  <a:cxn ang="0">
                    <a:pos x="6" y="654"/>
                  </a:cxn>
                  <a:cxn ang="0">
                    <a:pos x="10" y="653"/>
                  </a:cxn>
                  <a:cxn ang="0">
                    <a:pos x="11" y="650"/>
                  </a:cxn>
                  <a:cxn ang="0">
                    <a:pos x="10" y="608"/>
                  </a:cxn>
                  <a:cxn ang="0">
                    <a:pos x="11" y="577"/>
                  </a:cxn>
                  <a:cxn ang="0">
                    <a:pos x="12" y="567"/>
                  </a:cxn>
                  <a:cxn ang="0">
                    <a:pos x="22" y="528"/>
                  </a:cxn>
                  <a:cxn ang="0">
                    <a:pos x="28" y="498"/>
                  </a:cxn>
                  <a:cxn ang="0">
                    <a:pos x="29" y="489"/>
                  </a:cxn>
                  <a:cxn ang="0">
                    <a:pos x="35" y="454"/>
                  </a:cxn>
                  <a:cxn ang="0">
                    <a:pos x="41" y="420"/>
                  </a:cxn>
                  <a:cxn ang="0">
                    <a:pos x="51" y="362"/>
                  </a:cxn>
                  <a:cxn ang="0">
                    <a:pos x="56" y="343"/>
                  </a:cxn>
                  <a:cxn ang="0">
                    <a:pos x="65" y="303"/>
                  </a:cxn>
                  <a:cxn ang="0">
                    <a:pos x="71" y="262"/>
                  </a:cxn>
                  <a:cxn ang="0">
                    <a:pos x="80" y="219"/>
                  </a:cxn>
                  <a:cxn ang="0">
                    <a:pos x="88" y="176"/>
                  </a:cxn>
                  <a:cxn ang="0">
                    <a:pos x="95" y="134"/>
                  </a:cxn>
                  <a:cxn ang="0">
                    <a:pos x="104" y="70"/>
                  </a:cxn>
                  <a:cxn ang="0">
                    <a:pos x="113" y="27"/>
                  </a:cxn>
                  <a:cxn ang="0">
                    <a:pos x="119" y="7"/>
                  </a:cxn>
                  <a:cxn ang="0">
                    <a:pos x="119" y="3"/>
                  </a:cxn>
                  <a:cxn ang="0">
                    <a:pos x="116" y="0"/>
                  </a:cxn>
                  <a:cxn ang="0">
                    <a:pos x="113" y="2"/>
                  </a:cxn>
                  <a:cxn ang="0">
                    <a:pos x="111" y="4"/>
                  </a:cxn>
                </a:cxnLst>
                <a:rect l="0" t="0" r="r" b="b"/>
                <a:pathLst>
                  <a:path w="120" h="654">
                    <a:moveTo>
                      <a:pt x="111" y="4"/>
                    </a:moveTo>
                    <a:lnTo>
                      <a:pt x="111" y="4"/>
                    </a:lnTo>
                    <a:lnTo>
                      <a:pt x="104" y="24"/>
                    </a:lnTo>
                    <a:lnTo>
                      <a:pt x="100" y="44"/>
                    </a:lnTo>
                    <a:lnTo>
                      <a:pt x="96" y="63"/>
                    </a:lnTo>
                    <a:lnTo>
                      <a:pt x="91" y="83"/>
                    </a:lnTo>
                    <a:lnTo>
                      <a:pt x="86" y="123"/>
                    </a:lnTo>
                    <a:lnTo>
                      <a:pt x="81" y="165"/>
                    </a:lnTo>
                    <a:lnTo>
                      <a:pt x="81" y="165"/>
                    </a:lnTo>
                    <a:lnTo>
                      <a:pt x="78" y="186"/>
                    </a:lnTo>
                    <a:lnTo>
                      <a:pt x="74" y="208"/>
                    </a:lnTo>
                    <a:lnTo>
                      <a:pt x="69" y="230"/>
                    </a:lnTo>
                    <a:lnTo>
                      <a:pt x="64" y="250"/>
                    </a:lnTo>
                    <a:lnTo>
                      <a:pt x="64" y="250"/>
                    </a:lnTo>
                    <a:lnTo>
                      <a:pt x="60" y="262"/>
                    </a:lnTo>
                    <a:lnTo>
                      <a:pt x="58" y="272"/>
                    </a:lnTo>
                    <a:lnTo>
                      <a:pt x="54" y="296"/>
                    </a:lnTo>
                    <a:lnTo>
                      <a:pt x="51" y="319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39" y="375"/>
                    </a:lnTo>
                    <a:lnTo>
                      <a:pt x="32" y="412"/>
                    </a:lnTo>
                    <a:lnTo>
                      <a:pt x="25" y="447"/>
                    </a:lnTo>
                    <a:lnTo>
                      <a:pt x="20" y="482"/>
                    </a:lnTo>
                    <a:lnTo>
                      <a:pt x="20" y="482"/>
                    </a:lnTo>
                    <a:lnTo>
                      <a:pt x="17" y="506"/>
                    </a:lnTo>
                    <a:lnTo>
                      <a:pt x="12" y="527"/>
                    </a:lnTo>
                    <a:lnTo>
                      <a:pt x="7" y="550"/>
                    </a:lnTo>
                    <a:lnTo>
                      <a:pt x="2" y="573"/>
                    </a:lnTo>
                    <a:lnTo>
                      <a:pt x="2" y="573"/>
                    </a:lnTo>
                    <a:lnTo>
                      <a:pt x="1" y="582"/>
                    </a:lnTo>
                    <a:lnTo>
                      <a:pt x="0" y="591"/>
                    </a:lnTo>
                    <a:lnTo>
                      <a:pt x="0" y="611"/>
                    </a:lnTo>
                    <a:lnTo>
                      <a:pt x="1" y="631"/>
                    </a:lnTo>
                    <a:lnTo>
                      <a:pt x="2" y="650"/>
                    </a:lnTo>
                    <a:lnTo>
                      <a:pt x="2" y="650"/>
                    </a:lnTo>
                    <a:lnTo>
                      <a:pt x="2" y="652"/>
                    </a:lnTo>
                    <a:lnTo>
                      <a:pt x="3" y="653"/>
                    </a:lnTo>
                    <a:lnTo>
                      <a:pt x="5" y="654"/>
                    </a:lnTo>
                    <a:lnTo>
                      <a:pt x="6" y="654"/>
                    </a:lnTo>
                    <a:lnTo>
                      <a:pt x="8" y="654"/>
                    </a:lnTo>
                    <a:lnTo>
                      <a:pt x="10" y="653"/>
                    </a:lnTo>
                    <a:lnTo>
                      <a:pt x="11" y="652"/>
                    </a:lnTo>
                    <a:lnTo>
                      <a:pt x="11" y="650"/>
                    </a:lnTo>
                    <a:lnTo>
                      <a:pt x="11" y="650"/>
                    </a:lnTo>
                    <a:lnTo>
                      <a:pt x="10" y="608"/>
                    </a:lnTo>
                    <a:lnTo>
                      <a:pt x="10" y="587"/>
                    </a:lnTo>
                    <a:lnTo>
                      <a:pt x="11" y="577"/>
                    </a:lnTo>
                    <a:lnTo>
                      <a:pt x="12" y="567"/>
                    </a:lnTo>
                    <a:lnTo>
                      <a:pt x="12" y="567"/>
                    </a:lnTo>
                    <a:lnTo>
                      <a:pt x="17" y="548"/>
                    </a:lnTo>
                    <a:lnTo>
                      <a:pt x="22" y="528"/>
                    </a:lnTo>
                    <a:lnTo>
                      <a:pt x="27" y="509"/>
                    </a:lnTo>
                    <a:lnTo>
                      <a:pt x="28" y="498"/>
                    </a:lnTo>
                    <a:lnTo>
                      <a:pt x="29" y="489"/>
                    </a:lnTo>
                    <a:lnTo>
                      <a:pt x="29" y="489"/>
                    </a:lnTo>
                    <a:lnTo>
                      <a:pt x="32" y="471"/>
                    </a:lnTo>
                    <a:lnTo>
                      <a:pt x="35" y="454"/>
                    </a:lnTo>
                    <a:lnTo>
                      <a:pt x="41" y="420"/>
                    </a:lnTo>
                    <a:lnTo>
                      <a:pt x="41" y="420"/>
                    </a:lnTo>
                    <a:lnTo>
                      <a:pt x="47" y="382"/>
                    </a:lnTo>
                    <a:lnTo>
                      <a:pt x="51" y="362"/>
                    </a:lnTo>
                    <a:lnTo>
                      <a:pt x="56" y="343"/>
                    </a:lnTo>
                    <a:lnTo>
                      <a:pt x="56" y="343"/>
                    </a:lnTo>
                    <a:lnTo>
                      <a:pt x="60" y="324"/>
                    </a:lnTo>
                    <a:lnTo>
                      <a:pt x="65" y="303"/>
                    </a:lnTo>
                    <a:lnTo>
                      <a:pt x="71" y="262"/>
                    </a:lnTo>
                    <a:lnTo>
                      <a:pt x="71" y="262"/>
                    </a:lnTo>
                    <a:lnTo>
                      <a:pt x="75" y="240"/>
                    </a:lnTo>
                    <a:lnTo>
                      <a:pt x="80" y="219"/>
                    </a:lnTo>
                    <a:lnTo>
                      <a:pt x="84" y="19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5" y="134"/>
                    </a:lnTo>
                    <a:lnTo>
                      <a:pt x="100" y="90"/>
                    </a:lnTo>
                    <a:lnTo>
                      <a:pt x="104" y="70"/>
                    </a:lnTo>
                    <a:lnTo>
                      <a:pt x="108" y="48"/>
                    </a:lnTo>
                    <a:lnTo>
                      <a:pt x="113" y="27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3"/>
                    </a:lnTo>
                    <a:lnTo>
                      <a:pt x="118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2"/>
                    </a:lnTo>
                    <a:lnTo>
                      <a:pt x="112" y="3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5" name="chenying0907 733"/>
              <p:cNvSpPr/>
              <p:nvPr/>
            </p:nvSpPr>
            <p:spPr bwMode="auto">
              <a:xfrm>
                <a:off x="5746751" y="4235450"/>
                <a:ext cx="46038" cy="26035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0" y="31"/>
                  </a:cxn>
                  <a:cxn ang="0">
                    <a:pos x="69" y="60"/>
                  </a:cxn>
                  <a:cxn ang="0">
                    <a:pos x="70" y="106"/>
                  </a:cxn>
                  <a:cxn ang="0">
                    <a:pos x="70" y="120"/>
                  </a:cxn>
                  <a:cxn ang="0">
                    <a:pos x="65" y="152"/>
                  </a:cxn>
                  <a:cxn ang="0">
                    <a:pos x="50" y="215"/>
                  </a:cxn>
                  <a:cxn ang="0">
                    <a:pos x="44" y="248"/>
                  </a:cxn>
                  <a:cxn ang="0">
                    <a:pos x="40" y="279"/>
                  </a:cxn>
                  <a:cxn ang="0">
                    <a:pos x="30" y="342"/>
                  </a:cxn>
                  <a:cxn ang="0">
                    <a:pos x="21" y="373"/>
                  </a:cxn>
                  <a:cxn ang="0">
                    <a:pos x="7" y="430"/>
                  </a:cxn>
                  <a:cxn ang="0">
                    <a:pos x="1" y="473"/>
                  </a:cxn>
                  <a:cxn ang="0">
                    <a:pos x="0" y="488"/>
                  </a:cxn>
                  <a:cxn ang="0">
                    <a:pos x="2" y="491"/>
                  </a:cxn>
                  <a:cxn ang="0">
                    <a:pos x="5" y="492"/>
                  </a:cxn>
                  <a:cxn ang="0">
                    <a:pos x="8" y="491"/>
                  </a:cxn>
                  <a:cxn ang="0">
                    <a:pos x="9" y="488"/>
                  </a:cxn>
                  <a:cxn ang="0">
                    <a:pos x="10" y="472"/>
                  </a:cxn>
                  <a:cxn ang="0">
                    <a:pos x="17" y="428"/>
                  </a:cxn>
                  <a:cxn ang="0">
                    <a:pos x="33" y="369"/>
                  </a:cxn>
                  <a:cxn ang="0">
                    <a:pos x="40" y="341"/>
                  </a:cxn>
                  <a:cxn ang="0">
                    <a:pos x="49" y="284"/>
                  </a:cxn>
                  <a:cxn ang="0">
                    <a:pos x="53" y="256"/>
                  </a:cxn>
                  <a:cxn ang="0">
                    <a:pos x="58" y="224"/>
                  </a:cxn>
                  <a:cxn ang="0">
                    <a:pos x="72" y="161"/>
                  </a:cxn>
                  <a:cxn ang="0">
                    <a:pos x="78" y="129"/>
                  </a:cxn>
                  <a:cxn ang="0">
                    <a:pos x="80" y="103"/>
                  </a:cxn>
                  <a:cxn ang="0">
                    <a:pos x="80" y="76"/>
                  </a:cxn>
                  <a:cxn ang="0">
                    <a:pos x="81" y="22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3" y="0"/>
                  </a:cxn>
                  <a:cxn ang="0">
                    <a:pos x="78" y="0"/>
                  </a:cxn>
                  <a:cxn ang="0">
                    <a:pos x="76" y="2"/>
                  </a:cxn>
                </a:cxnLst>
                <a:rect l="0" t="0" r="r" b="b"/>
                <a:pathLst>
                  <a:path w="85" h="492">
                    <a:moveTo>
                      <a:pt x="76" y="2"/>
                    </a:moveTo>
                    <a:lnTo>
                      <a:pt x="76" y="2"/>
                    </a:lnTo>
                    <a:lnTo>
                      <a:pt x="72" y="17"/>
                    </a:lnTo>
                    <a:lnTo>
                      <a:pt x="70" y="31"/>
                    </a:lnTo>
                    <a:lnTo>
                      <a:pt x="69" y="46"/>
                    </a:lnTo>
                    <a:lnTo>
                      <a:pt x="69" y="60"/>
                    </a:lnTo>
                    <a:lnTo>
                      <a:pt x="70" y="91"/>
                    </a:lnTo>
                    <a:lnTo>
                      <a:pt x="70" y="106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68" y="136"/>
                    </a:lnTo>
                    <a:lnTo>
                      <a:pt x="65" y="152"/>
                    </a:lnTo>
                    <a:lnTo>
                      <a:pt x="58" y="184"/>
                    </a:lnTo>
                    <a:lnTo>
                      <a:pt x="50" y="215"/>
                    </a:lnTo>
                    <a:lnTo>
                      <a:pt x="47" y="23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40" y="279"/>
                    </a:lnTo>
                    <a:lnTo>
                      <a:pt x="36" y="311"/>
                    </a:lnTo>
                    <a:lnTo>
                      <a:pt x="30" y="342"/>
                    </a:lnTo>
                    <a:lnTo>
                      <a:pt x="21" y="373"/>
                    </a:lnTo>
                    <a:lnTo>
                      <a:pt x="21" y="373"/>
                    </a:lnTo>
                    <a:lnTo>
                      <a:pt x="14" y="401"/>
                    </a:lnTo>
                    <a:lnTo>
                      <a:pt x="7" y="430"/>
                    </a:lnTo>
                    <a:lnTo>
                      <a:pt x="3" y="459"/>
                    </a:lnTo>
                    <a:lnTo>
                      <a:pt x="1" y="473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1" y="490"/>
                    </a:lnTo>
                    <a:lnTo>
                      <a:pt x="2" y="491"/>
                    </a:lnTo>
                    <a:lnTo>
                      <a:pt x="3" y="492"/>
                    </a:lnTo>
                    <a:lnTo>
                      <a:pt x="5" y="492"/>
                    </a:lnTo>
                    <a:lnTo>
                      <a:pt x="6" y="492"/>
                    </a:lnTo>
                    <a:lnTo>
                      <a:pt x="8" y="491"/>
                    </a:lnTo>
                    <a:lnTo>
                      <a:pt x="9" y="490"/>
                    </a:lnTo>
                    <a:lnTo>
                      <a:pt x="9" y="488"/>
                    </a:lnTo>
                    <a:lnTo>
                      <a:pt x="9" y="488"/>
                    </a:lnTo>
                    <a:lnTo>
                      <a:pt x="10" y="472"/>
                    </a:lnTo>
                    <a:lnTo>
                      <a:pt x="12" y="458"/>
                    </a:lnTo>
                    <a:lnTo>
                      <a:pt x="17" y="428"/>
                    </a:lnTo>
                    <a:lnTo>
                      <a:pt x="25" y="398"/>
                    </a:lnTo>
                    <a:lnTo>
                      <a:pt x="33" y="369"/>
                    </a:lnTo>
                    <a:lnTo>
                      <a:pt x="33" y="369"/>
                    </a:lnTo>
                    <a:lnTo>
                      <a:pt x="40" y="341"/>
                    </a:lnTo>
                    <a:lnTo>
                      <a:pt x="45" y="313"/>
                    </a:lnTo>
                    <a:lnTo>
                      <a:pt x="49" y="284"/>
                    </a:lnTo>
                    <a:lnTo>
                      <a:pt x="53" y="256"/>
                    </a:lnTo>
                    <a:lnTo>
                      <a:pt x="53" y="256"/>
                    </a:lnTo>
                    <a:lnTo>
                      <a:pt x="55" y="240"/>
                    </a:lnTo>
                    <a:lnTo>
                      <a:pt x="58" y="224"/>
                    </a:lnTo>
                    <a:lnTo>
                      <a:pt x="65" y="192"/>
                    </a:lnTo>
                    <a:lnTo>
                      <a:pt x="72" y="161"/>
                    </a:lnTo>
                    <a:lnTo>
                      <a:pt x="78" y="129"/>
                    </a:lnTo>
                    <a:lnTo>
                      <a:pt x="78" y="129"/>
                    </a:lnTo>
                    <a:lnTo>
                      <a:pt x="79" y="116"/>
                    </a:lnTo>
                    <a:lnTo>
                      <a:pt x="80" y="103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40"/>
                    </a:lnTo>
                    <a:lnTo>
                      <a:pt x="81" y="22"/>
                    </a:lnTo>
                    <a:lnTo>
                      <a:pt x="82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3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6" name="chenying0907 734"/>
              <p:cNvSpPr/>
              <p:nvPr/>
            </p:nvSpPr>
            <p:spPr bwMode="auto">
              <a:xfrm>
                <a:off x="5780088" y="4264025"/>
                <a:ext cx="34925" cy="1968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51"/>
                  </a:cxn>
                  <a:cxn ang="0">
                    <a:pos x="52" y="96"/>
                  </a:cxn>
                  <a:cxn ang="0">
                    <a:pos x="47" y="141"/>
                  </a:cxn>
                  <a:cxn ang="0">
                    <a:pos x="41" y="187"/>
                  </a:cxn>
                  <a:cxn ang="0">
                    <a:pos x="41" y="187"/>
                  </a:cxn>
                  <a:cxn ang="0">
                    <a:pos x="37" y="210"/>
                  </a:cxn>
                  <a:cxn ang="0">
                    <a:pos x="32" y="232"/>
                  </a:cxn>
                  <a:cxn ang="0">
                    <a:pos x="20" y="278"/>
                  </a:cxn>
                  <a:cxn ang="0">
                    <a:pos x="9" y="322"/>
                  </a:cxn>
                  <a:cxn ang="0">
                    <a:pos x="4" y="345"/>
                  </a:cxn>
                  <a:cxn ang="0">
                    <a:pos x="0" y="368"/>
                  </a:cxn>
                  <a:cxn ang="0">
                    <a:pos x="0" y="368"/>
                  </a:cxn>
                  <a:cxn ang="0">
                    <a:pos x="0" y="370"/>
                  </a:cxn>
                  <a:cxn ang="0">
                    <a:pos x="1" y="372"/>
                  </a:cxn>
                  <a:cxn ang="0">
                    <a:pos x="4" y="374"/>
                  </a:cxn>
                  <a:cxn ang="0">
                    <a:pos x="5" y="374"/>
                  </a:cxn>
                  <a:cxn ang="0">
                    <a:pos x="7" y="374"/>
                  </a:cxn>
                  <a:cxn ang="0">
                    <a:pos x="8" y="373"/>
                  </a:cxn>
                  <a:cxn ang="0">
                    <a:pos x="9" y="371"/>
                  </a:cxn>
                  <a:cxn ang="0">
                    <a:pos x="9" y="371"/>
                  </a:cxn>
                  <a:cxn ang="0">
                    <a:pos x="13" y="348"/>
                  </a:cxn>
                  <a:cxn ang="0">
                    <a:pos x="18" y="325"/>
                  </a:cxn>
                  <a:cxn ang="0">
                    <a:pos x="30" y="280"/>
                  </a:cxn>
                  <a:cxn ang="0">
                    <a:pos x="41" y="235"/>
                  </a:cxn>
                  <a:cxn ang="0">
                    <a:pos x="46" y="213"/>
                  </a:cxn>
                  <a:cxn ang="0">
                    <a:pos x="50" y="190"/>
                  </a:cxn>
                  <a:cxn ang="0">
                    <a:pos x="50" y="190"/>
                  </a:cxn>
                  <a:cxn ang="0">
                    <a:pos x="58" y="144"/>
                  </a:cxn>
                  <a:cxn ang="0">
                    <a:pos x="62" y="97"/>
                  </a:cxn>
                  <a:cxn ang="0">
                    <a:pos x="65" y="51"/>
                  </a:cxn>
                  <a:cxn ang="0">
                    <a:pos x="66" y="4"/>
                  </a:cxn>
                  <a:cxn ang="0">
                    <a:pos x="66" y="4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3" y="0"/>
                  </a:cxn>
                  <a:cxn ang="0">
                    <a:pos x="62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7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6" h="374">
                    <a:moveTo>
                      <a:pt x="57" y="4"/>
                    </a:moveTo>
                    <a:lnTo>
                      <a:pt x="57" y="4"/>
                    </a:lnTo>
                    <a:lnTo>
                      <a:pt x="56" y="51"/>
                    </a:lnTo>
                    <a:lnTo>
                      <a:pt x="52" y="96"/>
                    </a:lnTo>
                    <a:lnTo>
                      <a:pt x="47" y="141"/>
                    </a:lnTo>
                    <a:lnTo>
                      <a:pt x="41" y="187"/>
                    </a:lnTo>
                    <a:lnTo>
                      <a:pt x="41" y="187"/>
                    </a:lnTo>
                    <a:lnTo>
                      <a:pt x="37" y="210"/>
                    </a:lnTo>
                    <a:lnTo>
                      <a:pt x="32" y="232"/>
                    </a:lnTo>
                    <a:lnTo>
                      <a:pt x="20" y="278"/>
                    </a:lnTo>
                    <a:lnTo>
                      <a:pt x="9" y="322"/>
                    </a:lnTo>
                    <a:lnTo>
                      <a:pt x="4" y="345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" y="372"/>
                    </a:lnTo>
                    <a:lnTo>
                      <a:pt x="4" y="374"/>
                    </a:lnTo>
                    <a:lnTo>
                      <a:pt x="5" y="374"/>
                    </a:lnTo>
                    <a:lnTo>
                      <a:pt x="7" y="374"/>
                    </a:lnTo>
                    <a:lnTo>
                      <a:pt x="8" y="373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3" y="348"/>
                    </a:lnTo>
                    <a:lnTo>
                      <a:pt x="18" y="325"/>
                    </a:lnTo>
                    <a:lnTo>
                      <a:pt x="30" y="280"/>
                    </a:lnTo>
                    <a:lnTo>
                      <a:pt x="41" y="235"/>
                    </a:lnTo>
                    <a:lnTo>
                      <a:pt x="46" y="213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8" y="144"/>
                    </a:lnTo>
                    <a:lnTo>
                      <a:pt x="62" y="97"/>
                    </a:lnTo>
                    <a:lnTo>
                      <a:pt x="65" y="51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7" name="chenying0907 735"/>
              <p:cNvSpPr/>
              <p:nvPr/>
            </p:nvSpPr>
            <p:spPr bwMode="auto">
              <a:xfrm>
                <a:off x="5805488" y="4286250"/>
                <a:ext cx="42863" cy="16033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2" y="4"/>
                  </a:cxn>
                  <a:cxn ang="0">
                    <a:pos x="70" y="24"/>
                  </a:cxn>
                  <a:cxn ang="0">
                    <a:pos x="68" y="44"/>
                  </a:cxn>
                  <a:cxn ang="0">
                    <a:pos x="65" y="63"/>
                  </a:cxn>
                  <a:cxn ang="0">
                    <a:pos x="61" y="82"/>
                  </a:cxn>
                  <a:cxn ang="0">
                    <a:pos x="54" y="120"/>
                  </a:cxn>
                  <a:cxn ang="0">
                    <a:pos x="47" y="158"/>
                  </a:cxn>
                  <a:cxn ang="0">
                    <a:pos x="47" y="158"/>
                  </a:cxn>
                  <a:cxn ang="0">
                    <a:pos x="43" y="177"/>
                  </a:cxn>
                  <a:cxn ang="0">
                    <a:pos x="36" y="195"/>
                  </a:cxn>
                  <a:cxn ang="0">
                    <a:pos x="24" y="230"/>
                  </a:cxn>
                  <a:cxn ang="0">
                    <a:pos x="24" y="230"/>
                  </a:cxn>
                  <a:cxn ang="0">
                    <a:pos x="20" y="246"/>
                  </a:cxn>
                  <a:cxn ang="0">
                    <a:pos x="16" y="264"/>
                  </a:cxn>
                  <a:cxn ang="0">
                    <a:pos x="14" y="272"/>
                  </a:cxn>
                  <a:cxn ang="0">
                    <a:pos x="11" y="280"/>
                  </a:cxn>
                  <a:cxn ang="0">
                    <a:pos x="6" y="289"/>
                  </a:cxn>
                  <a:cxn ang="0">
                    <a:pos x="1" y="296"/>
                  </a:cxn>
                  <a:cxn ang="0">
                    <a:pos x="1" y="296"/>
                  </a:cxn>
                  <a:cxn ang="0">
                    <a:pos x="0" y="298"/>
                  </a:cxn>
                  <a:cxn ang="0">
                    <a:pos x="0" y="299"/>
                  </a:cxn>
                  <a:cxn ang="0">
                    <a:pos x="2" y="302"/>
                  </a:cxn>
                  <a:cxn ang="0">
                    <a:pos x="3" y="303"/>
                  </a:cxn>
                  <a:cxn ang="0">
                    <a:pos x="4" y="304"/>
                  </a:cxn>
                  <a:cxn ang="0">
                    <a:pos x="6" y="303"/>
                  </a:cxn>
                  <a:cxn ang="0">
                    <a:pos x="9" y="302"/>
                  </a:cxn>
                  <a:cxn ang="0">
                    <a:pos x="9" y="302"/>
                  </a:cxn>
                  <a:cxn ang="0">
                    <a:pos x="13" y="297"/>
                  </a:cxn>
                  <a:cxn ang="0">
                    <a:pos x="16" y="291"/>
                  </a:cxn>
                  <a:cxn ang="0">
                    <a:pos x="21" y="279"/>
                  </a:cxn>
                  <a:cxn ang="0">
                    <a:pos x="24" y="267"/>
                  </a:cxn>
                  <a:cxn ang="0">
                    <a:pos x="27" y="253"/>
                  </a:cxn>
                  <a:cxn ang="0">
                    <a:pos x="27" y="253"/>
                  </a:cxn>
                  <a:cxn ang="0">
                    <a:pos x="32" y="232"/>
                  </a:cxn>
                  <a:cxn ang="0">
                    <a:pos x="39" y="211"/>
                  </a:cxn>
                  <a:cxn ang="0">
                    <a:pos x="48" y="190"/>
                  </a:cxn>
                  <a:cxn ang="0">
                    <a:pos x="54" y="170"/>
                  </a:cxn>
                  <a:cxn ang="0">
                    <a:pos x="54" y="170"/>
                  </a:cxn>
                  <a:cxn ang="0">
                    <a:pos x="63" y="129"/>
                  </a:cxn>
                  <a:cxn ang="0">
                    <a:pos x="72" y="88"/>
                  </a:cxn>
                  <a:cxn ang="0">
                    <a:pos x="76" y="67"/>
                  </a:cxn>
                  <a:cxn ang="0">
                    <a:pos x="78" y="47"/>
                  </a:cxn>
                  <a:cxn ang="0">
                    <a:pos x="80" y="25"/>
                  </a:cxn>
                  <a:cxn ang="0">
                    <a:pos x="81" y="4"/>
                  </a:cxn>
                  <a:cxn ang="0">
                    <a:pos x="81" y="4"/>
                  </a:cxn>
                  <a:cxn ang="0">
                    <a:pos x="80" y="3"/>
                  </a:cxn>
                  <a:cxn ang="0">
                    <a:pos x="79" y="1"/>
                  </a:cxn>
                  <a:cxn ang="0">
                    <a:pos x="78" y="0"/>
                  </a:cxn>
                  <a:cxn ang="0">
                    <a:pos x="76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72" y="3"/>
                  </a:cxn>
                  <a:cxn ang="0">
                    <a:pos x="72" y="4"/>
                  </a:cxn>
                  <a:cxn ang="0">
                    <a:pos x="72" y="4"/>
                  </a:cxn>
                </a:cxnLst>
                <a:rect l="0" t="0" r="r" b="b"/>
                <a:pathLst>
                  <a:path w="81" h="304">
                    <a:moveTo>
                      <a:pt x="72" y="4"/>
                    </a:moveTo>
                    <a:lnTo>
                      <a:pt x="72" y="4"/>
                    </a:lnTo>
                    <a:lnTo>
                      <a:pt x="70" y="24"/>
                    </a:lnTo>
                    <a:lnTo>
                      <a:pt x="68" y="44"/>
                    </a:lnTo>
                    <a:lnTo>
                      <a:pt x="65" y="63"/>
                    </a:lnTo>
                    <a:lnTo>
                      <a:pt x="61" y="82"/>
                    </a:lnTo>
                    <a:lnTo>
                      <a:pt x="54" y="120"/>
                    </a:lnTo>
                    <a:lnTo>
                      <a:pt x="47" y="158"/>
                    </a:lnTo>
                    <a:lnTo>
                      <a:pt x="47" y="158"/>
                    </a:lnTo>
                    <a:lnTo>
                      <a:pt x="43" y="177"/>
                    </a:lnTo>
                    <a:lnTo>
                      <a:pt x="36" y="195"/>
                    </a:lnTo>
                    <a:lnTo>
                      <a:pt x="24" y="230"/>
                    </a:lnTo>
                    <a:lnTo>
                      <a:pt x="24" y="230"/>
                    </a:lnTo>
                    <a:lnTo>
                      <a:pt x="20" y="246"/>
                    </a:lnTo>
                    <a:lnTo>
                      <a:pt x="16" y="264"/>
                    </a:lnTo>
                    <a:lnTo>
                      <a:pt x="14" y="272"/>
                    </a:lnTo>
                    <a:lnTo>
                      <a:pt x="11" y="280"/>
                    </a:lnTo>
                    <a:lnTo>
                      <a:pt x="6" y="289"/>
                    </a:lnTo>
                    <a:lnTo>
                      <a:pt x="1" y="296"/>
                    </a:lnTo>
                    <a:lnTo>
                      <a:pt x="1" y="296"/>
                    </a:lnTo>
                    <a:lnTo>
                      <a:pt x="0" y="298"/>
                    </a:lnTo>
                    <a:lnTo>
                      <a:pt x="0" y="299"/>
                    </a:lnTo>
                    <a:lnTo>
                      <a:pt x="2" y="302"/>
                    </a:lnTo>
                    <a:lnTo>
                      <a:pt x="3" y="303"/>
                    </a:lnTo>
                    <a:lnTo>
                      <a:pt x="4" y="304"/>
                    </a:lnTo>
                    <a:lnTo>
                      <a:pt x="6" y="303"/>
                    </a:lnTo>
                    <a:lnTo>
                      <a:pt x="9" y="302"/>
                    </a:lnTo>
                    <a:lnTo>
                      <a:pt x="9" y="302"/>
                    </a:lnTo>
                    <a:lnTo>
                      <a:pt x="13" y="297"/>
                    </a:lnTo>
                    <a:lnTo>
                      <a:pt x="16" y="291"/>
                    </a:lnTo>
                    <a:lnTo>
                      <a:pt x="21" y="279"/>
                    </a:lnTo>
                    <a:lnTo>
                      <a:pt x="24" y="267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32" y="232"/>
                    </a:lnTo>
                    <a:lnTo>
                      <a:pt x="39" y="211"/>
                    </a:lnTo>
                    <a:lnTo>
                      <a:pt x="48" y="190"/>
                    </a:lnTo>
                    <a:lnTo>
                      <a:pt x="54" y="170"/>
                    </a:lnTo>
                    <a:lnTo>
                      <a:pt x="54" y="170"/>
                    </a:lnTo>
                    <a:lnTo>
                      <a:pt x="63" y="129"/>
                    </a:lnTo>
                    <a:lnTo>
                      <a:pt x="72" y="88"/>
                    </a:lnTo>
                    <a:lnTo>
                      <a:pt x="76" y="67"/>
                    </a:lnTo>
                    <a:lnTo>
                      <a:pt x="78" y="47"/>
                    </a:lnTo>
                    <a:lnTo>
                      <a:pt x="80" y="25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80" y="3"/>
                    </a:lnTo>
                    <a:lnTo>
                      <a:pt x="79" y="1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5" y="0"/>
                    </a:lnTo>
                    <a:lnTo>
                      <a:pt x="73" y="1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2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8" name="chenying0907 736"/>
              <p:cNvSpPr/>
              <p:nvPr/>
            </p:nvSpPr>
            <p:spPr bwMode="auto">
              <a:xfrm>
                <a:off x="5845176" y="4311650"/>
                <a:ext cx="38100" cy="122238"/>
              </a:xfrm>
              <a:custGeom>
                <a:avLst/>
                <a:gdLst/>
                <a:ahLst/>
                <a:cxnLst>
                  <a:cxn ang="0">
                    <a:pos x="62" y="4"/>
                  </a:cxn>
                  <a:cxn ang="0">
                    <a:pos x="62" y="4"/>
                  </a:cxn>
                  <a:cxn ang="0">
                    <a:pos x="59" y="36"/>
                  </a:cxn>
                  <a:cxn ang="0">
                    <a:pos x="55" y="69"/>
                  </a:cxn>
                  <a:cxn ang="0">
                    <a:pos x="53" y="86"/>
                  </a:cxn>
                  <a:cxn ang="0">
                    <a:pos x="50" y="101"/>
                  </a:cxn>
                  <a:cxn ang="0">
                    <a:pos x="47" y="117"/>
                  </a:cxn>
                  <a:cxn ang="0">
                    <a:pos x="42" y="132"/>
                  </a:cxn>
                  <a:cxn ang="0">
                    <a:pos x="42" y="132"/>
                  </a:cxn>
                  <a:cxn ang="0">
                    <a:pos x="36" y="145"/>
                  </a:cxn>
                  <a:cxn ang="0">
                    <a:pos x="30" y="159"/>
                  </a:cxn>
                  <a:cxn ang="0">
                    <a:pos x="17" y="185"/>
                  </a:cxn>
                  <a:cxn ang="0">
                    <a:pos x="17" y="185"/>
                  </a:cxn>
                  <a:cxn ang="0">
                    <a:pos x="16" y="189"/>
                  </a:cxn>
                  <a:cxn ang="0">
                    <a:pos x="15" y="194"/>
                  </a:cxn>
                  <a:cxn ang="0">
                    <a:pos x="13" y="206"/>
                  </a:cxn>
                  <a:cxn ang="0">
                    <a:pos x="12" y="212"/>
                  </a:cxn>
                  <a:cxn ang="0">
                    <a:pos x="10" y="217"/>
                  </a:cxn>
                  <a:cxn ang="0">
                    <a:pos x="7" y="221"/>
                  </a:cxn>
                  <a:cxn ang="0">
                    <a:pos x="4" y="223"/>
                  </a:cxn>
                  <a:cxn ang="0">
                    <a:pos x="4" y="223"/>
                  </a:cxn>
                  <a:cxn ang="0">
                    <a:pos x="2" y="224"/>
                  </a:cxn>
                  <a:cxn ang="0">
                    <a:pos x="1" y="225"/>
                  </a:cxn>
                  <a:cxn ang="0">
                    <a:pos x="0" y="227"/>
                  </a:cxn>
                  <a:cxn ang="0">
                    <a:pos x="1" y="228"/>
                  </a:cxn>
                  <a:cxn ang="0">
                    <a:pos x="1" y="230"/>
                  </a:cxn>
                  <a:cxn ang="0">
                    <a:pos x="2" y="231"/>
                  </a:cxn>
                  <a:cxn ang="0">
                    <a:pos x="4" y="232"/>
                  </a:cxn>
                  <a:cxn ang="0">
                    <a:pos x="6" y="232"/>
                  </a:cxn>
                  <a:cxn ang="0">
                    <a:pos x="6" y="232"/>
                  </a:cxn>
                  <a:cxn ang="0">
                    <a:pos x="9" y="230"/>
                  </a:cxn>
                  <a:cxn ang="0">
                    <a:pos x="12" y="229"/>
                  </a:cxn>
                  <a:cxn ang="0">
                    <a:pos x="15" y="225"/>
                  </a:cxn>
                  <a:cxn ang="0">
                    <a:pos x="18" y="219"/>
                  </a:cxn>
                  <a:cxn ang="0">
                    <a:pos x="20" y="213"/>
                  </a:cxn>
                  <a:cxn ang="0">
                    <a:pos x="20" y="213"/>
                  </a:cxn>
                  <a:cxn ang="0">
                    <a:pos x="22" y="205"/>
                  </a:cxn>
                  <a:cxn ang="0">
                    <a:pos x="24" y="198"/>
                  </a:cxn>
                  <a:cxn ang="0">
                    <a:pos x="25" y="191"/>
                  </a:cxn>
                  <a:cxn ang="0">
                    <a:pos x="29" y="184"/>
                  </a:cxn>
                  <a:cxn ang="0">
                    <a:pos x="29" y="184"/>
                  </a:cxn>
                  <a:cxn ang="0">
                    <a:pos x="44" y="150"/>
                  </a:cxn>
                  <a:cxn ang="0">
                    <a:pos x="44" y="150"/>
                  </a:cxn>
                  <a:cxn ang="0">
                    <a:pos x="51" y="133"/>
                  </a:cxn>
                  <a:cxn ang="0">
                    <a:pos x="56" y="116"/>
                  </a:cxn>
                  <a:cxn ang="0">
                    <a:pos x="61" y="97"/>
                  </a:cxn>
                  <a:cxn ang="0">
                    <a:pos x="63" y="78"/>
                  </a:cxn>
                  <a:cxn ang="0">
                    <a:pos x="67" y="41"/>
                  </a:cxn>
                  <a:cxn ang="0">
                    <a:pos x="71" y="4"/>
                  </a:cxn>
                  <a:cxn ang="0">
                    <a:pos x="71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4" y="1"/>
                  </a:cxn>
                  <a:cxn ang="0">
                    <a:pos x="63" y="2"/>
                  </a:cxn>
                  <a:cxn ang="0">
                    <a:pos x="62" y="4"/>
                  </a:cxn>
                  <a:cxn ang="0">
                    <a:pos x="62" y="4"/>
                  </a:cxn>
                </a:cxnLst>
                <a:rect l="0" t="0" r="r" b="b"/>
                <a:pathLst>
                  <a:path w="71" h="232">
                    <a:moveTo>
                      <a:pt x="62" y="4"/>
                    </a:moveTo>
                    <a:lnTo>
                      <a:pt x="62" y="4"/>
                    </a:lnTo>
                    <a:lnTo>
                      <a:pt x="59" y="36"/>
                    </a:lnTo>
                    <a:lnTo>
                      <a:pt x="55" y="69"/>
                    </a:lnTo>
                    <a:lnTo>
                      <a:pt x="53" y="86"/>
                    </a:lnTo>
                    <a:lnTo>
                      <a:pt x="50" y="101"/>
                    </a:lnTo>
                    <a:lnTo>
                      <a:pt x="47" y="117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36" y="145"/>
                    </a:lnTo>
                    <a:lnTo>
                      <a:pt x="30" y="159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6" y="189"/>
                    </a:lnTo>
                    <a:lnTo>
                      <a:pt x="15" y="194"/>
                    </a:lnTo>
                    <a:lnTo>
                      <a:pt x="13" y="206"/>
                    </a:lnTo>
                    <a:lnTo>
                      <a:pt x="12" y="212"/>
                    </a:lnTo>
                    <a:lnTo>
                      <a:pt x="10" y="217"/>
                    </a:lnTo>
                    <a:lnTo>
                      <a:pt x="7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2" y="224"/>
                    </a:lnTo>
                    <a:lnTo>
                      <a:pt x="1" y="225"/>
                    </a:lnTo>
                    <a:lnTo>
                      <a:pt x="0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2" y="231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6" y="232"/>
                    </a:lnTo>
                    <a:lnTo>
                      <a:pt x="9" y="230"/>
                    </a:lnTo>
                    <a:lnTo>
                      <a:pt x="12" y="229"/>
                    </a:lnTo>
                    <a:lnTo>
                      <a:pt x="15" y="225"/>
                    </a:lnTo>
                    <a:lnTo>
                      <a:pt x="18" y="219"/>
                    </a:lnTo>
                    <a:lnTo>
                      <a:pt x="20" y="213"/>
                    </a:lnTo>
                    <a:lnTo>
                      <a:pt x="20" y="213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5" y="191"/>
                    </a:lnTo>
                    <a:lnTo>
                      <a:pt x="29" y="184"/>
                    </a:lnTo>
                    <a:lnTo>
                      <a:pt x="29" y="184"/>
                    </a:lnTo>
                    <a:lnTo>
                      <a:pt x="44" y="150"/>
                    </a:lnTo>
                    <a:lnTo>
                      <a:pt x="44" y="150"/>
                    </a:lnTo>
                    <a:lnTo>
                      <a:pt x="51" y="133"/>
                    </a:lnTo>
                    <a:lnTo>
                      <a:pt x="56" y="116"/>
                    </a:lnTo>
                    <a:lnTo>
                      <a:pt x="61" y="97"/>
                    </a:lnTo>
                    <a:lnTo>
                      <a:pt x="63" y="78"/>
                    </a:lnTo>
                    <a:lnTo>
                      <a:pt x="67" y="41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4" y="1"/>
                    </a:lnTo>
                    <a:lnTo>
                      <a:pt x="63" y="2"/>
                    </a:lnTo>
                    <a:lnTo>
                      <a:pt x="62" y="4"/>
                    </a:lnTo>
                    <a:lnTo>
                      <a:pt x="62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9" name="chenying0907 737"/>
              <p:cNvSpPr>
                <a:spLocks noEditPoints="1"/>
              </p:cNvSpPr>
              <p:nvPr/>
            </p:nvSpPr>
            <p:spPr bwMode="auto">
              <a:xfrm>
                <a:off x="5284788" y="4124325"/>
                <a:ext cx="636588" cy="654050"/>
              </a:xfrm>
              <a:custGeom>
                <a:avLst/>
                <a:gdLst/>
                <a:ahLst/>
                <a:cxnLst>
                  <a:cxn ang="0">
                    <a:pos x="758" y="1226"/>
                  </a:cxn>
                  <a:cxn ang="0">
                    <a:pos x="680" y="1170"/>
                  </a:cxn>
                  <a:cxn ang="0">
                    <a:pos x="470" y="963"/>
                  </a:cxn>
                  <a:cxn ang="0">
                    <a:pos x="211" y="691"/>
                  </a:cxn>
                  <a:cxn ang="0">
                    <a:pos x="48" y="528"/>
                  </a:cxn>
                  <a:cxn ang="0">
                    <a:pos x="0" y="453"/>
                  </a:cxn>
                  <a:cxn ang="0">
                    <a:pos x="29" y="394"/>
                  </a:cxn>
                  <a:cxn ang="0">
                    <a:pos x="72" y="374"/>
                  </a:cxn>
                  <a:cxn ang="0">
                    <a:pos x="164" y="413"/>
                  </a:cxn>
                  <a:cxn ang="0">
                    <a:pos x="255" y="461"/>
                  </a:cxn>
                  <a:cxn ang="0">
                    <a:pos x="308" y="497"/>
                  </a:cxn>
                  <a:cxn ang="0">
                    <a:pos x="631" y="168"/>
                  </a:cxn>
                  <a:cxn ang="0">
                    <a:pos x="619" y="78"/>
                  </a:cxn>
                  <a:cxn ang="0">
                    <a:pos x="679" y="7"/>
                  </a:cxn>
                  <a:cxn ang="0">
                    <a:pos x="745" y="4"/>
                  </a:cxn>
                  <a:cxn ang="0">
                    <a:pos x="863" y="85"/>
                  </a:cxn>
                  <a:cxn ang="0">
                    <a:pos x="1020" y="246"/>
                  </a:cxn>
                  <a:cxn ang="0">
                    <a:pos x="1174" y="417"/>
                  </a:cxn>
                  <a:cxn ang="0">
                    <a:pos x="1203" y="504"/>
                  </a:cxn>
                  <a:cxn ang="0">
                    <a:pos x="1174" y="569"/>
                  </a:cxn>
                  <a:cxn ang="0">
                    <a:pos x="1108" y="602"/>
                  </a:cxn>
                  <a:cxn ang="0">
                    <a:pos x="1042" y="592"/>
                  </a:cxn>
                  <a:cxn ang="0">
                    <a:pos x="836" y="812"/>
                  </a:cxn>
                  <a:cxn ang="0">
                    <a:pos x="742" y="946"/>
                  </a:cxn>
                  <a:cxn ang="0">
                    <a:pos x="805" y="1026"/>
                  </a:cxn>
                  <a:cxn ang="0">
                    <a:pos x="848" y="1140"/>
                  </a:cxn>
                  <a:cxn ang="0">
                    <a:pos x="846" y="1212"/>
                  </a:cxn>
                  <a:cxn ang="0">
                    <a:pos x="807" y="1236"/>
                  </a:cxn>
                  <a:cxn ang="0">
                    <a:pos x="55" y="431"/>
                  </a:cxn>
                  <a:cxn ang="0">
                    <a:pos x="48" y="453"/>
                  </a:cxn>
                  <a:cxn ang="0">
                    <a:pos x="200" y="613"/>
                  </a:cxn>
                  <a:cxn ang="0">
                    <a:pos x="478" y="907"/>
                  </a:cxn>
                  <a:cxn ang="0">
                    <a:pos x="666" y="1093"/>
                  </a:cxn>
                  <a:cxn ang="0">
                    <a:pos x="780" y="1186"/>
                  </a:cxn>
                  <a:cxn ang="0">
                    <a:pos x="805" y="1181"/>
                  </a:cxn>
                  <a:cxn ang="0">
                    <a:pos x="795" y="1129"/>
                  </a:cxn>
                  <a:cxn ang="0">
                    <a:pos x="725" y="996"/>
                  </a:cxn>
                  <a:cxn ang="0">
                    <a:pos x="690" y="931"/>
                  </a:cxn>
                  <a:cxn ang="0">
                    <a:pos x="687" y="904"/>
                  </a:cxn>
                  <a:cxn ang="0">
                    <a:pos x="816" y="768"/>
                  </a:cxn>
                  <a:cxn ang="0">
                    <a:pos x="1010" y="557"/>
                  </a:cxn>
                  <a:cxn ang="0">
                    <a:pos x="1025" y="536"/>
                  </a:cxn>
                  <a:cxn ang="0">
                    <a:pos x="1050" y="540"/>
                  </a:cxn>
                  <a:cxn ang="0">
                    <a:pos x="1110" y="559"/>
                  </a:cxn>
                  <a:cxn ang="0">
                    <a:pos x="1143" y="535"/>
                  </a:cxn>
                  <a:cxn ang="0">
                    <a:pos x="1158" y="486"/>
                  </a:cxn>
                  <a:cxn ang="0">
                    <a:pos x="1111" y="411"/>
                  </a:cxn>
                  <a:cxn ang="0">
                    <a:pos x="996" y="286"/>
                  </a:cxn>
                  <a:cxn ang="0">
                    <a:pos x="822" y="108"/>
                  </a:cxn>
                  <a:cxn ang="0">
                    <a:pos x="747" y="50"/>
                  </a:cxn>
                  <a:cxn ang="0">
                    <a:pos x="688" y="57"/>
                  </a:cxn>
                  <a:cxn ang="0">
                    <a:pos x="658" y="111"/>
                  </a:cxn>
                  <a:cxn ang="0">
                    <a:pos x="679" y="159"/>
                  </a:cxn>
                  <a:cxn ang="0">
                    <a:pos x="674" y="184"/>
                  </a:cxn>
                  <a:cxn ang="0">
                    <a:pos x="425" y="444"/>
                  </a:cxn>
                  <a:cxn ang="0">
                    <a:pos x="324" y="533"/>
                  </a:cxn>
                  <a:cxn ang="0">
                    <a:pos x="301" y="542"/>
                  </a:cxn>
                  <a:cxn ang="0">
                    <a:pos x="235" y="502"/>
                  </a:cxn>
                  <a:cxn ang="0">
                    <a:pos x="170" y="470"/>
                  </a:cxn>
                  <a:cxn ang="0">
                    <a:pos x="116" y="434"/>
                  </a:cxn>
                </a:cxnLst>
                <a:rect l="0" t="0" r="r" b="b"/>
                <a:pathLst>
                  <a:path w="1204" h="1236">
                    <a:moveTo>
                      <a:pt x="799" y="1236"/>
                    </a:moveTo>
                    <a:lnTo>
                      <a:pt x="799" y="1236"/>
                    </a:lnTo>
                    <a:lnTo>
                      <a:pt x="792" y="1236"/>
                    </a:lnTo>
                    <a:lnTo>
                      <a:pt x="784" y="1235"/>
                    </a:lnTo>
                    <a:lnTo>
                      <a:pt x="777" y="1233"/>
                    </a:lnTo>
                    <a:lnTo>
                      <a:pt x="769" y="1231"/>
                    </a:lnTo>
                    <a:lnTo>
                      <a:pt x="769" y="1231"/>
                    </a:lnTo>
                    <a:lnTo>
                      <a:pt x="758" y="1226"/>
                    </a:lnTo>
                    <a:lnTo>
                      <a:pt x="747" y="1220"/>
                    </a:lnTo>
                    <a:lnTo>
                      <a:pt x="735" y="1214"/>
                    </a:lnTo>
                    <a:lnTo>
                      <a:pt x="724" y="1207"/>
                    </a:lnTo>
                    <a:lnTo>
                      <a:pt x="713" y="1199"/>
                    </a:lnTo>
                    <a:lnTo>
                      <a:pt x="701" y="1191"/>
                    </a:lnTo>
                    <a:lnTo>
                      <a:pt x="691" y="1180"/>
                    </a:lnTo>
                    <a:lnTo>
                      <a:pt x="680" y="1170"/>
                    </a:lnTo>
                    <a:lnTo>
                      <a:pt x="680" y="1170"/>
                    </a:lnTo>
                    <a:lnTo>
                      <a:pt x="656" y="1147"/>
                    </a:lnTo>
                    <a:lnTo>
                      <a:pt x="631" y="1124"/>
                    </a:lnTo>
                    <a:lnTo>
                      <a:pt x="631" y="1124"/>
                    </a:lnTo>
                    <a:lnTo>
                      <a:pt x="606" y="1103"/>
                    </a:lnTo>
                    <a:lnTo>
                      <a:pt x="582" y="1080"/>
                    </a:lnTo>
                    <a:lnTo>
                      <a:pt x="582" y="1080"/>
                    </a:lnTo>
                    <a:lnTo>
                      <a:pt x="526" y="1022"/>
                    </a:lnTo>
                    <a:lnTo>
                      <a:pt x="470" y="963"/>
                    </a:lnTo>
                    <a:lnTo>
                      <a:pt x="470" y="963"/>
                    </a:lnTo>
                    <a:lnTo>
                      <a:pt x="422" y="915"/>
                    </a:lnTo>
                    <a:lnTo>
                      <a:pt x="375" y="865"/>
                    </a:lnTo>
                    <a:lnTo>
                      <a:pt x="375" y="865"/>
                    </a:lnTo>
                    <a:lnTo>
                      <a:pt x="321" y="809"/>
                    </a:lnTo>
                    <a:lnTo>
                      <a:pt x="268" y="752"/>
                    </a:lnTo>
                    <a:lnTo>
                      <a:pt x="268" y="752"/>
                    </a:lnTo>
                    <a:lnTo>
                      <a:pt x="211" y="691"/>
                    </a:lnTo>
                    <a:lnTo>
                      <a:pt x="182" y="660"/>
                    </a:lnTo>
                    <a:lnTo>
                      <a:pt x="152" y="629"/>
                    </a:lnTo>
                    <a:lnTo>
                      <a:pt x="152" y="629"/>
                    </a:lnTo>
                    <a:lnTo>
                      <a:pt x="108" y="587"/>
                    </a:lnTo>
                    <a:lnTo>
                      <a:pt x="108" y="587"/>
                    </a:lnTo>
                    <a:lnTo>
                      <a:pt x="77" y="558"/>
                    </a:lnTo>
                    <a:lnTo>
                      <a:pt x="48" y="528"/>
                    </a:lnTo>
                    <a:lnTo>
                      <a:pt x="48" y="528"/>
                    </a:lnTo>
                    <a:lnTo>
                      <a:pt x="33" y="511"/>
                    </a:lnTo>
                    <a:lnTo>
                      <a:pt x="26" y="503"/>
                    </a:lnTo>
                    <a:lnTo>
                      <a:pt x="18" y="493"/>
                    </a:lnTo>
                    <a:lnTo>
                      <a:pt x="12" y="483"/>
                    </a:lnTo>
                    <a:lnTo>
                      <a:pt x="7" y="474"/>
                    </a:lnTo>
                    <a:lnTo>
                      <a:pt x="3" y="463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0" y="448"/>
                    </a:lnTo>
                    <a:lnTo>
                      <a:pt x="0" y="443"/>
                    </a:lnTo>
                    <a:lnTo>
                      <a:pt x="1" y="437"/>
                    </a:lnTo>
                    <a:lnTo>
                      <a:pt x="2" y="432"/>
                    </a:lnTo>
                    <a:lnTo>
                      <a:pt x="6" y="422"/>
                    </a:lnTo>
                    <a:lnTo>
                      <a:pt x="13" y="412"/>
                    </a:lnTo>
                    <a:lnTo>
                      <a:pt x="21" y="402"/>
                    </a:lnTo>
                    <a:lnTo>
                      <a:pt x="29" y="394"/>
                    </a:lnTo>
                    <a:lnTo>
                      <a:pt x="38" y="387"/>
                    </a:lnTo>
                    <a:lnTo>
                      <a:pt x="47" y="382"/>
                    </a:lnTo>
                    <a:lnTo>
                      <a:pt x="47" y="382"/>
                    </a:lnTo>
                    <a:lnTo>
                      <a:pt x="53" y="379"/>
                    </a:lnTo>
                    <a:lnTo>
                      <a:pt x="59" y="377"/>
                    </a:lnTo>
                    <a:lnTo>
                      <a:pt x="65" y="376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83" y="376"/>
                    </a:lnTo>
                    <a:lnTo>
                      <a:pt x="95" y="378"/>
                    </a:lnTo>
                    <a:lnTo>
                      <a:pt x="106" y="382"/>
                    </a:lnTo>
                    <a:lnTo>
                      <a:pt x="120" y="387"/>
                    </a:lnTo>
                    <a:lnTo>
                      <a:pt x="120" y="387"/>
                    </a:lnTo>
                    <a:lnTo>
                      <a:pt x="131" y="392"/>
                    </a:lnTo>
                    <a:lnTo>
                      <a:pt x="142" y="399"/>
                    </a:lnTo>
                    <a:lnTo>
                      <a:pt x="164" y="413"/>
                    </a:lnTo>
                    <a:lnTo>
                      <a:pt x="164" y="413"/>
                    </a:lnTo>
                    <a:lnTo>
                      <a:pt x="191" y="429"/>
                    </a:lnTo>
                    <a:lnTo>
                      <a:pt x="205" y="436"/>
                    </a:lnTo>
                    <a:lnTo>
                      <a:pt x="219" y="443"/>
                    </a:lnTo>
                    <a:lnTo>
                      <a:pt x="219" y="443"/>
                    </a:lnTo>
                    <a:lnTo>
                      <a:pt x="228" y="447"/>
                    </a:lnTo>
                    <a:lnTo>
                      <a:pt x="237" y="451"/>
                    </a:lnTo>
                    <a:lnTo>
                      <a:pt x="255" y="461"/>
                    </a:lnTo>
                    <a:lnTo>
                      <a:pt x="255" y="461"/>
                    </a:lnTo>
                    <a:lnTo>
                      <a:pt x="275" y="472"/>
                    </a:lnTo>
                    <a:lnTo>
                      <a:pt x="275" y="472"/>
                    </a:lnTo>
                    <a:lnTo>
                      <a:pt x="283" y="478"/>
                    </a:lnTo>
                    <a:lnTo>
                      <a:pt x="292" y="485"/>
                    </a:lnTo>
                    <a:lnTo>
                      <a:pt x="292" y="485"/>
                    </a:lnTo>
                    <a:lnTo>
                      <a:pt x="305" y="494"/>
                    </a:lnTo>
                    <a:lnTo>
                      <a:pt x="308" y="497"/>
                    </a:lnTo>
                    <a:lnTo>
                      <a:pt x="312" y="494"/>
                    </a:lnTo>
                    <a:lnTo>
                      <a:pt x="312" y="494"/>
                    </a:lnTo>
                    <a:lnTo>
                      <a:pt x="393" y="412"/>
                    </a:lnTo>
                    <a:lnTo>
                      <a:pt x="474" y="328"/>
                    </a:lnTo>
                    <a:lnTo>
                      <a:pt x="474" y="328"/>
                    </a:lnTo>
                    <a:lnTo>
                      <a:pt x="550" y="249"/>
                    </a:lnTo>
                    <a:lnTo>
                      <a:pt x="628" y="171"/>
                    </a:lnTo>
                    <a:lnTo>
                      <a:pt x="631" y="168"/>
                    </a:lnTo>
                    <a:lnTo>
                      <a:pt x="629" y="164"/>
                    </a:lnTo>
                    <a:lnTo>
                      <a:pt x="629" y="164"/>
                    </a:lnTo>
                    <a:lnTo>
                      <a:pt x="623" y="151"/>
                    </a:lnTo>
                    <a:lnTo>
                      <a:pt x="618" y="137"/>
                    </a:lnTo>
                    <a:lnTo>
                      <a:pt x="615" y="122"/>
                    </a:lnTo>
                    <a:lnTo>
                      <a:pt x="614" y="108"/>
                    </a:lnTo>
                    <a:lnTo>
                      <a:pt x="615" y="92"/>
                    </a:lnTo>
                    <a:lnTo>
                      <a:pt x="619" y="78"/>
                    </a:lnTo>
                    <a:lnTo>
                      <a:pt x="624" y="64"/>
                    </a:lnTo>
                    <a:lnTo>
                      <a:pt x="630" y="50"/>
                    </a:lnTo>
                    <a:lnTo>
                      <a:pt x="630" y="50"/>
                    </a:lnTo>
                    <a:lnTo>
                      <a:pt x="638" y="39"/>
                    </a:lnTo>
                    <a:lnTo>
                      <a:pt x="646" y="28"/>
                    </a:lnTo>
                    <a:lnTo>
                      <a:pt x="656" y="20"/>
                    </a:lnTo>
                    <a:lnTo>
                      <a:pt x="667" y="13"/>
                    </a:lnTo>
                    <a:lnTo>
                      <a:pt x="679" y="7"/>
                    </a:lnTo>
                    <a:lnTo>
                      <a:pt x="690" y="3"/>
                    </a:lnTo>
                    <a:lnTo>
                      <a:pt x="703" y="1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5" y="1"/>
                    </a:lnTo>
                    <a:lnTo>
                      <a:pt x="734" y="2"/>
                    </a:lnTo>
                    <a:lnTo>
                      <a:pt x="734" y="2"/>
                    </a:lnTo>
                    <a:lnTo>
                      <a:pt x="745" y="4"/>
                    </a:lnTo>
                    <a:lnTo>
                      <a:pt x="754" y="6"/>
                    </a:lnTo>
                    <a:lnTo>
                      <a:pt x="763" y="9"/>
                    </a:lnTo>
                    <a:lnTo>
                      <a:pt x="773" y="13"/>
                    </a:lnTo>
                    <a:lnTo>
                      <a:pt x="789" y="21"/>
                    </a:lnTo>
                    <a:lnTo>
                      <a:pt x="806" y="33"/>
                    </a:lnTo>
                    <a:lnTo>
                      <a:pt x="820" y="44"/>
                    </a:lnTo>
                    <a:lnTo>
                      <a:pt x="834" y="57"/>
                    </a:lnTo>
                    <a:lnTo>
                      <a:pt x="863" y="85"/>
                    </a:lnTo>
                    <a:lnTo>
                      <a:pt x="865" y="87"/>
                    </a:lnTo>
                    <a:lnTo>
                      <a:pt x="865" y="87"/>
                    </a:lnTo>
                    <a:lnTo>
                      <a:pt x="903" y="125"/>
                    </a:lnTo>
                    <a:lnTo>
                      <a:pt x="939" y="163"/>
                    </a:lnTo>
                    <a:lnTo>
                      <a:pt x="939" y="163"/>
                    </a:lnTo>
                    <a:lnTo>
                      <a:pt x="976" y="201"/>
                    </a:lnTo>
                    <a:lnTo>
                      <a:pt x="1013" y="239"/>
                    </a:lnTo>
                    <a:lnTo>
                      <a:pt x="1020" y="246"/>
                    </a:lnTo>
                    <a:lnTo>
                      <a:pt x="1020" y="246"/>
                    </a:lnTo>
                    <a:lnTo>
                      <a:pt x="1053" y="279"/>
                    </a:lnTo>
                    <a:lnTo>
                      <a:pt x="1085" y="313"/>
                    </a:lnTo>
                    <a:lnTo>
                      <a:pt x="1117" y="348"/>
                    </a:lnTo>
                    <a:lnTo>
                      <a:pt x="1147" y="383"/>
                    </a:lnTo>
                    <a:lnTo>
                      <a:pt x="1155" y="391"/>
                    </a:lnTo>
                    <a:lnTo>
                      <a:pt x="1155" y="391"/>
                    </a:lnTo>
                    <a:lnTo>
                      <a:pt x="1174" y="417"/>
                    </a:lnTo>
                    <a:lnTo>
                      <a:pt x="1184" y="429"/>
                    </a:lnTo>
                    <a:lnTo>
                      <a:pt x="1192" y="443"/>
                    </a:lnTo>
                    <a:lnTo>
                      <a:pt x="1198" y="457"/>
                    </a:lnTo>
                    <a:lnTo>
                      <a:pt x="1202" y="472"/>
                    </a:lnTo>
                    <a:lnTo>
                      <a:pt x="1203" y="479"/>
                    </a:lnTo>
                    <a:lnTo>
                      <a:pt x="1204" y="487"/>
                    </a:lnTo>
                    <a:lnTo>
                      <a:pt x="1203" y="495"/>
                    </a:lnTo>
                    <a:lnTo>
                      <a:pt x="1203" y="504"/>
                    </a:lnTo>
                    <a:lnTo>
                      <a:pt x="1203" y="504"/>
                    </a:lnTo>
                    <a:lnTo>
                      <a:pt x="1201" y="514"/>
                    </a:lnTo>
                    <a:lnTo>
                      <a:pt x="1198" y="524"/>
                    </a:lnTo>
                    <a:lnTo>
                      <a:pt x="1195" y="535"/>
                    </a:lnTo>
                    <a:lnTo>
                      <a:pt x="1191" y="544"/>
                    </a:lnTo>
                    <a:lnTo>
                      <a:pt x="1186" y="552"/>
                    </a:lnTo>
                    <a:lnTo>
                      <a:pt x="1181" y="560"/>
                    </a:lnTo>
                    <a:lnTo>
                      <a:pt x="1174" y="569"/>
                    </a:lnTo>
                    <a:lnTo>
                      <a:pt x="1167" y="575"/>
                    </a:lnTo>
                    <a:lnTo>
                      <a:pt x="1160" y="581"/>
                    </a:lnTo>
                    <a:lnTo>
                      <a:pt x="1153" y="586"/>
                    </a:lnTo>
                    <a:lnTo>
                      <a:pt x="1144" y="591"/>
                    </a:lnTo>
                    <a:lnTo>
                      <a:pt x="1136" y="596"/>
                    </a:lnTo>
                    <a:lnTo>
                      <a:pt x="1127" y="599"/>
                    </a:lnTo>
                    <a:lnTo>
                      <a:pt x="1117" y="601"/>
                    </a:lnTo>
                    <a:lnTo>
                      <a:pt x="1108" y="602"/>
                    </a:lnTo>
                    <a:lnTo>
                      <a:pt x="1098" y="603"/>
                    </a:lnTo>
                    <a:lnTo>
                      <a:pt x="1098" y="603"/>
                    </a:lnTo>
                    <a:lnTo>
                      <a:pt x="1085" y="602"/>
                    </a:lnTo>
                    <a:lnTo>
                      <a:pt x="1073" y="600"/>
                    </a:lnTo>
                    <a:lnTo>
                      <a:pt x="1061" y="596"/>
                    </a:lnTo>
                    <a:lnTo>
                      <a:pt x="1048" y="591"/>
                    </a:lnTo>
                    <a:lnTo>
                      <a:pt x="1045" y="589"/>
                    </a:lnTo>
                    <a:lnTo>
                      <a:pt x="1042" y="592"/>
                    </a:lnTo>
                    <a:lnTo>
                      <a:pt x="1042" y="592"/>
                    </a:lnTo>
                    <a:lnTo>
                      <a:pt x="993" y="644"/>
                    </a:lnTo>
                    <a:lnTo>
                      <a:pt x="944" y="697"/>
                    </a:lnTo>
                    <a:lnTo>
                      <a:pt x="944" y="697"/>
                    </a:lnTo>
                    <a:lnTo>
                      <a:pt x="890" y="755"/>
                    </a:lnTo>
                    <a:lnTo>
                      <a:pt x="863" y="784"/>
                    </a:lnTo>
                    <a:lnTo>
                      <a:pt x="836" y="812"/>
                    </a:lnTo>
                    <a:lnTo>
                      <a:pt x="836" y="812"/>
                    </a:lnTo>
                    <a:lnTo>
                      <a:pt x="806" y="842"/>
                    </a:lnTo>
                    <a:lnTo>
                      <a:pt x="778" y="873"/>
                    </a:lnTo>
                    <a:lnTo>
                      <a:pt x="778" y="873"/>
                    </a:lnTo>
                    <a:lnTo>
                      <a:pt x="731" y="923"/>
                    </a:lnTo>
                    <a:lnTo>
                      <a:pt x="728" y="926"/>
                    </a:lnTo>
                    <a:lnTo>
                      <a:pt x="730" y="930"/>
                    </a:lnTo>
                    <a:lnTo>
                      <a:pt x="730" y="930"/>
                    </a:lnTo>
                    <a:lnTo>
                      <a:pt x="742" y="946"/>
                    </a:lnTo>
                    <a:lnTo>
                      <a:pt x="742" y="946"/>
                    </a:lnTo>
                    <a:lnTo>
                      <a:pt x="754" y="962"/>
                    </a:lnTo>
                    <a:lnTo>
                      <a:pt x="767" y="979"/>
                    </a:lnTo>
                    <a:lnTo>
                      <a:pt x="771" y="983"/>
                    </a:lnTo>
                    <a:lnTo>
                      <a:pt x="771" y="983"/>
                    </a:lnTo>
                    <a:lnTo>
                      <a:pt x="790" y="1004"/>
                    </a:lnTo>
                    <a:lnTo>
                      <a:pt x="798" y="1015"/>
                    </a:lnTo>
                    <a:lnTo>
                      <a:pt x="805" y="1026"/>
                    </a:lnTo>
                    <a:lnTo>
                      <a:pt x="805" y="1026"/>
                    </a:lnTo>
                    <a:lnTo>
                      <a:pt x="811" y="1041"/>
                    </a:lnTo>
                    <a:lnTo>
                      <a:pt x="817" y="1056"/>
                    </a:lnTo>
                    <a:lnTo>
                      <a:pt x="828" y="1087"/>
                    </a:lnTo>
                    <a:lnTo>
                      <a:pt x="828" y="1087"/>
                    </a:lnTo>
                    <a:lnTo>
                      <a:pt x="838" y="1114"/>
                    </a:lnTo>
                    <a:lnTo>
                      <a:pt x="848" y="1140"/>
                    </a:lnTo>
                    <a:lnTo>
                      <a:pt x="848" y="1140"/>
                    </a:lnTo>
                    <a:lnTo>
                      <a:pt x="851" y="1150"/>
                    </a:lnTo>
                    <a:lnTo>
                      <a:pt x="854" y="1160"/>
                    </a:lnTo>
                    <a:lnTo>
                      <a:pt x="855" y="1169"/>
                    </a:lnTo>
                    <a:lnTo>
                      <a:pt x="856" y="1178"/>
                    </a:lnTo>
                    <a:lnTo>
                      <a:pt x="855" y="1187"/>
                    </a:lnTo>
                    <a:lnTo>
                      <a:pt x="853" y="1197"/>
                    </a:lnTo>
                    <a:lnTo>
                      <a:pt x="850" y="1204"/>
                    </a:lnTo>
                    <a:lnTo>
                      <a:pt x="846" y="1212"/>
                    </a:lnTo>
                    <a:lnTo>
                      <a:pt x="846" y="1212"/>
                    </a:lnTo>
                    <a:lnTo>
                      <a:pt x="842" y="1217"/>
                    </a:lnTo>
                    <a:lnTo>
                      <a:pt x="837" y="1223"/>
                    </a:lnTo>
                    <a:lnTo>
                      <a:pt x="831" y="1227"/>
                    </a:lnTo>
                    <a:lnTo>
                      <a:pt x="826" y="1230"/>
                    </a:lnTo>
                    <a:lnTo>
                      <a:pt x="820" y="1233"/>
                    </a:lnTo>
                    <a:lnTo>
                      <a:pt x="813" y="1235"/>
                    </a:lnTo>
                    <a:lnTo>
                      <a:pt x="807" y="1236"/>
                    </a:lnTo>
                    <a:lnTo>
                      <a:pt x="799" y="1236"/>
                    </a:lnTo>
                    <a:lnTo>
                      <a:pt x="799" y="1236"/>
                    </a:lnTo>
                    <a:close/>
                    <a:moveTo>
                      <a:pt x="86" y="424"/>
                    </a:moveTo>
                    <a:lnTo>
                      <a:pt x="86" y="424"/>
                    </a:lnTo>
                    <a:lnTo>
                      <a:pt x="76" y="424"/>
                    </a:lnTo>
                    <a:lnTo>
                      <a:pt x="65" y="427"/>
                    </a:lnTo>
                    <a:lnTo>
                      <a:pt x="60" y="429"/>
                    </a:lnTo>
                    <a:lnTo>
                      <a:pt x="55" y="431"/>
                    </a:lnTo>
                    <a:lnTo>
                      <a:pt x="50" y="434"/>
                    </a:lnTo>
                    <a:lnTo>
                      <a:pt x="47" y="439"/>
                    </a:lnTo>
                    <a:lnTo>
                      <a:pt x="47" y="439"/>
                    </a:lnTo>
                    <a:lnTo>
                      <a:pt x="46" y="442"/>
                    </a:lnTo>
                    <a:lnTo>
                      <a:pt x="45" y="446"/>
                    </a:lnTo>
                    <a:lnTo>
                      <a:pt x="46" y="449"/>
                    </a:lnTo>
                    <a:lnTo>
                      <a:pt x="48" y="453"/>
                    </a:lnTo>
                    <a:lnTo>
                      <a:pt x="48" y="453"/>
                    </a:lnTo>
                    <a:lnTo>
                      <a:pt x="60" y="471"/>
                    </a:lnTo>
                    <a:lnTo>
                      <a:pt x="73" y="487"/>
                    </a:lnTo>
                    <a:lnTo>
                      <a:pt x="88" y="503"/>
                    </a:lnTo>
                    <a:lnTo>
                      <a:pt x="104" y="519"/>
                    </a:lnTo>
                    <a:lnTo>
                      <a:pt x="104" y="519"/>
                    </a:lnTo>
                    <a:lnTo>
                      <a:pt x="129" y="542"/>
                    </a:lnTo>
                    <a:lnTo>
                      <a:pt x="153" y="566"/>
                    </a:lnTo>
                    <a:lnTo>
                      <a:pt x="200" y="613"/>
                    </a:lnTo>
                    <a:lnTo>
                      <a:pt x="247" y="662"/>
                    </a:lnTo>
                    <a:lnTo>
                      <a:pt x="291" y="710"/>
                    </a:lnTo>
                    <a:lnTo>
                      <a:pt x="291" y="710"/>
                    </a:lnTo>
                    <a:lnTo>
                      <a:pt x="349" y="772"/>
                    </a:lnTo>
                    <a:lnTo>
                      <a:pt x="407" y="833"/>
                    </a:lnTo>
                    <a:lnTo>
                      <a:pt x="407" y="833"/>
                    </a:lnTo>
                    <a:lnTo>
                      <a:pt x="443" y="870"/>
                    </a:lnTo>
                    <a:lnTo>
                      <a:pt x="478" y="907"/>
                    </a:lnTo>
                    <a:lnTo>
                      <a:pt x="478" y="907"/>
                    </a:lnTo>
                    <a:lnTo>
                      <a:pt x="518" y="950"/>
                    </a:lnTo>
                    <a:lnTo>
                      <a:pt x="560" y="992"/>
                    </a:lnTo>
                    <a:lnTo>
                      <a:pt x="560" y="992"/>
                    </a:lnTo>
                    <a:lnTo>
                      <a:pt x="595" y="1027"/>
                    </a:lnTo>
                    <a:lnTo>
                      <a:pt x="631" y="1060"/>
                    </a:lnTo>
                    <a:lnTo>
                      <a:pt x="631" y="1060"/>
                    </a:lnTo>
                    <a:lnTo>
                      <a:pt x="666" y="1093"/>
                    </a:lnTo>
                    <a:lnTo>
                      <a:pt x="701" y="1128"/>
                    </a:lnTo>
                    <a:lnTo>
                      <a:pt x="701" y="1128"/>
                    </a:lnTo>
                    <a:lnTo>
                      <a:pt x="717" y="1143"/>
                    </a:lnTo>
                    <a:lnTo>
                      <a:pt x="736" y="1161"/>
                    </a:lnTo>
                    <a:lnTo>
                      <a:pt x="748" y="1169"/>
                    </a:lnTo>
                    <a:lnTo>
                      <a:pt x="758" y="1176"/>
                    </a:lnTo>
                    <a:lnTo>
                      <a:pt x="769" y="1182"/>
                    </a:lnTo>
                    <a:lnTo>
                      <a:pt x="780" y="1186"/>
                    </a:lnTo>
                    <a:lnTo>
                      <a:pt x="780" y="1186"/>
                    </a:lnTo>
                    <a:lnTo>
                      <a:pt x="786" y="1187"/>
                    </a:lnTo>
                    <a:lnTo>
                      <a:pt x="791" y="1188"/>
                    </a:lnTo>
                    <a:lnTo>
                      <a:pt x="791" y="1188"/>
                    </a:lnTo>
                    <a:lnTo>
                      <a:pt x="796" y="1187"/>
                    </a:lnTo>
                    <a:lnTo>
                      <a:pt x="800" y="1186"/>
                    </a:lnTo>
                    <a:lnTo>
                      <a:pt x="802" y="1183"/>
                    </a:lnTo>
                    <a:lnTo>
                      <a:pt x="805" y="1181"/>
                    </a:lnTo>
                    <a:lnTo>
                      <a:pt x="805" y="1181"/>
                    </a:lnTo>
                    <a:lnTo>
                      <a:pt x="807" y="1177"/>
                    </a:lnTo>
                    <a:lnTo>
                      <a:pt x="808" y="1172"/>
                    </a:lnTo>
                    <a:lnTo>
                      <a:pt x="808" y="1166"/>
                    </a:lnTo>
                    <a:lnTo>
                      <a:pt x="807" y="1160"/>
                    </a:lnTo>
                    <a:lnTo>
                      <a:pt x="801" y="1145"/>
                    </a:lnTo>
                    <a:lnTo>
                      <a:pt x="795" y="1129"/>
                    </a:lnTo>
                    <a:lnTo>
                      <a:pt x="795" y="1129"/>
                    </a:lnTo>
                    <a:lnTo>
                      <a:pt x="791" y="1118"/>
                    </a:lnTo>
                    <a:lnTo>
                      <a:pt x="791" y="1118"/>
                    </a:lnTo>
                    <a:lnTo>
                      <a:pt x="783" y="1097"/>
                    </a:lnTo>
                    <a:lnTo>
                      <a:pt x="774" y="1076"/>
                    </a:lnTo>
                    <a:lnTo>
                      <a:pt x="763" y="1055"/>
                    </a:lnTo>
                    <a:lnTo>
                      <a:pt x="752" y="1036"/>
                    </a:lnTo>
                    <a:lnTo>
                      <a:pt x="738" y="1016"/>
                    </a:lnTo>
                    <a:lnTo>
                      <a:pt x="725" y="996"/>
                    </a:lnTo>
                    <a:lnTo>
                      <a:pt x="709" y="977"/>
                    </a:lnTo>
                    <a:lnTo>
                      <a:pt x="694" y="956"/>
                    </a:lnTo>
                    <a:lnTo>
                      <a:pt x="694" y="956"/>
                    </a:lnTo>
                    <a:lnTo>
                      <a:pt x="691" y="951"/>
                    </a:lnTo>
                    <a:lnTo>
                      <a:pt x="689" y="946"/>
                    </a:lnTo>
                    <a:lnTo>
                      <a:pt x="688" y="940"/>
                    </a:lnTo>
                    <a:lnTo>
                      <a:pt x="689" y="934"/>
                    </a:lnTo>
                    <a:lnTo>
                      <a:pt x="690" y="931"/>
                    </a:lnTo>
                    <a:lnTo>
                      <a:pt x="688" y="929"/>
                    </a:lnTo>
                    <a:lnTo>
                      <a:pt x="688" y="929"/>
                    </a:lnTo>
                    <a:lnTo>
                      <a:pt x="685" y="923"/>
                    </a:lnTo>
                    <a:lnTo>
                      <a:pt x="684" y="919"/>
                    </a:lnTo>
                    <a:lnTo>
                      <a:pt x="684" y="916"/>
                    </a:lnTo>
                    <a:lnTo>
                      <a:pt x="684" y="912"/>
                    </a:lnTo>
                    <a:lnTo>
                      <a:pt x="685" y="907"/>
                    </a:lnTo>
                    <a:lnTo>
                      <a:pt x="687" y="904"/>
                    </a:lnTo>
                    <a:lnTo>
                      <a:pt x="690" y="900"/>
                    </a:lnTo>
                    <a:lnTo>
                      <a:pt x="690" y="900"/>
                    </a:lnTo>
                    <a:lnTo>
                      <a:pt x="721" y="867"/>
                    </a:lnTo>
                    <a:lnTo>
                      <a:pt x="752" y="835"/>
                    </a:lnTo>
                    <a:lnTo>
                      <a:pt x="752" y="835"/>
                    </a:lnTo>
                    <a:lnTo>
                      <a:pt x="783" y="801"/>
                    </a:lnTo>
                    <a:lnTo>
                      <a:pt x="816" y="768"/>
                    </a:lnTo>
                    <a:lnTo>
                      <a:pt x="816" y="768"/>
                    </a:lnTo>
                    <a:lnTo>
                      <a:pt x="842" y="741"/>
                    </a:lnTo>
                    <a:lnTo>
                      <a:pt x="868" y="713"/>
                    </a:lnTo>
                    <a:lnTo>
                      <a:pt x="918" y="659"/>
                    </a:lnTo>
                    <a:lnTo>
                      <a:pt x="918" y="659"/>
                    </a:lnTo>
                    <a:lnTo>
                      <a:pt x="963" y="610"/>
                    </a:lnTo>
                    <a:lnTo>
                      <a:pt x="1008" y="562"/>
                    </a:lnTo>
                    <a:lnTo>
                      <a:pt x="1010" y="560"/>
                    </a:lnTo>
                    <a:lnTo>
                      <a:pt x="1010" y="557"/>
                    </a:lnTo>
                    <a:lnTo>
                      <a:pt x="1010" y="557"/>
                    </a:lnTo>
                    <a:lnTo>
                      <a:pt x="1010" y="554"/>
                    </a:lnTo>
                    <a:lnTo>
                      <a:pt x="1011" y="550"/>
                    </a:lnTo>
                    <a:lnTo>
                      <a:pt x="1013" y="546"/>
                    </a:lnTo>
                    <a:lnTo>
                      <a:pt x="1016" y="543"/>
                    </a:lnTo>
                    <a:lnTo>
                      <a:pt x="1016" y="543"/>
                    </a:lnTo>
                    <a:lnTo>
                      <a:pt x="1020" y="539"/>
                    </a:lnTo>
                    <a:lnTo>
                      <a:pt x="1025" y="536"/>
                    </a:lnTo>
                    <a:lnTo>
                      <a:pt x="1030" y="535"/>
                    </a:lnTo>
                    <a:lnTo>
                      <a:pt x="1035" y="534"/>
                    </a:lnTo>
                    <a:lnTo>
                      <a:pt x="1035" y="534"/>
                    </a:lnTo>
                    <a:lnTo>
                      <a:pt x="1039" y="535"/>
                    </a:lnTo>
                    <a:lnTo>
                      <a:pt x="1043" y="536"/>
                    </a:lnTo>
                    <a:lnTo>
                      <a:pt x="1046" y="537"/>
                    </a:lnTo>
                    <a:lnTo>
                      <a:pt x="1050" y="540"/>
                    </a:lnTo>
                    <a:lnTo>
                      <a:pt x="1050" y="540"/>
                    </a:lnTo>
                    <a:lnTo>
                      <a:pt x="1061" y="547"/>
                    </a:lnTo>
                    <a:lnTo>
                      <a:pt x="1074" y="554"/>
                    </a:lnTo>
                    <a:lnTo>
                      <a:pt x="1081" y="556"/>
                    </a:lnTo>
                    <a:lnTo>
                      <a:pt x="1089" y="558"/>
                    </a:lnTo>
                    <a:lnTo>
                      <a:pt x="1096" y="559"/>
                    </a:lnTo>
                    <a:lnTo>
                      <a:pt x="1103" y="560"/>
                    </a:lnTo>
                    <a:lnTo>
                      <a:pt x="1103" y="560"/>
                    </a:lnTo>
                    <a:lnTo>
                      <a:pt x="1110" y="559"/>
                    </a:lnTo>
                    <a:lnTo>
                      <a:pt x="1117" y="558"/>
                    </a:lnTo>
                    <a:lnTo>
                      <a:pt x="1117" y="558"/>
                    </a:lnTo>
                    <a:lnTo>
                      <a:pt x="1123" y="555"/>
                    </a:lnTo>
                    <a:lnTo>
                      <a:pt x="1128" y="551"/>
                    </a:lnTo>
                    <a:lnTo>
                      <a:pt x="1136" y="542"/>
                    </a:lnTo>
                    <a:lnTo>
                      <a:pt x="1136" y="542"/>
                    </a:lnTo>
                    <a:lnTo>
                      <a:pt x="1143" y="535"/>
                    </a:lnTo>
                    <a:lnTo>
                      <a:pt x="1143" y="535"/>
                    </a:lnTo>
                    <a:lnTo>
                      <a:pt x="1150" y="529"/>
                    </a:lnTo>
                    <a:lnTo>
                      <a:pt x="1154" y="523"/>
                    </a:lnTo>
                    <a:lnTo>
                      <a:pt x="1157" y="517"/>
                    </a:lnTo>
                    <a:lnTo>
                      <a:pt x="1159" y="511"/>
                    </a:lnTo>
                    <a:lnTo>
                      <a:pt x="1160" y="505"/>
                    </a:lnTo>
                    <a:lnTo>
                      <a:pt x="1160" y="498"/>
                    </a:lnTo>
                    <a:lnTo>
                      <a:pt x="1160" y="492"/>
                    </a:lnTo>
                    <a:lnTo>
                      <a:pt x="1158" y="486"/>
                    </a:lnTo>
                    <a:lnTo>
                      <a:pt x="1154" y="474"/>
                    </a:lnTo>
                    <a:lnTo>
                      <a:pt x="1147" y="462"/>
                    </a:lnTo>
                    <a:lnTo>
                      <a:pt x="1141" y="451"/>
                    </a:lnTo>
                    <a:lnTo>
                      <a:pt x="1134" y="441"/>
                    </a:lnTo>
                    <a:lnTo>
                      <a:pt x="1130" y="434"/>
                    </a:lnTo>
                    <a:lnTo>
                      <a:pt x="1130" y="434"/>
                    </a:lnTo>
                    <a:lnTo>
                      <a:pt x="1122" y="422"/>
                    </a:lnTo>
                    <a:lnTo>
                      <a:pt x="1111" y="411"/>
                    </a:lnTo>
                    <a:lnTo>
                      <a:pt x="1091" y="389"/>
                    </a:lnTo>
                    <a:lnTo>
                      <a:pt x="1091" y="389"/>
                    </a:lnTo>
                    <a:lnTo>
                      <a:pt x="1076" y="373"/>
                    </a:lnTo>
                    <a:lnTo>
                      <a:pt x="1063" y="357"/>
                    </a:lnTo>
                    <a:lnTo>
                      <a:pt x="1063" y="357"/>
                    </a:lnTo>
                    <a:lnTo>
                      <a:pt x="1046" y="338"/>
                    </a:lnTo>
                    <a:lnTo>
                      <a:pt x="1030" y="321"/>
                    </a:lnTo>
                    <a:lnTo>
                      <a:pt x="996" y="286"/>
                    </a:lnTo>
                    <a:lnTo>
                      <a:pt x="996" y="286"/>
                    </a:lnTo>
                    <a:lnTo>
                      <a:pt x="981" y="271"/>
                    </a:lnTo>
                    <a:lnTo>
                      <a:pt x="981" y="271"/>
                    </a:lnTo>
                    <a:lnTo>
                      <a:pt x="941" y="230"/>
                    </a:lnTo>
                    <a:lnTo>
                      <a:pt x="902" y="190"/>
                    </a:lnTo>
                    <a:lnTo>
                      <a:pt x="902" y="190"/>
                    </a:lnTo>
                    <a:lnTo>
                      <a:pt x="862" y="148"/>
                    </a:lnTo>
                    <a:lnTo>
                      <a:pt x="822" y="108"/>
                    </a:lnTo>
                    <a:lnTo>
                      <a:pt x="816" y="102"/>
                    </a:lnTo>
                    <a:lnTo>
                      <a:pt x="816" y="102"/>
                    </a:lnTo>
                    <a:lnTo>
                      <a:pt x="799" y="85"/>
                    </a:lnTo>
                    <a:lnTo>
                      <a:pt x="789" y="76"/>
                    </a:lnTo>
                    <a:lnTo>
                      <a:pt x="780" y="69"/>
                    </a:lnTo>
                    <a:lnTo>
                      <a:pt x="769" y="62"/>
                    </a:lnTo>
                    <a:lnTo>
                      <a:pt x="758" y="55"/>
                    </a:lnTo>
                    <a:lnTo>
                      <a:pt x="747" y="50"/>
                    </a:lnTo>
                    <a:lnTo>
                      <a:pt x="734" y="47"/>
                    </a:lnTo>
                    <a:lnTo>
                      <a:pt x="734" y="47"/>
                    </a:lnTo>
                    <a:lnTo>
                      <a:pt x="724" y="46"/>
                    </a:lnTo>
                    <a:lnTo>
                      <a:pt x="724" y="46"/>
                    </a:lnTo>
                    <a:lnTo>
                      <a:pt x="714" y="47"/>
                    </a:lnTo>
                    <a:lnTo>
                      <a:pt x="704" y="49"/>
                    </a:lnTo>
                    <a:lnTo>
                      <a:pt x="696" y="52"/>
                    </a:lnTo>
                    <a:lnTo>
                      <a:pt x="688" y="57"/>
                    </a:lnTo>
                    <a:lnTo>
                      <a:pt x="680" y="63"/>
                    </a:lnTo>
                    <a:lnTo>
                      <a:pt x="673" y="70"/>
                    </a:lnTo>
                    <a:lnTo>
                      <a:pt x="667" y="77"/>
                    </a:lnTo>
                    <a:lnTo>
                      <a:pt x="663" y="85"/>
                    </a:lnTo>
                    <a:lnTo>
                      <a:pt x="663" y="85"/>
                    </a:lnTo>
                    <a:lnTo>
                      <a:pt x="660" y="94"/>
                    </a:lnTo>
                    <a:lnTo>
                      <a:pt x="658" y="102"/>
                    </a:lnTo>
                    <a:lnTo>
                      <a:pt x="658" y="111"/>
                    </a:lnTo>
                    <a:lnTo>
                      <a:pt x="659" y="119"/>
                    </a:lnTo>
                    <a:lnTo>
                      <a:pt x="661" y="128"/>
                    </a:lnTo>
                    <a:lnTo>
                      <a:pt x="664" y="135"/>
                    </a:lnTo>
                    <a:lnTo>
                      <a:pt x="668" y="143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77" y="154"/>
                    </a:lnTo>
                    <a:lnTo>
                      <a:pt x="679" y="159"/>
                    </a:lnTo>
                    <a:lnTo>
                      <a:pt x="680" y="164"/>
                    </a:lnTo>
                    <a:lnTo>
                      <a:pt x="680" y="167"/>
                    </a:lnTo>
                    <a:lnTo>
                      <a:pt x="679" y="174"/>
                    </a:lnTo>
                    <a:lnTo>
                      <a:pt x="675" y="178"/>
                    </a:lnTo>
                    <a:lnTo>
                      <a:pt x="675" y="179"/>
                    </a:lnTo>
                    <a:lnTo>
                      <a:pt x="675" y="181"/>
                    </a:lnTo>
                    <a:lnTo>
                      <a:pt x="675" y="181"/>
                    </a:lnTo>
                    <a:lnTo>
                      <a:pt x="674" y="184"/>
                    </a:lnTo>
                    <a:lnTo>
                      <a:pt x="673" y="189"/>
                    </a:lnTo>
                    <a:lnTo>
                      <a:pt x="671" y="192"/>
                    </a:lnTo>
                    <a:lnTo>
                      <a:pt x="668" y="195"/>
                    </a:lnTo>
                    <a:lnTo>
                      <a:pt x="668" y="195"/>
                    </a:lnTo>
                    <a:lnTo>
                      <a:pt x="587" y="277"/>
                    </a:lnTo>
                    <a:lnTo>
                      <a:pt x="506" y="361"/>
                    </a:lnTo>
                    <a:lnTo>
                      <a:pt x="506" y="361"/>
                    </a:lnTo>
                    <a:lnTo>
                      <a:pt x="425" y="444"/>
                    </a:lnTo>
                    <a:lnTo>
                      <a:pt x="343" y="526"/>
                    </a:lnTo>
                    <a:lnTo>
                      <a:pt x="343" y="526"/>
                    </a:lnTo>
                    <a:lnTo>
                      <a:pt x="340" y="529"/>
                    </a:lnTo>
                    <a:lnTo>
                      <a:pt x="337" y="531"/>
                    </a:lnTo>
                    <a:lnTo>
                      <a:pt x="332" y="533"/>
                    </a:lnTo>
                    <a:lnTo>
                      <a:pt x="328" y="534"/>
                    </a:lnTo>
                    <a:lnTo>
                      <a:pt x="328" y="534"/>
                    </a:lnTo>
                    <a:lnTo>
                      <a:pt x="324" y="533"/>
                    </a:lnTo>
                    <a:lnTo>
                      <a:pt x="321" y="533"/>
                    </a:lnTo>
                    <a:lnTo>
                      <a:pt x="319" y="535"/>
                    </a:lnTo>
                    <a:lnTo>
                      <a:pt x="319" y="535"/>
                    </a:lnTo>
                    <a:lnTo>
                      <a:pt x="315" y="538"/>
                    </a:lnTo>
                    <a:lnTo>
                      <a:pt x="311" y="540"/>
                    </a:lnTo>
                    <a:lnTo>
                      <a:pt x="306" y="542"/>
                    </a:lnTo>
                    <a:lnTo>
                      <a:pt x="301" y="542"/>
                    </a:lnTo>
                    <a:lnTo>
                      <a:pt x="301" y="542"/>
                    </a:lnTo>
                    <a:lnTo>
                      <a:pt x="296" y="542"/>
                    </a:lnTo>
                    <a:lnTo>
                      <a:pt x="292" y="540"/>
                    </a:lnTo>
                    <a:lnTo>
                      <a:pt x="292" y="540"/>
                    </a:lnTo>
                    <a:lnTo>
                      <a:pt x="282" y="536"/>
                    </a:lnTo>
                    <a:lnTo>
                      <a:pt x="273" y="529"/>
                    </a:lnTo>
                    <a:lnTo>
                      <a:pt x="253" y="515"/>
                    </a:lnTo>
                    <a:lnTo>
                      <a:pt x="253" y="515"/>
                    </a:lnTo>
                    <a:lnTo>
                      <a:pt x="235" y="502"/>
                    </a:lnTo>
                    <a:lnTo>
                      <a:pt x="225" y="495"/>
                    </a:lnTo>
                    <a:lnTo>
                      <a:pt x="215" y="490"/>
                    </a:lnTo>
                    <a:lnTo>
                      <a:pt x="215" y="490"/>
                    </a:lnTo>
                    <a:lnTo>
                      <a:pt x="199" y="484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178" y="474"/>
                    </a:lnTo>
                    <a:lnTo>
                      <a:pt x="170" y="470"/>
                    </a:lnTo>
                    <a:lnTo>
                      <a:pt x="170" y="470"/>
                    </a:lnTo>
                    <a:lnTo>
                      <a:pt x="161" y="462"/>
                    </a:lnTo>
                    <a:lnTo>
                      <a:pt x="161" y="462"/>
                    </a:lnTo>
                    <a:lnTo>
                      <a:pt x="148" y="451"/>
                    </a:lnTo>
                    <a:lnTo>
                      <a:pt x="139" y="446"/>
                    </a:lnTo>
                    <a:lnTo>
                      <a:pt x="132" y="442"/>
                    </a:lnTo>
                    <a:lnTo>
                      <a:pt x="132" y="442"/>
                    </a:lnTo>
                    <a:lnTo>
                      <a:pt x="116" y="434"/>
                    </a:lnTo>
                    <a:lnTo>
                      <a:pt x="116" y="434"/>
                    </a:lnTo>
                    <a:lnTo>
                      <a:pt x="104" y="429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86" y="424"/>
                    </a:lnTo>
                    <a:lnTo>
                      <a:pt x="86" y="42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0" name="chenying0907 738"/>
              <p:cNvSpPr/>
              <p:nvPr/>
            </p:nvSpPr>
            <p:spPr bwMode="auto">
              <a:xfrm>
                <a:off x="5268913" y="4529138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493"/>
                  </a:cxn>
                  <a:cxn ang="0">
                    <a:pos x="47" y="485"/>
                  </a:cxn>
                  <a:cxn ang="0">
                    <a:pos x="23" y="469"/>
                  </a:cxn>
                  <a:cxn ang="0">
                    <a:pos x="11" y="456"/>
                  </a:cxn>
                  <a:cxn ang="0">
                    <a:pos x="8" y="448"/>
                  </a:cxn>
                  <a:cxn ang="0">
                    <a:pos x="2" y="430"/>
                  </a:cxn>
                  <a:cxn ang="0">
                    <a:pos x="0" y="399"/>
                  </a:cxn>
                  <a:cxn ang="0">
                    <a:pos x="9" y="366"/>
                  </a:cxn>
                  <a:cxn ang="0">
                    <a:pos x="27" y="331"/>
                  </a:cxn>
                  <a:cxn ang="0">
                    <a:pos x="56" y="292"/>
                  </a:cxn>
                  <a:cxn ang="0">
                    <a:pos x="79" y="267"/>
                  </a:cxn>
                  <a:cxn ang="0">
                    <a:pos x="105" y="233"/>
                  </a:cxn>
                  <a:cxn ang="0">
                    <a:pos x="125" y="208"/>
                  </a:cxn>
                  <a:cxn ang="0">
                    <a:pos x="164" y="167"/>
                  </a:cxn>
                  <a:cxn ang="0">
                    <a:pos x="325" y="7"/>
                  </a:cxn>
                  <a:cxn ang="0">
                    <a:pos x="333" y="2"/>
                  </a:cxn>
                  <a:cxn ang="0">
                    <a:pos x="341" y="0"/>
                  </a:cxn>
                  <a:cxn ang="0">
                    <a:pos x="358" y="9"/>
                  </a:cxn>
                  <a:cxn ang="0">
                    <a:pos x="364" y="21"/>
                  </a:cxn>
                  <a:cxn ang="0">
                    <a:pos x="362" y="32"/>
                  </a:cxn>
                  <a:cxn ang="0">
                    <a:pos x="357" y="39"/>
                  </a:cxn>
                  <a:cxn ang="0">
                    <a:pos x="293" y="101"/>
                  </a:cxn>
                  <a:cxn ang="0">
                    <a:pos x="193" y="199"/>
                  </a:cxn>
                  <a:cxn ang="0">
                    <a:pos x="140" y="263"/>
                  </a:cxn>
                  <a:cxn ang="0">
                    <a:pos x="113" y="300"/>
                  </a:cxn>
                  <a:cxn ang="0">
                    <a:pos x="76" y="339"/>
                  </a:cxn>
                  <a:cxn ang="0">
                    <a:pos x="57" y="367"/>
                  </a:cxn>
                  <a:cxn ang="0">
                    <a:pos x="45" y="405"/>
                  </a:cxn>
                  <a:cxn ang="0">
                    <a:pos x="47" y="426"/>
                  </a:cxn>
                  <a:cxn ang="0">
                    <a:pos x="50" y="429"/>
                  </a:cxn>
                  <a:cxn ang="0">
                    <a:pos x="55" y="436"/>
                  </a:cxn>
                  <a:cxn ang="0">
                    <a:pos x="71" y="445"/>
                  </a:cxn>
                  <a:cxn ang="0">
                    <a:pos x="89" y="448"/>
                  </a:cxn>
                  <a:cxn ang="0">
                    <a:pos x="116" y="442"/>
                  </a:cxn>
                  <a:cxn ang="0">
                    <a:pos x="144" y="426"/>
                  </a:cxn>
                  <a:cxn ang="0">
                    <a:pos x="196" y="377"/>
                  </a:cxn>
                  <a:cxn ang="0">
                    <a:pos x="242" y="324"/>
                  </a:cxn>
                  <a:cxn ang="0">
                    <a:pos x="294" y="271"/>
                  </a:cxn>
                  <a:cxn ang="0">
                    <a:pos x="371" y="194"/>
                  </a:cxn>
                  <a:cxn ang="0">
                    <a:pos x="442" y="114"/>
                  </a:cxn>
                  <a:cxn ang="0">
                    <a:pos x="448" y="107"/>
                  </a:cxn>
                  <a:cxn ang="0">
                    <a:pos x="456" y="106"/>
                  </a:cxn>
                  <a:cxn ang="0">
                    <a:pos x="472" y="115"/>
                  </a:cxn>
                  <a:cxn ang="0">
                    <a:pos x="478" y="125"/>
                  </a:cxn>
                  <a:cxn ang="0">
                    <a:pos x="478" y="138"/>
                  </a:cxn>
                  <a:cxn ang="0">
                    <a:pos x="473" y="147"/>
                  </a:cxn>
                  <a:cxn ang="0">
                    <a:pos x="408" y="220"/>
                  </a:cxn>
                  <a:cxn ang="0">
                    <a:pos x="340" y="289"/>
                  </a:cxn>
                  <a:cxn ang="0">
                    <a:pos x="223" y="410"/>
                  </a:cxn>
                  <a:cxn ang="0">
                    <a:pos x="189" y="445"/>
                  </a:cxn>
                  <a:cxn ang="0">
                    <a:pos x="135" y="480"/>
                  </a:cxn>
                  <a:cxn ang="0">
                    <a:pos x="100" y="492"/>
                  </a:cxn>
                  <a:cxn ang="0">
                    <a:pos x="84" y="493"/>
                  </a:cxn>
                </a:cxnLst>
                <a:rect l="0" t="0" r="r" b="b"/>
                <a:pathLst>
                  <a:path w="479" h="493">
                    <a:moveTo>
                      <a:pt x="84" y="493"/>
                    </a:moveTo>
                    <a:lnTo>
                      <a:pt x="84" y="493"/>
                    </a:lnTo>
                    <a:lnTo>
                      <a:pt x="74" y="493"/>
                    </a:lnTo>
                    <a:lnTo>
                      <a:pt x="65" y="491"/>
                    </a:lnTo>
                    <a:lnTo>
                      <a:pt x="56" y="489"/>
                    </a:lnTo>
                    <a:lnTo>
                      <a:pt x="47" y="485"/>
                    </a:lnTo>
                    <a:lnTo>
                      <a:pt x="39" y="480"/>
                    </a:lnTo>
                    <a:lnTo>
                      <a:pt x="31" y="475"/>
                    </a:lnTo>
                    <a:lnTo>
                      <a:pt x="23" y="469"/>
                    </a:lnTo>
                    <a:lnTo>
                      <a:pt x="14" y="462"/>
                    </a:lnTo>
                    <a:lnTo>
                      <a:pt x="14" y="462"/>
                    </a:lnTo>
                    <a:lnTo>
                      <a:pt x="11" y="456"/>
                    </a:lnTo>
                    <a:lnTo>
                      <a:pt x="8" y="449"/>
                    </a:lnTo>
                    <a:lnTo>
                      <a:pt x="8" y="449"/>
                    </a:lnTo>
                    <a:lnTo>
                      <a:pt x="8" y="448"/>
                    </a:lnTo>
                    <a:lnTo>
                      <a:pt x="8" y="448"/>
                    </a:lnTo>
                    <a:lnTo>
                      <a:pt x="4" y="439"/>
                    </a:lnTo>
                    <a:lnTo>
                      <a:pt x="2" y="430"/>
                    </a:lnTo>
                    <a:lnTo>
                      <a:pt x="0" y="419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2" y="388"/>
                    </a:lnTo>
                    <a:lnTo>
                      <a:pt x="5" y="377"/>
                    </a:lnTo>
                    <a:lnTo>
                      <a:pt x="9" y="366"/>
                    </a:lnTo>
                    <a:lnTo>
                      <a:pt x="13" y="354"/>
                    </a:lnTo>
                    <a:lnTo>
                      <a:pt x="20" y="342"/>
                    </a:lnTo>
                    <a:lnTo>
                      <a:pt x="27" y="331"/>
                    </a:lnTo>
                    <a:lnTo>
                      <a:pt x="35" y="318"/>
                    </a:lnTo>
                    <a:lnTo>
                      <a:pt x="44" y="306"/>
                    </a:lnTo>
                    <a:lnTo>
                      <a:pt x="56" y="292"/>
                    </a:lnTo>
                    <a:lnTo>
                      <a:pt x="67" y="280"/>
                    </a:lnTo>
                    <a:lnTo>
                      <a:pt x="79" y="267"/>
                    </a:lnTo>
                    <a:lnTo>
                      <a:pt x="79" y="267"/>
                    </a:lnTo>
                    <a:lnTo>
                      <a:pt x="87" y="258"/>
                    </a:lnTo>
                    <a:lnTo>
                      <a:pt x="94" y="250"/>
                    </a:lnTo>
                    <a:lnTo>
                      <a:pt x="105" y="233"/>
                    </a:lnTo>
                    <a:lnTo>
                      <a:pt x="105" y="233"/>
                    </a:lnTo>
                    <a:lnTo>
                      <a:pt x="115" y="220"/>
                    </a:lnTo>
                    <a:lnTo>
                      <a:pt x="125" y="208"/>
                    </a:lnTo>
                    <a:lnTo>
                      <a:pt x="125" y="208"/>
                    </a:lnTo>
                    <a:lnTo>
                      <a:pt x="144" y="187"/>
                    </a:lnTo>
                    <a:lnTo>
                      <a:pt x="164" y="167"/>
                    </a:lnTo>
                    <a:lnTo>
                      <a:pt x="164" y="167"/>
                    </a:lnTo>
                    <a:lnTo>
                      <a:pt x="185" y="148"/>
                    </a:lnTo>
                    <a:lnTo>
                      <a:pt x="325" y="7"/>
                    </a:lnTo>
                    <a:lnTo>
                      <a:pt x="325" y="7"/>
                    </a:lnTo>
                    <a:lnTo>
                      <a:pt x="328" y="4"/>
                    </a:lnTo>
                    <a:lnTo>
                      <a:pt x="333" y="2"/>
                    </a:lnTo>
                    <a:lnTo>
                      <a:pt x="337" y="1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47" y="1"/>
                    </a:lnTo>
                    <a:lnTo>
                      <a:pt x="353" y="4"/>
                    </a:lnTo>
                    <a:lnTo>
                      <a:pt x="358" y="9"/>
                    </a:lnTo>
                    <a:lnTo>
                      <a:pt x="362" y="15"/>
                    </a:lnTo>
                    <a:lnTo>
                      <a:pt x="362" y="15"/>
                    </a:lnTo>
                    <a:lnTo>
                      <a:pt x="364" y="21"/>
                    </a:lnTo>
                    <a:lnTo>
                      <a:pt x="365" y="26"/>
                    </a:lnTo>
                    <a:lnTo>
                      <a:pt x="364" y="29"/>
                    </a:lnTo>
                    <a:lnTo>
                      <a:pt x="362" y="32"/>
                    </a:lnTo>
                    <a:lnTo>
                      <a:pt x="360" y="36"/>
                    </a:lnTo>
                    <a:lnTo>
                      <a:pt x="357" y="39"/>
                    </a:lnTo>
                    <a:lnTo>
                      <a:pt x="357" y="39"/>
                    </a:lnTo>
                    <a:lnTo>
                      <a:pt x="325" y="70"/>
                    </a:lnTo>
                    <a:lnTo>
                      <a:pt x="293" y="101"/>
                    </a:lnTo>
                    <a:lnTo>
                      <a:pt x="293" y="101"/>
                    </a:lnTo>
                    <a:lnTo>
                      <a:pt x="252" y="139"/>
                    </a:lnTo>
                    <a:lnTo>
                      <a:pt x="212" y="179"/>
                    </a:lnTo>
                    <a:lnTo>
                      <a:pt x="193" y="199"/>
                    </a:lnTo>
                    <a:lnTo>
                      <a:pt x="174" y="220"/>
                    </a:lnTo>
                    <a:lnTo>
                      <a:pt x="157" y="242"/>
                    </a:lnTo>
                    <a:lnTo>
                      <a:pt x="140" y="263"/>
                    </a:lnTo>
                    <a:lnTo>
                      <a:pt x="140" y="263"/>
                    </a:lnTo>
                    <a:lnTo>
                      <a:pt x="127" y="281"/>
                    </a:lnTo>
                    <a:lnTo>
                      <a:pt x="113" y="300"/>
                    </a:lnTo>
                    <a:lnTo>
                      <a:pt x="95" y="319"/>
                    </a:lnTo>
                    <a:lnTo>
                      <a:pt x="76" y="339"/>
                    </a:lnTo>
                    <a:lnTo>
                      <a:pt x="76" y="339"/>
                    </a:lnTo>
                    <a:lnTo>
                      <a:pt x="70" y="346"/>
                    </a:lnTo>
                    <a:lnTo>
                      <a:pt x="63" y="355"/>
                    </a:lnTo>
                    <a:lnTo>
                      <a:pt x="57" y="367"/>
                    </a:lnTo>
                    <a:lnTo>
                      <a:pt x="52" y="379"/>
                    </a:lnTo>
                    <a:lnTo>
                      <a:pt x="47" y="391"/>
                    </a:lnTo>
                    <a:lnTo>
                      <a:pt x="45" y="405"/>
                    </a:lnTo>
                    <a:lnTo>
                      <a:pt x="45" y="416"/>
                    </a:lnTo>
                    <a:lnTo>
                      <a:pt x="46" y="421"/>
                    </a:lnTo>
                    <a:lnTo>
                      <a:pt x="47" y="426"/>
                    </a:lnTo>
                    <a:lnTo>
                      <a:pt x="47" y="427"/>
                    </a:lnTo>
                    <a:lnTo>
                      <a:pt x="50" y="429"/>
                    </a:lnTo>
                    <a:lnTo>
                      <a:pt x="50" y="429"/>
                    </a:lnTo>
                    <a:lnTo>
                      <a:pt x="54" y="435"/>
                    </a:lnTo>
                    <a:lnTo>
                      <a:pt x="54" y="436"/>
                    </a:lnTo>
                    <a:lnTo>
                      <a:pt x="55" y="436"/>
                    </a:lnTo>
                    <a:lnTo>
                      <a:pt x="55" y="436"/>
                    </a:lnTo>
                    <a:lnTo>
                      <a:pt x="63" y="441"/>
                    </a:lnTo>
                    <a:lnTo>
                      <a:pt x="71" y="445"/>
                    </a:lnTo>
                    <a:lnTo>
                      <a:pt x="79" y="447"/>
                    </a:lnTo>
                    <a:lnTo>
                      <a:pt x="89" y="448"/>
                    </a:lnTo>
                    <a:lnTo>
                      <a:pt x="89" y="448"/>
                    </a:lnTo>
                    <a:lnTo>
                      <a:pt x="98" y="447"/>
                    </a:lnTo>
                    <a:lnTo>
                      <a:pt x="106" y="445"/>
                    </a:lnTo>
                    <a:lnTo>
                      <a:pt x="116" y="442"/>
                    </a:lnTo>
                    <a:lnTo>
                      <a:pt x="125" y="437"/>
                    </a:lnTo>
                    <a:lnTo>
                      <a:pt x="134" y="432"/>
                    </a:lnTo>
                    <a:lnTo>
                      <a:pt x="144" y="426"/>
                    </a:lnTo>
                    <a:lnTo>
                      <a:pt x="162" y="411"/>
                    </a:lnTo>
                    <a:lnTo>
                      <a:pt x="180" y="395"/>
                    </a:lnTo>
                    <a:lnTo>
                      <a:pt x="196" y="377"/>
                    </a:lnTo>
                    <a:lnTo>
                      <a:pt x="227" y="341"/>
                    </a:lnTo>
                    <a:lnTo>
                      <a:pt x="227" y="341"/>
                    </a:lnTo>
                    <a:lnTo>
                      <a:pt x="242" y="324"/>
                    </a:lnTo>
                    <a:lnTo>
                      <a:pt x="253" y="311"/>
                    </a:lnTo>
                    <a:lnTo>
                      <a:pt x="253" y="311"/>
                    </a:lnTo>
                    <a:lnTo>
                      <a:pt x="294" y="271"/>
                    </a:lnTo>
                    <a:lnTo>
                      <a:pt x="294" y="271"/>
                    </a:lnTo>
                    <a:lnTo>
                      <a:pt x="333" y="233"/>
                    </a:lnTo>
                    <a:lnTo>
                      <a:pt x="371" y="194"/>
                    </a:lnTo>
                    <a:lnTo>
                      <a:pt x="407" y="155"/>
                    </a:lnTo>
                    <a:lnTo>
                      <a:pt x="424" y="134"/>
                    </a:lnTo>
                    <a:lnTo>
                      <a:pt x="442" y="114"/>
                    </a:lnTo>
                    <a:lnTo>
                      <a:pt x="442" y="114"/>
                    </a:lnTo>
                    <a:lnTo>
                      <a:pt x="445" y="111"/>
                    </a:lnTo>
                    <a:lnTo>
                      <a:pt x="448" y="107"/>
                    </a:lnTo>
                    <a:lnTo>
                      <a:pt x="452" y="106"/>
                    </a:lnTo>
                    <a:lnTo>
                      <a:pt x="456" y="106"/>
                    </a:lnTo>
                    <a:lnTo>
                      <a:pt x="456" y="106"/>
                    </a:lnTo>
                    <a:lnTo>
                      <a:pt x="462" y="107"/>
                    </a:lnTo>
                    <a:lnTo>
                      <a:pt x="468" y="111"/>
                    </a:lnTo>
                    <a:lnTo>
                      <a:pt x="472" y="115"/>
                    </a:lnTo>
                    <a:lnTo>
                      <a:pt x="476" y="121"/>
                    </a:lnTo>
                    <a:lnTo>
                      <a:pt x="476" y="121"/>
                    </a:lnTo>
                    <a:lnTo>
                      <a:pt x="478" y="125"/>
                    </a:lnTo>
                    <a:lnTo>
                      <a:pt x="479" y="131"/>
                    </a:lnTo>
                    <a:lnTo>
                      <a:pt x="478" y="135"/>
                    </a:lnTo>
                    <a:lnTo>
                      <a:pt x="478" y="138"/>
                    </a:lnTo>
                    <a:lnTo>
                      <a:pt x="476" y="143"/>
                    </a:lnTo>
                    <a:lnTo>
                      <a:pt x="473" y="147"/>
                    </a:lnTo>
                    <a:lnTo>
                      <a:pt x="473" y="147"/>
                    </a:lnTo>
                    <a:lnTo>
                      <a:pt x="458" y="165"/>
                    </a:lnTo>
                    <a:lnTo>
                      <a:pt x="442" y="184"/>
                    </a:lnTo>
                    <a:lnTo>
                      <a:pt x="408" y="220"/>
                    </a:lnTo>
                    <a:lnTo>
                      <a:pt x="374" y="255"/>
                    </a:lnTo>
                    <a:lnTo>
                      <a:pt x="340" y="289"/>
                    </a:lnTo>
                    <a:lnTo>
                      <a:pt x="340" y="289"/>
                    </a:lnTo>
                    <a:lnTo>
                      <a:pt x="280" y="348"/>
                    </a:lnTo>
                    <a:lnTo>
                      <a:pt x="251" y="379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07" y="429"/>
                    </a:lnTo>
                    <a:lnTo>
                      <a:pt x="189" y="445"/>
                    </a:lnTo>
                    <a:lnTo>
                      <a:pt x="171" y="460"/>
                    </a:lnTo>
                    <a:lnTo>
                      <a:pt x="153" y="471"/>
                    </a:lnTo>
                    <a:lnTo>
                      <a:pt x="135" y="480"/>
                    </a:lnTo>
                    <a:lnTo>
                      <a:pt x="118" y="488"/>
                    </a:lnTo>
                    <a:lnTo>
                      <a:pt x="109" y="490"/>
                    </a:lnTo>
                    <a:lnTo>
                      <a:pt x="100" y="492"/>
                    </a:lnTo>
                    <a:lnTo>
                      <a:pt x="92" y="493"/>
                    </a:lnTo>
                    <a:lnTo>
                      <a:pt x="84" y="493"/>
                    </a:lnTo>
                    <a:lnTo>
                      <a:pt x="84" y="49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</p:grpSp>
      </p:grpSp>
      <p:grpSp>
        <p:nvGrpSpPr>
          <p:cNvPr id="12" name="chenying0907 4"/>
          <p:cNvGrpSpPr/>
          <p:nvPr/>
        </p:nvGrpSpPr>
        <p:grpSpPr>
          <a:xfrm>
            <a:off x="6453266" y="3291864"/>
            <a:ext cx="1241320" cy="1254210"/>
            <a:chOff x="6306836" y="2492307"/>
            <a:chExt cx="1241703" cy="1254210"/>
          </a:xfrm>
        </p:grpSpPr>
        <p:sp>
          <p:nvSpPr>
            <p:cNvPr id="171" name="椭圆 31"/>
            <p:cNvSpPr/>
            <p:nvPr/>
          </p:nvSpPr>
          <p:spPr>
            <a:xfrm rot="15654318">
              <a:off x="6300583" y="2498560"/>
              <a:ext cx="1254210" cy="124170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321" y="connsiteY0-322"/>
                </a:cxn>
                <a:cxn ang="0">
                  <a:pos x="connsiteX1-323" y="connsiteY1-324"/>
                </a:cxn>
                <a:cxn ang="0">
                  <a:pos x="connsiteX2-325" y="connsiteY2-326"/>
                </a:cxn>
                <a:cxn ang="0">
                  <a:pos x="connsiteX3-327" y="connsiteY3-328"/>
                </a:cxn>
                <a:cxn ang="0">
                  <a:pos x="connsiteX4-329" y="connsiteY4-330"/>
                </a:cxn>
                <a:cxn ang="0">
                  <a:pos x="connsiteX5-331" y="connsiteY5-33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99">
                <a:solidFill>
                  <a:srgbClr val="605448"/>
                </a:solidFill>
              </a:endParaRPr>
            </a:p>
          </p:txBody>
        </p:sp>
        <p:grpSp>
          <p:nvGrpSpPr>
            <p:cNvPr id="13" name="chenying0907 240"/>
            <p:cNvGrpSpPr/>
            <p:nvPr/>
          </p:nvGrpSpPr>
          <p:grpSpPr>
            <a:xfrm>
              <a:off x="6679994" y="2888964"/>
              <a:ext cx="483459" cy="489186"/>
              <a:chOff x="4194175" y="1193800"/>
              <a:chExt cx="669926" cy="677863"/>
            </a:xfrm>
            <a:solidFill>
              <a:srgbClr val="005188"/>
            </a:solidFill>
          </p:grpSpPr>
          <p:sp>
            <p:nvSpPr>
              <p:cNvPr id="242" name="chenying0907 867"/>
              <p:cNvSpPr/>
              <p:nvPr/>
            </p:nvSpPr>
            <p:spPr bwMode="auto">
              <a:xfrm>
                <a:off x="4217988" y="1674813"/>
                <a:ext cx="52388" cy="115888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88" y="1"/>
                  </a:cxn>
                  <a:cxn ang="0">
                    <a:pos x="84" y="3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3" y="14"/>
                  </a:cxn>
                  <a:cxn ang="0">
                    <a:pos x="69" y="22"/>
                  </a:cxn>
                  <a:cxn ang="0">
                    <a:pos x="69" y="22"/>
                  </a:cxn>
                  <a:cxn ang="0">
                    <a:pos x="62" y="37"/>
                  </a:cxn>
                  <a:cxn ang="0">
                    <a:pos x="55" y="53"/>
                  </a:cxn>
                  <a:cxn ang="0">
                    <a:pos x="44" y="83"/>
                  </a:cxn>
                  <a:cxn ang="0">
                    <a:pos x="44" y="83"/>
                  </a:cxn>
                  <a:cxn ang="0">
                    <a:pos x="31" y="118"/>
                  </a:cxn>
                  <a:cxn ang="0">
                    <a:pos x="18" y="153"/>
                  </a:cxn>
                  <a:cxn ang="0">
                    <a:pos x="18" y="153"/>
                  </a:cxn>
                  <a:cxn ang="0">
                    <a:pos x="7" y="183"/>
                  </a:cxn>
                  <a:cxn ang="0">
                    <a:pos x="3" y="197"/>
                  </a:cxn>
                  <a:cxn ang="0">
                    <a:pos x="0" y="214"/>
                  </a:cxn>
                  <a:cxn ang="0">
                    <a:pos x="0" y="214"/>
                  </a:cxn>
                  <a:cxn ang="0">
                    <a:pos x="0" y="216"/>
                  </a:cxn>
                  <a:cxn ang="0">
                    <a:pos x="1" y="217"/>
                  </a:cxn>
                  <a:cxn ang="0">
                    <a:pos x="2" y="218"/>
                  </a:cxn>
                  <a:cxn ang="0">
                    <a:pos x="4" y="218"/>
                  </a:cxn>
                  <a:cxn ang="0">
                    <a:pos x="7" y="217"/>
                  </a:cxn>
                  <a:cxn ang="0">
                    <a:pos x="9" y="216"/>
                  </a:cxn>
                  <a:cxn ang="0">
                    <a:pos x="9" y="214"/>
                  </a:cxn>
                  <a:cxn ang="0">
                    <a:pos x="9" y="214"/>
                  </a:cxn>
                  <a:cxn ang="0">
                    <a:pos x="11" y="201"/>
                  </a:cxn>
                  <a:cxn ang="0">
                    <a:pos x="14" y="189"/>
                  </a:cxn>
                  <a:cxn ang="0">
                    <a:pos x="18" y="177"/>
                  </a:cxn>
                  <a:cxn ang="0">
                    <a:pos x="22" y="164"/>
                  </a:cxn>
                  <a:cxn ang="0">
                    <a:pos x="33" y="140"/>
                  </a:cxn>
                  <a:cxn ang="0">
                    <a:pos x="42" y="117"/>
                  </a:cxn>
                  <a:cxn ang="0">
                    <a:pos x="42" y="117"/>
                  </a:cxn>
                  <a:cxn ang="0">
                    <a:pos x="52" y="89"/>
                  </a:cxn>
                  <a:cxn ang="0">
                    <a:pos x="63" y="62"/>
                  </a:cxn>
                  <a:cxn ang="0">
                    <a:pos x="63" y="62"/>
                  </a:cxn>
                  <a:cxn ang="0">
                    <a:pos x="68" y="47"/>
                  </a:cxn>
                  <a:cxn ang="0">
                    <a:pos x="74" y="31"/>
                  </a:cxn>
                  <a:cxn ang="0">
                    <a:pos x="78" y="24"/>
                  </a:cxn>
                  <a:cxn ang="0">
                    <a:pos x="82" y="16"/>
                  </a:cxn>
                  <a:cxn ang="0">
                    <a:pos x="88" y="12"/>
                  </a:cxn>
                  <a:cxn ang="0">
                    <a:pos x="92" y="10"/>
                  </a:cxn>
                  <a:cxn ang="0">
                    <a:pos x="96" y="9"/>
                  </a:cxn>
                  <a:cxn ang="0">
                    <a:pos x="96" y="9"/>
                  </a:cxn>
                  <a:cxn ang="0">
                    <a:pos x="98" y="9"/>
                  </a:cxn>
                  <a:cxn ang="0">
                    <a:pos x="99" y="7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7" y="1"/>
                  </a:cxn>
                  <a:cxn ang="0">
                    <a:pos x="96" y="1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99" h="218">
                    <a:moveTo>
                      <a:pt x="94" y="0"/>
                    </a:moveTo>
                    <a:lnTo>
                      <a:pt x="94" y="0"/>
                    </a:lnTo>
                    <a:lnTo>
                      <a:pt x="88" y="1"/>
                    </a:lnTo>
                    <a:lnTo>
                      <a:pt x="84" y="3"/>
                    </a:lnTo>
                    <a:lnTo>
                      <a:pt x="81" y="5"/>
                    </a:lnTo>
                    <a:lnTo>
                      <a:pt x="78" y="7"/>
                    </a:lnTo>
                    <a:lnTo>
                      <a:pt x="73" y="14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2" y="37"/>
                    </a:lnTo>
                    <a:lnTo>
                      <a:pt x="55" y="53"/>
                    </a:lnTo>
                    <a:lnTo>
                      <a:pt x="44" y="83"/>
                    </a:lnTo>
                    <a:lnTo>
                      <a:pt x="44" y="83"/>
                    </a:lnTo>
                    <a:lnTo>
                      <a:pt x="31" y="118"/>
                    </a:lnTo>
                    <a:lnTo>
                      <a:pt x="18" y="153"/>
                    </a:lnTo>
                    <a:lnTo>
                      <a:pt x="18" y="153"/>
                    </a:lnTo>
                    <a:lnTo>
                      <a:pt x="7" y="183"/>
                    </a:lnTo>
                    <a:lnTo>
                      <a:pt x="3" y="197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16"/>
                    </a:lnTo>
                    <a:lnTo>
                      <a:pt x="1" y="217"/>
                    </a:lnTo>
                    <a:lnTo>
                      <a:pt x="2" y="218"/>
                    </a:lnTo>
                    <a:lnTo>
                      <a:pt x="4" y="218"/>
                    </a:lnTo>
                    <a:lnTo>
                      <a:pt x="7" y="217"/>
                    </a:lnTo>
                    <a:lnTo>
                      <a:pt x="9" y="216"/>
                    </a:lnTo>
                    <a:lnTo>
                      <a:pt x="9" y="214"/>
                    </a:lnTo>
                    <a:lnTo>
                      <a:pt x="9" y="214"/>
                    </a:lnTo>
                    <a:lnTo>
                      <a:pt x="11" y="201"/>
                    </a:lnTo>
                    <a:lnTo>
                      <a:pt x="14" y="189"/>
                    </a:lnTo>
                    <a:lnTo>
                      <a:pt x="18" y="177"/>
                    </a:lnTo>
                    <a:lnTo>
                      <a:pt x="22" y="164"/>
                    </a:lnTo>
                    <a:lnTo>
                      <a:pt x="33" y="140"/>
                    </a:lnTo>
                    <a:lnTo>
                      <a:pt x="42" y="117"/>
                    </a:lnTo>
                    <a:lnTo>
                      <a:pt x="42" y="117"/>
                    </a:lnTo>
                    <a:lnTo>
                      <a:pt x="52" y="89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8" y="47"/>
                    </a:lnTo>
                    <a:lnTo>
                      <a:pt x="74" y="31"/>
                    </a:lnTo>
                    <a:lnTo>
                      <a:pt x="78" y="24"/>
                    </a:lnTo>
                    <a:lnTo>
                      <a:pt x="82" y="16"/>
                    </a:lnTo>
                    <a:lnTo>
                      <a:pt x="88" y="12"/>
                    </a:lnTo>
                    <a:lnTo>
                      <a:pt x="92" y="10"/>
                    </a:lnTo>
                    <a:lnTo>
                      <a:pt x="96" y="9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99" y="7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3" name="chenying0907 868"/>
              <p:cNvSpPr/>
              <p:nvPr/>
            </p:nvSpPr>
            <p:spPr bwMode="auto">
              <a:xfrm>
                <a:off x="4229100" y="1665288"/>
                <a:ext cx="90488" cy="158750"/>
              </a:xfrm>
              <a:custGeom>
                <a:avLst/>
                <a:gdLst/>
                <a:ahLst/>
                <a:cxnLst>
                  <a:cxn ang="0">
                    <a:pos x="162" y="3"/>
                  </a:cxn>
                  <a:cxn ang="0">
                    <a:pos x="162" y="3"/>
                  </a:cxn>
                  <a:cxn ang="0">
                    <a:pos x="157" y="13"/>
                  </a:cxn>
                  <a:cxn ang="0">
                    <a:pos x="152" y="21"/>
                  </a:cxn>
                  <a:cxn ang="0">
                    <a:pos x="146" y="28"/>
                  </a:cxn>
                  <a:cxn ang="0">
                    <a:pos x="139" y="34"/>
                  </a:cxn>
                  <a:cxn ang="0">
                    <a:pos x="139" y="34"/>
                  </a:cxn>
                  <a:cxn ang="0">
                    <a:pos x="135" y="41"/>
                  </a:cxn>
                  <a:cxn ang="0">
                    <a:pos x="131" y="49"/>
                  </a:cxn>
                  <a:cxn ang="0">
                    <a:pos x="122" y="63"/>
                  </a:cxn>
                  <a:cxn ang="0">
                    <a:pos x="122" y="63"/>
                  </a:cxn>
                  <a:cxn ang="0">
                    <a:pos x="81" y="134"/>
                  </a:cxn>
                  <a:cxn ang="0">
                    <a:pos x="81" y="134"/>
                  </a:cxn>
                  <a:cxn ang="0">
                    <a:pos x="59" y="172"/>
                  </a:cxn>
                  <a:cxn ang="0">
                    <a:pos x="39" y="212"/>
                  </a:cxn>
                  <a:cxn ang="0">
                    <a:pos x="20" y="251"/>
                  </a:cxn>
                  <a:cxn ang="0">
                    <a:pos x="1" y="292"/>
                  </a:cxn>
                  <a:cxn ang="0">
                    <a:pos x="1" y="292"/>
                  </a:cxn>
                  <a:cxn ang="0">
                    <a:pos x="0" y="294"/>
                  </a:cxn>
                  <a:cxn ang="0">
                    <a:pos x="0" y="296"/>
                  </a:cxn>
                  <a:cxn ang="0">
                    <a:pos x="3" y="299"/>
                  </a:cxn>
                  <a:cxn ang="0">
                    <a:pos x="5" y="299"/>
                  </a:cxn>
                  <a:cxn ang="0">
                    <a:pos x="7" y="299"/>
                  </a:cxn>
                  <a:cxn ang="0">
                    <a:pos x="8" y="298"/>
                  </a:cxn>
                  <a:cxn ang="0">
                    <a:pos x="9" y="297"/>
                  </a:cxn>
                  <a:cxn ang="0">
                    <a:pos x="9" y="297"/>
                  </a:cxn>
                  <a:cxn ang="0">
                    <a:pos x="28" y="257"/>
                  </a:cxn>
                  <a:cxn ang="0">
                    <a:pos x="47" y="216"/>
                  </a:cxn>
                  <a:cxn ang="0">
                    <a:pos x="68" y="177"/>
                  </a:cxn>
                  <a:cxn ang="0">
                    <a:pos x="89" y="138"/>
                  </a:cxn>
                  <a:cxn ang="0">
                    <a:pos x="89" y="138"/>
                  </a:cxn>
                  <a:cxn ang="0">
                    <a:pos x="131" y="69"/>
                  </a:cxn>
                  <a:cxn ang="0">
                    <a:pos x="131" y="69"/>
                  </a:cxn>
                  <a:cxn ang="0">
                    <a:pos x="141" y="53"/>
                  </a:cxn>
                  <a:cxn ang="0">
                    <a:pos x="152" y="38"/>
                  </a:cxn>
                  <a:cxn ang="0">
                    <a:pos x="163" y="23"/>
                  </a:cxn>
                  <a:cxn ang="0">
                    <a:pos x="167" y="15"/>
                  </a:cxn>
                  <a:cxn ang="0">
                    <a:pos x="171" y="7"/>
                  </a:cxn>
                  <a:cxn ang="0">
                    <a:pos x="171" y="7"/>
                  </a:cxn>
                  <a:cxn ang="0">
                    <a:pos x="171" y="5"/>
                  </a:cxn>
                  <a:cxn ang="0">
                    <a:pos x="171" y="2"/>
                  </a:cxn>
                  <a:cxn ang="0">
                    <a:pos x="170" y="1"/>
                  </a:cxn>
                  <a:cxn ang="0">
                    <a:pos x="168" y="0"/>
                  </a:cxn>
                  <a:cxn ang="0">
                    <a:pos x="165" y="1"/>
                  </a:cxn>
                  <a:cxn ang="0">
                    <a:pos x="163" y="2"/>
                  </a:cxn>
                  <a:cxn ang="0">
                    <a:pos x="162" y="3"/>
                  </a:cxn>
                  <a:cxn ang="0">
                    <a:pos x="162" y="3"/>
                  </a:cxn>
                </a:cxnLst>
                <a:rect l="0" t="0" r="r" b="b"/>
                <a:pathLst>
                  <a:path w="171" h="299">
                    <a:moveTo>
                      <a:pt x="162" y="3"/>
                    </a:moveTo>
                    <a:lnTo>
                      <a:pt x="162" y="3"/>
                    </a:lnTo>
                    <a:lnTo>
                      <a:pt x="157" y="13"/>
                    </a:lnTo>
                    <a:lnTo>
                      <a:pt x="152" y="21"/>
                    </a:lnTo>
                    <a:lnTo>
                      <a:pt x="146" y="28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5" y="41"/>
                    </a:lnTo>
                    <a:lnTo>
                      <a:pt x="131" y="49"/>
                    </a:lnTo>
                    <a:lnTo>
                      <a:pt x="122" y="63"/>
                    </a:lnTo>
                    <a:lnTo>
                      <a:pt x="122" y="63"/>
                    </a:lnTo>
                    <a:lnTo>
                      <a:pt x="81" y="134"/>
                    </a:lnTo>
                    <a:lnTo>
                      <a:pt x="81" y="134"/>
                    </a:lnTo>
                    <a:lnTo>
                      <a:pt x="59" y="172"/>
                    </a:lnTo>
                    <a:lnTo>
                      <a:pt x="39" y="212"/>
                    </a:lnTo>
                    <a:lnTo>
                      <a:pt x="20" y="251"/>
                    </a:lnTo>
                    <a:lnTo>
                      <a:pt x="1" y="292"/>
                    </a:lnTo>
                    <a:lnTo>
                      <a:pt x="1" y="292"/>
                    </a:lnTo>
                    <a:lnTo>
                      <a:pt x="0" y="294"/>
                    </a:lnTo>
                    <a:lnTo>
                      <a:pt x="0" y="296"/>
                    </a:lnTo>
                    <a:lnTo>
                      <a:pt x="3" y="299"/>
                    </a:lnTo>
                    <a:lnTo>
                      <a:pt x="5" y="299"/>
                    </a:lnTo>
                    <a:lnTo>
                      <a:pt x="7" y="299"/>
                    </a:lnTo>
                    <a:lnTo>
                      <a:pt x="8" y="298"/>
                    </a:lnTo>
                    <a:lnTo>
                      <a:pt x="9" y="297"/>
                    </a:lnTo>
                    <a:lnTo>
                      <a:pt x="9" y="297"/>
                    </a:lnTo>
                    <a:lnTo>
                      <a:pt x="28" y="257"/>
                    </a:lnTo>
                    <a:lnTo>
                      <a:pt x="47" y="216"/>
                    </a:lnTo>
                    <a:lnTo>
                      <a:pt x="68" y="177"/>
                    </a:lnTo>
                    <a:lnTo>
                      <a:pt x="89" y="138"/>
                    </a:lnTo>
                    <a:lnTo>
                      <a:pt x="89" y="138"/>
                    </a:lnTo>
                    <a:lnTo>
                      <a:pt x="131" y="69"/>
                    </a:lnTo>
                    <a:lnTo>
                      <a:pt x="131" y="69"/>
                    </a:lnTo>
                    <a:lnTo>
                      <a:pt x="141" y="53"/>
                    </a:lnTo>
                    <a:lnTo>
                      <a:pt x="152" y="38"/>
                    </a:lnTo>
                    <a:lnTo>
                      <a:pt x="163" y="23"/>
                    </a:lnTo>
                    <a:lnTo>
                      <a:pt x="167" y="15"/>
                    </a:lnTo>
                    <a:lnTo>
                      <a:pt x="171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5" y="1"/>
                    </a:lnTo>
                    <a:lnTo>
                      <a:pt x="163" y="2"/>
                    </a:lnTo>
                    <a:lnTo>
                      <a:pt x="162" y="3"/>
                    </a:lnTo>
                    <a:lnTo>
                      <a:pt x="162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4" name="chenying0907 869"/>
              <p:cNvSpPr/>
              <p:nvPr/>
            </p:nvSpPr>
            <p:spPr bwMode="auto">
              <a:xfrm>
                <a:off x="4262438" y="1685925"/>
                <a:ext cx="85725" cy="147638"/>
              </a:xfrm>
              <a:custGeom>
                <a:avLst/>
                <a:gdLst/>
                <a:ahLst/>
                <a:cxnLst>
                  <a:cxn ang="0">
                    <a:pos x="152" y="2"/>
                  </a:cxn>
                  <a:cxn ang="0">
                    <a:pos x="152" y="2"/>
                  </a:cxn>
                  <a:cxn ang="0">
                    <a:pos x="133" y="39"/>
                  </a:cxn>
                  <a:cxn ang="0">
                    <a:pos x="112" y="76"/>
                  </a:cxn>
                  <a:cxn ang="0">
                    <a:pos x="92" y="113"/>
                  </a:cxn>
                  <a:cxn ang="0">
                    <a:pos x="74" y="150"/>
                  </a:cxn>
                  <a:cxn ang="0">
                    <a:pos x="74" y="150"/>
                  </a:cxn>
                  <a:cxn ang="0">
                    <a:pos x="69" y="160"/>
                  </a:cxn>
                  <a:cxn ang="0">
                    <a:pos x="64" y="167"/>
                  </a:cxn>
                  <a:cxn ang="0">
                    <a:pos x="53" y="183"/>
                  </a:cxn>
                  <a:cxn ang="0">
                    <a:pos x="42" y="198"/>
                  </a:cxn>
                  <a:cxn ang="0">
                    <a:pos x="30" y="213"/>
                  </a:cxn>
                  <a:cxn ang="0">
                    <a:pos x="30" y="213"/>
                  </a:cxn>
                  <a:cxn ang="0">
                    <a:pos x="21" y="228"/>
                  </a:cxn>
                  <a:cxn ang="0">
                    <a:pos x="14" y="242"/>
                  </a:cxn>
                  <a:cxn ang="0">
                    <a:pos x="7" y="258"/>
                  </a:cxn>
                  <a:cxn ang="0">
                    <a:pos x="0" y="273"/>
                  </a:cxn>
                  <a:cxn ang="0">
                    <a:pos x="0" y="273"/>
                  </a:cxn>
                  <a:cxn ang="0">
                    <a:pos x="0" y="275"/>
                  </a:cxn>
                  <a:cxn ang="0">
                    <a:pos x="0" y="276"/>
                  </a:cxn>
                  <a:cxn ang="0">
                    <a:pos x="1" y="277"/>
                  </a:cxn>
                  <a:cxn ang="0">
                    <a:pos x="3" y="278"/>
                  </a:cxn>
                  <a:cxn ang="0">
                    <a:pos x="5" y="278"/>
                  </a:cxn>
                  <a:cxn ang="0">
                    <a:pos x="7" y="278"/>
                  </a:cxn>
                  <a:cxn ang="0">
                    <a:pos x="9" y="277"/>
                  </a:cxn>
                  <a:cxn ang="0">
                    <a:pos x="10" y="275"/>
                  </a:cxn>
                  <a:cxn ang="0">
                    <a:pos x="10" y="275"/>
                  </a:cxn>
                  <a:cxn ang="0">
                    <a:pos x="16" y="259"/>
                  </a:cxn>
                  <a:cxn ang="0">
                    <a:pos x="24" y="243"/>
                  </a:cxn>
                  <a:cxn ang="0">
                    <a:pos x="32" y="229"/>
                  </a:cxn>
                  <a:cxn ang="0">
                    <a:pos x="43" y="214"/>
                  </a:cxn>
                  <a:cxn ang="0">
                    <a:pos x="62" y="186"/>
                  </a:cxn>
                  <a:cxn ang="0">
                    <a:pos x="73" y="171"/>
                  </a:cxn>
                  <a:cxn ang="0">
                    <a:pos x="81" y="156"/>
                  </a:cxn>
                  <a:cxn ang="0">
                    <a:pos x="81" y="156"/>
                  </a:cxn>
                  <a:cxn ang="0">
                    <a:pos x="121" y="81"/>
                  </a:cxn>
                  <a:cxn ang="0">
                    <a:pos x="141" y="44"/>
                  </a:cxn>
                  <a:cxn ang="0">
                    <a:pos x="160" y="7"/>
                  </a:cxn>
                  <a:cxn ang="0">
                    <a:pos x="160" y="7"/>
                  </a:cxn>
                  <a:cxn ang="0">
                    <a:pos x="162" y="5"/>
                  </a:cxn>
                  <a:cxn ang="0">
                    <a:pos x="160" y="3"/>
                  </a:cxn>
                  <a:cxn ang="0">
                    <a:pos x="159" y="1"/>
                  </a:cxn>
                  <a:cxn ang="0">
                    <a:pos x="158" y="0"/>
                  </a:cxn>
                  <a:cxn ang="0">
                    <a:pos x="156" y="0"/>
                  </a:cxn>
                  <a:cxn ang="0">
                    <a:pos x="155" y="0"/>
                  </a:cxn>
                  <a:cxn ang="0">
                    <a:pos x="153" y="0"/>
                  </a:cxn>
                  <a:cxn ang="0">
                    <a:pos x="152" y="2"/>
                  </a:cxn>
                  <a:cxn ang="0">
                    <a:pos x="152" y="2"/>
                  </a:cxn>
                </a:cxnLst>
                <a:rect l="0" t="0" r="r" b="b"/>
                <a:pathLst>
                  <a:path w="162" h="278">
                    <a:moveTo>
                      <a:pt x="152" y="2"/>
                    </a:moveTo>
                    <a:lnTo>
                      <a:pt x="152" y="2"/>
                    </a:lnTo>
                    <a:lnTo>
                      <a:pt x="133" y="39"/>
                    </a:lnTo>
                    <a:lnTo>
                      <a:pt x="112" y="76"/>
                    </a:lnTo>
                    <a:lnTo>
                      <a:pt x="92" y="113"/>
                    </a:lnTo>
                    <a:lnTo>
                      <a:pt x="74" y="150"/>
                    </a:lnTo>
                    <a:lnTo>
                      <a:pt x="74" y="150"/>
                    </a:lnTo>
                    <a:lnTo>
                      <a:pt x="69" y="160"/>
                    </a:lnTo>
                    <a:lnTo>
                      <a:pt x="64" y="167"/>
                    </a:lnTo>
                    <a:lnTo>
                      <a:pt x="53" y="183"/>
                    </a:lnTo>
                    <a:lnTo>
                      <a:pt x="42" y="198"/>
                    </a:lnTo>
                    <a:lnTo>
                      <a:pt x="30" y="213"/>
                    </a:lnTo>
                    <a:lnTo>
                      <a:pt x="30" y="213"/>
                    </a:lnTo>
                    <a:lnTo>
                      <a:pt x="21" y="228"/>
                    </a:lnTo>
                    <a:lnTo>
                      <a:pt x="14" y="242"/>
                    </a:lnTo>
                    <a:lnTo>
                      <a:pt x="7" y="258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276"/>
                    </a:lnTo>
                    <a:lnTo>
                      <a:pt x="1" y="277"/>
                    </a:lnTo>
                    <a:lnTo>
                      <a:pt x="3" y="278"/>
                    </a:lnTo>
                    <a:lnTo>
                      <a:pt x="5" y="278"/>
                    </a:lnTo>
                    <a:lnTo>
                      <a:pt x="7" y="278"/>
                    </a:lnTo>
                    <a:lnTo>
                      <a:pt x="9" y="277"/>
                    </a:lnTo>
                    <a:lnTo>
                      <a:pt x="10" y="275"/>
                    </a:lnTo>
                    <a:lnTo>
                      <a:pt x="10" y="275"/>
                    </a:lnTo>
                    <a:lnTo>
                      <a:pt x="16" y="259"/>
                    </a:lnTo>
                    <a:lnTo>
                      <a:pt x="24" y="243"/>
                    </a:lnTo>
                    <a:lnTo>
                      <a:pt x="32" y="229"/>
                    </a:lnTo>
                    <a:lnTo>
                      <a:pt x="43" y="214"/>
                    </a:lnTo>
                    <a:lnTo>
                      <a:pt x="62" y="186"/>
                    </a:lnTo>
                    <a:lnTo>
                      <a:pt x="73" y="171"/>
                    </a:lnTo>
                    <a:lnTo>
                      <a:pt x="81" y="156"/>
                    </a:lnTo>
                    <a:lnTo>
                      <a:pt x="81" y="156"/>
                    </a:lnTo>
                    <a:lnTo>
                      <a:pt x="121" y="81"/>
                    </a:lnTo>
                    <a:lnTo>
                      <a:pt x="141" y="44"/>
                    </a:lnTo>
                    <a:lnTo>
                      <a:pt x="160" y="7"/>
                    </a:lnTo>
                    <a:lnTo>
                      <a:pt x="160" y="7"/>
                    </a:lnTo>
                    <a:lnTo>
                      <a:pt x="162" y="5"/>
                    </a:lnTo>
                    <a:lnTo>
                      <a:pt x="160" y="3"/>
                    </a:lnTo>
                    <a:lnTo>
                      <a:pt x="159" y="1"/>
                    </a:lnTo>
                    <a:lnTo>
                      <a:pt x="158" y="0"/>
                    </a:lnTo>
                    <a:lnTo>
                      <a:pt x="156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5" name="chenying0907 870"/>
              <p:cNvSpPr/>
              <p:nvPr/>
            </p:nvSpPr>
            <p:spPr bwMode="auto">
              <a:xfrm>
                <a:off x="4297363" y="1711325"/>
                <a:ext cx="71438" cy="134938"/>
              </a:xfrm>
              <a:custGeom>
                <a:avLst/>
                <a:gdLst/>
                <a:ahLst/>
                <a:cxnLst>
                  <a:cxn ang="0">
                    <a:pos x="123" y="3"/>
                  </a:cxn>
                  <a:cxn ang="0">
                    <a:pos x="123" y="3"/>
                  </a:cxn>
                  <a:cxn ang="0">
                    <a:pos x="118" y="16"/>
                  </a:cxn>
                  <a:cxn ang="0">
                    <a:pos x="111" y="27"/>
                  </a:cxn>
                  <a:cxn ang="0">
                    <a:pos x="105" y="38"/>
                  </a:cxn>
                  <a:cxn ang="0">
                    <a:pos x="100" y="51"/>
                  </a:cxn>
                  <a:cxn ang="0">
                    <a:pos x="100" y="51"/>
                  </a:cxn>
                  <a:cxn ang="0">
                    <a:pos x="93" y="68"/>
                  </a:cxn>
                  <a:cxn ang="0">
                    <a:pos x="86" y="87"/>
                  </a:cxn>
                  <a:cxn ang="0">
                    <a:pos x="72" y="122"/>
                  </a:cxn>
                  <a:cxn ang="0">
                    <a:pos x="72" y="122"/>
                  </a:cxn>
                  <a:cxn ang="0">
                    <a:pos x="65" y="139"/>
                  </a:cxn>
                  <a:cxn ang="0">
                    <a:pos x="56" y="154"/>
                  </a:cxn>
                  <a:cxn ang="0">
                    <a:pos x="38" y="186"/>
                  </a:cxn>
                  <a:cxn ang="0">
                    <a:pos x="18" y="217"/>
                  </a:cxn>
                  <a:cxn ang="0">
                    <a:pos x="9" y="233"/>
                  </a:cxn>
                  <a:cxn ang="0">
                    <a:pos x="0" y="249"/>
                  </a:cxn>
                  <a:cxn ang="0">
                    <a:pos x="0" y="249"/>
                  </a:cxn>
                  <a:cxn ang="0">
                    <a:pos x="0" y="250"/>
                  </a:cxn>
                  <a:cxn ang="0">
                    <a:pos x="0" y="252"/>
                  </a:cxn>
                  <a:cxn ang="0">
                    <a:pos x="4" y="255"/>
                  </a:cxn>
                  <a:cxn ang="0">
                    <a:pos x="5" y="255"/>
                  </a:cxn>
                  <a:cxn ang="0">
                    <a:pos x="7" y="255"/>
                  </a:cxn>
                  <a:cxn ang="0">
                    <a:pos x="8" y="255"/>
                  </a:cxn>
                  <a:cxn ang="0">
                    <a:pos x="9" y="253"/>
                  </a:cxn>
                  <a:cxn ang="0">
                    <a:pos x="9" y="253"/>
                  </a:cxn>
                  <a:cxn ang="0">
                    <a:pos x="17" y="238"/>
                  </a:cxn>
                  <a:cxn ang="0">
                    <a:pos x="25" y="223"/>
                  </a:cxn>
                  <a:cxn ang="0">
                    <a:pos x="43" y="193"/>
                  </a:cxn>
                  <a:cxn ang="0">
                    <a:pos x="61" y="163"/>
                  </a:cxn>
                  <a:cxn ang="0">
                    <a:pos x="70" y="148"/>
                  </a:cxn>
                  <a:cxn ang="0">
                    <a:pos x="77" y="132"/>
                  </a:cxn>
                  <a:cxn ang="0">
                    <a:pos x="77" y="132"/>
                  </a:cxn>
                  <a:cxn ang="0">
                    <a:pos x="90" y="101"/>
                  </a:cxn>
                  <a:cxn ang="0">
                    <a:pos x="103" y="69"/>
                  </a:cxn>
                  <a:cxn ang="0">
                    <a:pos x="103" y="69"/>
                  </a:cxn>
                  <a:cxn ang="0">
                    <a:pos x="110" y="53"/>
                  </a:cxn>
                  <a:cxn ang="0">
                    <a:pos x="118" y="37"/>
                  </a:cxn>
                  <a:cxn ang="0">
                    <a:pos x="125" y="22"/>
                  </a:cxn>
                  <a:cxn ang="0">
                    <a:pos x="133" y="5"/>
                  </a:cxn>
                  <a:cxn ang="0">
                    <a:pos x="133" y="5"/>
                  </a:cxn>
                  <a:cxn ang="0">
                    <a:pos x="134" y="3"/>
                  </a:cxn>
                  <a:cxn ang="0">
                    <a:pos x="133" y="2"/>
                  </a:cxn>
                  <a:cxn ang="0">
                    <a:pos x="132" y="1"/>
                  </a:cxn>
                  <a:cxn ang="0">
                    <a:pos x="130" y="0"/>
                  </a:cxn>
                  <a:cxn ang="0">
                    <a:pos x="126" y="0"/>
                  </a:cxn>
                  <a:cxn ang="0">
                    <a:pos x="124" y="1"/>
                  </a:cxn>
                  <a:cxn ang="0">
                    <a:pos x="123" y="3"/>
                  </a:cxn>
                  <a:cxn ang="0">
                    <a:pos x="123" y="3"/>
                  </a:cxn>
                </a:cxnLst>
                <a:rect l="0" t="0" r="r" b="b"/>
                <a:pathLst>
                  <a:path w="134" h="255">
                    <a:moveTo>
                      <a:pt x="123" y="3"/>
                    </a:moveTo>
                    <a:lnTo>
                      <a:pt x="123" y="3"/>
                    </a:lnTo>
                    <a:lnTo>
                      <a:pt x="118" y="16"/>
                    </a:lnTo>
                    <a:lnTo>
                      <a:pt x="111" y="27"/>
                    </a:lnTo>
                    <a:lnTo>
                      <a:pt x="105" y="38"/>
                    </a:lnTo>
                    <a:lnTo>
                      <a:pt x="100" y="51"/>
                    </a:lnTo>
                    <a:lnTo>
                      <a:pt x="100" y="51"/>
                    </a:lnTo>
                    <a:lnTo>
                      <a:pt x="93" y="68"/>
                    </a:lnTo>
                    <a:lnTo>
                      <a:pt x="86" y="87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65" y="139"/>
                    </a:lnTo>
                    <a:lnTo>
                      <a:pt x="56" y="154"/>
                    </a:lnTo>
                    <a:lnTo>
                      <a:pt x="38" y="186"/>
                    </a:lnTo>
                    <a:lnTo>
                      <a:pt x="18" y="217"/>
                    </a:lnTo>
                    <a:lnTo>
                      <a:pt x="9" y="233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0" y="250"/>
                    </a:lnTo>
                    <a:lnTo>
                      <a:pt x="0" y="252"/>
                    </a:lnTo>
                    <a:lnTo>
                      <a:pt x="4" y="255"/>
                    </a:lnTo>
                    <a:lnTo>
                      <a:pt x="5" y="255"/>
                    </a:lnTo>
                    <a:lnTo>
                      <a:pt x="7" y="255"/>
                    </a:lnTo>
                    <a:lnTo>
                      <a:pt x="8" y="255"/>
                    </a:lnTo>
                    <a:lnTo>
                      <a:pt x="9" y="253"/>
                    </a:lnTo>
                    <a:lnTo>
                      <a:pt x="9" y="253"/>
                    </a:lnTo>
                    <a:lnTo>
                      <a:pt x="17" y="238"/>
                    </a:lnTo>
                    <a:lnTo>
                      <a:pt x="25" y="223"/>
                    </a:lnTo>
                    <a:lnTo>
                      <a:pt x="43" y="193"/>
                    </a:lnTo>
                    <a:lnTo>
                      <a:pt x="61" y="163"/>
                    </a:lnTo>
                    <a:lnTo>
                      <a:pt x="70" y="148"/>
                    </a:lnTo>
                    <a:lnTo>
                      <a:pt x="77" y="132"/>
                    </a:lnTo>
                    <a:lnTo>
                      <a:pt x="77" y="132"/>
                    </a:lnTo>
                    <a:lnTo>
                      <a:pt x="90" y="101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10" y="53"/>
                    </a:lnTo>
                    <a:lnTo>
                      <a:pt x="118" y="37"/>
                    </a:lnTo>
                    <a:lnTo>
                      <a:pt x="125" y="22"/>
                    </a:lnTo>
                    <a:lnTo>
                      <a:pt x="133" y="5"/>
                    </a:lnTo>
                    <a:lnTo>
                      <a:pt x="133" y="5"/>
                    </a:lnTo>
                    <a:lnTo>
                      <a:pt x="134" y="3"/>
                    </a:lnTo>
                    <a:lnTo>
                      <a:pt x="133" y="2"/>
                    </a:lnTo>
                    <a:lnTo>
                      <a:pt x="132" y="1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124" y="1"/>
                    </a:lnTo>
                    <a:lnTo>
                      <a:pt x="123" y="3"/>
                    </a:lnTo>
                    <a:lnTo>
                      <a:pt x="123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6" name="chenying0907 871"/>
              <p:cNvSpPr/>
              <p:nvPr/>
            </p:nvSpPr>
            <p:spPr bwMode="auto">
              <a:xfrm>
                <a:off x="4235450" y="1423988"/>
                <a:ext cx="49213" cy="88900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89" y="0"/>
                  </a:cxn>
                  <a:cxn ang="0">
                    <a:pos x="85" y="2"/>
                  </a:cxn>
                  <a:cxn ang="0">
                    <a:pos x="82" y="5"/>
                  </a:cxn>
                  <a:cxn ang="0">
                    <a:pos x="76" y="11"/>
                  </a:cxn>
                  <a:cxn ang="0">
                    <a:pos x="68" y="25"/>
                  </a:cxn>
                  <a:cxn ang="0">
                    <a:pos x="68" y="25"/>
                  </a:cxn>
                  <a:cxn ang="0">
                    <a:pos x="52" y="54"/>
                  </a:cxn>
                  <a:cxn ang="0">
                    <a:pos x="37" y="81"/>
                  </a:cxn>
                  <a:cxn ang="0">
                    <a:pos x="37" y="81"/>
                  </a:cxn>
                  <a:cxn ang="0">
                    <a:pos x="24" y="107"/>
                  </a:cxn>
                  <a:cxn ang="0">
                    <a:pos x="17" y="120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5" y="139"/>
                  </a:cxn>
                  <a:cxn ang="0">
                    <a:pos x="2" y="147"/>
                  </a:cxn>
                  <a:cxn ang="0">
                    <a:pos x="0" y="15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2" y="165"/>
                  </a:cxn>
                  <a:cxn ang="0">
                    <a:pos x="4" y="166"/>
                  </a:cxn>
                  <a:cxn ang="0">
                    <a:pos x="6" y="166"/>
                  </a:cxn>
                  <a:cxn ang="0">
                    <a:pos x="7" y="165"/>
                  </a:cxn>
                  <a:cxn ang="0">
                    <a:pos x="9" y="164"/>
                  </a:cxn>
                  <a:cxn ang="0">
                    <a:pos x="9" y="162"/>
                  </a:cxn>
                  <a:cxn ang="0">
                    <a:pos x="9" y="160"/>
                  </a:cxn>
                  <a:cxn ang="0">
                    <a:pos x="9" y="160"/>
                  </a:cxn>
                  <a:cxn ang="0">
                    <a:pos x="9" y="155"/>
                  </a:cxn>
                  <a:cxn ang="0">
                    <a:pos x="9" y="151"/>
                  </a:cxn>
                  <a:cxn ang="0">
                    <a:pos x="11" y="148"/>
                  </a:cxn>
                  <a:cxn ang="0">
                    <a:pos x="13" y="143"/>
                  </a:cxn>
                  <a:cxn ang="0">
                    <a:pos x="18" y="137"/>
                  </a:cxn>
                  <a:cxn ang="0">
                    <a:pos x="20" y="134"/>
                  </a:cxn>
                  <a:cxn ang="0">
                    <a:pos x="22" y="131"/>
                  </a:cxn>
                  <a:cxn ang="0">
                    <a:pos x="22" y="131"/>
                  </a:cxn>
                  <a:cxn ang="0">
                    <a:pos x="34" y="108"/>
                  </a:cxn>
                  <a:cxn ang="0">
                    <a:pos x="45" y="87"/>
                  </a:cxn>
                  <a:cxn ang="0">
                    <a:pos x="45" y="87"/>
                  </a:cxn>
                  <a:cxn ang="0">
                    <a:pos x="57" y="65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78" y="25"/>
                  </a:cxn>
                  <a:cxn ang="0">
                    <a:pos x="84" y="15"/>
                  </a:cxn>
                  <a:cxn ang="0">
                    <a:pos x="87" y="12"/>
                  </a:cxn>
                  <a:cxn ang="0">
                    <a:pos x="92" y="9"/>
                  </a:cxn>
                  <a:cxn ang="0">
                    <a:pos x="92" y="9"/>
                  </a:cxn>
                  <a:cxn ang="0">
                    <a:pos x="93" y="8"/>
                  </a:cxn>
                  <a:cxn ang="0">
                    <a:pos x="94" y="7"/>
                  </a:cxn>
                  <a:cxn ang="0">
                    <a:pos x="94" y="3"/>
                  </a:cxn>
                  <a:cxn ang="0">
                    <a:pos x="94" y="2"/>
                  </a:cxn>
                  <a:cxn ang="0">
                    <a:pos x="93" y="1"/>
                  </a:cxn>
                  <a:cxn ang="0">
                    <a:pos x="91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94" h="166">
                    <a:moveTo>
                      <a:pt x="89" y="0"/>
                    </a:moveTo>
                    <a:lnTo>
                      <a:pt x="89" y="0"/>
                    </a:lnTo>
                    <a:lnTo>
                      <a:pt x="85" y="2"/>
                    </a:lnTo>
                    <a:lnTo>
                      <a:pt x="82" y="5"/>
                    </a:lnTo>
                    <a:lnTo>
                      <a:pt x="76" y="11"/>
                    </a:lnTo>
                    <a:lnTo>
                      <a:pt x="68" y="25"/>
                    </a:lnTo>
                    <a:lnTo>
                      <a:pt x="68" y="25"/>
                    </a:lnTo>
                    <a:lnTo>
                      <a:pt x="52" y="54"/>
                    </a:lnTo>
                    <a:lnTo>
                      <a:pt x="37" y="81"/>
                    </a:lnTo>
                    <a:lnTo>
                      <a:pt x="37" y="81"/>
                    </a:lnTo>
                    <a:lnTo>
                      <a:pt x="24" y="107"/>
                    </a:lnTo>
                    <a:lnTo>
                      <a:pt x="17" y="120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5" y="139"/>
                    </a:lnTo>
                    <a:lnTo>
                      <a:pt x="2" y="147"/>
                    </a:lnTo>
                    <a:lnTo>
                      <a:pt x="0" y="15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2" y="165"/>
                    </a:lnTo>
                    <a:lnTo>
                      <a:pt x="4" y="166"/>
                    </a:lnTo>
                    <a:lnTo>
                      <a:pt x="6" y="166"/>
                    </a:lnTo>
                    <a:lnTo>
                      <a:pt x="7" y="165"/>
                    </a:lnTo>
                    <a:lnTo>
                      <a:pt x="9" y="164"/>
                    </a:lnTo>
                    <a:lnTo>
                      <a:pt x="9" y="162"/>
                    </a:lnTo>
                    <a:lnTo>
                      <a:pt x="9" y="160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8"/>
                    </a:lnTo>
                    <a:lnTo>
                      <a:pt x="13" y="143"/>
                    </a:lnTo>
                    <a:lnTo>
                      <a:pt x="18" y="137"/>
                    </a:lnTo>
                    <a:lnTo>
                      <a:pt x="20" y="134"/>
                    </a:lnTo>
                    <a:lnTo>
                      <a:pt x="22" y="131"/>
                    </a:lnTo>
                    <a:lnTo>
                      <a:pt x="22" y="131"/>
                    </a:lnTo>
                    <a:lnTo>
                      <a:pt x="34" y="108"/>
                    </a:lnTo>
                    <a:lnTo>
                      <a:pt x="45" y="87"/>
                    </a:lnTo>
                    <a:lnTo>
                      <a:pt x="45" y="87"/>
                    </a:lnTo>
                    <a:lnTo>
                      <a:pt x="57" y="65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78" y="25"/>
                    </a:lnTo>
                    <a:lnTo>
                      <a:pt x="84" y="15"/>
                    </a:lnTo>
                    <a:lnTo>
                      <a:pt x="87" y="12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3" y="8"/>
                    </a:lnTo>
                    <a:lnTo>
                      <a:pt x="94" y="7"/>
                    </a:lnTo>
                    <a:lnTo>
                      <a:pt x="94" y="3"/>
                    </a:lnTo>
                    <a:lnTo>
                      <a:pt x="94" y="2"/>
                    </a:lnTo>
                    <a:lnTo>
                      <a:pt x="93" y="1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7" name="chenying0907 872"/>
              <p:cNvSpPr/>
              <p:nvPr/>
            </p:nvSpPr>
            <p:spPr bwMode="auto">
              <a:xfrm>
                <a:off x="4275138" y="1435100"/>
                <a:ext cx="65088" cy="10795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17" y="0"/>
                  </a:cxn>
                  <a:cxn ang="0">
                    <a:pos x="106" y="9"/>
                  </a:cxn>
                  <a:cxn ang="0">
                    <a:pos x="97" y="18"/>
                  </a:cxn>
                  <a:cxn ang="0">
                    <a:pos x="89" y="27"/>
                  </a:cxn>
                  <a:cxn ang="0">
                    <a:pos x="82" y="39"/>
                  </a:cxn>
                  <a:cxn ang="0">
                    <a:pos x="74" y="50"/>
                  </a:cxn>
                  <a:cxn ang="0">
                    <a:pos x="68" y="61"/>
                  </a:cxn>
                  <a:cxn ang="0">
                    <a:pos x="58" y="84"/>
                  </a:cxn>
                  <a:cxn ang="0">
                    <a:pos x="58" y="84"/>
                  </a:cxn>
                  <a:cxn ang="0">
                    <a:pos x="31" y="142"/>
                  </a:cxn>
                  <a:cxn ang="0">
                    <a:pos x="18" y="170"/>
                  </a:cxn>
                  <a:cxn ang="0">
                    <a:pos x="9" y="183"/>
                  </a:cxn>
                  <a:cxn ang="0">
                    <a:pos x="1" y="197"/>
                  </a:cxn>
                  <a:cxn ang="0">
                    <a:pos x="1" y="197"/>
                  </a:cxn>
                  <a:cxn ang="0">
                    <a:pos x="0" y="199"/>
                  </a:cxn>
                  <a:cxn ang="0">
                    <a:pos x="1" y="201"/>
                  </a:cxn>
                  <a:cxn ang="0">
                    <a:pos x="1" y="202"/>
                  </a:cxn>
                  <a:cxn ang="0">
                    <a:pos x="3" y="203"/>
                  </a:cxn>
                  <a:cxn ang="0">
                    <a:pos x="4" y="204"/>
                  </a:cxn>
                  <a:cxn ang="0">
                    <a:pos x="6" y="204"/>
                  </a:cxn>
                  <a:cxn ang="0">
                    <a:pos x="8" y="203"/>
                  </a:cxn>
                  <a:cxn ang="0">
                    <a:pos x="9" y="202"/>
                  </a:cxn>
                  <a:cxn ang="0">
                    <a:pos x="9" y="202"/>
                  </a:cxn>
                  <a:cxn ang="0">
                    <a:pos x="23" y="180"/>
                  </a:cxn>
                  <a:cxn ang="0">
                    <a:pos x="36" y="157"/>
                  </a:cxn>
                  <a:cxn ang="0">
                    <a:pos x="48" y="134"/>
                  </a:cxn>
                  <a:cxn ang="0">
                    <a:pos x="57" y="110"/>
                  </a:cxn>
                  <a:cxn ang="0">
                    <a:pos x="57" y="110"/>
                  </a:cxn>
                  <a:cxn ang="0">
                    <a:pos x="68" y="83"/>
                  </a:cxn>
                  <a:cxn ang="0">
                    <a:pos x="74" y="69"/>
                  </a:cxn>
                  <a:cxn ang="0">
                    <a:pos x="82" y="54"/>
                  </a:cxn>
                  <a:cxn ang="0">
                    <a:pos x="90" y="41"/>
                  </a:cxn>
                  <a:cxn ang="0">
                    <a:pos x="100" y="28"/>
                  </a:cxn>
                  <a:cxn ang="0">
                    <a:pos x="111" y="18"/>
                  </a:cxn>
                  <a:cxn ang="0">
                    <a:pos x="122" y="9"/>
                  </a:cxn>
                  <a:cxn ang="0">
                    <a:pos x="122" y="9"/>
                  </a:cxn>
                  <a:cxn ang="0">
                    <a:pos x="123" y="8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2"/>
                  </a:cxn>
                  <a:cxn ang="0">
                    <a:pos x="120" y="0"/>
                  </a:cxn>
                  <a:cxn ang="0">
                    <a:pos x="119" y="0"/>
                  </a:cxn>
                  <a:cxn ang="0">
                    <a:pos x="117" y="0"/>
                  </a:cxn>
                  <a:cxn ang="0">
                    <a:pos x="117" y="0"/>
                  </a:cxn>
                </a:cxnLst>
                <a:rect l="0" t="0" r="r" b="b"/>
                <a:pathLst>
                  <a:path w="124" h="204">
                    <a:moveTo>
                      <a:pt x="117" y="0"/>
                    </a:moveTo>
                    <a:lnTo>
                      <a:pt x="117" y="0"/>
                    </a:lnTo>
                    <a:lnTo>
                      <a:pt x="106" y="9"/>
                    </a:lnTo>
                    <a:lnTo>
                      <a:pt x="97" y="18"/>
                    </a:lnTo>
                    <a:lnTo>
                      <a:pt x="89" y="27"/>
                    </a:lnTo>
                    <a:lnTo>
                      <a:pt x="82" y="39"/>
                    </a:lnTo>
                    <a:lnTo>
                      <a:pt x="74" y="50"/>
                    </a:lnTo>
                    <a:lnTo>
                      <a:pt x="68" y="61"/>
                    </a:lnTo>
                    <a:lnTo>
                      <a:pt x="58" y="84"/>
                    </a:lnTo>
                    <a:lnTo>
                      <a:pt x="58" y="84"/>
                    </a:lnTo>
                    <a:lnTo>
                      <a:pt x="31" y="142"/>
                    </a:lnTo>
                    <a:lnTo>
                      <a:pt x="18" y="170"/>
                    </a:lnTo>
                    <a:lnTo>
                      <a:pt x="9" y="183"/>
                    </a:lnTo>
                    <a:lnTo>
                      <a:pt x="1" y="197"/>
                    </a:lnTo>
                    <a:lnTo>
                      <a:pt x="1" y="197"/>
                    </a:lnTo>
                    <a:lnTo>
                      <a:pt x="0" y="199"/>
                    </a:lnTo>
                    <a:lnTo>
                      <a:pt x="1" y="201"/>
                    </a:lnTo>
                    <a:lnTo>
                      <a:pt x="1" y="202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6" y="204"/>
                    </a:lnTo>
                    <a:lnTo>
                      <a:pt x="8" y="203"/>
                    </a:lnTo>
                    <a:lnTo>
                      <a:pt x="9" y="202"/>
                    </a:lnTo>
                    <a:lnTo>
                      <a:pt x="9" y="202"/>
                    </a:lnTo>
                    <a:lnTo>
                      <a:pt x="23" y="180"/>
                    </a:lnTo>
                    <a:lnTo>
                      <a:pt x="36" y="157"/>
                    </a:lnTo>
                    <a:lnTo>
                      <a:pt x="48" y="134"/>
                    </a:lnTo>
                    <a:lnTo>
                      <a:pt x="57" y="110"/>
                    </a:lnTo>
                    <a:lnTo>
                      <a:pt x="57" y="110"/>
                    </a:lnTo>
                    <a:lnTo>
                      <a:pt x="68" y="83"/>
                    </a:lnTo>
                    <a:lnTo>
                      <a:pt x="74" y="69"/>
                    </a:lnTo>
                    <a:lnTo>
                      <a:pt x="82" y="54"/>
                    </a:lnTo>
                    <a:lnTo>
                      <a:pt x="90" y="41"/>
                    </a:lnTo>
                    <a:lnTo>
                      <a:pt x="100" y="28"/>
                    </a:lnTo>
                    <a:lnTo>
                      <a:pt x="111" y="18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3" y="8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8" name="chenying0907 873"/>
              <p:cNvSpPr/>
              <p:nvPr/>
            </p:nvSpPr>
            <p:spPr bwMode="auto">
              <a:xfrm>
                <a:off x="4318000" y="1447800"/>
                <a:ext cx="74613" cy="104775"/>
              </a:xfrm>
              <a:custGeom>
                <a:avLst/>
                <a:gdLst/>
                <a:ahLst/>
                <a:cxnLst>
                  <a:cxn ang="0">
                    <a:pos x="132" y="3"/>
                  </a:cxn>
                  <a:cxn ang="0">
                    <a:pos x="132" y="3"/>
                  </a:cxn>
                  <a:cxn ang="0">
                    <a:pos x="130" y="8"/>
                  </a:cxn>
                  <a:cxn ang="0">
                    <a:pos x="127" y="14"/>
                  </a:cxn>
                  <a:cxn ang="0">
                    <a:pos x="123" y="19"/>
                  </a:cxn>
                  <a:cxn ang="0">
                    <a:pos x="118" y="23"/>
                  </a:cxn>
                  <a:cxn ang="0">
                    <a:pos x="108" y="32"/>
                  </a:cxn>
                  <a:cxn ang="0">
                    <a:pos x="100" y="42"/>
                  </a:cxn>
                  <a:cxn ang="0">
                    <a:pos x="100" y="42"/>
                  </a:cxn>
                  <a:cxn ang="0">
                    <a:pos x="85" y="62"/>
                  </a:cxn>
                  <a:cxn ang="0">
                    <a:pos x="71" y="83"/>
                  </a:cxn>
                  <a:cxn ang="0">
                    <a:pos x="71" y="83"/>
                  </a:cxn>
                  <a:cxn ang="0">
                    <a:pos x="36" y="133"/>
                  </a:cxn>
                  <a:cxn ang="0">
                    <a:pos x="36" y="133"/>
                  </a:cxn>
                  <a:cxn ang="0">
                    <a:pos x="28" y="148"/>
                  </a:cxn>
                  <a:cxn ang="0">
                    <a:pos x="19" y="163"/>
                  </a:cxn>
                  <a:cxn ang="0">
                    <a:pos x="11" y="178"/>
                  </a:cxn>
                  <a:cxn ang="0">
                    <a:pos x="6" y="184"/>
                  </a:cxn>
                  <a:cxn ang="0">
                    <a:pos x="1" y="191"/>
                  </a:cxn>
                  <a:cxn ang="0">
                    <a:pos x="1" y="191"/>
                  </a:cxn>
                  <a:cxn ang="0">
                    <a:pos x="0" y="192"/>
                  </a:cxn>
                  <a:cxn ang="0">
                    <a:pos x="0" y="194"/>
                  </a:cxn>
                  <a:cxn ang="0">
                    <a:pos x="0" y="196"/>
                  </a:cxn>
                  <a:cxn ang="0">
                    <a:pos x="1" y="198"/>
                  </a:cxn>
                  <a:cxn ang="0">
                    <a:pos x="3" y="199"/>
                  </a:cxn>
                  <a:cxn ang="0">
                    <a:pos x="4" y="200"/>
                  </a:cxn>
                  <a:cxn ang="0">
                    <a:pos x="6" y="199"/>
                  </a:cxn>
                  <a:cxn ang="0">
                    <a:pos x="7" y="198"/>
                  </a:cxn>
                  <a:cxn ang="0">
                    <a:pos x="7" y="198"/>
                  </a:cxn>
                  <a:cxn ang="0">
                    <a:pos x="15" y="187"/>
                  </a:cxn>
                  <a:cxn ang="0">
                    <a:pos x="22" y="176"/>
                  </a:cxn>
                  <a:cxn ang="0">
                    <a:pos x="35" y="153"/>
                  </a:cxn>
                  <a:cxn ang="0">
                    <a:pos x="35" y="153"/>
                  </a:cxn>
                  <a:cxn ang="0">
                    <a:pos x="44" y="139"/>
                  </a:cxn>
                  <a:cxn ang="0">
                    <a:pos x="54" y="124"/>
                  </a:cxn>
                  <a:cxn ang="0">
                    <a:pos x="74" y="95"/>
                  </a:cxn>
                  <a:cxn ang="0">
                    <a:pos x="74" y="95"/>
                  </a:cxn>
                  <a:cxn ang="0">
                    <a:pos x="108" y="46"/>
                  </a:cxn>
                  <a:cxn ang="0">
                    <a:pos x="108" y="46"/>
                  </a:cxn>
                  <a:cxn ang="0">
                    <a:pos x="112" y="41"/>
                  </a:cxn>
                  <a:cxn ang="0">
                    <a:pos x="117" y="36"/>
                  </a:cxn>
                  <a:cxn ang="0">
                    <a:pos x="127" y="27"/>
                  </a:cxn>
                  <a:cxn ang="0">
                    <a:pos x="132" y="23"/>
                  </a:cxn>
                  <a:cxn ang="0">
                    <a:pos x="136" y="18"/>
                  </a:cxn>
                  <a:cxn ang="0">
                    <a:pos x="139" y="12"/>
                  </a:cxn>
                  <a:cxn ang="0">
                    <a:pos x="141" y="5"/>
                  </a:cxn>
                  <a:cxn ang="0">
                    <a:pos x="141" y="5"/>
                  </a:cxn>
                  <a:cxn ang="0">
                    <a:pos x="141" y="3"/>
                  </a:cxn>
                  <a:cxn ang="0">
                    <a:pos x="140" y="2"/>
                  </a:cxn>
                  <a:cxn ang="0">
                    <a:pos x="139" y="1"/>
                  </a:cxn>
                  <a:cxn ang="0">
                    <a:pos x="138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1"/>
                  </a:cxn>
                  <a:cxn ang="0">
                    <a:pos x="132" y="3"/>
                  </a:cxn>
                  <a:cxn ang="0">
                    <a:pos x="132" y="3"/>
                  </a:cxn>
                </a:cxnLst>
                <a:rect l="0" t="0" r="r" b="b"/>
                <a:pathLst>
                  <a:path w="141" h="200">
                    <a:moveTo>
                      <a:pt x="132" y="3"/>
                    </a:moveTo>
                    <a:lnTo>
                      <a:pt x="132" y="3"/>
                    </a:lnTo>
                    <a:lnTo>
                      <a:pt x="130" y="8"/>
                    </a:lnTo>
                    <a:lnTo>
                      <a:pt x="127" y="14"/>
                    </a:lnTo>
                    <a:lnTo>
                      <a:pt x="123" y="19"/>
                    </a:lnTo>
                    <a:lnTo>
                      <a:pt x="118" y="23"/>
                    </a:lnTo>
                    <a:lnTo>
                      <a:pt x="108" y="32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85" y="62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36" y="133"/>
                    </a:lnTo>
                    <a:lnTo>
                      <a:pt x="36" y="133"/>
                    </a:lnTo>
                    <a:lnTo>
                      <a:pt x="28" y="148"/>
                    </a:lnTo>
                    <a:lnTo>
                      <a:pt x="19" y="163"/>
                    </a:lnTo>
                    <a:lnTo>
                      <a:pt x="11" y="178"/>
                    </a:lnTo>
                    <a:lnTo>
                      <a:pt x="6" y="184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3" y="199"/>
                    </a:lnTo>
                    <a:lnTo>
                      <a:pt x="4" y="200"/>
                    </a:lnTo>
                    <a:lnTo>
                      <a:pt x="6" y="199"/>
                    </a:lnTo>
                    <a:lnTo>
                      <a:pt x="7" y="198"/>
                    </a:lnTo>
                    <a:lnTo>
                      <a:pt x="7" y="198"/>
                    </a:lnTo>
                    <a:lnTo>
                      <a:pt x="15" y="187"/>
                    </a:lnTo>
                    <a:lnTo>
                      <a:pt x="22" y="176"/>
                    </a:lnTo>
                    <a:lnTo>
                      <a:pt x="35" y="153"/>
                    </a:lnTo>
                    <a:lnTo>
                      <a:pt x="35" y="153"/>
                    </a:lnTo>
                    <a:lnTo>
                      <a:pt x="44" y="139"/>
                    </a:lnTo>
                    <a:lnTo>
                      <a:pt x="54" y="124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12" y="41"/>
                    </a:lnTo>
                    <a:lnTo>
                      <a:pt x="117" y="36"/>
                    </a:lnTo>
                    <a:lnTo>
                      <a:pt x="127" y="27"/>
                    </a:lnTo>
                    <a:lnTo>
                      <a:pt x="132" y="23"/>
                    </a:lnTo>
                    <a:lnTo>
                      <a:pt x="136" y="18"/>
                    </a:lnTo>
                    <a:lnTo>
                      <a:pt x="139" y="12"/>
                    </a:lnTo>
                    <a:lnTo>
                      <a:pt x="141" y="5"/>
                    </a:lnTo>
                    <a:lnTo>
                      <a:pt x="141" y="5"/>
                    </a:lnTo>
                    <a:lnTo>
                      <a:pt x="141" y="3"/>
                    </a:lnTo>
                    <a:lnTo>
                      <a:pt x="140" y="2"/>
                    </a:lnTo>
                    <a:lnTo>
                      <a:pt x="139" y="1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1"/>
                    </a:lnTo>
                    <a:lnTo>
                      <a:pt x="132" y="3"/>
                    </a:lnTo>
                    <a:lnTo>
                      <a:pt x="132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9" name="chenying0907 874"/>
              <p:cNvSpPr/>
              <p:nvPr/>
            </p:nvSpPr>
            <p:spPr bwMode="auto">
              <a:xfrm>
                <a:off x="4367213" y="1470025"/>
                <a:ext cx="53975" cy="92075"/>
              </a:xfrm>
              <a:custGeom>
                <a:avLst/>
                <a:gdLst/>
                <a:ahLst/>
                <a:cxnLst>
                  <a:cxn ang="0">
                    <a:pos x="100" y="3"/>
                  </a:cxn>
                  <a:cxn ang="0">
                    <a:pos x="100" y="3"/>
                  </a:cxn>
                  <a:cxn ang="0">
                    <a:pos x="98" y="1"/>
                  </a:cxn>
                  <a:cxn ang="0">
                    <a:pos x="96" y="0"/>
                  </a:cxn>
                  <a:cxn ang="0">
                    <a:pos x="94" y="0"/>
                  </a:cxn>
                  <a:cxn ang="0">
                    <a:pos x="92" y="1"/>
                  </a:cxn>
                  <a:cxn ang="0">
                    <a:pos x="86" y="6"/>
                  </a:cxn>
                  <a:cxn ang="0">
                    <a:pos x="86" y="6"/>
                  </a:cxn>
                  <a:cxn ang="0">
                    <a:pos x="85" y="8"/>
                  </a:cxn>
                  <a:cxn ang="0">
                    <a:pos x="86" y="11"/>
                  </a:cxn>
                  <a:cxn ang="0">
                    <a:pos x="87" y="13"/>
                  </a:cxn>
                  <a:cxn ang="0">
                    <a:pos x="91" y="14"/>
                  </a:cxn>
                  <a:cxn ang="0">
                    <a:pos x="91" y="14"/>
                  </a:cxn>
                  <a:cxn ang="0">
                    <a:pos x="89" y="21"/>
                  </a:cxn>
                  <a:cxn ang="0">
                    <a:pos x="85" y="31"/>
                  </a:cxn>
                  <a:cxn ang="0">
                    <a:pos x="81" y="39"/>
                  </a:cxn>
                  <a:cxn ang="0">
                    <a:pos x="77" y="47"/>
                  </a:cxn>
                  <a:cxn ang="0">
                    <a:pos x="67" y="64"/>
                  </a:cxn>
                  <a:cxn ang="0">
                    <a:pos x="58" y="77"/>
                  </a:cxn>
                  <a:cxn ang="0">
                    <a:pos x="58" y="77"/>
                  </a:cxn>
                  <a:cxn ang="0">
                    <a:pos x="44" y="99"/>
                  </a:cxn>
                  <a:cxn ang="0">
                    <a:pos x="31" y="119"/>
                  </a:cxn>
                  <a:cxn ang="0">
                    <a:pos x="18" y="141"/>
                  </a:cxn>
                  <a:cxn ang="0">
                    <a:pos x="4" y="163"/>
                  </a:cxn>
                  <a:cxn ang="0">
                    <a:pos x="4" y="163"/>
                  </a:cxn>
                  <a:cxn ang="0">
                    <a:pos x="2" y="165"/>
                  </a:cxn>
                  <a:cxn ang="0">
                    <a:pos x="1" y="169"/>
                  </a:cxn>
                  <a:cxn ang="0">
                    <a:pos x="1" y="169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3" y="174"/>
                  </a:cxn>
                  <a:cxn ang="0">
                    <a:pos x="6" y="174"/>
                  </a:cxn>
                  <a:cxn ang="0">
                    <a:pos x="8" y="174"/>
                  </a:cxn>
                  <a:cxn ang="0">
                    <a:pos x="9" y="172"/>
                  </a:cxn>
                  <a:cxn ang="0">
                    <a:pos x="9" y="172"/>
                  </a:cxn>
                  <a:cxn ang="0">
                    <a:pos x="10" y="171"/>
                  </a:cxn>
                  <a:cxn ang="0">
                    <a:pos x="11" y="170"/>
                  </a:cxn>
                  <a:cxn ang="0">
                    <a:pos x="11" y="170"/>
                  </a:cxn>
                  <a:cxn ang="0">
                    <a:pos x="13" y="169"/>
                  </a:cxn>
                  <a:cxn ang="0">
                    <a:pos x="14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30" y="141"/>
                  </a:cxn>
                  <a:cxn ang="0">
                    <a:pos x="44" y="116"/>
                  </a:cxn>
                  <a:cxn ang="0">
                    <a:pos x="60" y="93"/>
                  </a:cxn>
                  <a:cxn ang="0">
                    <a:pos x="75" y="69"/>
                  </a:cxn>
                  <a:cxn ang="0">
                    <a:pos x="75" y="69"/>
                  </a:cxn>
                  <a:cxn ang="0">
                    <a:pos x="84" y="54"/>
                  </a:cxn>
                  <a:cxn ang="0">
                    <a:pos x="93" y="37"/>
                  </a:cxn>
                  <a:cxn ang="0">
                    <a:pos x="96" y="29"/>
                  </a:cxn>
                  <a:cxn ang="0">
                    <a:pos x="99" y="19"/>
                  </a:cxn>
                  <a:cxn ang="0">
                    <a:pos x="100" y="11"/>
                  </a:cxn>
                  <a:cxn ang="0">
                    <a:pos x="100" y="3"/>
                  </a:cxn>
                  <a:cxn ang="0">
                    <a:pos x="100" y="3"/>
                  </a:cxn>
                </a:cxnLst>
                <a:rect l="0" t="0" r="r" b="b"/>
                <a:pathLst>
                  <a:path w="100" h="174">
                    <a:moveTo>
                      <a:pt x="100" y="3"/>
                    </a:moveTo>
                    <a:lnTo>
                      <a:pt x="100" y="3"/>
                    </a:lnTo>
                    <a:lnTo>
                      <a:pt x="98" y="1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1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5" y="8"/>
                    </a:lnTo>
                    <a:lnTo>
                      <a:pt x="86" y="11"/>
                    </a:lnTo>
                    <a:lnTo>
                      <a:pt x="87" y="13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89" y="21"/>
                    </a:lnTo>
                    <a:lnTo>
                      <a:pt x="85" y="31"/>
                    </a:lnTo>
                    <a:lnTo>
                      <a:pt x="81" y="39"/>
                    </a:lnTo>
                    <a:lnTo>
                      <a:pt x="77" y="47"/>
                    </a:lnTo>
                    <a:lnTo>
                      <a:pt x="67" y="64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44" y="99"/>
                    </a:lnTo>
                    <a:lnTo>
                      <a:pt x="31" y="119"/>
                    </a:lnTo>
                    <a:lnTo>
                      <a:pt x="18" y="141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65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3" y="174"/>
                    </a:lnTo>
                    <a:lnTo>
                      <a:pt x="6" y="174"/>
                    </a:lnTo>
                    <a:lnTo>
                      <a:pt x="8" y="174"/>
                    </a:lnTo>
                    <a:lnTo>
                      <a:pt x="9" y="172"/>
                    </a:lnTo>
                    <a:lnTo>
                      <a:pt x="9" y="172"/>
                    </a:lnTo>
                    <a:lnTo>
                      <a:pt x="10" y="171"/>
                    </a:lnTo>
                    <a:lnTo>
                      <a:pt x="11" y="170"/>
                    </a:lnTo>
                    <a:lnTo>
                      <a:pt x="11" y="170"/>
                    </a:lnTo>
                    <a:lnTo>
                      <a:pt x="13" y="169"/>
                    </a:lnTo>
                    <a:lnTo>
                      <a:pt x="14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30" y="141"/>
                    </a:lnTo>
                    <a:lnTo>
                      <a:pt x="44" y="116"/>
                    </a:lnTo>
                    <a:lnTo>
                      <a:pt x="60" y="93"/>
                    </a:lnTo>
                    <a:lnTo>
                      <a:pt x="75" y="69"/>
                    </a:lnTo>
                    <a:lnTo>
                      <a:pt x="75" y="69"/>
                    </a:lnTo>
                    <a:lnTo>
                      <a:pt x="84" y="54"/>
                    </a:lnTo>
                    <a:lnTo>
                      <a:pt x="93" y="37"/>
                    </a:lnTo>
                    <a:lnTo>
                      <a:pt x="96" y="29"/>
                    </a:lnTo>
                    <a:lnTo>
                      <a:pt x="99" y="19"/>
                    </a:lnTo>
                    <a:lnTo>
                      <a:pt x="100" y="11"/>
                    </a:lnTo>
                    <a:lnTo>
                      <a:pt x="100" y="3"/>
                    </a:lnTo>
                    <a:lnTo>
                      <a:pt x="10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0" name="chenying0907 875"/>
              <p:cNvSpPr/>
              <p:nvPr/>
            </p:nvSpPr>
            <p:spPr bwMode="auto">
              <a:xfrm>
                <a:off x="4392613" y="1492250"/>
                <a:ext cx="60325" cy="103188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106" y="3"/>
                  </a:cxn>
                  <a:cxn ang="0">
                    <a:pos x="79" y="51"/>
                  </a:cxn>
                  <a:cxn ang="0">
                    <a:pos x="65" y="74"/>
                  </a:cxn>
                  <a:cxn ang="0">
                    <a:pos x="50" y="98"/>
                  </a:cxn>
                  <a:cxn ang="0">
                    <a:pos x="50" y="98"/>
                  </a:cxn>
                  <a:cxn ang="0">
                    <a:pos x="36" y="120"/>
                  </a:cxn>
                  <a:cxn ang="0">
                    <a:pos x="23" y="141"/>
                  </a:cxn>
                  <a:cxn ang="0">
                    <a:pos x="11" y="164"/>
                  </a:cxn>
                  <a:cxn ang="0">
                    <a:pos x="5" y="177"/>
                  </a:cxn>
                  <a:cxn ang="0">
                    <a:pos x="0" y="189"/>
                  </a:cxn>
                  <a:cxn ang="0">
                    <a:pos x="0" y="189"/>
                  </a:cxn>
                  <a:cxn ang="0">
                    <a:pos x="0" y="191"/>
                  </a:cxn>
                  <a:cxn ang="0">
                    <a:pos x="1" y="192"/>
                  </a:cxn>
                  <a:cxn ang="0">
                    <a:pos x="2" y="193"/>
                  </a:cxn>
                  <a:cxn ang="0">
                    <a:pos x="3" y="194"/>
                  </a:cxn>
                  <a:cxn ang="0">
                    <a:pos x="5" y="194"/>
                  </a:cxn>
                  <a:cxn ang="0">
                    <a:pos x="7" y="194"/>
                  </a:cxn>
                  <a:cxn ang="0">
                    <a:pos x="8" y="193"/>
                  </a:cxn>
                  <a:cxn ang="0">
                    <a:pos x="10" y="191"/>
                  </a:cxn>
                  <a:cxn ang="0">
                    <a:pos x="10" y="191"/>
                  </a:cxn>
                  <a:cxn ang="0">
                    <a:pos x="15" y="179"/>
                  </a:cxn>
                  <a:cxn ang="0">
                    <a:pos x="21" y="166"/>
                  </a:cxn>
                  <a:cxn ang="0">
                    <a:pos x="33" y="142"/>
                  </a:cxn>
                  <a:cxn ang="0">
                    <a:pos x="48" y="119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77" y="74"/>
                  </a:cxn>
                  <a:cxn ang="0">
                    <a:pos x="89" y="53"/>
                  </a:cxn>
                  <a:cxn ang="0">
                    <a:pos x="114" y="7"/>
                  </a:cxn>
                  <a:cxn ang="0">
                    <a:pos x="114" y="7"/>
                  </a:cxn>
                  <a:cxn ang="0">
                    <a:pos x="114" y="5"/>
                  </a:cxn>
                  <a:cxn ang="0">
                    <a:pos x="114" y="4"/>
                  </a:cxn>
                  <a:cxn ang="0">
                    <a:pos x="113" y="2"/>
                  </a:cxn>
                  <a:cxn ang="0">
                    <a:pos x="112" y="1"/>
                  </a:cxn>
                  <a:cxn ang="0">
                    <a:pos x="110" y="0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6" y="3"/>
                  </a:cxn>
                  <a:cxn ang="0">
                    <a:pos x="106" y="3"/>
                  </a:cxn>
                </a:cxnLst>
                <a:rect l="0" t="0" r="r" b="b"/>
                <a:pathLst>
                  <a:path w="114" h="194">
                    <a:moveTo>
                      <a:pt x="106" y="3"/>
                    </a:moveTo>
                    <a:lnTo>
                      <a:pt x="106" y="3"/>
                    </a:lnTo>
                    <a:lnTo>
                      <a:pt x="79" y="51"/>
                    </a:lnTo>
                    <a:lnTo>
                      <a:pt x="65" y="74"/>
                    </a:lnTo>
                    <a:lnTo>
                      <a:pt x="50" y="98"/>
                    </a:lnTo>
                    <a:lnTo>
                      <a:pt x="50" y="98"/>
                    </a:lnTo>
                    <a:lnTo>
                      <a:pt x="36" y="120"/>
                    </a:lnTo>
                    <a:lnTo>
                      <a:pt x="23" y="141"/>
                    </a:lnTo>
                    <a:lnTo>
                      <a:pt x="11" y="164"/>
                    </a:lnTo>
                    <a:lnTo>
                      <a:pt x="5" y="177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91"/>
                    </a:lnTo>
                    <a:lnTo>
                      <a:pt x="1" y="192"/>
                    </a:lnTo>
                    <a:lnTo>
                      <a:pt x="2" y="193"/>
                    </a:lnTo>
                    <a:lnTo>
                      <a:pt x="3" y="194"/>
                    </a:lnTo>
                    <a:lnTo>
                      <a:pt x="5" y="194"/>
                    </a:lnTo>
                    <a:lnTo>
                      <a:pt x="7" y="194"/>
                    </a:lnTo>
                    <a:lnTo>
                      <a:pt x="8" y="193"/>
                    </a:lnTo>
                    <a:lnTo>
                      <a:pt x="10" y="191"/>
                    </a:lnTo>
                    <a:lnTo>
                      <a:pt x="10" y="191"/>
                    </a:lnTo>
                    <a:lnTo>
                      <a:pt x="15" y="179"/>
                    </a:lnTo>
                    <a:lnTo>
                      <a:pt x="21" y="166"/>
                    </a:lnTo>
                    <a:lnTo>
                      <a:pt x="33" y="142"/>
                    </a:lnTo>
                    <a:lnTo>
                      <a:pt x="48" y="119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77" y="74"/>
                    </a:lnTo>
                    <a:lnTo>
                      <a:pt x="89" y="53"/>
                    </a:lnTo>
                    <a:lnTo>
                      <a:pt x="114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4" y="4"/>
                    </a:lnTo>
                    <a:lnTo>
                      <a:pt x="113" y="2"/>
                    </a:lnTo>
                    <a:lnTo>
                      <a:pt x="112" y="1"/>
                    </a:lnTo>
                    <a:lnTo>
                      <a:pt x="110" y="0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6" y="3"/>
                    </a:lnTo>
                    <a:lnTo>
                      <a:pt x="10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1" name="chenying0907 876"/>
              <p:cNvSpPr/>
              <p:nvPr/>
            </p:nvSpPr>
            <p:spPr bwMode="auto">
              <a:xfrm>
                <a:off x="4422775" y="1514475"/>
                <a:ext cx="60325" cy="95250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99" y="10"/>
                  </a:cxn>
                  <a:cxn ang="0">
                    <a:pos x="93" y="18"/>
                  </a:cxn>
                  <a:cxn ang="0">
                    <a:pos x="87" y="27"/>
                  </a:cxn>
                  <a:cxn ang="0">
                    <a:pos x="82" y="35"/>
                  </a:cxn>
                  <a:cxn ang="0">
                    <a:pos x="72" y="54"/>
                  </a:cxn>
                  <a:cxn ang="0">
                    <a:pos x="63" y="74"/>
                  </a:cxn>
                  <a:cxn ang="0">
                    <a:pos x="63" y="74"/>
                  </a:cxn>
                  <a:cxn ang="0">
                    <a:pos x="33" y="123"/>
                  </a:cxn>
                  <a:cxn ang="0">
                    <a:pos x="18" y="148"/>
                  </a:cxn>
                  <a:cxn ang="0">
                    <a:pos x="1" y="173"/>
                  </a:cxn>
                  <a:cxn ang="0">
                    <a:pos x="1" y="173"/>
                  </a:cxn>
                  <a:cxn ang="0">
                    <a:pos x="0" y="175"/>
                  </a:cxn>
                  <a:cxn ang="0">
                    <a:pos x="0" y="177"/>
                  </a:cxn>
                  <a:cxn ang="0">
                    <a:pos x="1" y="178"/>
                  </a:cxn>
                  <a:cxn ang="0">
                    <a:pos x="2" y="179"/>
                  </a:cxn>
                  <a:cxn ang="0">
                    <a:pos x="6" y="180"/>
                  </a:cxn>
                  <a:cxn ang="0">
                    <a:pos x="7" y="179"/>
                  </a:cxn>
                  <a:cxn ang="0">
                    <a:pos x="9" y="178"/>
                  </a:cxn>
                  <a:cxn ang="0">
                    <a:pos x="9" y="178"/>
                  </a:cxn>
                  <a:cxn ang="0">
                    <a:pos x="25" y="155"/>
                  </a:cxn>
                  <a:cxn ang="0">
                    <a:pos x="39" y="133"/>
                  </a:cxn>
                  <a:cxn ang="0">
                    <a:pos x="66" y="86"/>
                  </a:cxn>
                  <a:cxn ang="0">
                    <a:pos x="66" y="86"/>
                  </a:cxn>
                  <a:cxn ang="0">
                    <a:pos x="77" y="65"/>
                  </a:cxn>
                  <a:cxn ang="0">
                    <a:pos x="87" y="45"/>
                  </a:cxn>
                  <a:cxn ang="0">
                    <a:pos x="93" y="35"/>
                  </a:cxn>
                  <a:cxn ang="0">
                    <a:pos x="98" y="26"/>
                  </a:cxn>
                  <a:cxn ang="0">
                    <a:pos x="105" y="17"/>
                  </a:cxn>
                  <a:cxn ang="0">
                    <a:pos x="113" y="8"/>
                  </a:cxn>
                  <a:cxn ang="0">
                    <a:pos x="113" y="8"/>
                  </a:cxn>
                  <a:cxn ang="0">
                    <a:pos x="114" y="7"/>
                  </a:cxn>
                  <a:cxn ang="0">
                    <a:pos x="115" y="4"/>
                  </a:cxn>
                  <a:cxn ang="0">
                    <a:pos x="114" y="2"/>
                  </a:cxn>
                  <a:cxn ang="0">
                    <a:pos x="113" y="1"/>
                  </a:cxn>
                  <a:cxn ang="0">
                    <a:pos x="112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5" h="180">
                    <a:moveTo>
                      <a:pt x="106" y="1"/>
                    </a:moveTo>
                    <a:lnTo>
                      <a:pt x="106" y="1"/>
                    </a:lnTo>
                    <a:lnTo>
                      <a:pt x="99" y="10"/>
                    </a:lnTo>
                    <a:lnTo>
                      <a:pt x="93" y="18"/>
                    </a:lnTo>
                    <a:lnTo>
                      <a:pt x="87" y="27"/>
                    </a:lnTo>
                    <a:lnTo>
                      <a:pt x="82" y="35"/>
                    </a:lnTo>
                    <a:lnTo>
                      <a:pt x="72" y="54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33" y="123"/>
                    </a:lnTo>
                    <a:lnTo>
                      <a:pt x="18" y="148"/>
                    </a:lnTo>
                    <a:lnTo>
                      <a:pt x="1" y="173"/>
                    </a:lnTo>
                    <a:lnTo>
                      <a:pt x="1" y="173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78"/>
                    </a:lnTo>
                    <a:lnTo>
                      <a:pt x="2" y="179"/>
                    </a:lnTo>
                    <a:lnTo>
                      <a:pt x="6" y="180"/>
                    </a:lnTo>
                    <a:lnTo>
                      <a:pt x="7" y="179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25" y="155"/>
                    </a:lnTo>
                    <a:lnTo>
                      <a:pt x="39" y="133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77" y="65"/>
                    </a:lnTo>
                    <a:lnTo>
                      <a:pt x="87" y="45"/>
                    </a:lnTo>
                    <a:lnTo>
                      <a:pt x="93" y="35"/>
                    </a:lnTo>
                    <a:lnTo>
                      <a:pt x="98" y="26"/>
                    </a:lnTo>
                    <a:lnTo>
                      <a:pt x="105" y="17"/>
                    </a:lnTo>
                    <a:lnTo>
                      <a:pt x="113" y="8"/>
                    </a:lnTo>
                    <a:lnTo>
                      <a:pt x="113" y="8"/>
                    </a:lnTo>
                    <a:lnTo>
                      <a:pt x="114" y="7"/>
                    </a:lnTo>
                    <a:lnTo>
                      <a:pt x="115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2" name="chenying0907 877"/>
              <p:cNvSpPr/>
              <p:nvPr/>
            </p:nvSpPr>
            <p:spPr bwMode="auto">
              <a:xfrm>
                <a:off x="4451350" y="1538288"/>
                <a:ext cx="58738" cy="96838"/>
              </a:xfrm>
              <a:custGeom>
                <a:avLst/>
                <a:gdLst/>
                <a:ahLst/>
                <a:cxnLst>
                  <a:cxn ang="0">
                    <a:pos x="104" y="2"/>
                  </a:cxn>
                  <a:cxn ang="0">
                    <a:pos x="104" y="2"/>
                  </a:cxn>
                  <a:cxn ang="0">
                    <a:pos x="100" y="8"/>
                  </a:cxn>
                  <a:cxn ang="0">
                    <a:pos x="94" y="14"/>
                  </a:cxn>
                  <a:cxn ang="0">
                    <a:pos x="89" y="20"/>
                  </a:cxn>
                  <a:cxn ang="0">
                    <a:pos x="86" y="23"/>
                  </a:cxn>
                  <a:cxn ang="0">
                    <a:pos x="85" y="27"/>
                  </a:cxn>
                  <a:cxn ang="0">
                    <a:pos x="85" y="27"/>
                  </a:cxn>
                  <a:cxn ang="0">
                    <a:pos x="80" y="41"/>
                  </a:cxn>
                  <a:cxn ang="0">
                    <a:pos x="73" y="54"/>
                  </a:cxn>
                  <a:cxn ang="0">
                    <a:pos x="58" y="79"/>
                  </a:cxn>
                  <a:cxn ang="0">
                    <a:pos x="58" y="79"/>
                  </a:cxn>
                  <a:cxn ang="0">
                    <a:pos x="29" y="128"/>
                  </a:cxn>
                  <a:cxn ang="0">
                    <a:pos x="14" y="153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9"/>
                  </a:cxn>
                  <a:cxn ang="0">
                    <a:pos x="0" y="181"/>
                  </a:cxn>
                  <a:cxn ang="0">
                    <a:pos x="1" y="183"/>
                  </a:cxn>
                  <a:cxn ang="0">
                    <a:pos x="2" y="184"/>
                  </a:cxn>
                  <a:cxn ang="0">
                    <a:pos x="5" y="185"/>
                  </a:cxn>
                  <a:cxn ang="0">
                    <a:pos x="7" y="184"/>
                  </a:cxn>
                  <a:cxn ang="0">
                    <a:pos x="8" y="183"/>
                  </a:cxn>
                  <a:cxn ang="0">
                    <a:pos x="8" y="183"/>
                  </a:cxn>
                  <a:cxn ang="0">
                    <a:pos x="11" y="178"/>
                  </a:cxn>
                  <a:cxn ang="0">
                    <a:pos x="15" y="175"/>
                  </a:cxn>
                  <a:cxn ang="0">
                    <a:pos x="15" y="175"/>
                  </a:cxn>
                  <a:cxn ang="0">
                    <a:pos x="17" y="173"/>
                  </a:cxn>
                  <a:cxn ang="0">
                    <a:pos x="18" y="171"/>
                  </a:cxn>
                  <a:cxn ang="0">
                    <a:pos x="18" y="168"/>
                  </a:cxn>
                  <a:cxn ang="0">
                    <a:pos x="17" y="167"/>
                  </a:cxn>
                  <a:cxn ang="0">
                    <a:pos x="17" y="167"/>
                  </a:cxn>
                  <a:cxn ang="0">
                    <a:pos x="39" y="129"/>
                  </a:cxn>
                  <a:cxn ang="0">
                    <a:pos x="63" y="91"/>
                  </a:cxn>
                  <a:cxn ang="0">
                    <a:pos x="63" y="91"/>
                  </a:cxn>
                  <a:cxn ang="0">
                    <a:pos x="76" y="69"/>
                  </a:cxn>
                  <a:cxn ang="0">
                    <a:pos x="82" y="58"/>
                  </a:cxn>
                  <a:cxn ang="0">
                    <a:pos x="89" y="45"/>
                  </a:cxn>
                  <a:cxn ang="0">
                    <a:pos x="89" y="45"/>
                  </a:cxn>
                  <a:cxn ang="0">
                    <a:pos x="94" y="35"/>
                  </a:cxn>
                  <a:cxn ang="0">
                    <a:pos x="100" y="25"/>
                  </a:cxn>
                  <a:cxn ang="0">
                    <a:pos x="112" y="7"/>
                  </a:cxn>
                  <a:cxn ang="0">
                    <a:pos x="112" y="7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2"/>
                  </a:cxn>
                  <a:cxn ang="0">
                    <a:pos x="111" y="1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4" y="2"/>
                  </a:cxn>
                  <a:cxn ang="0">
                    <a:pos x="104" y="2"/>
                  </a:cxn>
                </a:cxnLst>
                <a:rect l="0" t="0" r="r" b="b"/>
                <a:pathLst>
                  <a:path w="113" h="185">
                    <a:moveTo>
                      <a:pt x="104" y="2"/>
                    </a:moveTo>
                    <a:lnTo>
                      <a:pt x="104" y="2"/>
                    </a:lnTo>
                    <a:lnTo>
                      <a:pt x="100" y="8"/>
                    </a:lnTo>
                    <a:lnTo>
                      <a:pt x="94" y="14"/>
                    </a:lnTo>
                    <a:lnTo>
                      <a:pt x="89" y="20"/>
                    </a:lnTo>
                    <a:lnTo>
                      <a:pt x="86" y="23"/>
                    </a:lnTo>
                    <a:lnTo>
                      <a:pt x="85" y="27"/>
                    </a:lnTo>
                    <a:lnTo>
                      <a:pt x="85" y="27"/>
                    </a:lnTo>
                    <a:lnTo>
                      <a:pt x="80" y="41"/>
                    </a:lnTo>
                    <a:lnTo>
                      <a:pt x="73" y="54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29" y="128"/>
                    </a:lnTo>
                    <a:lnTo>
                      <a:pt x="14" y="153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9"/>
                    </a:lnTo>
                    <a:lnTo>
                      <a:pt x="0" y="181"/>
                    </a:lnTo>
                    <a:lnTo>
                      <a:pt x="1" y="183"/>
                    </a:lnTo>
                    <a:lnTo>
                      <a:pt x="2" y="184"/>
                    </a:lnTo>
                    <a:lnTo>
                      <a:pt x="5" y="185"/>
                    </a:lnTo>
                    <a:lnTo>
                      <a:pt x="7" y="184"/>
                    </a:lnTo>
                    <a:lnTo>
                      <a:pt x="8" y="183"/>
                    </a:lnTo>
                    <a:lnTo>
                      <a:pt x="8" y="183"/>
                    </a:lnTo>
                    <a:lnTo>
                      <a:pt x="11" y="178"/>
                    </a:lnTo>
                    <a:lnTo>
                      <a:pt x="15" y="175"/>
                    </a:lnTo>
                    <a:lnTo>
                      <a:pt x="15" y="175"/>
                    </a:lnTo>
                    <a:lnTo>
                      <a:pt x="17" y="173"/>
                    </a:lnTo>
                    <a:lnTo>
                      <a:pt x="18" y="171"/>
                    </a:lnTo>
                    <a:lnTo>
                      <a:pt x="18" y="168"/>
                    </a:lnTo>
                    <a:lnTo>
                      <a:pt x="17" y="167"/>
                    </a:lnTo>
                    <a:lnTo>
                      <a:pt x="17" y="167"/>
                    </a:lnTo>
                    <a:lnTo>
                      <a:pt x="39" y="129"/>
                    </a:lnTo>
                    <a:lnTo>
                      <a:pt x="63" y="91"/>
                    </a:lnTo>
                    <a:lnTo>
                      <a:pt x="63" y="91"/>
                    </a:lnTo>
                    <a:lnTo>
                      <a:pt x="76" y="69"/>
                    </a:lnTo>
                    <a:lnTo>
                      <a:pt x="82" y="58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94" y="35"/>
                    </a:lnTo>
                    <a:lnTo>
                      <a:pt x="100" y="25"/>
                    </a:lnTo>
                    <a:lnTo>
                      <a:pt x="112" y="7"/>
                    </a:lnTo>
                    <a:lnTo>
                      <a:pt x="112" y="7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4" y="2"/>
                    </a:lnTo>
                    <a:lnTo>
                      <a:pt x="10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3" name="chenying0907 878"/>
              <p:cNvSpPr/>
              <p:nvPr/>
            </p:nvSpPr>
            <p:spPr bwMode="auto">
              <a:xfrm>
                <a:off x="4473575" y="1566863"/>
                <a:ext cx="66675" cy="101600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9" y="4"/>
                  </a:cxn>
                  <a:cxn ang="0">
                    <a:pos x="118" y="9"/>
                  </a:cxn>
                  <a:cxn ang="0">
                    <a:pos x="116" y="13"/>
                  </a:cxn>
                  <a:cxn ang="0">
                    <a:pos x="111" y="22"/>
                  </a:cxn>
                  <a:cxn ang="0">
                    <a:pos x="99" y="40"/>
                  </a:cxn>
                  <a:cxn ang="0">
                    <a:pos x="99" y="40"/>
                  </a:cxn>
                  <a:cxn ang="0">
                    <a:pos x="91" y="51"/>
                  </a:cxn>
                  <a:cxn ang="0">
                    <a:pos x="83" y="61"/>
                  </a:cxn>
                  <a:cxn ang="0">
                    <a:pos x="74" y="73"/>
                  </a:cxn>
                  <a:cxn ang="0">
                    <a:pos x="67" y="84"/>
                  </a:cxn>
                  <a:cxn ang="0">
                    <a:pos x="67" y="84"/>
                  </a:cxn>
                  <a:cxn ang="0">
                    <a:pos x="34" y="134"/>
                  </a:cxn>
                  <a:cxn ang="0">
                    <a:pos x="18" y="159"/>
                  </a:cxn>
                  <a:cxn ang="0">
                    <a:pos x="1" y="183"/>
                  </a:cxn>
                  <a:cxn ang="0">
                    <a:pos x="1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2" y="190"/>
                  </a:cxn>
                  <a:cxn ang="0">
                    <a:pos x="4" y="190"/>
                  </a:cxn>
                  <a:cxn ang="0">
                    <a:pos x="6" y="190"/>
                  </a:cxn>
                  <a:cxn ang="0">
                    <a:pos x="7" y="190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27" y="161"/>
                  </a:cxn>
                  <a:cxn ang="0">
                    <a:pos x="44" y="135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8" y="71"/>
                  </a:cxn>
                  <a:cxn ang="0">
                    <a:pos x="96" y="59"/>
                  </a:cxn>
                  <a:cxn ang="0">
                    <a:pos x="103" y="49"/>
                  </a:cxn>
                  <a:cxn ang="0">
                    <a:pos x="111" y="38"/>
                  </a:cxn>
                  <a:cxn ang="0">
                    <a:pos x="111" y="38"/>
                  </a:cxn>
                  <a:cxn ang="0">
                    <a:pos x="121" y="23"/>
                  </a:cxn>
                  <a:cxn ang="0">
                    <a:pos x="125" y="15"/>
                  </a:cxn>
                  <a:cxn ang="0">
                    <a:pos x="128" y="7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7" y="3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3"/>
                  </a:cxn>
                  <a:cxn ang="0">
                    <a:pos x="119" y="4"/>
                  </a:cxn>
                  <a:cxn ang="0">
                    <a:pos x="119" y="4"/>
                  </a:cxn>
                </a:cxnLst>
                <a:rect l="0" t="0" r="r" b="b"/>
                <a:pathLst>
                  <a:path w="128" h="190">
                    <a:moveTo>
                      <a:pt x="119" y="4"/>
                    </a:moveTo>
                    <a:lnTo>
                      <a:pt x="119" y="4"/>
                    </a:lnTo>
                    <a:lnTo>
                      <a:pt x="118" y="9"/>
                    </a:lnTo>
                    <a:lnTo>
                      <a:pt x="116" y="13"/>
                    </a:lnTo>
                    <a:lnTo>
                      <a:pt x="111" y="22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91" y="51"/>
                    </a:lnTo>
                    <a:lnTo>
                      <a:pt x="83" y="61"/>
                    </a:lnTo>
                    <a:lnTo>
                      <a:pt x="74" y="73"/>
                    </a:lnTo>
                    <a:lnTo>
                      <a:pt x="67" y="84"/>
                    </a:lnTo>
                    <a:lnTo>
                      <a:pt x="67" y="84"/>
                    </a:lnTo>
                    <a:lnTo>
                      <a:pt x="34" y="134"/>
                    </a:lnTo>
                    <a:lnTo>
                      <a:pt x="18" y="159"/>
                    </a:lnTo>
                    <a:lnTo>
                      <a:pt x="1" y="183"/>
                    </a:lnTo>
                    <a:lnTo>
                      <a:pt x="1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2" y="190"/>
                    </a:lnTo>
                    <a:lnTo>
                      <a:pt x="4" y="190"/>
                    </a:lnTo>
                    <a:lnTo>
                      <a:pt x="6" y="190"/>
                    </a:lnTo>
                    <a:lnTo>
                      <a:pt x="7" y="190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27" y="161"/>
                    </a:lnTo>
                    <a:lnTo>
                      <a:pt x="44" y="135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8" y="71"/>
                    </a:lnTo>
                    <a:lnTo>
                      <a:pt x="96" y="59"/>
                    </a:lnTo>
                    <a:lnTo>
                      <a:pt x="103" y="49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21" y="23"/>
                    </a:lnTo>
                    <a:lnTo>
                      <a:pt x="125" y="15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7" y="3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4" name="chenying0907 879"/>
              <p:cNvSpPr/>
              <p:nvPr/>
            </p:nvSpPr>
            <p:spPr bwMode="auto">
              <a:xfrm>
                <a:off x="4500563" y="1595438"/>
                <a:ext cx="76200" cy="107950"/>
              </a:xfrm>
              <a:custGeom>
                <a:avLst/>
                <a:gdLst/>
                <a:ahLst/>
                <a:cxnLst>
                  <a:cxn ang="0">
                    <a:pos x="133" y="2"/>
                  </a:cxn>
                  <a:cxn ang="0">
                    <a:pos x="133" y="2"/>
                  </a:cxn>
                  <a:cxn ang="0">
                    <a:pos x="116" y="23"/>
                  </a:cxn>
                  <a:cxn ang="0">
                    <a:pos x="100" y="45"/>
                  </a:cxn>
                  <a:cxn ang="0">
                    <a:pos x="100" y="45"/>
                  </a:cxn>
                  <a:cxn ang="0">
                    <a:pos x="81" y="70"/>
                  </a:cxn>
                  <a:cxn ang="0">
                    <a:pos x="72" y="84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53" y="107"/>
                  </a:cxn>
                  <a:cxn ang="0">
                    <a:pos x="44" y="119"/>
                  </a:cxn>
                  <a:cxn ang="0">
                    <a:pos x="36" y="131"/>
                  </a:cxn>
                  <a:cxn ang="0">
                    <a:pos x="29" y="144"/>
                  </a:cxn>
                  <a:cxn ang="0">
                    <a:pos x="0" y="196"/>
                  </a:cxn>
                  <a:cxn ang="0">
                    <a:pos x="0" y="196"/>
                  </a:cxn>
                  <a:cxn ang="0">
                    <a:pos x="0" y="198"/>
                  </a:cxn>
                  <a:cxn ang="0">
                    <a:pos x="0" y="201"/>
                  </a:cxn>
                  <a:cxn ang="0">
                    <a:pos x="1" y="202"/>
                  </a:cxn>
                  <a:cxn ang="0">
                    <a:pos x="2" y="203"/>
                  </a:cxn>
                  <a:cxn ang="0">
                    <a:pos x="4" y="204"/>
                  </a:cxn>
                  <a:cxn ang="0">
                    <a:pos x="5" y="204"/>
                  </a:cxn>
                  <a:cxn ang="0">
                    <a:pos x="7" y="203"/>
                  </a:cxn>
                  <a:cxn ang="0">
                    <a:pos x="8" y="202"/>
                  </a:cxn>
                  <a:cxn ang="0">
                    <a:pos x="8" y="202"/>
                  </a:cxn>
                  <a:cxn ang="0">
                    <a:pos x="25" y="173"/>
                  </a:cxn>
                  <a:cxn ang="0">
                    <a:pos x="41" y="145"/>
                  </a:cxn>
                  <a:cxn ang="0">
                    <a:pos x="60" y="117"/>
                  </a:cxn>
                  <a:cxn ang="0">
                    <a:pos x="79" y="91"/>
                  </a:cxn>
                  <a:cxn ang="0">
                    <a:pos x="79" y="91"/>
                  </a:cxn>
                  <a:cxn ang="0">
                    <a:pos x="86" y="81"/>
                  </a:cxn>
                  <a:cxn ang="0">
                    <a:pos x="94" y="70"/>
                  </a:cxn>
                  <a:cxn ang="0">
                    <a:pos x="108" y="50"/>
                  </a:cxn>
                  <a:cxn ang="0">
                    <a:pos x="108" y="50"/>
                  </a:cxn>
                  <a:cxn ang="0">
                    <a:pos x="125" y="28"/>
                  </a:cxn>
                  <a:cxn ang="0">
                    <a:pos x="141" y="6"/>
                  </a:cxn>
                  <a:cxn ang="0">
                    <a:pos x="141" y="6"/>
                  </a:cxn>
                  <a:cxn ang="0">
                    <a:pos x="142" y="5"/>
                  </a:cxn>
                  <a:cxn ang="0">
                    <a:pos x="141" y="3"/>
                  </a:cxn>
                  <a:cxn ang="0">
                    <a:pos x="141" y="1"/>
                  </a:cxn>
                  <a:cxn ang="0">
                    <a:pos x="139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2"/>
                  </a:cxn>
                  <a:cxn ang="0">
                    <a:pos x="133" y="2"/>
                  </a:cxn>
                </a:cxnLst>
                <a:rect l="0" t="0" r="r" b="b"/>
                <a:pathLst>
                  <a:path w="142" h="204">
                    <a:moveTo>
                      <a:pt x="133" y="2"/>
                    </a:moveTo>
                    <a:lnTo>
                      <a:pt x="133" y="2"/>
                    </a:lnTo>
                    <a:lnTo>
                      <a:pt x="116" y="23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81" y="70"/>
                    </a:lnTo>
                    <a:lnTo>
                      <a:pt x="72" y="84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53" y="107"/>
                    </a:lnTo>
                    <a:lnTo>
                      <a:pt x="44" y="119"/>
                    </a:lnTo>
                    <a:lnTo>
                      <a:pt x="36" y="131"/>
                    </a:lnTo>
                    <a:lnTo>
                      <a:pt x="29" y="144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0" y="201"/>
                    </a:lnTo>
                    <a:lnTo>
                      <a:pt x="1" y="202"/>
                    </a:lnTo>
                    <a:lnTo>
                      <a:pt x="2" y="203"/>
                    </a:lnTo>
                    <a:lnTo>
                      <a:pt x="4" y="204"/>
                    </a:lnTo>
                    <a:lnTo>
                      <a:pt x="5" y="204"/>
                    </a:lnTo>
                    <a:lnTo>
                      <a:pt x="7" y="203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25" y="173"/>
                    </a:lnTo>
                    <a:lnTo>
                      <a:pt x="41" y="145"/>
                    </a:lnTo>
                    <a:lnTo>
                      <a:pt x="60" y="117"/>
                    </a:lnTo>
                    <a:lnTo>
                      <a:pt x="79" y="91"/>
                    </a:lnTo>
                    <a:lnTo>
                      <a:pt x="79" y="91"/>
                    </a:lnTo>
                    <a:lnTo>
                      <a:pt x="86" y="81"/>
                    </a:lnTo>
                    <a:lnTo>
                      <a:pt x="94" y="70"/>
                    </a:lnTo>
                    <a:lnTo>
                      <a:pt x="108" y="50"/>
                    </a:lnTo>
                    <a:lnTo>
                      <a:pt x="108" y="50"/>
                    </a:lnTo>
                    <a:lnTo>
                      <a:pt x="125" y="28"/>
                    </a:lnTo>
                    <a:lnTo>
                      <a:pt x="141" y="6"/>
                    </a:lnTo>
                    <a:lnTo>
                      <a:pt x="141" y="6"/>
                    </a:lnTo>
                    <a:lnTo>
                      <a:pt x="142" y="5"/>
                    </a:lnTo>
                    <a:lnTo>
                      <a:pt x="141" y="3"/>
                    </a:lnTo>
                    <a:lnTo>
                      <a:pt x="141" y="1"/>
                    </a:lnTo>
                    <a:lnTo>
                      <a:pt x="139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5" name="chenying0907 880"/>
              <p:cNvSpPr/>
              <p:nvPr/>
            </p:nvSpPr>
            <p:spPr bwMode="auto">
              <a:xfrm>
                <a:off x="4510088" y="1630363"/>
                <a:ext cx="80963" cy="125413"/>
              </a:xfrm>
              <a:custGeom>
                <a:avLst/>
                <a:gdLst/>
                <a:ahLst/>
                <a:cxnLst>
                  <a:cxn ang="0">
                    <a:pos x="143" y="2"/>
                  </a:cxn>
                  <a:cxn ang="0">
                    <a:pos x="143" y="2"/>
                  </a:cxn>
                  <a:cxn ang="0">
                    <a:pos x="110" y="58"/>
                  </a:cxn>
                  <a:cxn ang="0">
                    <a:pos x="77" y="114"/>
                  </a:cxn>
                  <a:cxn ang="0">
                    <a:pos x="77" y="114"/>
                  </a:cxn>
                  <a:cxn ang="0">
                    <a:pos x="58" y="143"/>
                  </a:cxn>
                  <a:cxn ang="0">
                    <a:pos x="39" y="172"/>
                  </a:cxn>
                  <a:cxn ang="0">
                    <a:pos x="20" y="201"/>
                  </a:cxn>
                  <a:cxn ang="0">
                    <a:pos x="1" y="230"/>
                  </a:cxn>
                  <a:cxn ang="0">
                    <a:pos x="1" y="230"/>
                  </a:cxn>
                  <a:cxn ang="0">
                    <a:pos x="0" y="232"/>
                  </a:cxn>
                  <a:cxn ang="0">
                    <a:pos x="0" y="234"/>
                  </a:cxn>
                  <a:cxn ang="0">
                    <a:pos x="1" y="235"/>
                  </a:cxn>
                  <a:cxn ang="0">
                    <a:pos x="2" y="236"/>
                  </a:cxn>
                  <a:cxn ang="0">
                    <a:pos x="4" y="237"/>
                  </a:cxn>
                  <a:cxn ang="0">
                    <a:pos x="7" y="237"/>
                  </a:cxn>
                  <a:cxn ang="0">
                    <a:pos x="8" y="236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44" y="180"/>
                  </a:cxn>
                  <a:cxn ang="0">
                    <a:pos x="62" y="152"/>
                  </a:cxn>
                  <a:cxn ang="0">
                    <a:pos x="80" y="125"/>
                  </a:cxn>
                  <a:cxn ang="0">
                    <a:pos x="80" y="125"/>
                  </a:cxn>
                  <a:cxn ang="0">
                    <a:pos x="99" y="96"/>
                  </a:cxn>
                  <a:cxn ang="0">
                    <a:pos x="117" y="67"/>
                  </a:cxn>
                  <a:cxn ang="0">
                    <a:pos x="134" y="36"/>
                  </a:cxn>
                  <a:cxn ang="0">
                    <a:pos x="151" y="8"/>
                  </a:cxn>
                  <a:cxn ang="0">
                    <a:pos x="151" y="8"/>
                  </a:cxn>
                  <a:cxn ang="0">
                    <a:pos x="152" y="5"/>
                  </a:cxn>
                  <a:cxn ang="0">
                    <a:pos x="152" y="3"/>
                  </a:cxn>
                  <a:cxn ang="0">
                    <a:pos x="151" y="2"/>
                  </a:cxn>
                  <a:cxn ang="0">
                    <a:pos x="150" y="1"/>
                  </a:cxn>
                  <a:cxn ang="0">
                    <a:pos x="148" y="0"/>
                  </a:cxn>
                  <a:cxn ang="0">
                    <a:pos x="146" y="0"/>
                  </a:cxn>
                  <a:cxn ang="0">
                    <a:pos x="145" y="1"/>
                  </a:cxn>
                  <a:cxn ang="0">
                    <a:pos x="143" y="2"/>
                  </a:cxn>
                  <a:cxn ang="0">
                    <a:pos x="143" y="2"/>
                  </a:cxn>
                </a:cxnLst>
                <a:rect l="0" t="0" r="r" b="b"/>
                <a:pathLst>
                  <a:path w="152" h="237">
                    <a:moveTo>
                      <a:pt x="143" y="2"/>
                    </a:moveTo>
                    <a:lnTo>
                      <a:pt x="143" y="2"/>
                    </a:lnTo>
                    <a:lnTo>
                      <a:pt x="110" y="58"/>
                    </a:lnTo>
                    <a:lnTo>
                      <a:pt x="77" y="114"/>
                    </a:lnTo>
                    <a:lnTo>
                      <a:pt x="77" y="114"/>
                    </a:lnTo>
                    <a:lnTo>
                      <a:pt x="58" y="143"/>
                    </a:lnTo>
                    <a:lnTo>
                      <a:pt x="39" y="172"/>
                    </a:lnTo>
                    <a:lnTo>
                      <a:pt x="20" y="201"/>
                    </a:lnTo>
                    <a:lnTo>
                      <a:pt x="1" y="230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4"/>
                    </a:lnTo>
                    <a:lnTo>
                      <a:pt x="1" y="235"/>
                    </a:lnTo>
                    <a:lnTo>
                      <a:pt x="2" y="236"/>
                    </a:lnTo>
                    <a:lnTo>
                      <a:pt x="4" y="237"/>
                    </a:lnTo>
                    <a:lnTo>
                      <a:pt x="7" y="237"/>
                    </a:lnTo>
                    <a:lnTo>
                      <a:pt x="8" y="236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44" y="180"/>
                    </a:lnTo>
                    <a:lnTo>
                      <a:pt x="62" y="152"/>
                    </a:lnTo>
                    <a:lnTo>
                      <a:pt x="80" y="125"/>
                    </a:lnTo>
                    <a:lnTo>
                      <a:pt x="80" y="125"/>
                    </a:lnTo>
                    <a:lnTo>
                      <a:pt x="99" y="96"/>
                    </a:lnTo>
                    <a:lnTo>
                      <a:pt x="117" y="67"/>
                    </a:lnTo>
                    <a:lnTo>
                      <a:pt x="134" y="36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2" y="5"/>
                    </a:lnTo>
                    <a:lnTo>
                      <a:pt x="152" y="3"/>
                    </a:lnTo>
                    <a:lnTo>
                      <a:pt x="151" y="2"/>
                    </a:lnTo>
                    <a:lnTo>
                      <a:pt x="150" y="1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5" y="1"/>
                    </a:lnTo>
                    <a:lnTo>
                      <a:pt x="143" y="2"/>
                    </a:lnTo>
                    <a:lnTo>
                      <a:pt x="14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6" name="chenying0907 881"/>
              <p:cNvSpPr/>
              <p:nvPr/>
            </p:nvSpPr>
            <p:spPr bwMode="auto">
              <a:xfrm>
                <a:off x="4525963" y="1682750"/>
                <a:ext cx="73025" cy="115888"/>
              </a:xfrm>
              <a:custGeom>
                <a:avLst/>
                <a:gdLst/>
                <a:ahLst/>
                <a:cxnLst>
                  <a:cxn ang="0">
                    <a:pos x="129" y="2"/>
                  </a:cxn>
                  <a:cxn ang="0">
                    <a:pos x="129" y="2"/>
                  </a:cxn>
                  <a:cxn ang="0">
                    <a:pos x="112" y="29"/>
                  </a:cxn>
                  <a:cxn ang="0">
                    <a:pos x="94" y="56"/>
                  </a:cxn>
                  <a:cxn ang="0">
                    <a:pos x="78" y="84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54" y="129"/>
                  </a:cxn>
                  <a:cxn ang="0">
                    <a:pos x="45" y="144"/>
                  </a:cxn>
                  <a:cxn ang="0">
                    <a:pos x="25" y="175"/>
                  </a:cxn>
                  <a:cxn ang="0">
                    <a:pos x="25" y="175"/>
                  </a:cxn>
                  <a:cxn ang="0">
                    <a:pos x="19" y="184"/>
                  </a:cxn>
                  <a:cxn ang="0">
                    <a:pos x="12" y="194"/>
                  </a:cxn>
                  <a:cxn ang="0">
                    <a:pos x="6" y="202"/>
                  </a:cxn>
                  <a:cxn ang="0">
                    <a:pos x="1" y="212"/>
                  </a:cxn>
                  <a:cxn ang="0">
                    <a:pos x="1" y="212"/>
                  </a:cxn>
                  <a:cxn ang="0">
                    <a:pos x="0" y="214"/>
                  </a:cxn>
                  <a:cxn ang="0">
                    <a:pos x="1" y="216"/>
                  </a:cxn>
                  <a:cxn ang="0">
                    <a:pos x="2" y="217"/>
                  </a:cxn>
                  <a:cxn ang="0">
                    <a:pos x="4" y="218"/>
                  </a:cxn>
                  <a:cxn ang="0">
                    <a:pos x="7" y="218"/>
                  </a:cxn>
                  <a:cxn ang="0">
                    <a:pos x="9" y="217"/>
                  </a:cxn>
                  <a:cxn ang="0">
                    <a:pos x="11" y="215"/>
                  </a:cxn>
                  <a:cxn ang="0">
                    <a:pos x="11" y="215"/>
                  </a:cxn>
                  <a:cxn ang="0">
                    <a:pos x="13" y="209"/>
                  </a:cxn>
                  <a:cxn ang="0">
                    <a:pos x="16" y="204"/>
                  </a:cxn>
                  <a:cxn ang="0">
                    <a:pos x="23" y="194"/>
                  </a:cxn>
                  <a:cxn ang="0">
                    <a:pos x="31" y="182"/>
                  </a:cxn>
                  <a:cxn ang="0">
                    <a:pos x="38" y="172"/>
                  </a:cxn>
                  <a:cxn ang="0">
                    <a:pos x="38" y="172"/>
                  </a:cxn>
                  <a:cxn ang="0">
                    <a:pos x="71" y="117"/>
                  </a:cxn>
                  <a:cxn ang="0">
                    <a:pos x="71" y="117"/>
                  </a:cxn>
                  <a:cxn ang="0">
                    <a:pos x="103" y="61"/>
                  </a:cxn>
                  <a:cxn ang="0">
                    <a:pos x="120" y="35"/>
                  </a:cxn>
                  <a:cxn ang="0">
                    <a:pos x="138" y="8"/>
                  </a:cxn>
                  <a:cxn ang="0">
                    <a:pos x="138" y="8"/>
                  </a:cxn>
                  <a:cxn ang="0">
                    <a:pos x="139" y="6"/>
                  </a:cxn>
                  <a:cxn ang="0">
                    <a:pos x="139" y="5"/>
                  </a:cxn>
                  <a:cxn ang="0">
                    <a:pos x="138" y="2"/>
                  </a:cxn>
                  <a:cxn ang="0">
                    <a:pos x="137" y="1"/>
                  </a:cxn>
                  <a:cxn ang="0">
                    <a:pos x="132" y="0"/>
                  </a:cxn>
                  <a:cxn ang="0">
                    <a:pos x="131" y="1"/>
                  </a:cxn>
                  <a:cxn ang="0">
                    <a:pos x="129" y="2"/>
                  </a:cxn>
                  <a:cxn ang="0">
                    <a:pos x="129" y="2"/>
                  </a:cxn>
                </a:cxnLst>
                <a:rect l="0" t="0" r="r" b="b"/>
                <a:pathLst>
                  <a:path w="139" h="218">
                    <a:moveTo>
                      <a:pt x="129" y="2"/>
                    </a:moveTo>
                    <a:lnTo>
                      <a:pt x="129" y="2"/>
                    </a:lnTo>
                    <a:lnTo>
                      <a:pt x="112" y="29"/>
                    </a:lnTo>
                    <a:lnTo>
                      <a:pt x="94" y="56"/>
                    </a:lnTo>
                    <a:lnTo>
                      <a:pt x="78" y="84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54" y="129"/>
                    </a:lnTo>
                    <a:lnTo>
                      <a:pt x="45" y="144"/>
                    </a:lnTo>
                    <a:lnTo>
                      <a:pt x="25" y="175"/>
                    </a:lnTo>
                    <a:lnTo>
                      <a:pt x="25" y="175"/>
                    </a:lnTo>
                    <a:lnTo>
                      <a:pt x="19" y="184"/>
                    </a:lnTo>
                    <a:lnTo>
                      <a:pt x="12" y="194"/>
                    </a:lnTo>
                    <a:lnTo>
                      <a:pt x="6" y="202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0" y="214"/>
                    </a:lnTo>
                    <a:lnTo>
                      <a:pt x="1" y="216"/>
                    </a:lnTo>
                    <a:lnTo>
                      <a:pt x="2" y="217"/>
                    </a:lnTo>
                    <a:lnTo>
                      <a:pt x="4" y="218"/>
                    </a:lnTo>
                    <a:lnTo>
                      <a:pt x="7" y="218"/>
                    </a:lnTo>
                    <a:lnTo>
                      <a:pt x="9" y="217"/>
                    </a:lnTo>
                    <a:lnTo>
                      <a:pt x="11" y="215"/>
                    </a:lnTo>
                    <a:lnTo>
                      <a:pt x="11" y="215"/>
                    </a:lnTo>
                    <a:lnTo>
                      <a:pt x="13" y="209"/>
                    </a:lnTo>
                    <a:lnTo>
                      <a:pt x="16" y="204"/>
                    </a:lnTo>
                    <a:lnTo>
                      <a:pt x="23" y="194"/>
                    </a:lnTo>
                    <a:lnTo>
                      <a:pt x="31" y="182"/>
                    </a:lnTo>
                    <a:lnTo>
                      <a:pt x="38" y="172"/>
                    </a:lnTo>
                    <a:lnTo>
                      <a:pt x="38" y="172"/>
                    </a:lnTo>
                    <a:lnTo>
                      <a:pt x="71" y="117"/>
                    </a:lnTo>
                    <a:lnTo>
                      <a:pt x="71" y="117"/>
                    </a:lnTo>
                    <a:lnTo>
                      <a:pt x="103" y="61"/>
                    </a:lnTo>
                    <a:lnTo>
                      <a:pt x="120" y="35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9" y="6"/>
                    </a:lnTo>
                    <a:lnTo>
                      <a:pt x="139" y="5"/>
                    </a:lnTo>
                    <a:lnTo>
                      <a:pt x="138" y="2"/>
                    </a:lnTo>
                    <a:lnTo>
                      <a:pt x="137" y="1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9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7" name="chenying0907 882"/>
              <p:cNvSpPr/>
              <p:nvPr/>
            </p:nvSpPr>
            <p:spPr bwMode="auto">
              <a:xfrm>
                <a:off x="4548188" y="1728788"/>
                <a:ext cx="57150" cy="90488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00" y="2"/>
                  </a:cxn>
                  <a:cxn ang="0">
                    <a:pos x="94" y="12"/>
                  </a:cxn>
                  <a:cxn ang="0">
                    <a:pos x="85" y="20"/>
                  </a:cxn>
                  <a:cxn ang="0">
                    <a:pos x="79" y="28"/>
                  </a:cxn>
                  <a:cxn ang="0">
                    <a:pos x="73" y="37"/>
                  </a:cxn>
                  <a:cxn ang="0">
                    <a:pos x="73" y="37"/>
                  </a:cxn>
                  <a:cxn ang="0">
                    <a:pos x="63" y="58"/>
                  </a:cxn>
                  <a:cxn ang="0">
                    <a:pos x="51" y="79"/>
                  </a:cxn>
                  <a:cxn ang="0">
                    <a:pos x="51" y="79"/>
                  </a:cxn>
                  <a:cxn ang="0">
                    <a:pos x="26" y="122"/>
                  </a:cxn>
                  <a:cxn ang="0">
                    <a:pos x="14" y="143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0" y="165"/>
                  </a:cxn>
                  <a:cxn ang="0">
                    <a:pos x="0" y="166"/>
                  </a:cxn>
                  <a:cxn ang="0">
                    <a:pos x="1" y="169"/>
                  </a:cxn>
                  <a:cxn ang="0">
                    <a:pos x="2" y="170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9"/>
                  </a:cxn>
                  <a:cxn ang="0">
                    <a:pos x="8" y="169"/>
                  </a:cxn>
                  <a:cxn ang="0">
                    <a:pos x="20" y="149"/>
                  </a:cxn>
                  <a:cxn ang="0">
                    <a:pos x="32" y="129"/>
                  </a:cxn>
                  <a:cxn ang="0">
                    <a:pos x="43" y="110"/>
                  </a:cxn>
                  <a:cxn ang="0">
                    <a:pos x="55" y="91"/>
                  </a:cxn>
                  <a:cxn ang="0">
                    <a:pos x="55" y="91"/>
                  </a:cxn>
                  <a:cxn ang="0">
                    <a:pos x="62" y="81"/>
                  </a:cxn>
                  <a:cxn ang="0">
                    <a:pos x="68" y="70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81" y="43"/>
                  </a:cxn>
                  <a:cxn ang="0">
                    <a:pos x="84" y="37"/>
                  </a:cxn>
                  <a:cxn ang="0">
                    <a:pos x="93" y="27"/>
                  </a:cxn>
                  <a:cxn ang="0">
                    <a:pos x="101" y="18"/>
                  </a:cxn>
                  <a:cxn ang="0">
                    <a:pos x="108" y="7"/>
                  </a:cxn>
                  <a:cxn ang="0">
                    <a:pos x="108" y="7"/>
                  </a:cxn>
                  <a:cxn ang="0">
                    <a:pos x="108" y="5"/>
                  </a:cxn>
                  <a:cxn ang="0">
                    <a:pos x="108" y="3"/>
                  </a:cxn>
                  <a:cxn ang="0">
                    <a:pos x="107" y="2"/>
                  </a:cxn>
                  <a:cxn ang="0">
                    <a:pos x="106" y="0"/>
                  </a:cxn>
                  <a:cxn ang="0">
                    <a:pos x="105" y="0"/>
                  </a:cxn>
                  <a:cxn ang="0">
                    <a:pos x="103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100" y="2"/>
                  </a:cxn>
                </a:cxnLst>
                <a:rect l="0" t="0" r="r" b="b"/>
                <a:pathLst>
                  <a:path w="108" h="171">
                    <a:moveTo>
                      <a:pt x="100" y="2"/>
                    </a:moveTo>
                    <a:lnTo>
                      <a:pt x="100" y="2"/>
                    </a:lnTo>
                    <a:lnTo>
                      <a:pt x="94" y="12"/>
                    </a:lnTo>
                    <a:lnTo>
                      <a:pt x="85" y="20"/>
                    </a:lnTo>
                    <a:lnTo>
                      <a:pt x="79" y="28"/>
                    </a:lnTo>
                    <a:lnTo>
                      <a:pt x="73" y="37"/>
                    </a:lnTo>
                    <a:lnTo>
                      <a:pt x="73" y="37"/>
                    </a:lnTo>
                    <a:lnTo>
                      <a:pt x="63" y="58"/>
                    </a:lnTo>
                    <a:lnTo>
                      <a:pt x="51" y="79"/>
                    </a:lnTo>
                    <a:lnTo>
                      <a:pt x="51" y="79"/>
                    </a:lnTo>
                    <a:lnTo>
                      <a:pt x="26" y="122"/>
                    </a:lnTo>
                    <a:lnTo>
                      <a:pt x="14" y="143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6"/>
                    </a:lnTo>
                    <a:lnTo>
                      <a:pt x="1" y="169"/>
                    </a:lnTo>
                    <a:lnTo>
                      <a:pt x="2" y="170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9"/>
                    </a:lnTo>
                    <a:lnTo>
                      <a:pt x="8" y="169"/>
                    </a:lnTo>
                    <a:lnTo>
                      <a:pt x="20" y="149"/>
                    </a:lnTo>
                    <a:lnTo>
                      <a:pt x="32" y="129"/>
                    </a:lnTo>
                    <a:lnTo>
                      <a:pt x="43" y="110"/>
                    </a:lnTo>
                    <a:lnTo>
                      <a:pt x="55" y="91"/>
                    </a:lnTo>
                    <a:lnTo>
                      <a:pt x="55" y="91"/>
                    </a:lnTo>
                    <a:lnTo>
                      <a:pt x="62" y="81"/>
                    </a:lnTo>
                    <a:lnTo>
                      <a:pt x="68" y="70"/>
                    </a:lnTo>
                    <a:lnTo>
                      <a:pt x="78" y="49"/>
                    </a:lnTo>
                    <a:lnTo>
                      <a:pt x="78" y="49"/>
                    </a:lnTo>
                    <a:lnTo>
                      <a:pt x="81" y="43"/>
                    </a:lnTo>
                    <a:lnTo>
                      <a:pt x="84" y="37"/>
                    </a:lnTo>
                    <a:lnTo>
                      <a:pt x="93" y="27"/>
                    </a:lnTo>
                    <a:lnTo>
                      <a:pt x="101" y="18"/>
                    </a:lnTo>
                    <a:lnTo>
                      <a:pt x="108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07" y="2"/>
                    </a:lnTo>
                    <a:lnTo>
                      <a:pt x="106" y="0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8" name="chenying0907 883"/>
              <p:cNvSpPr/>
              <p:nvPr/>
            </p:nvSpPr>
            <p:spPr bwMode="auto">
              <a:xfrm>
                <a:off x="4575175" y="1773238"/>
                <a:ext cx="30163" cy="47625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3"/>
                  </a:cxn>
                  <a:cxn ang="0">
                    <a:pos x="57" y="3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1" y="0"/>
                  </a:cxn>
                  <a:cxn ang="0">
                    <a:pos x="49" y="1"/>
                  </a:cxn>
                  <a:cxn ang="0">
                    <a:pos x="49" y="1"/>
                  </a:cxn>
                  <a:cxn ang="0">
                    <a:pos x="45" y="6"/>
                  </a:cxn>
                  <a:cxn ang="0">
                    <a:pos x="41" y="11"/>
                  </a:cxn>
                  <a:cxn ang="0">
                    <a:pos x="34" y="23"/>
                  </a:cxn>
                  <a:cxn ang="0">
                    <a:pos x="34" y="23"/>
                  </a:cxn>
                  <a:cxn ang="0">
                    <a:pos x="27" y="38"/>
                  </a:cxn>
                  <a:cxn ang="0">
                    <a:pos x="19" y="54"/>
                  </a:cxn>
                  <a:cxn ang="0">
                    <a:pos x="1" y="84"/>
                  </a:cxn>
                  <a:cxn ang="0">
                    <a:pos x="1" y="84"/>
                  </a:cxn>
                  <a:cxn ang="0">
                    <a:pos x="0" y="86"/>
                  </a:cxn>
                  <a:cxn ang="0">
                    <a:pos x="0" y="87"/>
                  </a:cxn>
                  <a:cxn ang="0">
                    <a:pos x="1" y="89"/>
                  </a:cxn>
                  <a:cxn ang="0">
                    <a:pos x="3" y="90"/>
                  </a:cxn>
                  <a:cxn ang="0">
                    <a:pos x="4" y="90"/>
                  </a:cxn>
                  <a:cxn ang="0">
                    <a:pos x="6" y="90"/>
                  </a:cxn>
                  <a:cxn ang="0">
                    <a:pos x="8" y="90"/>
                  </a:cxn>
                  <a:cxn ang="0">
                    <a:pos x="10" y="88"/>
                  </a:cxn>
                  <a:cxn ang="0">
                    <a:pos x="10" y="88"/>
                  </a:cxn>
                  <a:cxn ang="0">
                    <a:pos x="25" y="61"/>
                  </a:cxn>
                  <a:cxn ang="0">
                    <a:pos x="41" y="33"/>
                  </a:cxn>
                  <a:cxn ang="0">
                    <a:pos x="41" y="33"/>
                  </a:cxn>
                  <a:cxn ang="0">
                    <a:pos x="47" y="21"/>
                  </a:cxn>
                  <a:cxn ang="0">
                    <a:pos x="50" y="14"/>
                  </a:cxn>
                  <a:cxn ang="0">
                    <a:pos x="54" y="9"/>
                  </a:cxn>
                  <a:cxn ang="0">
                    <a:pos x="54" y="9"/>
                  </a:cxn>
                  <a:cxn ang="0">
                    <a:pos x="57" y="7"/>
                  </a:cxn>
                  <a:cxn ang="0">
                    <a:pos x="57" y="6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57" h="90">
                    <a:moveTo>
                      <a:pt x="57" y="4"/>
                    </a:moveTo>
                    <a:lnTo>
                      <a:pt x="57" y="3"/>
                    </a:lnTo>
                    <a:lnTo>
                      <a:pt x="57" y="3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45" y="6"/>
                    </a:lnTo>
                    <a:lnTo>
                      <a:pt x="41" y="11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27" y="38"/>
                    </a:lnTo>
                    <a:lnTo>
                      <a:pt x="19" y="54"/>
                    </a:lnTo>
                    <a:lnTo>
                      <a:pt x="1" y="84"/>
                    </a:lnTo>
                    <a:lnTo>
                      <a:pt x="1" y="84"/>
                    </a:lnTo>
                    <a:lnTo>
                      <a:pt x="0" y="86"/>
                    </a:lnTo>
                    <a:lnTo>
                      <a:pt x="0" y="87"/>
                    </a:lnTo>
                    <a:lnTo>
                      <a:pt x="1" y="89"/>
                    </a:lnTo>
                    <a:lnTo>
                      <a:pt x="3" y="90"/>
                    </a:lnTo>
                    <a:lnTo>
                      <a:pt x="4" y="90"/>
                    </a:lnTo>
                    <a:lnTo>
                      <a:pt x="6" y="90"/>
                    </a:lnTo>
                    <a:lnTo>
                      <a:pt x="8" y="90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25" y="61"/>
                    </a:lnTo>
                    <a:lnTo>
                      <a:pt x="41" y="33"/>
                    </a:lnTo>
                    <a:lnTo>
                      <a:pt x="41" y="33"/>
                    </a:lnTo>
                    <a:lnTo>
                      <a:pt x="47" y="21"/>
                    </a:lnTo>
                    <a:lnTo>
                      <a:pt x="50" y="14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7" y="7"/>
                    </a:lnTo>
                    <a:lnTo>
                      <a:pt x="57" y="6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9" name="chenying0907 884"/>
              <p:cNvSpPr/>
              <p:nvPr/>
            </p:nvSpPr>
            <p:spPr bwMode="auto">
              <a:xfrm>
                <a:off x="4257675" y="1222375"/>
                <a:ext cx="34925" cy="825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12"/>
                  </a:cxn>
                  <a:cxn ang="0">
                    <a:pos x="53" y="21"/>
                  </a:cxn>
                  <a:cxn ang="0">
                    <a:pos x="45" y="39"/>
                  </a:cxn>
                  <a:cxn ang="0">
                    <a:pos x="37" y="56"/>
                  </a:cxn>
                  <a:cxn ang="0">
                    <a:pos x="30" y="72"/>
                  </a:cxn>
                  <a:cxn ang="0">
                    <a:pos x="30" y="72"/>
                  </a:cxn>
                  <a:cxn ang="0">
                    <a:pos x="24" y="89"/>
                  </a:cxn>
                  <a:cxn ang="0">
                    <a:pos x="18" y="107"/>
                  </a:cxn>
                  <a:cxn ang="0">
                    <a:pos x="11" y="125"/>
                  </a:cxn>
                  <a:cxn ang="0">
                    <a:pos x="4" y="142"/>
                  </a:cxn>
                  <a:cxn ang="0">
                    <a:pos x="4" y="142"/>
                  </a:cxn>
                  <a:cxn ang="0">
                    <a:pos x="1" y="143"/>
                  </a:cxn>
                  <a:cxn ang="0">
                    <a:pos x="1" y="144"/>
                  </a:cxn>
                  <a:cxn ang="0">
                    <a:pos x="0" y="146"/>
                  </a:cxn>
                  <a:cxn ang="0">
                    <a:pos x="0" y="150"/>
                  </a:cxn>
                  <a:cxn ang="0">
                    <a:pos x="0" y="150"/>
                  </a:cxn>
                  <a:cxn ang="0">
                    <a:pos x="1" y="154"/>
                  </a:cxn>
                  <a:cxn ang="0">
                    <a:pos x="4" y="156"/>
                  </a:cxn>
                  <a:cxn ang="0">
                    <a:pos x="7" y="156"/>
                  </a:cxn>
                  <a:cxn ang="0">
                    <a:pos x="8" y="155"/>
                  </a:cxn>
                  <a:cxn ang="0">
                    <a:pos x="9" y="154"/>
                  </a:cxn>
                  <a:cxn ang="0">
                    <a:pos x="9" y="154"/>
                  </a:cxn>
                  <a:cxn ang="0">
                    <a:pos x="17" y="136"/>
                  </a:cxn>
                  <a:cxn ang="0">
                    <a:pos x="23" y="118"/>
                  </a:cxn>
                  <a:cxn ang="0">
                    <a:pos x="36" y="83"/>
                  </a:cxn>
                  <a:cxn ang="0">
                    <a:pos x="36" y="83"/>
                  </a:cxn>
                  <a:cxn ang="0">
                    <a:pos x="44" y="64"/>
                  </a:cxn>
                  <a:cxn ang="0">
                    <a:pos x="54" y="44"/>
                  </a:cxn>
                  <a:cxn ang="0">
                    <a:pos x="58" y="35"/>
                  </a:cxn>
                  <a:cxn ang="0">
                    <a:pos x="62" y="24"/>
                  </a:cxn>
                  <a:cxn ang="0">
                    <a:pos x="65" y="14"/>
                  </a:cxn>
                  <a:cxn ang="0">
                    <a:pos x="67" y="4"/>
                  </a:cxn>
                  <a:cxn ang="0">
                    <a:pos x="67" y="4"/>
                  </a:cxn>
                  <a:cxn ang="0">
                    <a:pos x="66" y="2"/>
                  </a:cxn>
                  <a:cxn ang="0">
                    <a:pos x="66" y="1"/>
                  </a:cxn>
                  <a:cxn ang="0">
                    <a:pos x="64" y="0"/>
                  </a:cxn>
                  <a:cxn ang="0">
                    <a:pos x="63" y="0"/>
                  </a:cxn>
                  <a:cxn ang="0">
                    <a:pos x="59" y="1"/>
                  </a:cxn>
                  <a:cxn ang="0">
                    <a:pos x="58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7" h="156">
                    <a:moveTo>
                      <a:pt x="57" y="4"/>
                    </a:moveTo>
                    <a:lnTo>
                      <a:pt x="57" y="4"/>
                    </a:lnTo>
                    <a:lnTo>
                      <a:pt x="56" y="12"/>
                    </a:lnTo>
                    <a:lnTo>
                      <a:pt x="53" y="21"/>
                    </a:lnTo>
                    <a:lnTo>
                      <a:pt x="45" y="39"/>
                    </a:lnTo>
                    <a:lnTo>
                      <a:pt x="37" y="5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4" y="89"/>
                    </a:lnTo>
                    <a:lnTo>
                      <a:pt x="18" y="107"/>
                    </a:lnTo>
                    <a:lnTo>
                      <a:pt x="11" y="125"/>
                    </a:lnTo>
                    <a:lnTo>
                      <a:pt x="4" y="142"/>
                    </a:lnTo>
                    <a:lnTo>
                      <a:pt x="4" y="142"/>
                    </a:lnTo>
                    <a:lnTo>
                      <a:pt x="1" y="143"/>
                    </a:lnTo>
                    <a:lnTo>
                      <a:pt x="1" y="144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1" y="154"/>
                    </a:lnTo>
                    <a:lnTo>
                      <a:pt x="4" y="156"/>
                    </a:lnTo>
                    <a:lnTo>
                      <a:pt x="7" y="156"/>
                    </a:lnTo>
                    <a:lnTo>
                      <a:pt x="8" y="155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17" y="136"/>
                    </a:lnTo>
                    <a:lnTo>
                      <a:pt x="23" y="118"/>
                    </a:lnTo>
                    <a:lnTo>
                      <a:pt x="36" y="83"/>
                    </a:lnTo>
                    <a:lnTo>
                      <a:pt x="36" y="83"/>
                    </a:lnTo>
                    <a:lnTo>
                      <a:pt x="44" y="64"/>
                    </a:lnTo>
                    <a:lnTo>
                      <a:pt x="54" y="44"/>
                    </a:lnTo>
                    <a:lnTo>
                      <a:pt x="58" y="35"/>
                    </a:lnTo>
                    <a:lnTo>
                      <a:pt x="62" y="24"/>
                    </a:lnTo>
                    <a:lnTo>
                      <a:pt x="65" y="1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6" y="2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0" name="chenying0907 885"/>
              <p:cNvSpPr/>
              <p:nvPr/>
            </p:nvSpPr>
            <p:spPr bwMode="auto">
              <a:xfrm>
                <a:off x="4297363" y="1228725"/>
                <a:ext cx="57150" cy="93663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101" y="3"/>
                  </a:cxn>
                  <a:cxn ang="0">
                    <a:pos x="88" y="23"/>
                  </a:cxn>
                  <a:cxn ang="0">
                    <a:pos x="76" y="43"/>
                  </a:cxn>
                  <a:cxn ang="0">
                    <a:pos x="63" y="63"/>
                  </a:cxn>
                  <a:cxn ang="0">
                    <a:pos x="57" y="73"/>
                  </a:cxn>
                  <a:cxn ang="0">
                    <a:pos x="53" y="85"/>
                  </a:cxn>
                  <a:cxn ang="0">
                    <a:pos x="53" y="85"/>
                  </a:cxn>
                  <a:cxn ang="0">
                    <a:pos x="42" y="109"/>
                  </a:cxn>
                  <a:cxn ang="0">
                    <a:pos x="36" y="12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17" y="151"/>
                  </a:cxn>
                  <a:cxn ang="0">
                    <a:pos x="10" y="161"/>
                  </a:cxn>
                  <a:cxn ang="0">
                    <a:pos x="6" y="164"/>
                  </a:cxn>
                  <a:cxn ang="0">
                    <a:pos x="3" y="167"/>
                  </a:cxn>
                  <a:cxn ang="0">
                    <a:pos x="3" y="167"/>
                  </a:cxn>
                  <a:cxn ang="0">
                    <a:pos x="2" y="168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0" y="173"/>
                  </a:cxn>
                  <a:cxn ang="0">
                    <a:pos x="4" y="176"/>
                  </a:cxn>
                  <a:cxn ang="0">
                    <a:pos x="6" y="176"/>
                  </a:cxn>
                  <a:cxn ang="0">
                    <a:pos x="8" y="175"/>
                  </a:cxn>
                  <a:cxn ang="0">
                    <a:pos x="8" y="175"/>
                  </a:cxn>
                  <a:cxn ang="0">
                    <a:pos x="13" y="172"/>
                  </a:cxn>
                  <a:cxn ang="0">
                    <a:pos x="16" y="167"/>
                  </a:cxn>
                  <a:cxn ang="0">
                    <a:pos x="23" y="156"/>
                  </a:cxn>
                  <a:cxn ang="0">
                    <a:pos x="23" y="156"/>
                  </a:cxn>
                  <a:cxn ang="0">
                    <a:pos x="37" y="137"/>
                  </a:cxn>
                  <a:cxn ang="0">
                    <a:pos x="43" y="127"/>
                  </a:cxn>
                  <a:cxn ang="0">
                    <a:pos x="48" y="118"/>
                  </a:cxn>
                  <a:cxn ang="0">
                    <a:pos x="48" y="118"/>
                  </a:cxn>
                  <a:cxn ang="0">
                    <a:pos x="60" y="91"/>
                  </a:cxn>
                  <a:cxn ang="0">
                    <a:pos x="67" y="79"/>
                  </a:cxn>
                  <a:cxn ang="0">
                    <a:pos x="74" y="66"/>
                  </a:cxn>
                  <a:cxn ang="0">
                    <a:pos x="74" y="66"/>
                  </a:cxn>
                  <a:cxn ang="0">
                    <a:pos x="91" y="37"/>
                  </a:cxn>
                  <a:cxn ang="0">
                    <a:pos x="101" y="23"/>
                  </a:cxn>
                  <a:cxn ang="0">
                    <a:pos x="109" y="7"/>
                  </a:cxn>
                  <a:cxn ang="0">
                    <a:pos x="109" y="7"/>
                  </a:cxn>
                  <a:cxn ang="0">
                    <a:pos x="109" y="5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9" h="176">
                    <a:moveTo>
                      <a:pt x="101" y="3"/>
                    </a:moveTo>
                    <a:lnTo>
                      <a:pt x="101" y="3"/>
                    </a:lnTo>
                    <a:lnTo>
                      <a:pt x="88" y="23"/>
                    </a:lnTo>
                    <a:lnTo>
                      <a:pt x="76" y="43"/>
                    </a:lnTo>
                    <a:lnTo>
                      <a:pt x="63" y="63"/>
                    </a:lnTo>
                    <a:lnTo>
                      <a:pt x="57" y="73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42" y="109"/>
                    </a:lnTo>
                    <a:lnTo>
                      <a:pt x="36" y="121"/>
                    </a:lnTo>
                    <a:lnTo>
                      <a:pt x="28" y="132"/>
                    </a:lnTo>
                    <a:lnTo>
                      <a:pt x="28" y="132"/>
                    </a:lnTo>
                    <a:lnTo>
                      <a:pt x="17" y="151"/>
                    </a:lnTo>
                    <a:lnTo>
                      <a:pt x="10" y="161"/>
                    </a:lnTo>
                    <a:lnTo>
                      <a:pt x="6" y="164"/>
                    </a:lnTo>
                    <a:lnTo>
                      <a:pt x="3" y="167"/>
                    </a:lnTo>
                    <a:lnTo>
                      <a:pt x="3" y="167"/>
                    </a:lnTo>
                    <a:lnTo>
                      <a:pt x="2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3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8" y="175"/>
                    </a:lnTo>
                    <a:lnTo>
                      <a:pt x="8" y="175"/>
                    </a:lnTo>
                    <a:lnTo>
                      <a:pt x="13" y="172"/>
                    </a:lnTo>
                    <a:lnTo>
                      <a:pt x="16" y="167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37" y="137"/>
                    </a:lnTo>
                    <a:lnTo>
                      <a:pt x="43" y="127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60" y="91"/>
                    </a:lnTo>
                    <a:lnTo>
                      <a:pt x="67" y="79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91" y="37"/>
                    </a:lnTo>
                    <a:lnTo>
                      <a:pt x="101" y="23"/>
                    </a:lnTo>
                    <a:lnTo>
                      <a:pt x="109" y="7"/>
                    </a:lnTo>
                    <a:lnTo>
                      <a:pt x="109" y="7"/>
                    </a:lnTo>
                    <a:lnTo>
                      <a:pt x="109" y="5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1" name="chenying0907 886"/>
              <p:cNvSpPr/>
              <p:nvPr/>
            </p:nvSpPr>
            <p:spPr bwMode="auto">
              <a:xfrm>
                <a:off x="4352925" y="1239838"/>
                <a:ext cx="50800" cy="92075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2" y="12"/>
                  </a:cxn>
                  <a:cxn ang="0">
                    <a:pos x="79" y="21"/>
                  </a:cxn>
                  <a:cxn ang="0">
                    <a:pos x="75" y="31"/>
                  </a:cxn>
                  <a:cxn ang="0">
                    <a:pos x="71" y="39"/>
                  </a:cxn>
                  <a:cxn ang="0">
                    <a:pos x="71" y="39"/>
                  </a:cxn>
                  <a:cxn ang="0">
                    <a:pos x="63" y="60"/>
                  </a:cxn>
                  <a:cxn ang="0">
                    <a:pos x="54" y="80"/>
                  </a:cxn>
                  <a:cxn ang="0">
                    <a:pos x="54" y="80"/>
                  </a:cxn>
                  <a:cxn ang="0">
                    <a:pos x="43" y="103"/>
                  </a:cxn>
                  <a:cxn ang="0">
                    <a:pos x="31" y="126"/>
                  </a:cxn>
                  <a:cxn ang="0">
                    <a:pos x="16" y="146"/>
                  </a:cxn>
                  <a:cxn ang="0">
                    <a:pos x="1" y="167"/>
                  </a:cxn>
                  <a:cxn ang="0">
                    <a:pos x="1" y="167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2" y="174"/>
                  </a:cxn>
                  <a:cxn ang="0">
                    <a:pos x="4" y="174"/>
                  </a:cxn>
                  <a:cxn ang="0">
                    <a:pos x="9" y="174"/>
                  </a:cxn>
                  <a:cxn ang="0">
                    <a:pos x="9" y="174"/>
                  </a:cxn>
                  <a:cxn ang="0">
                    <a:pos x="12" y="174"/>
                  </a:cxn>
                  <a:cxn ang="0">
                    <a:pos x="13" y="172"/>
                  </a:cxn>
                  <a:cxn ang="0">
                    <a:pos x="13" y="169"/>
                  </a:cxn>
                  <a:cxn ang="0">
                    <a:pos x="12" y="167"/>
                  </a:cxn>
                  <a:cxn ang="0">
                    <a:pos x="12" y="167"/>
                  </a:cxn>
                  <a:cxn ang="0">
                    <a:pos x="27" y="147"/>
                  </a:cxn>
                  <a:cxn ang="0">
                    <a:pos x="40" y="128"/>
                  </a:cxn>
                  <a:cxn ang="0">
                    <a:pos x="51" y="107"/>
                  </a:cxn>
                  <a:cxn ang="0">
                    <a:pos x="62" y="85"/>
                  </a:cxn>
                  <a:cxn ang="0">
                    <a:pos x="62" y="85"/>
                  </a:cxn>
                  <a:cxn ang="0">
                    <a:pos x="72" y="64"/>
                  </a:cxn>
                  <a:cxn ang="0">
                    <a:pos x="80" y="41"/>
                  </a:cxn>
                  <a:cxn ang="0">
                    <a:pos x="80" y="41"/>
                  </a:cxn>
                  <a:cxn ang="0">
                    <a:pos x="85" y="32"/>
                  </a:cxn>
                  <a:cxn ang="0">
                    <a:pos x="89" y="23"/>
                  </a:cxn>
                  <a:cxn ang="0">
                    <a:pos x="92" y="14"/>
                  </a:cxn>
                  <a:cxn ang="0">
                    <a:pos x="95" y="4"/>
                  </a:cxn>
                  <a:cxn ang="0">
                    <a:pos x="95" y="4"/>
                  </a:cxn>
                  <a:cxn ang="0">
                    <a:pos x="94" y="2"/>
                  </a:cxn>
                  <a:cxn ang="0">
                    <a:pos x="94" y="1"/>
                  </a:cxn>
                  <a:cxn ang="0">
                    <a:pos x="92" y="0"/>
                  </a:cxn>
                  <a:cxn ang="0">
                    <a:pos x="91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4">
                    <a:moveTo>
                      <a:pt x="85" y="4"/>
                    </a:moveTo>
                    <a:lnTo>
                      <a:pt x="85" y="4"/>
                    </a:lnTo>
                    <a:lnTo>
                      <a:pt x="82" y="12"/>
                    </a:lnTo>
                    <a:lnTo>
                      <a:pt x="79" y="21"/>
                    </a:lnTo>
                    <a:lnTo>
                      <a:pt x="75" y="31"/>
                    </a:lnTo>
                    <a:lnTo>
                      <a:pt x="71" y="39"/>
                    </a:lnTo>
                    <a:lnTo>
                      <a:pt x="71" y="39"/>
                    </a:lnTo>
                    <a:lnTo>
                      <a:pt x="63" y="6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43" y="103"/>
                    </a:lnTo>
                    <a:lnTo>
                      <a:pt x="31" y="126"/>
                    </a:lnTo>
                    <a:lnTo>
                      <a:pt x="16" y="146"/>
                    </a:lnTo>
                    <a:lnTo>
                      <a:pt x="1" y="167"/>
                    </a:lnTo>
                    <a:lnTo>
                      <a:pt x="1" y="167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2" y="174"/>
                    </a:lnTo>
                    <a:lnTo>
                      <a:pt x="4" y="174"/>
                    </a:lnTo>
                    <a:lnTo>
                      <a:pt x="9" y="174"/>
                    </a:lnTo>
                    <a:lnTo>
                      <a:pt x="9" y="174"/>
                    </a:lnTo>
                    <a:lnTo>
                      <a:pt x="12" y="174"/>
                    </a:lnTo>
                    <a:lnTo>
                      <a:pt x="13" y="172"/>
                    </a:lnTo>
                    <a:lnTo>
                      <a:pt x="13" y="169"/>
                    </a:lnTo>
                    <a:lnTo>
                      <a:pt x="12" y="167"/>
                    </a:lnTo>
                    <a:lnTo>
                      <a:pt x="12" y="167"/>
                    </a:lnTo>
                    <a:lnTo>
                      <a:pt x="27" y="147"/>
                    </a:lnTo>
                    <a:lnTo>
                      <a:pt x="40" y="128"/>
                    </a:lnTo>
                    <a:lnTo>
                      <a:pt x="51" y="107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72" y="64"/>
                    </a:lnTo>
                    <a:lnTo>
                      <a:pt x="80" y="41"/>
                    </a:lnTo>
                    <a:lnTo>
                      <a:pt x="80" y="41"/>
                    </a:lnTo>
                    <a:lnTo>
                      <a:pt x="85" y="32"/>
                    </a:lnTo>
                    <a:lnTo>
                      <a:pt x="89" y="23"/>
                    </a:lnTo>
                    <a:lnTo>
                      <a:pt x="92" y="14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4" y="2"/>
                    </a:lnTo>
                    <a:lnTo>
                      <a:pt x="94" y="1"/>
                    </a:lnTo>
                    <a:lnTo>
                      <a:pt x="92" y="0"/>
                    </a:lnTo>
                    <a:lnTo>
                      <a:pt x="91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2" name="chenying0907 887"/>
              <p:cNvSpPr/>
              <p:nvPr/>
            </p:nvSpPr>
            <p:spPr bwMode="auto">
              <a:xfrm>
                <a:off x="4408488" y="1254125"/>
                <a:ext cx="52388" cy="79375"/>
              </a:xfrm>
              <a:custGeom>
                <a:avLst/>
                <a:gdLst/>
                <a:ahLst/>
                <a:cxnLst>
                  <a:cxn ang="0">
                    <a:pos x="90" y="5"/>
                  </a:cxn>
                  <a:cxn ang="0">
                    <a:pos x="90" y="5"/>
                  </a:cxn>
                  <a:cxn ang="0">
                    <a:pos x="88" y="14"/>
                  </a:cxn>
                  <a:cxn ang="0">
                    <a:pos x="85" y="24"/>
                  </a:cxn>
                  <a:cxn ang="0">
                    <a:pos x="80" y="34"/>
                  </a:cxn>
                  <a:cxn ang="0">
                    <a:pos x="74" y="44"/>
                  </a:cxn>
                  <a:cxn ang="0">
                    <a:pos x="61" y="63"/>
                  </a:cxn>
                  <a:cxn ang="0">
                    <a:pos x="49" y="79"/>
                  </a:cxn>
                  <a:cxn ang="0">
                    <a:pos x="49" y="79"/>
                  </a:cxn>
                  <a:cxn ang="0">
                    <a:pos x="23" y="111"/>
                  </a:cxn>
                  <a:cxn ang="0">
                    <a:pos x="11" y="128"/>
                  </a:cxn>
                  <a:cxn ang="0">
                    <a:pos x="0" y="144"/>
                  </a:cxn>
                  <a:cxn ang="0">
                    <a:pos x="0" y="144"/>
                  </a:cxn>
                  <a:cxn ang="0">
                    <a:pos x="0" y="146"/>
                  </a:cxn>
                  <a:cxn ang="0">
                    <a:pos x="0" y="148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4" y="151"/>
                  </a:cxn>
                  <a:cxn ang="0">
                    <a:pos x="5" y="151"/>
                  </a:cxn>
                  <a:cxn ang="0">
                    <a:pos x="7" y="150"/>
                  </a:cxn>
                  <a:cxn ang="0">
                    <a:pos x="8" y="149"/>
                  </a:cxn>
                  <a:cxn ang="0">
                    <a:pos x="8" y="149"/>
                  </a:cxn>
                  <a:cxn ang="0">
                    <a:pos x="16" y="139"/>
                  </a:cxn>
                  <a:cxn ang="0">
                    <a:pos x="22" y="129"/>
                  </a:cxn>
                  <a:cxn ang="0">
                    <a:pos x="37" y="110"/>
                  </a:cxn>
                  <a:cxn ang="0">
                    <a:pos x="37" y="110"/>
                  </a:cxn>
                  <a:cxn ang="0">
                    <a:pos x="52" y="93"/>
                  </a:cxn>
                  <a:cxn ang="0">
                    <a:pos x="60" y="82"/>
                  </a:cxn>
                  <a:cxn ang="0">
                    <a:pos x="65" y="73"/>
                  </a:cxn>
                  <a:cxn ang="0">
                    <a:pos x="65" y="73"/>
                  </a:cxn>
                  <a:cxn ang="0">
                    <a:pos x="76" y="56"/>
                  </a:cxn>
                  <a:cxn ang="0">
                    <a:pos x="86" y="40"/>
                  </a:cxn>
                  <a:cxn ang="0">
                    <a:pos x="91" y="32"/>
                  </a:cxn>
                  <a:cxn ang="0">
                    <a:pos x="95" y="23"/>
                  </a:cxn>
                  <a:cxn ang="0">
                    <a:pos x="98" y="14"/>
                  </a:cxn>
                  <a:cxn ang="0">
                    <a:pos x="99" y="5"/>
                  </a:cxn>
                  <a:cxn ang="0">
                    <a:pos x="99" y="5"/>
                  </a:cxn>
                  <a:cxn ang="0">
                    <a:pos x="99" y="3"/>
                  </a:cxn>
                  <a:cxn ang="0">
                    <a:pos x="98" y="1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2" y="1"/>
                  </a:cxn>
                  <a:cxn ang="0">
                    <a:pos x="91" y="3"/>
                  </a:cxn>
                  <a:cxn ang="0">
                    <a:pos x="90" y="5"/>
                  </a:cxn>
                  <a:cxn ang="0">
                    <a:pos x="90" y="5"/>
                  </a:cxn>
                </a:cxnLst>
                <a:rect l="0" t="0" r="r" b="b"/>
                <a:pathLst>
                  <a:path w="99" h="151">
                    <a:moveTo>
                      <a:pt x="90" y="5"/>
                    </a:moveTo>
                    <a:lnTo>
                      <a:pt x="90" y="5"/>
                    </a:lnTo>
                    <a:lnTo>
                      <a:pt x="88" y="14"/>
                    </a:lnTo>
                    <a:lnTo>
                      <a:pt x="85" y="24"/>
                    </a:lnTo>
                    <a:lnTo>
                      <a:pt x="80" y="34"/>
                    </a:lnTo>
                    <a:lnTo>
                      <a:pt x="74" y="44"/>
                    </a:lnTo>
                    <a:lnTo>
                      <a:pt x="61" y="63"/>
                    </a:lnTo>
                    <a:lnTo>
                      <a:pt x="49" y="79"/>
                    </a:lnTo>
                    <a:lnTo>
                      <a:pt x="49" y="79"/>
                    </a:lnTo>
                    <a:lnTo>
                      <a:pt x="23" y="111"/>
                    </a:lnTo>
                    <a:lnTo>
                      <a:pt x="11" y="128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46"/>
                    </a:lnTo>
                    <a:lnTo>
                      <a:pt x="0" y="148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4" y="151"/>
                    </a:lnTo>
                    <a:lnTo>
                      <a:pt x="5" y="151"/>
                    </a:lnTo>
                    <a:lnTo>
                      <a:pt x="7" y="150"/>
                    </a:lnTo>
                    <a:lnTo>
                      <a:pt x="8" y="149"/>
                    </a:lnTo>
                    <a:lnTo>
                      <a:pt x="8" y="149"/>
                    </a:lnTo>
                    <a:lnTo>
                      <a:pt x="16" y="139"/>
                    </a:lnTo>
                    <a:lnTo>
                      <a:pt x="22" y="129"/>
                    </a:lnTo>
                    <a:lnTo>
                      <a:pt x="37" y="110"/>
                    </a:lnTo>
                    <a:lnTo>
                      <a:pt x="37" y="110"/>
                    </a:lnTo>
                    <a:lnTo>
                      <a:pt x="52" y="93"/>
                    </a:lnTo>
                    <a:lnTo>
                      <a:pt x="60" y="82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76" y="56"/>
                    </a:lnTo>
                    <a:lnTo>
                      <a:pt x="86" y="40"/>
                    </a:lnTo>
                    <a:lnTo>
                      <a:pt x="91" y="32"/>
                    </a:lnTo>
                    <a:lnTo>
                      <a:pt x="95" y="23"/>
                    </a:lnTo>
                    <a:lnTo>
                      <a:pt x="98" y="14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99" y="3"/>
                    </a:lnTo>
                    <a:lnTo>
                      <a:pt x="98" y="1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2" y="1"/>
                    </a:lnTo>
                    <a:lnTo>
                      <a:pt x="91" y="3"/>
                    </a:lnTo>
                    <a:lnTo>
                      <a:pt x="90" y="5"/>
                    </a:lnTo>
                    <a:lnTo>
                      <a:pt x="9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3" name="chenying0907 888"/>
              <p:cNvSpPr/>
              <p:nvPr/>
            </p:nvSpPr>
            <p:spPr bwMode="auto">
              <a:xfrm>
                <a:off x="4465638" y="1258888"/>
                <a:ext cx="50800" cy="90488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3" y="13"/>
                  </a:cxn>
                  <a:cxn ang="0">
                    <a:pos x="80" y="24"/>
                  </a:cxn>
                  <a:cxn ang="0">
                    <a:pos x="75" y="33"/>
                  </a:cxn>
                  <a:cxn ang="0">
                    <a:pos x="71" y="42"/>
                  </a:cxn>
                  <a:cxn ang="0">
                    <a:pos x="59" y="61"/>
                  </a:cxn>
                  <a:cxn ang="0">
                    <a:pos x="48" y="78"/>
                  </a:cxn>
                  <a:cxn ang="0">
                    <a:pos x="48" y="78"/>
                  </a:cxn>
                  <a:cxn ang="0">
                    <a:pos x="36" y="99"/>
                  </a:cxn>
                  <a:cxn ang="0">
                    <a:pos x="24" y="121"/>
                  </a:cxn>
                  <a:cxn ang="0">
                    <a:pos x="13" y="142"/>
                  </a:cxn>
                  <a:cxn ang="0">
                    <a:pos x="1" y="164"/>
                  </a:cxn>
                  <a:cxn ang="0">
                    <a:pos x="1" y="164"/>
                  </a:cxn>
                  <a:cxn ang="0">
                    <a:pos x="0" y="166"/>
                  </a:cxn>
                  <a:cxn ang="0">
                    <a:pos x="0" y="167"/>
                  </a:cxn>
                  <a:cxn ang="0">
                    <a:pos x="1" y="169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0"/>
                  </a:cxn>
                  <a:cxn ang="0">
                    <a:pos x="8" y="170"/>
                  </a:cxn>
                  <a:cxn ang="0">
                    <a:pos x="9" y="168"/>
                  </a:cxn>
                  <a:cxn ang="0">
                    <a:pos x="9" y="168"/>
                  </a:cxn>
                  <a:cxn ang="0">
                    <a:pos x="22" y="146"/>
                  </a:cxn>
                  <a:cxn ang="0">
                    <a:pos x="35" y="123"/>
                  </a:cxn>
                  <a:cxn ang="0">
                    <a:pos x="47" y="99"/>
                  </a:cxn>
                  <a:cxn ang="0">
                    <a:pos x="61" y="77"/>
                  </a:cxn>
                  <a:cxn ang="0">
                    <a:pos x="61" y="77"/>
                  </a:cxn>
                  <a:cxn ang="0">
                    <a:pos x="71" y="61"/>
                  </a:cxn>
                  <a:cxn ang="0">
                    <a:pos x="81" y="43"/>
                  </a:cxn>
                  <a:cxn ang="0">
                    <a:pos x="85" y="34"/>
                  </a:cxn>
                  <a:cxn ang="0">
                    <a:pos x="89" y="25"/>
                  </a:cxn>
                  <a:cxn ang="0">
                    <a:pos x="93" y="15"/>
                  </a:cxn>
                  <a:cxn ang="0">
                    <a:pos x="95" y="6"/>
                  </a:cxn>
                  <a:cxn ang="0">
                    <a:pos x="95" y="6"/>
                  </a:cxn>
                  <a:cxn ang="0">
                    <a:pos x="95" y="4"/>
                  </a:cxn>
                  <a:cxn ang="0">
                    <a:pos x="94" y="3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0">
                    <a:moveTo>
                      <a:pt x="85" y="4"/>
                    </a:moveTo>
                    <a:lnTo>
                      <a:pt x="85" y="4"/>
                    </a:lnTo>
                    <a:lnTo>
                      <a:pt x="83" y="13"/>
                    </a:lnTo>
                    <a:lnTo>
                      <a:pt x="80" y="24"/>
                    </a:lnTo>
                    <a:lnTo>
                      <a:pt x="75" y="33"/>
                    </a:lnTo>
                    <a:lnTo>
                      <a:pt x="71" y="42"/>
                    </a:lnTo>
                    <a:lnTo>
                      <a:pt x="59" y="61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36" y="99"/>
                    </a:lnTo>
                    <a:lnTo>
                      <a:pt x="24" y="121"/>
                    </a:lnTo>
                    <a:lnTo>
                      <a:pt x="13" y="142"/>
                    </a:lnTo>
                    <a:lnTo>
                      <a:pt x="1" y="164"/>
                    </a:lnTo>
                    <a:lnTo>
                      <a:pt x="1" y="164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1" y="169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0"/>
                    </a:lnTo>
                    <a:lnTo>
                      <a:pt x="8" y="170"/>
                    </a:lnTo>
                    <a:lnTo>
                      <a:pt x="9" y="168"/>
                    </a:lnTo>
                    <a:lnTo>
                      <a:pt x="9" y="168"/>
                    </a:lnTo>
                    <a:lnTo>
                      <a:pt x="22" y="146"/>
                    </a:lnTo>
                    <a:lnTo>
                      <a:pt x="35" y="123"/>
                    </a:lnTo>
                    <a:lnTo>
                      <a:pt x="47" y="99"/>
                    </a:lnTo>
                    <a:lnTo>
                      <a:pt x="61" y="77"/>
                    </a:lnTo>
                    <a:lnTo>
                      <a:pt x="61" y="77"/>
                    </a:lnTo>
                    <a:lnTo>
                      <a:pt x="71" y="61"/>
                    </a:lnTo>
                    <a:lnTo>
                      <a:pt x="81" y="43"/>
                    </a:lnTo>
                    <a:lnTo>
                      <a:pt x="85" y="34"/>
                    </a:lnTo>
                    <a:lnTo>
                      <a:pt x="89" y="25"/>
                    </a:lnTo>
                    <a:lnTo>
                      <a:pt x="93" y="15"/>
                    </a:lnTo>
                    <a:lnTo>
                      <a:pt x="95" y="6"/>
                    </a:lnTo>
                    <a:lnTo>
                      <a:pt x="95" y="6"/>
                    </a:lnTo>
                    <a:lnTo>
                      <a:pt x="95" y="4"/>
                    </a:lnTo>
                    <a:lnTo>
                      <a:pt x="94" y="3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4" name="chenying0907 889"/>
              <p:cNvSpPr/>
              <p:nvPr/>
            </p:nvSpPr>
            <p:spPr bwMode="auto">
              <a:xfrm>
                <a:off x="4513263" y="1276350"/>
                <a:ext cx="47625" cy="93663"/>
              </a:xfrm>
              <a:custGeom>
                <a:avLst/>
                <a:gdLst/>
                <a:ahLst/>
                <a:cxnLst>
                  <a:cxn ang="0">
                    <a:pos x="81" y="3"/>
                  </a:cxn>
                  <a:cxn ang="0">
                    <a:pos x="81" y="3"/>
                  </a:cxn>
                  <a:cxn ang="0">
                    <a:pos x="66" y="45"/>
                  </a:cxn>
                  <a:cxn ang="0">
                    <a:pos x="57" y="66"/>
                  </a:cxn>
                  <a:cxn ang="0">
                    <a:pos x="48" y="87"/>
                  </a:cxn>
                  <a:cxn ang="0">
                    <a:pos x="48" y="87"/>
                  </a:cxn>
                  <a:cxn ang="0">
                    <a:pos x="38" y="107"/>
                  </a:cxn>
                  <a:cxn ang="0">
                    <a:pos x="27" y="128"/>
                  </a:cxn>
                  <a:cxn ang="0">
                    <a:pos x="15" y="149"/>
                  </a:cxn>
                  <a:cxn ang="0">
                    <a:pos x="2" y="167"/>
                  </a:cxn>
                  <a:cxn ang="0">
                    <a:pos x="2" y="167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2" y="173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5"/>
                  </a:cxn>
                  <a:cxn ang="0">
                    <a:pos x="8" y="173"/>
                  </a:cxn>
                  <a:cxn ang="0">
                    <a:pos x="13" y="168"/>
                  </a:cxn>
                  <a:cxn ang="0">
                    <a:pos x="13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24" y="150"/>
                  </a:cxn>
                  <a:cxn ang="0">
                    <a:pos x="34" y="132"/>
                  </a:cxn>
                  <a:cxn ang="0">
                    <a:pos x="42" y="116"/>
                  </a:cxn>
                  <a:cxn ang="0">
                    <a:pos x="51" y="99"/>
                  </a:cxn>
                  <a:cxn ang="0">
                    <a:pos x="51" y="99"/>
                  </a:cxn>
                  <a:cxn ang="0">
                    <a:pos x="57" y="88"/>
                  </a:cxn>
                  <a:cxn ang="0">
                    <a:pos x="63" y="76"/>
                  </a:cxn>
                  <a:cxn ang="0">
                    <a:pos x="73" y="54"/>
                  </a:cxn>
                  <a:cxn ang="0">
                    <a:pos x="82" y="30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3"/>
                  </a:cxn>
                  <a:cxn ang="0">
                    <a:pos x="89" y="2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1" y="3"/>
                  </a:cxn>
                </a:cxnLst>
                <a:rect l="0" t="0" r="r" b="b"/>
                <a:pathLst>
                  <a:path w="90" h="175">
                    <a:moveTo>
                      <a:pt x="81" y="3"/>
                    </a:moveTo>
                    <a:lnTo>
                      <a:pt x="81" y="3"/>
                    </a:lnTo>
                    <a:lnTo>
                      <a:pt x="66" y="45"/>
                    </a:lnTo>
                    <a:lnTo>
                      <a:pt x="57" y="66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38" y="107"/>
                    </a:lnTo>
                    <a:lnTo>
                      <a:pt x="27" y="128"/>
                    </a:lnTo>
                    <a:lnTo>
                      <a:pt x="15" y="149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3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5"/>
                    </a:lnTo>
                    <a:lnTo>
                      <a:pt x="8" y="173"/>
                    </a:lnTo>
                    <a:lnTo>
                      <a:pt x="13" y="168"/>
                    </a:lnTo>
                    <a:lnTo>
                      <a:pt x="13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24" y="150"/>
                    </a:lnTo>
                    <a:lnTo>
                      <a:pt x="34" y="132"/>
                    </a:lnTo>
                    <a:lnTo>
                      <a:pt x="42" y="116"/>
                    </a:lnTo>
                    <a:lnTo>
                      <a:pt x="51" y="99"/>
                    </a:lnTo>
                    <a:lnTo>
                      <a:pt x="51" y="99"/>
                    </a:lnTo>
                    <a:lnTo>
                      <a:pt x="57" y="88"/>
                    </a:lnTo>
                    <a:lnTo>
                      <a:pt x="63" y="76"/>
                    </a:lnTo>
                    <a:lnTo>
                      <a:pt x="73" y="54"/>
                    </a:lnTo>
                    <a:lnTo>
                      <a:pt x="82" y="30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5" name="chenying0907 890"/>
              <p:cNvSpPr/>
              <p:nvPr/>
            </p:nvSpPr>
            <p:spPr bwMode="auto">
              <a:xfrm>
                <a:off x="4538663" y="1304925"/>
                <a:ext cx="44450" cy="92075"/>
              </a:xfrm>
              <a:custGeom>
                <a:avLst/>
                <a:gdLst/>
                <a:ahLst/>
                <a:cxnLst>
                  <a:cxn ang="0">
                    <a:pos x="75" y="5"/>
                  </a:cxn>
                  <a:cxn ang="0">
                    <a:pos x="75" y="5"/>
                  </a:cxn>
                  <a:cxn ang="0">
                    <a:pos x="74" y="16"/>
                  </a:cxn>
                  <a:cxn ang="0">
                    <a:pos x="71" y="26"/>
                  </a:cxn>
                  <a:cxn ang="0">
                    <a:pos x="68" y="38"/>
                  </a:cxn>
                  <a:cxn ang="0">
                    <a:pos x="64" y="48"/>
                  </a:cxn>
                  <a:cxn ang="0">
                    <a:pos x="54" y="69"/>
                  </a:cxn>
                  <a:cxn ang="0">
                    <a:pos x="43" y="88"/>
                  </a:cxn>
                  <a:cxn ang="0">
                    <a:pos x="43" y="88"/>
                  </a:cxn>
                  <a:cxn ang="0">
                    <a:pos x="22" y="128"/>
                  </a:cxn>
                  <a:cxn ang="0">
                    <a:pos x="10" y="14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0" y="172"/>
                  </a:cxn>
                  <a:cxn ang="0">
                    <a:pos x="1" y="173"/>
                  </a:cxn>
                  <a:cxn ang="0">
                    <a:pos x="2" y="174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4"/>
                  </a:cxn>
                  <a:cxn ang="0">
                    <a:pos x="8" y="173"/>
                  </a:cxn>
                  <a:cxn ang="0">
                    <a:pos x="8" y="173"/>
                  </a:cxn>
                  <a:cxn ang="0">
                    <a:pos x="21" y="148"/>
                  </a:cxn>
                  <a:cxn ang="0">
                    <a:pos x="34" y="125"/>
                  </a:cxn>
                  <a:cxn ang="0">
                    <a:pos x="61" y="78"/>
                  </a:cxn>
                  <a:cxn ang="0">
                    <a:pos x="61" y="78"/>
                  </a:cxn>
                  <a:cxn ang="0">
                    <a:pos x="69" y="61"/>
                  </a:cxn>
                  <a:cxn ang="0">
                    <a:pos x="77" y="42"/>
                  </a:cxn>
                  <a:cxn ang="0">
                    <a:pos x="80" y="33"/>
                  </a:cxn>
                  <a:cxn ang="0">
                    <a:pos x="83" y="23"/>
                  </a:cxn>
                  <a:cxn ang="0">
                    <a:pos x="84" y="14"/>
                  </a:cxn>
                  <a:cxn ang="0">
                    <a:pos x="85" y="5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4" y="1"/>
                  </a:cxn>
                  <a:cxn ang="0">
                    <a:pos x="82" y="0"/>
                  </a:cxn>
                  <a:cxn ang="0">
                    <a:pos x="81" y="0"/>
                  </a:cxn>
                  <a:cxn ang="0">
                    <a:pos x="78" y="0"/>
                  </a:cxn>
                  <a:cxn ang="0">
                    <a:pos x="77" y="1"/>
                  </a:cxn>
                  <a:cxn ang="0">
                    <a:pos x="75" y="3"/>
                  </a:cxn>
                  <a:cxn ang="0">
                    <a:pos x="75" y="5"/>
                  </a:cxn>
                  <a:cxn ang="0">
                    <a:pos x="75" y="5"/>
                  </a:cxn>
                </a:cxnLst>
                <a:rect l="0" t="0" r="r" b="b"/>
                <a:pathLst>
                  <a:path w="85" h="175">
                    <a:moveTo>
                      <a:pt x="75" y="5"/>
                    </a:moveTo>
                    <a:lnTo>
                      <a:pt x="75" y="5"/>
                    </a:lnTo>
                    <a:lnTo>
                      <a:pt x="74" y="16"/>
                    </a:lnTo>
                    <a:lnTo>
                      <a:pt x="71" y="26"/>
                    </a:lnTo>
                    <a:lnTo>
                      <a:pt x="68" y="38"/>
                    </a:lnTo>
                    <a:lnTo>
                      <a:pt x="64" y="48"/>
                    </a:lnTo>
                    <a:lnTo>
                      <a:pt x="54" y="69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22" y="128"/>
                    </a:lnTo>
                    <a:lnTo>
                      <a:pt x="10" y="14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4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21" y="148"/>
                    </a:lnTo>
                    <a:lnTo>
                      <a:pt x="34" y="125"/>
                    </a:lnTo>
                    <a:lnTo>
                      <a:pt x="61" y="78"/>
                    </a:lnTo>
                    <a:lnTo>
                      <a:pt x="61" y="78"/>
                    </a:lnTo>
                    <a:lnTo>
                      <a:pt x="69" y="61"/>
                    </a:lnTo>
                    <a:lnTo>
                      <a:pt x="77" y="42"/>
                    </a:lnTo>
                    <a:lnTo>
                      <a:pt x="80" y="33"/>
                    </a:lnTo>
                    <a:lnTo>
                      <a:pt x="83" y="23"/>
                    </a:lnTo>
                    <a:lnTo>
                      <a:pt x="84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2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5" y="3"/>
                    </a:lnTo>
                    <a:lnTo>
                      <a:pt x="75" y="5"/>
                    </a:lnTo>
                    <a:lnTo>
                      <a:pt x="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6" name="chenying0907 891"/>
              <p:cNvSpPr/>
              <p:nvPr/>
            </p:nvSpPr>
            <p:spPr bwMode="auto">
              <a:xfrm>
                <a:off x="4568825" y="1336675"/>
                <a:ext cx="44450" cy="87313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5" y="2"/>
                  </a:cxn>
                  <a:cxn ang="0">
                    <a:pos x="82" y="1"/>
                  </a:cxn>
                  <a:cxn ang="0">
                    <a:pos x="79" y="0"/>
                  </a:cxn>
                  <a:cxn ang="0">
                    <a:pos x="78" y="0"/>
                  </a:cxn>
                  <a:cxn ang="0">
                    <a:pos x="76" y="1"/>
                  </a:cxn>
                  <a:cxn ang="0">
                    <a:pos x="75" y="2"/>
                  </a:cxn>
                  <a:cxn ang="0">
                    <a:pos x="75" y="4"/>
                  </a:cxn>
                  <a:cxn ang="0">
                    <a:pos x="75" y="4"/>
                  </a:cxn>
                  <a:cxn ang="0">
                    <a:pos x="75" y="14"/>
                  </a:cxn>
                  <a:cxn ang="0">
                    <a:pos x="73" y="23"/>
                  </a:cxn>
                  <a:cxn ang="0">
                    <a:pos x="69" y="33"/>
                  </a:cxn>
                  <a:cxn ang="0">
                    <a:pos x="64" y="42"/>
                  </a:cxn>
                  <a:cxn ang="0">
                    <a:pos x="52" y="59"/>
                  </a:cxn>
                  <a:cxn ang="0">
                    <a:pos x="47" y="69"/>
                  </a:cxn>
                  <a:cxn ang="0">
                    <a:pos x="43" y="77"/>
                  </a:cxn>
                  <a:cxn ang="0">
                    <a:pos x="43" y="77"/>
                  </a:cxn>
                  <a:cxn ang="0">
                    <a:pos x="35" y="96"/>
                  </a:cxn>
                  <a:cxn ang="0">
                    <a:pos x="27" y="113"/>
                  </a:cxn>
                  <a:cxn ang="0">
                    <a:pos x="27" y="113"/>
                  </a:cxn>
                  <a:cxn ang="0">
                    <a:pos x="16" y="137"/>
                  </a:cxn>
                  <a:cxn ang="0">
                    <a:pos x="10" y="147"/>
                  </a:cxn>
                  <a:cxn ang="0">
                    <a:pos x="6" y="152"/>
                  </a:cxn>
                  <a:cxn ang="0">
                    <a:pos x="2" y="157"/>
                  </a:cxn>
                  <a:cxn ang="0">
                    <a:pos x="2" y="157"/>
                  </a:cxn>
                  <a:cxn ang="0">
                    <a:pos x="0" y="159"/>
                  </a:cxn>
                  <a:cxn ang="0">
                    <a:pos x="0" y="162"/>
                  </a:cxn>
                  <a:cxn ang="0">
                    <a:pos x="1" y="164"/>
                  </a:cxn>
                  <a:cxn ang="0">
                    <a:pos x="4" y="165"/>
                  </a:cxn>
                  <a:cxn ang="0">
                    <a:pos x="9" y="165"/>
                  </a:cxn>
                  <a:cxn ang="0">
                    <a:pos x="9" y="165"/>
                  </a:cxn>
                  <a:cxn ang="0">
                    <a:pos x="11" y="165"/>
                  </a:cxn>
                  <a:cxn ang="0">
                    <a:pos x="13" y="163"/>
                  </a:cxn>
                  <a:cxn ang="0">
                    <a:pos x="13" y="161"/>
                  </a:cxn>
                  <a:cxn ang="0">
                    <a:pos x="13" y="159"/>
                  </a:cxn>
                  <a:cxn ang="0">
                    <a:pos x="13" y="159"/>
                  </a:cxn>
                  <a:cxn ang="0">
                    <a:pos x="16" y="155"/>
                  </a:cxn>
                  <a:cxn ang="0">
                    <a:pos x="19" y="149"/>
                  </a:cxn>
                  <a:cxn ang="0">
                    <a:pos x="25" y="139"/>
                  </a:cxn>
                  <a:cxn ang="0">
                    <a:pos x="25" y="139"/>
                  </a:cxn>
                  <a:cxn ang="0">
                    <a:pos x="37" y="113"/>
                  </a:cxn>
                  <a:cxn ang="0">
                    <a:pos x="49" y="87"/>
                  </a:cxn>
                  <a:cxn ang="0">
                    <a:pos x="49" y="87"/>
                  </a:cxn>
                  <a:cxn ang="0">
                    <a:pos x="54" y="77"/>
                  </a:cxn>
                  <a:cxn ang="0">
                    <a:pos x="60" y="68"/>
                  </a:cxn>
                  <a:cxn ang="0">
                    <a:pos x="72" y="47"/>
                  </a:cxn>
                  <a:cxn ang="0">
                    <a:pos x="77" y="37"/>
                  </a:cxn>
                  <a:cxn ang="0">
                    <a:pos x="81" y="26"/>
                  </a:cxn>
                  <a:cxn ang="0">
                    <a:pos x="85" y="15"/>
                  </a:cxn>
                  <a:cxn ang="0">
                    <a:pos x="85" y="10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85" h="165">
                    <a:moveTo>
                      <a:pt x="85" y="4"/>
                    </a:moveTo>
                    <a:lnTo>
                      <a:pt x="85" y="4"/>
                    </a:lnTo>
                    <a:lnTo>
                      <a:pt x="85" y="2"/>
                    </a:lnTo>
                    <a:lnTo>
                      <a:pt x="82" y="1"/>
                    </a:lnTo>
                    <a:lnTo>
                      <a:pt x="79" y="0"/>
                    </a:lnTo>
                    <a:lnTo>
                      <a:pt x="78" y="0"/>
                    </a:lnTo>
                    <a:lnTo>
                      <a:pt x="76" y="1"/>
                    </a:lnTo>
                    <a:lnTo>
                      <a:pt x="75" y="2"/>
                    </a:lnTo>
                    <a:lnTo>
                      <a:pt x="75" y="4"/>
                    </a:lnTo>
                    <a:lnTo>
                      <a:pt x="75" y="4"/>
                    </a:lnTo>
                    <a:lnTo>
                      <a:pt x="75" y="14"/>
                    </a:lnTo>
                    <a:lnTo>
                      <a:pt x="73" y="23"/>
                    </a:lnTo>
                    <a:lnTo>
                      <a:pt x="69" y="33"/>
                    </a:lnTo>
                    <a:lnTo>
                      <a:pt x="64" y="42"/>
                    </a:lnTo>
                    <a:lnTo>
                      <a:pt x="52" y="59"/>
                    </a:lnTo>
                    <a:lnTo>
                      <a:pt x="47" y="69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35" y="96"/>
                    </a:lnTo>
                    <a:lnTo>
                      <a:pt x="27" y="113"/>
                    </a:lnTo>
                    <a:lnTo>
                      <a:pt x="27" y="113"/>
                    </a:lnTo>
                    <a:lnTo>
                      <a:pt x="16" y="137"/>
                    </a:lnTo>
                    <a:lnTo>
                      <a:pt x="10" y="147"/>
                    </a:lnTo>
                    <a:lnTo>
                      <a:pt x="6" y="152"/>
                    </a:lnTo>
                    <a:lnTo>
                      <a:pt x="2" y="157"/>
                    </a:lnTo>
                    <a:lnTo>
                      <a:pt x="2" y="157"/>
                    </a:lnTo>
                    <a:lnTo>
                      <a:pt x="0" y="159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4" y="165"/>
                    </a:lnTo>
                    <a:lnTo>
                      <a:pt x="9" y="165"/>
                    </a:lnTo>
                    <a:lnTo>
                      <a:pt x="9" y="165"/>
                    </a:lnTo>
                    <a:lnTo>
                      <a:pt x="11" y="165"/>
                    </a:lnTo>
                    <a:lnTo>
                      <a:pt x="13" y="163"/>
                    </a:lnTo>
                    <a:lnTo>
                      <a:pt x="13" y="161"/>
                    </a:lnTo>
                    <a:lnTo>
                      <a:pt x="13" y="159"/>
                    </a:lnTo>
                    <a:lnTo>
                      <a:pt x="13" y="159"/>
                    </a:lnTo>
                    <a:lnTo>
                      <a:pt x="16" y="155"/>
                    </a:lnTo>
                    <a:lnTo>
                      <a:pt x="19" y="149"/>
                    </a:lnTo>
                    <a:lnTo>
                      <a:pt x="25" y="139"/>
                    </a:lnTo>
                    <a:lnTo>
                      <a:pt x="25" y="139"/>
                    </a:lnTo>
                    <a:lnTo>
                      <a:pt x="37" y="113"/>
                    </a:lnTo>
                    <a:lnTo>
                      <a:pt x="49" y="87"/>
                    </a:lnTo>
                    <a:lnTo>
                      <a:pt x="49" y="87"/>
                    </a:lnTo>
                    <a:lnTo>
                      <a:pt x="54" y="77"/>
                    </a:lnTo>
                    <a:lnTo>
                      <a:pt x="60" y="68"/>
                    </a:lnTo>
                    <a:lnTo>
                      <a:pt x="72" y="47"/>
                    </a:lnTo>
                    <a:lnTo>
                      <a:pt x="77" y="37"/>
                    </a:lnTo>
                    <a:lnTo>
                      <a:pt x="81" y="26"/>
                    </a:lnTo>
                    <a:lnTo>
                      <a:pt x="85" y="15"/>
                    </a:lnTo>
                    <a:lnTo>
                      <a:pt x="85" y="10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7" name="chenying0907 892"/>
              <p:cNvSpPr/>
              <p:nvPr/>
            </p:nvSpPr>
            <p:spPr bwMode="auto">
              <a:xfrm>
                <a:off x="4608513" y="1366838"/>
                <a:ext cx="47625" cy="85725"/>
              </a:xfrm>
              <a:custGeom>
                <a:avLst/>
                <a:gdLst/>
                <a:ahLst/>
                <a:cxnLst>
                  <a:cxn ang="0">
                    <a:pos x="81" y="5"/>
                  </a:cxn>
                  <a:cxn ang="0">
                    <a:pos x="81" y="5"/>
                  </a:cxn>
                  <a:cxn ang="0">
                    <a:pos x="80" y="15"/>
                  </a:cxn>
                  <a:cxn ang="0">
                    <a:pos x="77" y="25"/>
                  </a:cxn>
                  <a:cxn ang="0">
                    <a:pos x="73" y="36"/>
                  </a:cxn>
                  <a:cxn ang="0">
                    <a:pos x="67" y="46"/>
                  </a:cxn>
                  <a:cxn ang="0">
                    <a:pos x="56" y="6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34" y="101"/>
                  </a:cxn>
                  <a:cxn ang="0">
                    <a:pos x="23" y="119"/>
                  </a:cxn>
                  <a:cxn ang="0">
                    <a:pos x="1" y="154"/>
                  </a:cxn>
                  <a:cxn ang="0">
                    <a:pos x="1" y="154"/>
                  </a:cxn>
                  <a:cxn ang="0">
                    <a:pos x="0" y="156"/>
                  </a:cxn>
                  <a:cxn ang="0">
                    <a:pos x="0" y="158"/>
                  </a:cxn>
                  <a:cxn ang="0">
                    <a:pos x="1" y="159"/>
                  </a:cxn>
                  <a:cxn ang="0">
                    <a:pos x="2" y="160"/>
                  </a:cxn>
                  <a:cxn ang="0">
                    <a:pos x="4" y="162"/>
                  </a:cxn>
                  <a:cxn ang="0">
                    <a:pos x="6" y="162"/>
                  </a:cxn>
                  <a:cxn ang="0">
                    <a:pos x="7" y="160"/>
                  </a:cxn>
                  <a:cxn ang="0">
                    <a:pos x="10" y="159"/>
                  </a:cxn>
                  <a:cxn ang="0">
                    <a:pos x="10" y="159"/>
                  </a:cxn>
                  <a:cxn ang="0">
                    <a:pos x="33" y="120"/>
                  </a:cxn>
                  <a:cxn ang="0">
                    <a:pos x="46" y="101"/>
                  </a:cxn>
                  <a:cxn ang="0">
                    <a:pos x="57" y="81"/>
                  </a:cxn>
                  <a:cxn ang="0">
                    <a:pos x="57" y="81"/>
                  </a:cxn>
                  <a:cxn ang="0">
                    <a:pos x="68" y="62"/>
                  </a:cxn>
                  <a:cxn ang="0">
                    <a:pos x="79" y="45"/>
                  </a:cxn>
                  <a:cxn ang="0">
                    <a:pos x="83" y="34"/>
                  </a:cxn>
                  <a:cxn ang="0">
                    <a:pos x="86" y="25"/>
                  </a:cxn>
                  <a:cxn ang="0">
                    <a:pos x="89" y="15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2"/>
                  </a:cxn>
                  <a:cxn ang="0">
                    <a:pos x="89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3" y="1"/>
                  </a:cxn>
                  <a:cxn ang="0">
                    <a:pos x="82" y="2"/>
                  </a:cxn>
                  <a:cxn ang="0">
                    <a:pos x="81" y="5"/>
                  </a:cxn>
                  <a:cxn ang="0">
                    <a:pos x="81" y="5"/>
                  </a:cxn>
                </a:cxnLst>
                <a:rect l="0" t="0" r="r" b="b"/>
                <a:pathLst>
                  <a:path w="90" h="162">
                    <a:moveTo>
                      <a:pt x="81" y="5"/>
                    </a:moveTo>
                    <a:lnTo>
                      <a:pt x="81" y="5"/>
                    </a:lnTo>
                    <a:lnTo>
                      <a:pt x="80" y="15"/>
                    </a:lnTo>
                    <a:lnTo>
                      <a:pt x="77" y="25"/>
                    </a:lnTo>
                    <a:lnTo>
                      <a:pt x="73" y="36"/>
                    </a:lnTo>
                    <a:lnTo>
                      <a:pt x="67" y="46"/>
                    </a:lnTo>
                    <a:lnTo>
                      <a:pt x="56" y="6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4" y="101"/>
                    </a:lnTo>
                    <a:lnTo>
                      <a:pt x="23" y="119"/>
                    </a:lnTo>
                    <a:lnTo>
                      <a:pt x="1" y="154"/>
                    </a:lnTo>
                    <a:lnTo>
                      <a:pt x="1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1" y="159"/>
                    </a:lnTo>
                    <a:lnTo>
                      <a:pt x="2" y="160"/>
                    </a:lnTo>
                    <a:lnTo>
                      <a:pt x="4" y="162"/>
                    </a:lnTo>
                    <a:lnTo>
                      <a:pt x="6" y="162"/>
                    </a:lnTo>
                    <a:lnTo>
                      <a:pt x="7" y="160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33" y="120"/>
                    </a:lnTo>
                    <a:lnTo>
                      <a:pt x="46" y="101"/>
                    </a:lnTo>
                    <a:lnTo>
                      <a:pt x="57" y="81"/>
                    </a:lnTo>
                    <a:lnTo>
                      <a:pt x="57" y="81"/>
                    </a:lnTo>
                    <a:lnTo>
                      <a:pt x="68" y="62"/>
                    </a:lnTo>
                    <a:lnTo>
                      <a:pt x="79" y="45"/>
                    </a:lnTo>
                    <a:lnTo>
                      <a:pt x="83" y="34"/>
                    </a:lnTo>
                    <a:lnTo>
                      <a:pt x="86" y="25"/>
                    </a:lnTo>
                    <a:lnTo>
                      <a:pt x="89" y="15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2"/>
                    </a:lnTo>
                    <a:lnTo>
                      <a:pt x="89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3" y="1"/>
                    </a:lnTo>
                    <a:lnTo>
                      <a:pt x="82" y="2"/>
                    </a:lnTo>
                    <a:lnTo>
                      <a:pt x="81" y="5"/>
                    </a:lnTo>
                    <a:lnTo>
                      <a:pt x="8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8" name="chenying0907 893"/>
              <p:cNvSpPr/>
              <p:nvPr/>
            </p:nvSpPr>
            <p:spPr bwMode="auto">
              <a:xfrm>
                <a:off x="4632325" y="1397000"/>
                <a:ext cx="49213" cy="8572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81" y="3"/>
                  </a:cxn>
                  <a:cxn ang="0">
                    <a:pos x="78" y="6"/>
                  </a:cxn>
                  <a:cxn ang="0">
                    <a:pos x="73" y="14"/>
                  </a:cxn>
                  <a:cxn ang="0">
                    <a:pos x="65" y="29"/>
                  </a:cxn>
                  <a:cxn ang="0">
                    <a:pos x="65" y="29"/>
                  </a:cxn>
                  <a:cxn ang="0">
                    <a:pos x="56" y="46"/>
                  </a:cxn>
                  <a:cxn ang="0">
                    <a:pos x="47" y="61"/>
                  </a:cxn>
                  <a:cxn ang="0">
                    <a:pos x="31" y="93"/>
                  </a:cxn>
                  <a:cxn ang="0">
                    <a:pos x="31" y="93"/>
                  </a:cxn>
                  <a:cxn ang="0">
                    <a:pos x="19" y="114"/>
                  </a:cxn>
                  <a:cxn ang="0">
                    <a:pos x="6" y="133"/>
                  </a:cxn>
                  <a:cxn ang="0">
                    <a:pos x="6" y="133"/>
                  </a:cxn>
                  <a:cxn ang="0">
                    <a:pos x="2" y="140"/>
                  </a:cxn>
                  <a:cxn ang="0">
                    <a:pos x="0" y="146"/>
                  </a:cxn>
                  <a:cxn ang="0">
                    <a:pos x="0" y="152"/>
                  </a:cxn>
                  <a:cxn ang="0">
                    <a:pos x="1" y="156"/>
                  </a:cxn>
                  <a:cxn ang="0">
                    <a:pos x="3" y="159"/>
                  </a:cxn>
                  <a:cxn ang="0">
                    <a:pos x="3" y="159"/>
                  </a:cxn>
                  <a:cxn ang="0">
                    <a:pos x="5" y="160"/>
                  </a:cxn>
                  <a:cxn ang="0">
                    <a:pos x="7" y="161"/>
                  </a:cxn>
                  <a:cxn ang="0">
                    <a:pos x="10" y="160"/>
                  </a:cxn>
                  <a:cxn ang="0">
                    <a:pos x="11" y="158"/>
                  </a:cxn>
                  <a:cxn ang="0">
                    <a:pos x="12" y="156"/>
                  </a:cxn>
                  <a:cxn ang="0">
                    <a:pos x="12" y="156"/>
                  </a:cxn>
                  <a:cxn ang="0">
                    <a:pos x="14" y="155"/>
                  </a:cxn>
                  <a:cxn ang="0">
                    <a:pos x="15" y="154"/>
                  </a:cxn>
                  <a:cxn ang="0">
                    <a:pos x="15" y="150"/>
                  </a:cxn>
                  <a:cxn ang="0">
                    <a:pos x="15" y="149"/>
                  </a:cxn>
                  <a:cxn ang="0">
                    <a:pos x="13" y="148"/>
                  </a:cxn>
                  <a:cxn ang="0">
                    <a:pos x="12" y="147"/>
                  </a:cxn>
                  <a:cxn ang="0">
                    <a:pos x="10" y="147"/>
                  </a:cxn>
                  <a:cxn ang="0">
                    <a:pos x="10" y="147"/>
                  </a:cxn>
                  <a:cxn ang="0">
                    <a:pos x="9" y="148"/>
                  </a:cxn>
                  <a:cxn ang="0">
                    <a:pos x="9" y="148"/>
                  </a:cxn>
                  <a:cxn ang="0">
                    <a:pos x="10" y="145"/>
                  </a:cxn>
                  <a:cxn ang="0">
                    <a:pos x="11" y="142"/>
                  </a:cxn>
                  <a:cxn ang="0">
                    <a:pos x="16" y="136"/>
                  </a:cxn>
                  <a:cxn ang="0">
                    <a:pos x="21" y="130"/>
                  </a:cxn>
                  <a:cxn ang="0">
                    <a:pos x="24" y="125"/>
                  </a:cxn>
                  <a:cxn ang="0">
                    <a:pos x="24" y="125"/>
                  </a:cxn>
                  <a:cxn ang="0">
                    <a:pos x="47" y="83"/>
                  </a:cxn>
                  <a:cxn ang="0">
                    <a:pos x="47" y="83"/>
                  </a:cxn>
                  <a:cxn ang="0">
                    <a:pos x="59" y="61"/>
                  </a:cxn>
                  <a:cxn ang="0">
                    <a:pos x="70" y="40"/>
                  </a:cxn>
                  <a:cxn ang="0">
                    <a:pos x="70" y="40"/>
                  </a:cxn>
                  <a:cxn ang="0">
                    <a:pos x="78" y="24"/>
                  </a:cxn>
                  <a:cxn ang="0">
                    <a:pos x="83" y="15"/>
                  </a:cxn>
                  <a:cxn ang="0">
                    <a:pos x="86" y="12"/>
                  </a:cxn>
                  <a:cxn ang="0">
                    <a:pos x="90" y="8"/>
                  </a:cxn>
                  <a:cxn ang="0">
                    <a:pos x="90" y="8"/>
                  </a:cxn>
                  <a:cxn ang="0">
                    <a:pos x="91" y="7"/>
                  </a:cxn>
                  <a:cxn ang="0">
                    <a:pos x="92" y="6"/>
                  </a:cxn>
                  <a:cxn ang="0">
                    <a:pos x="92" y="4"/>
                  </a:cxn>
                  <a:cxn ang="0">
                    <a:pos x="91" y="2"/>
                  </a:cxn>
                  <a:cxn ang="0">
                    <a:pos x="90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92" h="161">
                    <a:moveTo>
                      <a:pt x="84" y="0"/>
                    </a:moveTo>
                    <a:lnTo>
                      <a:pt x="84" y="0"/>
                    </a:lnTo>
                    <a:lnTo>
                      <a:pt x="81" y="3"/>
                    </a:lnTo>
                    <a:lnTo>
                      <a:pt x="78" y="6"/>
                    </a:lnTo>
                    <a:lnTo>
                      <a:pt x="73" y="14"/>
                    </a:lnTo>
                    <a:lnTo>
                      <a:pt x="65" y="29"/>
                    </a:lnTo>
                    <a:lnTo>
                      <a:pt x="65" y="29"/>
                    </a:lnTo>
                    <a:lnTo>
                      <a:pt x="56" y="46"/>
                    </a:lnTo>
                    <a:lnTo>
                      <a:pt x="47" y="61"/>
                    </a:lnTo>
                    <a:lnTo>
                      <a:pt x="31" y="93"/>
                    </a:lnTo>
                    <a:lnTo>
                      <a:pt x="31" y="93"/>
                    </a:lnTo>
                    <a:lnTo>
                      <a:pt x="19" y="114"/>
                    </a:lnTo>
                    <a:lnTo>
                      <a:pt x="6" y="133"/>
                    </a:lnTo>
                    <a:lnTo>
                      <a:pt x="6" y="133"/>
                    </a:lnTo>
                    <a:lnTo>
                      <a:pt x="2" y="140"/>
                    </a:lnTo>
                    <a:lnTo>
                      <a:pt x="0" y="146"/>
                    </a:lnTo>
                    <a:lnTo>
                      <a:pt x="0" y="152"/>
                    </a:lnTo>
                    <a:lnTo>
                      <a:pt x="1" y="156"/>
                    </a:lnTo>
                    <a:lnTo>
                      <a:pt x="3" y="159"/>
                    </a:lnTo>
                    <a:lnTo>
                      <a:pt x="3" y="159"/>
                    </a:lnTo>
                    <a:lnTo>
                      <a:pt x="5" y="160"/>
                    </a:lnTo>
                    <a:lnTo>
                      <a:pt x="7" y="161"/>
                    </a:lnTo>
                    <a:lnTo>
                      <a:pt x="10" y="160"/>
                    </a:lnTo>
                    <a:lnTo>
                      <a:pt x="11" y="158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4" y="155"/>
                    </a:lnTo>
                    <a:lnTo>
                      <a:pt x="15" y="154"/>
                    </a:lnTo>
                    <a:lnTo>
                      <a:pt x="15" y="150"/>
                    </a:lnTo>
                    <a:lnTo>
                      <a:pt x="15" y="149"/>
                    </a:lnTo>
                    <a:lnTo>
                      <a:pt x="13" y="148"/>
                    </a:lnTo>
                    <a:lnTo>
                      <a:pt x="12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9" y="148"/>
                    </a:lnTo>
                    <a:lnTo>
                      <a:pt x="9" y="148"/>
                    </a:lnTo>
                    <a:lnTo>
                      <a:pt x="10" y="145"/>
                    </a:lnTo>
                    <a:lnTo>
                      <a:pt x="11" y="142"/>
                    </a:lnTo>
                    <a:lnTo>
                      <a:pt x="16" y="136"/>
                    </a:lnTo>
                    <a:lnTo>
                      <a:pt x="21" y="130"/>
                    </a:lnTo>
                    <a:lnTo>
                      <a:pt x="24" y="125"/>
                    </a:lnTo>
                    <a:lnTo>
                      <a:pt x="24" y="125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59" y="61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8" y="24"/>
                    </a:lnTo>
                    <a:lnTo>
                      <a:pt x="83" y="15"/>
                    </a:lnTo>
                    <a:lnTo>
                      <a:pt x="86" y="12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1" y="7"/>
                    </a:lnTo>
                    <a:lnTo>
                      <a:pt x="92" y="6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9" name="chenying0907 894"/>
              <p:cNvSpPr/>
              <p:nvPr/>
            </p:nvSpPr>
            <p:spPr bwMode="auto">
              <a:xfrm>
                <a:off x="4654550" y="1414463"/>
                <a:ext cx="52388" cy="85725"/>
              </a:xfrm>
              <a:custGeom>
                <a:avLst/>
                <a:gdLst/>
                <a:ahLst/>
                <a:cxnLst>
                  <a:cxn ang="0">
                    <a:pos x="90" y="3"/>
                  </a:cxn>
                  <a:cxn ang="0">
                    <a:pos x="90" y="3"/>
                  </a:cxn>
                  <a:cxn ang="0">
                    <a:pos x="89" y="9"/>
                  </a:cxn>
                  <a:cxn ang="0">
                    <a:pos x="86" y="13"/>
                  </a:cxn>
                  <a:cxn ang="0">
                    <a:pos x="79" y="23"/>
                  </a:cxn>
                  <a:cxn ang="0">
                    <a:pos x="67" y="41"/>
                  </a:cxn>
                  <a:cxn ang="0">
                    <a:pos x="67" y="41"/>
                  </a:cxn>
                  <a:cxn ang="0">
                    <a:pos x="53" y="61"/>
                  </a:cxn>
                  <a:cxn ang="0">
                    <a:pos x="38" y="83"/>
                  </a:cxn>
                  <a:cxn ang="0">
                    <a:pos x="38" y="83"/>
                  </a:cxn>
                  <a:cxn ang="0">
                    <a:pos x="33" y="94"/>
                  </a:cxn>
                  <a:cxn ang="0">
                    <a:pos x="28" y="107"/>
                  </a:cxn>
                  <a:cxn ang="0">
                    <a:pos x="23" y="119"/>
                  </a:cxn>
                  <a:cxn ang="0">
                    <a:pos x="20" y="124"/>
                  </a:cxn>
                  <a:cxn ang="0">
                    <a:pos x="15" y="129"/>
                  </a:cxn>
                  <a:cxn ang="0">
                    <a:pos x="15" y="129"/>
                  </a:cxn>
                  <a:cxn ang="0">
                    <a:pos x="10" y="136"/>
                  </a:cxn>
                  <a:cxn ang="0">
                    <a:pos x="6" y="142"/>
                  </a:cxn>
                  <a:cxn ang="0">
                    <a:pos x="3" y="148"/>
                  </a:cxn>
                  <a:cxn ang="0">
                    <a:pos x="0" y="155"/>
                  </a:cxn>
                  <a:cxn ang="0">
                    <a:pos x="0" y="155"/>
                  </a:cxn>
                  <a:cxn ang="0">
                    <a:pos x="0" y="157"/>
                  </a:cxn>
                  <a:cxn ang="0">
                    <a:pos x="0" y="159"/>
                  </a:cxn>
                  <a:cxn ang="0">
                    <a:pos x="1" y="160"/>
                  </a:cxn>
                  <a:cxn ang="0">
                    <a:pos x="3" y="161"/>
                  </a:cxn>
                  <a:cxn ang="0">
                    <a:pos x="6" y="160"/>
                  </a:cxn>
                  <a:cxn ang="0">
                    <a:pos x="8" y="159"/>
                  </a:cxn>
                  <a:cxn ang="0">
                    <a:pos x="9" y="158"/>
                  </a:cxn>
                  <a:cxn ang="0">
                    <a:pos x="9" y="158"/>
                  </a:cxn>
                  <a:cxn ang="0">
                    <a:pos x="13" y="149"/>
                  </a:cxn>
                  <a:cxn ang="0">
                    <a:pos x="20" y="141"/>
                  </a:cxn>
                  <a:cxn ang="0">
                    <a:pos x="26" y="132"/>
                  </a:cxn>
                  <a:cxn ang="0">
                    <a:pos x="31" y="123"/>
                  </a:cxn>
                  <a:cxn ang="0">
                    <a:pos x="31" y="123"/>
                  </a:cxn>
                  <a:cxn ang="0">
                    <a:pos x="40" y="101"/>
                  </a:cxn>
                  <a:cxn ang="0">
                    <a:pos x="45" y="91"/>
                  </a:cxn>
                  <a:cxn ang="0">
                    <a:pos x="51" y="81"/>
                  </a:cxn>
                  <a:cxn ang="0">
                    <a:pos x="51" y="81"/>
                  </a:cxn>
                  <a:cxn ang="0">
                    <a:pos x="65" y="59"/>
                  </a:cxn>
                  <a:cxn ang="0">
                    <a:pos x="79" y="38"/>
                  </a:cxn>
                  <a:cxn ang="0">
                    <a:pos x="79" y="38"/>
                  </a:cxn>
                  <a:cxn ang="0">
                    <a:pos x="91" y="23"/>
                  </a:cxn>
                  <a:cxn ang="0">
                    <a:pos x="96" y="15"/>
                  </a:cxn>
                  <a:cxn ang="0">
                    <a:pos x="98" y="11"/>
                  </a:cxn>
                  <a:cxn ang="0">
                    <a:pos x="99" y="6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8" y="2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4" y="0"/>
                  </a:cxn>
                  <a:cxn ang="0">
                    <a:pos x="92" y="0"/>
                  </a:cxn>
                  <a:cxn ang="0">
                    <a:pos x="91" y="2"/>
                  </a:cxn>
                  <a:cxn ang="0">
                    <a:pos x="90" y="3"/>
                  </a:cxn>
                  <a:cxn ang="0">
                    <a:pos x="90" y="3"/>
                  </a:cxn>
                </a:cxnLst>
                <a:rect l="0" t="0" r="r" b="b"/>
                <a:pathLst>
                  <a:path w="99" h="161">
                    <a:moveTo>
                      <a:pt x="90" y="3"/>
                    </a:moveTo>
                    <a:lnTo>
                      <a:pt x="90" y="3"/>
                    </a:lnTo>
                    <a:lnTo>
                      <a:pt x="89" y="9"/>
                    </a:lnTo>
                    <a:lnTo>
                      <a:pt x="86" y="13"/>
                    </a:lnTo>
                    <a:lnTo>
                      <a:pt x="79" y="23"/>
                    </a:lnTo>
                    <a:lnTo>
                      <a:pt x="67" y="41"/>
                    </a:lnTo>
                    <a:lnTo>
                      <a:pt x="67" y="41"/>
                    </a:lnTo>
                    <a:lnTo>
                      <a:pt x="53" y="61"/>
                    </a:lnTo>
                    <a:lnTo>
                      <a:pt x="38" y="83"/>
                    </a:lnTo>
                    <a:lnTo>
                      <a:pt x="38" y="83"/>
                    </a:lnTo>
                    <a:lnTo>
                      <a:pt x="33" y="94"/>
                    </a:lnTo>
                    <a:lnTo>
                      <a:pt x="28" y="107"/>
                    </a:lnTo>
                    <a:lnTo>
                      <a:pt x="23" y="119"/>
                    </a:lnTo>
                    <a:lnTo>
                      <a:pt x="20" y="124"/>
                    </a:lnTo>
                    <a:lnTo>
                      <a:pt x="15" y="129"/>
                    </a:lnTo>
                    <a:lnTo>
                      <a:pt x="15" y="129"/>
                    </a:lnTo>
                    <a:lnTo>
                      <a:pt x="10" y="136"/>
                    </a:lnTo>
                    <a:lnTo>
                      <a:pt x="6" y="142"/>
                    </a:lnTo>
                    <a:lnTo>
                      <a:pt x="3" y="14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57"/>
                    </a:lnTo>
                    <a:lnTo>
                      <a:pt x="0" y="159"/>
                    </a:lnTo>
                    <a:lnTo>
                      <a:pt x="1" y="160"/>
                    </a:lnTo>
                    <a:lnTo>
                      <a:pt x="3" y="161"/>
                    </a:lnTo>
                    <a:lnTo>
                      <a:pt x="6" y="160"/>
                    </a:lnTo>
                    <a:lnTo>
                      <a:pt x="8" y="159"/>
                    </a:lnTo>
                    <a:lnTo>
                      <a:pt x="9" y="158"/>
                    </a:lnTo>
                    <a:lnTo>
                      <a:pt x="9" y="158"/>
                    </a:lnTo>
                    <a:lnTo>
                      <a:pt x="13" y="149"/>
                    </a:lnTo>
                    <a:lnTo>
                      <a:pt x="20" y="141"/>
                    </a:lnTo>
                    <a:lnTo>
                      <a:pt x="26" y="132"/>
                    </a:lnTo>
                    <a:lnTo>
                      <a:pt x="31" y="123"/>
                    </a:lnTo>
                    <a:lnTo>
                      <a:pt x="31" y="123"/>
                    </a:lnTo>
                    <a:lnTo>
                      <a:pt x="40" y="101"/>
                    </a:lnTo>
                    <a:lnTo>
                      <a:pt x="45" y="91"/>
                    </a:lnTo>
                    <a:lnTo>
                      <a:pt x="51" y="81"/>
                    </a:lnTo>
                    <a:lnTo>
                      <a:pt x="51" y="81"/>
                    </a:lnTo>
                    <a:lnTo>
                      <a:pt x="65" y="5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91" y="23"/>
                    </a:lnTo>
                    <a:lnTo>
                      <a:pt x="96" y="15"/>
                    </a:lnTo>
                    <a:lnTo>
                      <a:pt x="98" y="11"/>
                    </a:lnTo>
                    <a:lnTo>
                      <a:pt x="99" y="6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8" y="2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1" y="2"/>
                    </a:lnTo>
                    <a:lnTo>
                      <a:pt x="90" y="3"/>
                    </a:lnTo>
                    <a:lnTo>
                      <a:pt x="9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0" name="chenying0907 895"/>
              <p:cNvSpPr/>
              <p:nvPr/>
            </p:nvSpPr>
            <p:spPr bwMode="auto">
              <a:xfrm>
                <a:off x="4678363" y="1439863"/>
                <a:ext cx="60325" cy="100013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89" y="20"/>
                  </a:cxn>
                  <a:cxn ang="0">
                    <a:pos x="74" y="41"/>
                  </a:cxn>
                  <a:cxn ang="0">
                    <a:pos x="59" y="62"/>
                  </a:cxn>
                  <a:cxn ang="0">
                    <a:pos x="53" y="73"/>
                  </a:cxn>
                  <a:cxn ang="0">
                    <a:pos x="47" y="84"/>
                  </a:cxn>
                  <a:cxn ang="0">
                    <a:pos x="47" y="84"/>
                  </a:cxn>
                  <a:cxn ang="0">
                    <a:pos x="35" y="109"/>
                  </a:cxn>
                  <a:cxn ang="0">
                    <a:pos x="23" y="133"/>
                  </a:cxn>
                  <a:cxn ang="0">
                    <a:pos x="13" y="158"/>
                  </a:cxn>
                  <a:cxn ang="0">
                    <a:pos x="0" y="183"/>
                  </a:cxn>
                  <a:cxn ang="0">
                    <a:pos x="0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3" y="189"/>
                  </a:cxn>
                  <a:cxn ang="0">
                    <a:pos x="5" y="189"/>
                  </a:cxn>
                  <a:cxn ang="0">
                    <a:pos x="6" y="189"/>
                  </a:cxn>
                  <a:cxn ang="0">
                    <a:pos x="8" y="189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19" y="166"/>
                  </a:cxn>
                  <a:cxn ang="0">
                    <a:pos x="28" y="144"/>
                  </a:cxn>
                  <a:cxn ang="0">
                    <a:pos x="38" y="124"/>
                  </a:cxn>
                  <a:cxn ang="0">
                    <a:pos x="48" y="103"/>
                  </a:cxn>
                  <a:cxn ang="0">
                    <a:pos x="48" y="103"/>
                  </a:cxn>
                  <a:cxn ang="0">
                    <a:pos x="62" y="78"/>
                  </a:cxn>
                  <a:cxn ang="0">
                    <a:pos x="78" y="53"/>
                  </a:cxn>
                  <a:cxn ang="0">
                    <a:pos x="94" y="31"/>
                  </a:cxn>
                  <a:cxn ang="0">
                    <a:pos x="112" y="8"/>
                  </a:cxn>
                  <a:cxn ang="0">
                    <a:pos x="112" y="8"/>
                  </a:cxn>
                  <a:cxn ang="0">
                    <a:pos x="113" y="6"/>
                  </a:cxn>
                  <a:cxn ang="0">
                    <a:pos x="113" y="4"/>
                  </a:cxn>
                  <a:cxn ang="0">
                    <a:pos x="112" y="1"/>
                  </a:cxn>
                  <a:cxn ang="0">
                    <a:pos x="111" y="0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3" h="189">
                    <a:moveTo>
                      <a:pt x="106" y="1"/>
                    </a:moveTo>
                    <a:lnTo>
                      <a:pt x="106" y="1"/>
                    </a:lnTo>
                    <a:lnTo>
                      <a:pt x="89" y="20"/>
                    </a:lnTo>
                    <a:lnTo>
                      <a:pt x="74" y="41"/>
                    </a:lnTo>
                    <a:lnTo>
                      <a:pt x="59" y="62"/>
                    </a:lnTo>
                    <a:lnTo>
                      <a:pt x="53" y="73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35" y="109"/>
                    </a:lnTo>
                    <a:lnTo>
                      <a:pt x="23" y="133"/>
                    </a:lnTo>
                    <a:lnTo>
                      <a:pt x="13" y="15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3" y="189"/>
                    </a:lnTo>
                    <a:lnTo>
                      <a:pt x="5" y="189"/>
                    </a:lnTo>
                    <a:lnTo>
                      <a:pt x="6" y="189"/>
                    </a:lnTo>
                    <a:lnTo>
                      <a:pt x="8" y="189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19" y="166"/>
                    </a:lnTo>
                    <a:lnTo>
                      <a:pt x="28" y="144"/>
                    </a:lnTo>
                    <a:lnTo>
                      <a:pt x="38" y="124"/>
                    </a:lnTo>
                    <a:lnTo>
                      <a:pt x="48" y="103"/>
                    </a:lnTo>
                    <a:lnTo>
                      <a:pt x="48" y="103"/>
                    </a:lnTo>
                    <a:lnTo>
                      <a:pt x="62" y="78"/>
                    </a:lnTo>
                    <a:lnTo>
                      <a:pt x="78" y="53"/>
                    </a:lnTo>
                    <a:lnTo>
                      <a:pt x="94" y="31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113" y="6"/>
                    </a:lnTo>
                    <a:lnTo>
                      <a:pt x="113" y="4"/>
                    </a:lnTo>
                    <a:lnTo>
                      <a:pt x="112" y="1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1" name="chenying0907 896"/>
              <p:cNvSpPr/>
              <p:nvPr/>
            </p:nvSpPr>
            <p:spPr bwMode="auto">
              <a:xfrm>
                <a:off x="4706938" y="1471613"/>
                <a:ext cx="66675" cy="10636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0" y="2"/>
                  </a:cxn>
                  <a:cxn ang="0">
                    <a:pos x="112" y="12"/>
                  </a:cxn>
                  <a:cxn ang="0">
                    <a:pos x="104" y="23"/>
                  </a:cxn>
                  <a:cxn ang="0">
                    <a:pos x="90" y="46"/>
                  </a:cxn>
                  <a:cxn ang="0">
                    <a:pos x="77" y="70"/>
                  </a:cxn>
                  <a:cxn ang="0">
                    <a:pos x="62" y="93"/>
                  </a:cxn>
                  <a:cxn ang="0">
                    <a:pos x="62" y="93"/>
                  </a:cxn>
                  <a:cxn ang="0">
                    <a:pos x="32" y="138"/>
                  </a:cxn>
                  <a:cxn ang="0">
                    <a:pos x="18" y="162"/>
                  </a:cxn>
                  <a:cxn ang="0">
                    <a:pos x="4" y="186"/>
                  </a:cxn>
                  <a:cxn ang="0">
                    <a:pos x="4" y="186"/>
                  </a:cxn>
                  <a:cxn ang="0">
                    <a:pos x="1" y="187"/>
                  </a:cxn>
                  <a:cxn ang="0">
                    <a:pos x="0" y="188"/>
                  </a:cxn>
                  <a:cxn ang="0">
                    <a:pos x="0" y="190"/>
                  </a:cxn>
                  <a:cxn ang="0">
                    <a:pos x="0" y="195"/>
                  </a:cxn>
                  <a:cxn ang="0">
                    <a:pos x="0" y="195"/>
                  </a:cxn>
                  <a:cxn ang="0">
                    <a:pos x="1" y="198"/>
                  </a:cxn>
                  <a:cxn ang="0">
                    <a:pos x="4" y="199"/>
                  </a:cxn>
                  <a:cxn ang="0">
                    <a:pos x="6" y="199"/>
                  </a:cxn>
                  <a:cxn ang="0">
                    <a:pos x="8" y="198"/>
                  </a:cxn>
                  <a:cxn ang="0">
                    <a:pos x="9" y="197"/>
                  </a:cxn>
                  <a:cxn ang="0">
                    <a:pos x="9" y="197"/>
                  </a:cxn>
                  <a:cxn ang="0">
                    <a:pos x="22" y="174"/>
                  </a:cxn>
                  <a:cxn ang="0">
                    <a:pos x="35" y="154"/>
                  </a:cxn>
                  <a:cxn ang="0">
                    <a:pos x="63" y="110"/>
                  </a:cxn>
                  <a:cxn ang="0">
                    <a:pos x="63" y="110"/>
                  </a:cxn>
                  <a:cxn ang="0">
                    <a:pos x="79" y="84"/>
                  </a:cxn>
                  <a:cxn ang="0">
                    <a:pos x="93" y="59"/>
                  </a:cxn>
                  <a:cxn ang="0">
                    <a:pos x="110" y="33"/>
                  </a:cxn>
                  <a:cxn ang="0">
                    <a:pos x="118" y="20"/>
                  </a:cxn>
                  <a:cxn ang="0">
                    <a:pos x="127" y="8"/>
                  </a:cxn>
                  <a:cxn ang="0">
                    <a:pos x="127" y="8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6" y="2"/>
                  </a:cxn>
                  <a:cxn ang="0">
                    <a:pos x="125" y="1"/>
                  </a:cxn>
                  <a:cxn ang="0">
                    <a:pos x="123" y="0"/>
                  </a:cxn>
                  <a:cxn ang="0">
                    <a:pos x="122" y="1"/>
                  </a:cxn>
                  <a:cxn ang="0">
                    <a:pos x="120" y="2"/>
                  </a:cxn>
                  <a:cxn ang="0">
                    <a:pos x="120" y="2"/>
                  </a:cxn>
                </a:cxnLst>
                <a:rect l="0" t="0" r="r" b="b"/>
                <a:pathLst>
                  <a:path w="128" h="199">
                    <a:moveTo>
                      <a:pt x="120" y="2"/>
                    </a:moveTo>
                    <a:lnTo>
                      <a:pt x="120" y="2"/>
                    </a:lnTo>
                    <a:lnTo>
                      <a:pt x="112" y="12"/>
                    </a:lnTo>
                    <a:lnTo>
                      <a:pt x="104" y="23"/>
                    </a:lnTo>
                    <a:lnTo>
                      <a:pt x="90" y="46"/>
                    </a:lnTo>
                    <a:lnTo>
                      <a:pt x="77" y="7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32" y="138"/>
                    </a:lnTo>
                    <a:lnTo>
                      <a:pt x="18" y="162"/>
                    </a:lnTo>
                    <a:lnTo>
                      <a:pt x="4" y="186"/>
                    </a:lnTo>
                    <a:lnTo>
                      <a:pt x="4" y="186"/>
                    </a:lnTo>
                    <a:lnTo>
                      <a:pt x="1" y="187"/>
                    </a:lnTo>
                    <a:lnTo>
                      <a:pt x="0" y="188"/>
                    </a:lnTo>
                    <a:lnTo>
                      <a:pt x="0" y="190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" y="198"/>
                    </a:lnTo>
                    <a:lnTo>
                      <a:pt x="4" y="199"/>
                    </a:lnTo>
                    <a:lnTo>
                      <a:pt x="6" y="199"/>
                    </a:lnTo>
                    <a:lnTo>
                      <a:pt x="8" y="198"/>
                    </a:lnTo>
                    <a:lnTo>
                      <a:pt x="9" y="197"/>
                    </a:lnTo>
                    <a:lnTo>
                      <a:pt x="9" y="197"/>
                    </a:lnTo>
                    <a:lnTo>
                      <a:pt x="22" y="174"/>
                    </a:lnTo>
                    <a:lnTo>
                      <a:pt x="35" y="154"/>
                    </a:lnTo>
                    <a:lnTo>
                      <a:pt x="63" y="110"/>
                    </a:lnTo>
                    <a:lnTo>
                      <a:pt x="63" y="110"/>
                    </a:lnTo>
                    <a:lnTo>
                      <a:pt x="79" y="84"/>
                    </a:lnTo>
                    <a:lnTo>
                      <a:pt x="93" y="59"/>
                    </a:lnTo>
                    <a:lnTo>
                      <a:pt x="110" y="33"/>
                    </a:lnTo>
                    <a:lnTo>
                      <a:pt x="118" y="20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6" y="2"/>
                    </a:lnTo>
                    <a:lnTo>
                      <a:pt x="125" y="1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0" y="2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2" name="chenying0907 897"/>
              <p:cNvSpPr/>
              <p:nvPr/>
            </p:nvSpPr>
            <p:spPr bwMode="auto">
              <a:xfrm>
                <a:off x="4729163" y="1522413"/>
                <a:ext cx="65088" cy="112713"/>
              </a:xfrm>
              <a:custGeom>
                <a:avLst/>
                <a:gdLst/>
                <a:ahLst/>
                <a:cxnLst>
                  <a:cxn ang="0">
                    <a:pos x="115" y="4"/>
                  </a:cxn>
                  <a:cxn ang="0">
                    <a:pos x="115" y="4"/>
                  </a:cxn>
                  <a:cxn ang="0">
                    <a:pos x="110" y="18"/>
                  </a:cxn>
                  <a:cxn ang="0">
                    <a:pos x="105" y="32"/>
                  </a:cxn>
                  <a:cxn ang="0">
                    <a:pos x="99" y="45"/>
                  </a:cxn>
                  <a:cxn ang="0">
                    <a:pos x="91" y="59"/>
                  </a:cxn>
                  <a:cxn ang="0">
                    <a:pos x="77" y="85"/>
                  </a:cxn>
                  <a:cxn ang="0">
                    <a:pos x="63" y="111"/>
                  </a:cxn>
                  <a:cxn ang="0">
                    <a:pos x="63" y="111"/>
                  </a:cxn>
                  <a:cxn ang="0">
                    <a:pos x="56" y="124"/>
                  </a:cxn>
                  <a:cxn ang="0">
                    <a:pos x="49" y="137"/>
                  </a:cxn>
                  <a:cxn ang="0">
                    <a:pos x="35" y="162"/>
                  </a:cxn>
                  <a:cxn ang="0">
                    <a:pos x="35" y="162"/>
                  </a:cxn>
                  <a:cxn ang="0">
                    <a:pos x="26" y="173"/>
                  </a:cxn>
                  <a:cxn ang="0">
                    <a:pos x="18" y="185"/>
                  </a:cxn>
                  <a:cxn ang="0">
                    <a:pos x="10" y="195"/>
                  </a:cxn>
                  <a:cxn ang="0">
                    <a:pos x="1" y="206"/>
                  </a:cxn>
                  <a:cxn ang="0">
                    <a:pos x="1" y="206"/>
                  </a:cxn>
                  <a:cxn ang="0">
                    <a:pos x="0" y="208"/>
                  </a:cxn>
                  <a:cxn ang="0">
                    <a:pos x="1" y="210"/>
                  </a:cxn>
                  <a:cxn ang="0">
                    <a:pos x="1" y="212"/>
                  </a:cxn>
                  <a:cxn ang="0">
                    <a:pos x="4" y="213"/>
                  </a:cxn>
                  <a:cxn ang="0">
                    <a:pos x="5" y="214"/>
                  </a:cxn>
                  <a:cxn ang="0">
                    <a:pos x="7" y="214"/>
                  </a:cxn>
                  <a:cxn ang="0">
                    <a:pos x="9" y="213"/>
                  </a:cxn>
                  <a:cxn ang="0">
                    <a:pos x="10" y="212"/>
                  </a:cxn>
                  <a:cxn ang="0">
                    <a:pos x="10" y="212"/>
                  </a:cxn>
                  <a:cxn ang="0">
                    <a:pos x="18" y="200"/>
                  </a:cxn>
                  <a:cxn ang="0">
                    <a:pos x="26" y="189"/>
                  </a:cxn>
                  <a:cxn ang="0">
                    <a:pos x="35" y="178"/>
                  </a:cxn>
                  <a:cxn ang="0">
                    <a:pos x="42" y="167"/>
                  </a:cxn>
                  <a:cxn ang="0">
                    <a:pos x="42" y="167"/>
                  </a:cxn>
                  <a:cxn ang="0">
                    <a:pos x="59" y="138"/>
                  </a:cxn>
                  <a:cxn ang="0">
                    <a:pos x="75" y="109"/>
                  </a:cxn>
                  <a:cxn ang="0">
                    <a:pos x="75" y="109"/>
                  </a:cxn>
                  <a:cxn ang="0">
                    <a:pos x="88" y="83"/>
                  </a:cxn>
                  <a:cxn ang="0">
                    <a:pos x="102" y="59"/>
                  </a:cxn>
                  <a:cxn ang="0">
                    <a:pos x="109" y="46"/>
                  </a:cxn>
                  <a:cxn ang="0">
                    <a:pos x="114" y="33"/>
                  </a:cxn>
                  <a:cxn ang="0">
                    <a:pos x="119" y="19"/>
                  </a:cxn>
                  <a:cxn ang="0">
                    <a:pos x="124" y="6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1"/>
                  </a:cxn>
                  <a:cxn ang="0">
                    <a:pos x="120" y="1"/>
                  </a:cxn>
                  <a:cxn ang="0">
                    <a:pos x="119" y="0"/>
                  </a:cxn>
                  <a:cxn ang="0">
                    <a:pos x="117" y="1"/>
                  </a:cxn>
                  <a:cxn ang="0">
                    <a:pos x="116" y="2"/>
                  </a:cxn>
                  <a:cxn ang="0">
                    <a:pos x="115" y="4"/>
                  </a:cxn>
                  <a:cxn ang="0">
                    <a:pos x="115" y="4"/>
                  </a:cxn>
                </a:cxnLst>
                <a:rect l="0" t="0" r="r" b="b"/>
                <a:pathLst>
                  <a:path w="124" h="214">
                    <a:moveTo>
                      <a:pt x="115" y="4"/>
                    </a:moveTo>
                    <a:lnTo>
                      <a:pt x="115" y="4"/>
                    </a:lnTo>
                    <a:lnTo>
                      <a:pt x="110" y="18"/>
                    </a:lnTo>
                    <a:lnTo>
                      <a:pt x="105" y="32"/>
                    </a:lnTo>
                    <a:lnTo>
                      <a:pt x="99" y="45"/>
                    </a:lnTo>
                    <a:lnTo>
                      <a:pt x="91" y="59"/>
                    </a:lnTo>
                    <a:lnTo>
                      <a:pt x="77" y="85"/>
                    </a:lnTo>
                    <a:lnTo>
                      <a:pt x="63" y="111"/>
                    </a:lnTo>
                    <a:lnTo>
                      <a:pt x="63" y="111"/>
                    </a:lnTo>
                    <a:lnTo>
                      <a:pt x="56" y="124"/>
                    </a:lnTo>
                    <a:lnTo>
                      <a:pt x="49" y="137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26" y="173"/>
                    </a:lnTo>
                    <a:lnTo>
                      <a:pt x="18" y="185"/>
                    </a:lnTo>
                    <a:lnTo>
                      <a:pt x="10" y="195"/>
                    </a:lnTo>
                    <a:lnTo>
                      <a:pt x="1" y="206"/>
                    </a:lnTo>
                    <a:lnTo>
                      <a:pt x="1" y="206"/>
                    </a:lnTo>
                    <a:lnTo>
                      <a:pt x="0" y="208"/>
                    </a:lnTo>
                    <a:lnTo>
                      <a:pt x="1" y="210"/>
                    </a:lnTo>
                    <a:lnTo>
                      <a:pt x="1" y="212"/>
                    </a:lnTo>
                    <a:lnTo>
                      <a:pt x="4" y="213"/>
                    </a:lnTo>
                    <a:lnTo>
                      <a:pt x="5" y="214"/>
                    </a:lnTo>
                    <a:lnTo>
                      <a:pt x="7" y="214"/>
                    </a:lnTo>
                    <a:lnTo>
                      <a:pt x="9" y="213"/>
                    </a:lnTo>
                    <a:lnTo>
                      <a:pt x="10" y="212"/>
                    </a:lnTo>
                    <a:lnTo>
                      <a:pt x="10" y="212"/>
                    </a:lnTo>
                    <a:lnTo>
                      <a:pt x="18" y="200"/>
                    </a:lnTo>
                    <a:lnTo>
                      <a:pt x="26" y="189"/>
                    </a:lnTo>
                    <a:lnTo>
                      <a:pt x="35" y="178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59" y="138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88" y="83"/>
                    </a:lnTo>
                    <a:lnTo>
                      <a:pt x="102" y="59"/>
                    </a:lnTo>
                    <a:lnTo>
                      <a:pt x="109" y="46"/>
                    </a:lnTo>
                    <a:lnTo>
                      <a:pt x="114" y="33"/>
                    </a:lnTo>
                    <a:lnTo>
                      <a:pt x="119" y="19"/>
                    </a:lnTo>
                    <a:lnTo>
                      <a:pt x="124" y="6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1"/>
                    </a:lnTo>
                    <a:lnTo>
                      <a:pt x="116" y="2"/>
                    </a:lnTo>
                    <a:lnTo>
                      <a:pt x="115" y="4"/>
                    </a:lnTo>
                    <a:lnTo>
                      <a:pt x="11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3" name="chenying0907 898"/>
              <p:cNvSpPr/>
              <p:nvPr/>
            </p:nvSpPr>
            <p:spPr bwMode="auto">
              <a:xfrm>
                <a:off x="4733925" y="1582738"/>
                <a:ext cx="63500" cy="107950"/>
              </a:xfrm>
              <a:custGeom>
                <a:avLst/>
                <a:gdLst/>
                <a:ahLst/>
                <a:cxnLst>
                  <a:cxn ang="0">
                    <a:pos x="109" y="2"/>
                  </a:cxn>
                  <a:cxn ang="0">
                    <a:pos x="109" y="2"/>
                  </a:cxn>
                  <a:cxn ang="0">
                    <a:pos x="101" y="14"/>
                  </a:cxn>
                  <a:cxn ang="0">
                    <a:pos x="94" y="25"/>
                  </a:cxn>
                  <a:cxn ang="0">
                    <a:pos x="80" y="48"/>
                  </a:cxn>
                  <a:cxn ang="0">
                    <a:pos x="68" y="73"/>
                  </a:cxn>
                  <a:cxn ang="0">
                    <a:pos x="57" y="99"/>
                  </a:cxn>
                  <a:cxn ang="0">
                    <a:pos x="57" y="99"/>
                  </a:cxn>
                  <a:cxn ang="0">
                    <a:pos x="50" y="111"/>
                  </a:cxn>
                  <a:cxn ang="0">
                    <a:pos x="44" y="123"/>
                  </a:cxn>
                  <a:cxn ang="0">
                    <a:pos x="29" y="148"/>
                  </a:cxn>
                  <a:cxn ang="0">
                    <a:pos x="14" y="173"/>
                  </a:cxn>
                  <a:cxn ang="0">
                    <a:pos x="7" y="185"/>
                  </a:cxn>
                  <a:cxn ang="0">
                    <a:pos x="0" y="198"/>
                  </a:cxn>
                  <a:cxn ang="0">
                    <a:pos x="0" y="198"/>
                  </a:cxn>
                  <a:cxn ang="0">
                    <a:pos x="0" y="200"/>
                  </a:cxn>
                  <a:cxn ang="0">
                    <a:pos x="0" y="202"/>
                  </a:cxn>
                  <a:cxn ang="0">
                    <a:pos x="1" y="203"/>
                  </a:cxn>
                  <a:cxn ang="0">
                    <a:pos x="2" y="204"/>
                  </a:cxn>
                  <a:cxn ang="0">
                    <a:pos x="4" y="205"/>
                  </a:cxn>
                  <a:cxn ang="0">
                    <a:pos x="5" y="205"/>
                  </a:cxn>
                  <a:cxn ang="0">
                    <a:pos x="7" y="204"/>
                  </a:cxn>
                  <a:cxn ang="0">
                    <a:pos x="8" y="203"/>
                  </a:cxn>
                  <a:cxn ang="0">
                    <a:pos x="8" y="203"/>
                  </a:cxn>
                  <a:cxn ang="0">
                    <a:pos x="19" y="180"/>
                  </a:cxn>
                  <a:cxn ang="0">
                    <a:pos x="32" y="158"/>
                  </a:cxn>
                  <a:cxn ang="0">
                    <a:pos x="58" y="116"/>
                  </a:cxn>
                  <a:cxn ang="0">
                    <a:pos x="58" y="116"/>
                  </a:cxn>
                  <a:cxn ang="0">
                    <a:pos x="65" y="103"/>
                  </a:cxn>
                  <a:cxn ang="0">
                    <a:pos x="72" y="89"/>
                  </a:cxn>
                  <a:cxn ang="0">
                    <a:pos x="84" y="61"/>
                  </a:cxn>
                  <a:cxn ang="0">
                    <a:pos x="92" y="48"/>
                  </a:cxn>
                  <a:cxn ang="0">
                    <a:pos x="99" y="34"/>
                  </a:cxn>
                  <a:cxn ang="0">
                    <a:pos x="107" y="21"/>
                  </a:cxn>
                  <a:cxn ang="0">
                    <a:pos x="116" y="9"/>
                  </a:cxn>
                  <a:cxn ang="0">
                    <a:pos x="116" y="9"/>
                  </a:cxn>
                  <a:cxn ang="0">
                    <a:pos x="118" y="8"/>
                  </a:cxn>
                  <a:cxn ang="0">
                    <a:pos x="118" y="6"/>
                  </a:cxn>
                  <a:cxn ang="0">
                    <a:pos x="115" y="2"/>
                  </a:cxn>
                  <a:cxn ang="0">
                    <a:pos x="114" y="1"/>
                  </a:cxn>
                  <a:cxn ang="0">
                    <a:pos x="113" y="0"/>
                  </a:cxn>
                  <a:cxn ang="0">
                    <a:pos x="111" y="1"/>
                  </a:cxn>
                  <a:cxn ang="0">
                    <a:pos x="109" y="2"/>
                  </a:cxn>
                  <a:cxn ang="0">
                    <a:pos x="109" y="2"/>
                  </a:cxn>
                </a:cxnLst>
                <a:rect l="0" t="0" r="r" b="b"/>
                <a:pathLst>
                  <a:path w="118" h="205">
                    <a:moveTo>
                      <a:pt x="109" y="2"/>
                    </a:moveTo>
                    <a:lnTo>
                      <a:pt x="109" y="2"/>
                    </a:lnTo>
                    <a:lnTo>
                      <a:pt x="101" y="14"/>
                    </a:lnTo>
                    <a:lnTo>
                      <a:pt x="94" y="25"/>
                    </a:lnTo>
                    <a:lnTo>
                      <a:pt x="80" y="48"/>
                    </a:lnTo>
                    <a:lnTo>
                      <a:pt x="68" y="73"/>
                    </a:lnTo>
                    <a:lnTo>
                      <a:pt x="57" y="99"/>
                    </a:lnTo>
                    <a:lnTo>
                      <a:pt x="57" y="99"/>
                    </a:lnTo>
                    <a:lnTo>
                      <a:pt x="50" y="111"/>
                    </a:lnTo>
                    <a:lnTo>
                      <a:pt x="44" y="123"/>
                    </a:lnTo>
                    <a:lnTo>
                      <a:pt x="29" y="148"/>
                    </a:lnTo>
                    <a:lnTo>
                      <a:pt x="14" y="173"/>
                    </a:lnTo>
                    <a:lnTo>
                      <a:pt x="7" y="185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1" y="203"/>
                    </a:lnTo>
                    <a:lnTo>
                      <a:pt x="2" y="204"/>
                    </a:lnTo>
                    <a:lnTo>
                      <a:pt x="4" y="205"/>
                    </a:lnTo>
                    <a:lnTo>
                      <a:pt x="5" y="205"/>
                    </a:lnTo>
                    <a:lnTo>
                      <a:pt x="7" y="204"/>
                    </a:lnTo>
                    <a:lnTo>
                      <a:pt x="8" y="203"/>
                    </a:lnTo>
                    <a:lnTo>
                      <a:pt x="8" y="203"/>
                    </a:lnTo>
                    <a:lnTo>
                      <a:pt x="19" y="180"/>
                    </a:lnTo>
                    <a:lnTo>
                      <a:pt x="32" y="158"/>
                    </a:lnTo>
                    <a:lnTo>
                      <a:pt x="58" y="116"/>
                    </a:lnTo>
                    <a:lnTo>
                      <a:pt x="58" y="116"/>
                    </a:lnTo>
                    <a:lnTo>
                      <a:pt x="65" y="103"/>
                    </a:lnTo>
                    <a:lnTo>
                      <a:pt x="72" y="89"/>
                    </a:lnTo>
                    <a:lnTo>
                      <a:pt x="84" y="61"/>
                    </a:lnTo>
                    <a:lnTo>
                      <a:pt x="92" y="48"/>
                    </a:lnTo>
                    <a:lnTo>
                      <a:pt x="99" y="34"/>
                    </a:lnTo>
                    <a:lnTo>
                      <a:pt x="107" y="21"/>
                    </a:lnTo>
                    <a:lnTo>
                      <a:pt x="116" y="9"/>
                    </a:lnTo>
                    <a:lnTo>
                      <a:pt x="116" y="9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5" y="2"/>
                    </a:lnTo>
                    <a:lnTo>
                      <a:pt x="114" y="1"/>
                    </a:lnTo>
                    <a:lnTo>
                      <a:pt x="113" y="0"/>
                    </a:lnTo>
                    <a:lnTo>
                      <a:pt x="111" y="1"/>
                    </a:lnTo>
                    <a:lnTo>
                      <a:pt x="109" y="2"/>
                    </a:lnTo>
                    <a:lnTo>
                      <a:pt x="109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4" name="chenying0907 899"/>
              <p:cNvSpPr/>
              <p:nvPr/>
            </p:nvSpPr>
            <p:spPr bwMode="auto">
              <a:xfrm>
                <a:off x="4746625" y="1630363"/>
                <a:ext cx="68263" cy="12065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19" y="3"/>
                  </a:cxn>
                  <a:cxn ang="0">
                    <a:pos x="118" y="10"/>
                  </a:cxn>
                  <a:cxn ang="0">
                    <a:pos x="116" y="16"/>
                  </a:cxn>
                  <a:cxn ang="0">
                    <a:pos x="109" y="29"/>
                  </a:cxn>
                  <a:cxn ang="0">
                    <a:pos x="96" y="54"/>
                  </a:cxn>
                  <a:cxn ang="0">
                    <a:pos x="96" y="54"/>
                  </a:cxn>
                  <a:cxn ang="0">
                    <a:pos x="86" y="69"/>
                  </a:cxn>
                  <a:cxn ang="0">
                    <a:pos x="77" y="84"/>
                  </a:cxn>
                  <a:cxn ang="0">
                    <a:pos x="58" y="112"/>
                  </a:cxn>
                  <a:cxn ang="0">
                    <a:pos x="58" y="112"/>
                  </a:cxn>
                  <a:cxn ang="0">
                    <a:pos x="43" y="137"/>
                  </a:cxn>
                  <a:cxn ang="0">
                    <a:pos x="27" y="161"/>
                  </a:cxn>
                  <a:cxn ang="0">
                    <a:pos x="20" y="174"/>
                  </a:cxn>
                  <a:cxn ang="0">
                    <a:pos x="14" y="187"/>
                  </a:cxn>
                  <a:cxn ang="0">
                    <a:pos x="9" y="201"/>
                  </a:cxn>
                  <a:cxn ang="0">
                    <a:pos x="4" y="214"/>
                  </a:cxn>
                  <a:cxn ang="0">
                    <a:pos x="4" y="214"/>
                  </a:cxn>
                  <a:cxn ang="0">
                    <a:pos x="2" y="215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2" y="224"/>
                  </a:cxn>
                  <a:cxn ang="0">
                    <a:pos x="3" y="226"/>
                  </a:cxn>
                  <a:cxn ang="0">
                    <a:pos x="5" y="228"/>
                  </a:cxn>
                  <a:cxn ang="0">
                    <a:pos x="9" y="226"/>
                  </a:cxn>
                  <a:cxn ang="0">
                    <a:pos x="10" y="225"/>
                  </a:cxn>
                  <a:cxn ang="0">
                    <a:pos x="10" y="224"/>
                  </a:cxn>
                  <a:cxn ang="0">
                    <a:pos x="10" y="224"/>
                  </a:cxn>
                  <a:cxn ang="0">
                    <a:pos x="15" y="208"/>
                  </a:cxn>
                  <a:cxn ang="0">
                    <a:pos x="22" y="192"/>
                  </a:cxn>
                  <a:cxn ang="0">
                    <a:pos x="29" y="176"/>
                  </a:cxn>
                  <a:cxn ang="0">
                    <a:pos x="39" y="160"/>
                  </a:cxn>
                  <a:cxn ang="0">
                    <a:pos x="57" y="130"/>
                  </a:cxn>
                  <a:cxn ang="0">
                    <a:pos x="76" y="101"/>
                  </a:cxn>
                  <a:cxn ang="0">
                    <a:pos x="76" y="101"/>
                  </a:cxn>
                  <a:cxn ang="0">
                    <a:pos x="94" y="74"/>
                  </a:cxn>
                  <a:cxn ang="0">
                    <a:pos x="103" y="59"/>
                  </a:cxn>
                  <a:cxn ang="0">
                    <a:pos x="111" y="44"/>
                  </a:cxn>
                  <a:cxn ang="0">
                    <a:pos x="111" y="44"/>
                  </a:cxn>
                  <a:cxn ang="0">
                    <a:pos x="116" y="34"/>
                  </a:cxn>
                  <a:cxn ang="0">
                    <a:pos x="121" y="25"/>
                  </a:cxn>
                  <a:cxn ang="0">
                    <a:pos x="125" y="16"/>
                  </a:cxn>
                  <a:cxn ang="0">
                    <a:pos x="128" y="12"/>
                  </a:cxn>
                  <a:cxn ang="0">
                    <a:pos x="129" y="6"/>
                  </a:cxn>
                  <a:cxn ang="0">
                    <a:pos x="129" y="6"/>
                  </a:cxn>
                  <a:cxn ang="0">
                    <a:pos x="129" y="4"/>
                  </a:cxn>
                  <a:cxn ang="0">
                    <a:pos x="128" y="2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1"/>
                  </a:cxn>
                  <a:cxn ang="0">
                    <a:pos x="119" y="3"/>
                  </a:cxn>
                  <a:cxn ang="0">
                    <a:pos x="119" y="3"/>
                  </a:cxn>
                </a:cxnLst>
                <a:rect l="0" t="0" r="r" b="b"/>
                <a:pathLst>
                  <a:path w="129" h="228">
                    <a:moveTo>
                      <a:pt x="119" y="3"/>
                    </a:moveTo>
                    <a:lnTo>
                      <a:pt x="119" y="3"/>
                    </a:lnTo>
                    <a:lnTo>
                      <a:pt x="118" y="10"/>
                    </a:lnTo>
                    <a:lnTo>
                      <a:pt x="116" y="16"/>
                    </a:lnTo>
                    <a:lnTo>
                      <a:pt x="109" y="29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86" y="69"/>
                    </a:lnTo>
                    <a:lnTo>
                      <a:pt x="77" y="84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43" y="137"/>
                    </a:lnTo>
                    <a:lnTo>
                      <a:pt x="27" y="161"/>
                    </a:lnTo>
                    <a:lnTo>
                      <a:pt x="20" y="174"/>
                    </a:lnTo>
                    <a:lnTo>
                      <a:pt x="14" y="187"/>
                    </a:lnTo>
                    <a:lnTo>
                      <a:pt x="9" y="201"/>
                    </a:lnTo>
                    <a:lnTo>
                      <a:pt x="4" y="214"/>
                    </a:lnTo>
                    <a:lnTo>
                      <a:pt x="4" y="214"/>
                    </a:lnTo>
                    <a:lnTo>
                      <a:pt x="2" y="215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" y="224"/>
                    </a:lnTo>
                    <a:lnTo>
                      <a:pt x="3" y="226"/>
                    </a:lnTo>
                    <a:lnTo>
                      <a:pt x="5" y="228"/>
                    </a:lnTo>
                    <a:lnTo>
                      <a:pt x="9" y="226"/>
                    </a:lnTo>
                    <a:lnTo>
                      <a:pt x="10" y="22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5" y="208"/>
                    </a:lnTo>
                    <a:lnTo>
                      <a:pt x="22" y="192"/>
                    </a:lnTo>
                    <a:lnTo>
                      <a:pt x="29" y="176"/>
                    </a:lnTo>
                    <a:lnTo>
                      <a:pt x="39" y="160"/>
                    </a:lnTo>
                    <a:lnTo>
                      <a:pt x="57" y="130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94" y="74"/>
                    </a:lnTo>
                    <a:lnTo>
                      <a:pt x="103" y="59"/>
                    </a:lnTo>
                    <a:lnTo>
                      <a:pt x="111" y="44"/>
                    </a:lnTo>
                    <a:lnTo>
                      <a:pt x="111" y="44"/>
                    </a:lnTo>
                    <a:lnTo>
                      <a:pt x="116" y="34"/>
                    </a:lnTo>
                    <a:lnTo>
                      <a:pt x="121" y="25"/>
                    </a:lnTo>
                    <a:lnTo>
                      <a:pt x="125" y="16"/>
                    </a:lnTo>
                    <a:lnTo>
                      <a:pt x="128" y="12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29" y="4"/>
                    </a:lnTo>
                    <a:lnTo>
                      <a:pt x="128" y="2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1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5" name="chenying0907 900"/>
              <p:cNvSpPr/>
              <p:nvPr/>
            </p:nvSpPr>
            <p:spPr bwMode="auto">
              <a:xfrm>
                <a:off x="4746625" y="1685925"/>
                <a:ext cx="85725" cy="127000"/>
              </a:xfrm>
              <a:custGeom>
                <a:avLst/>
                <a:gdLst/>
                <a:ahLst/>
                <a:cxnLst>
                  <a:cxn ang="0">
                    <a:pos x="153" y="2"/>
                  </a:cxn>
                  <a:cxn ang="0">
                    <a:pos x="153" y="2"/>
                  </a:cxn>
                  <a:cxn ang="0">
                    <a:pos x="130" y="34"/>
                  </a:cxn>
                  <a:cxn ang="0">
                    <a:pos x="119" y="49"/>
                  </a:cxn>
                  <a:cxn ang="0">
                    <a:pos x="109" y="67"/>
                  </a:cxn>
                  <a:cxn ang="0">
                    <a:pos x="109" y="67"/>
                  </a:cxn>
                  <a:cxn ang="0">
                    <a:pos x="89" y="101"/>
                  </a:cxn>
                  <a:cxn ang="0">
                    <a:pos x="69" y="135"/>
                  </a:cxn>
                  <a:cxn ang="0">
                    <a:pos x="69" y="135"/>
                  </a:cxn>
                  <a:cxn ang="0">
                    <a:pos x="57" y="151"/>
                  </a:cxn>
                  <a:cxn ang="0">
                    <a:pos x="45" y="167"/>
                  </a:cxn>
                  <a:cxn ang="0">
                    <a:pos x="33" y="183"/>
                  </a:cxn>
                  <a:cxn ang="0">
                    <a:pos x="20" y="199"/>
                  </a:cxn>
                  <a:cxn ang="0">
                    <a:pos x="20" y="199"/>
                  </a:cxn>
                  <a:cxn ang="0">
                    <a:pos x="13" y="208"/>
                  </a:cxn>
                  <a:cxn ang="0">
                    <a:pos x="6" y="217"/>
                  </a:cxn>
                  <a:cxn ang="0">
                    <a:pos x="4" y="222"/>
                  </a:cxn>
                  <a:cxn ang="0">
                    <a:pos x="2" y="227"/>
                  </a:cxn>
                  <a:cxn ang="0">
                    <a:pos x="0" y="232"/>
                  </a:cxn>
                  <a:cxn ang="0">
                    <a:pos x="2" y="237"/>
                  </a:cxn>
                  <a:cxn ang="0">
                    <a:pos x="2" y="237"/>
                  </a:cxn>
                  <a:cxn ang="0">
                    <a:pos x="2" y="239"/>
                  </a:cxn>
                  <a:cxn ang="0">
                    <a:pos x="4" y="240"/>
                  </a:cxn>
                  <a:cxn ang="0">
                    <a:pos x="5" y="241"/>
                  </a:cxn>
                  <a:cxn ang="0">
                    <a:pos x="7" y="241"/>
                  </a:cxn>
                  <a:cxn ang="0">
                    <a:pos x="9" y="240"/>
                  </a:cxn>
                  <a:cxn ang="0">
                    <a:pos x="10" y="239"/>
                  </a:cxn>
                  <a:cxn ang="0">
                    <a:pos x="11" y="237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10" y="232"/>
                  </a:cxn>
                  <a:cxn ang="0">
                    <a:pos x="11" y="229"/>
                  </a:cxn>
                  <a:cxn ang="0">
                    <a:pos x="14" y="222"/>
                  </a:cxn>
                  <a:cxn ang="0">
                    <a:pos x="19" y="214"/>
                  </a:cxn>
                  <a:cxn ang="0">
                    <a:pos x="25" y="205"/>
                  </a:cxn>
                  <a:cxn ang="0">
                    <a:pos x="38" y="190"/>
                  </a:cxn>
                  <a:cxn ang="0">
                    <a:pos x="47" y="179"/>
                  </a:cxn>
                  <a:cxn ang="0">
                    <a:pos x="47" y="179"/>
                  </a:cxn>
                  <a:cxn ang="0">
                    <a:pos x="67" y="152"/>
                  </a:cxn>
                  <a:cxn ang="0">
                    <a:pos x="77" y="139"/>
                  </a:cxn>
                  <a:cxn ang="0">
                    <a:pos x="85" y="125"/>
                  </a:cxn>
                  <a:cxn ang="0">
                    <a:pos x="85" y="125"/>
                  </a:cxn>
                  <a:cxn ang="0">
                    <a:pos x="104" y="95"/>
                  </a:cxn>
                  <a:cxn ang="0">
                    <a:pos x="120" y="64"/>
                  </a:cxn>
                  <a:cxn ang="0">
                    <a:pos x="120" y="64"/>
                  </a:cxn>
                  <a:cxn ang="0">
                    <a:pos x="130" y="49"/>
                  </a:cxn>
                  <a:cxn ang="0">
                    <a:pos x="140" y="35"/>
                  </a:cxn>
                  <a:cxn ang="0">
                    <a:pos x="162" y="7"/>
                  </a:cxn>
                  <a:cxn ang="0">
                    <a:pos x="162" y="7"/>
                  </a:cxn>
                  <a:cxn ang="0">
                    <a:pos x="163" y="5"/>
                  </a:cxn>
                  <a:cxn ang="0">
                    <a:pos x="163" y="3"/>
                  </a:cxn>
                  <a:cxn ang="0">
                    <a:pos x="162" y="2"/>
                  </a:cxn>
                  <a:cxn ang="0">
                    <a:pos x="161" y="1"/>
                  </a:cxn>
                  <a:cxn ang="0">
                    <a:pos x="156" y="0"/>
                  </a:cxn>
                  <a:cxn ang="0">
                    <a:pos x="154" y="1"/>
                  </a:cxn>
                  <a:cxn ang="0">
                    <a:pos x="153" y="2"/>
                  </a:cxn>
                  <a:cxn ang="0">
                    <a:pos x="153" y="2"/>
                  </a:cxn>
                </a:cxnLst>
                <a:rect l="0" t="0" r="r" b="b"/>
                <a:pathLst>
                  <a:path w="163" h="241">
                    <a:moveTo>
                      <a:pt x="153" y="2"/>
                    </a:moveTo>
                    <a:lnTo>
                      <a:pt x="153" y="2"/>
                    </a:lnTo>
                    <a:lnTo>
                      <a:pt x="130" y="34"/>
                    </a:lnTo>
                    <a:lnTo>
                      <a:pt x="119" y="49"/>
                    </a:lnTo>
                    <a:lnTo>
                      <a:pt x="109" y="67"/>
                    </a:lnTo>
                    <a:lnTo>
                      <a:pt x="109" y="67"/>
                    </a:lnTo>
                    <a:lnTo>
                      <a:pt x="89" y="101"/>
                    </a:lnTo>
                    <a:lnTo>
                      <a:pt x="69" y="135"/>
                    </a:lnTo>
                    <a:lnTo>
                      <a:pt x="69" y="135"/>
                    </a:lnTo>
                    <a:lnTo>
                      <a:pt x="57" y="151"/>
                    </a:lnTo>
                    <a:lnTo>
                      <a:pt x="45" y="167"/>
                    </a:lnTo>
                    <a:lnTo>
                      <a:pt x="33" y="183"/>
                    </a:lnTo>
                    <a:lnTo>
                      <a:pt x="20" y="199"/>
                    </a:lnTo>
                    <a:lnTo>
                      <a:pt x="20" y="199"/>
                    </a:lnTo>
                    <a:lnTo>
                      <a:pt x="13" y="208"/>
                    </a:lnTo>
                    <a:lnTo>
                      <a:pt x="6" y="217"/>
                    </a:lnTo>
                    <a:lnTo>
                      <a:pt x="4" y="222"/>
                    </a:lnTo>
                    <a:lnTo>
                      <a:pt x="2" y="227"/>
                    </a:lnTo>
                    <a:lnTo>
                      <a:pt x="0" y="232"/>
                    </a:lnTo>
                    <a:lnTo>
                      <a:pt x="2" y="237"/>
                    </a:lnTo>
                    <a:lnTo>
                      <a:pt x="2" y="237"/>
                    </a:lnTo>
                    <a:lnTo>
                      <a:pt x="2" y="239"/>
                    </a:lnTo>
                    <a:lnTo>
                      <a:pt x="4" y="240"/>
                    </a:lnTo>
                    <a:lnTo>
                      <a:pt x="5" y="241"/>
                    </a:lnTo>
                    <a:lnTo>
                      <a:pt x="7" y="241"/>
                    </a:lnTo>
                    <a:lnTo>
                      <a:pt x="9" y="240"/>
                    </a:lnTo>
                    <a:lnTo>
                      <a:pt x="10" y="239"/>
                    </a:lnTo>
                    <a:lnTo>
                      <a:pt x="11" y="237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10" y="232"/>
                    </a:lnTo>
                    <a:lnTo>
                      <a:pt x="11" y="229"/>
                    </a:lnTo>
                    <a:lnTo>
                      <a:pt x="14" y="222"/>
                    </a:lnTo>
                    <a:lnTo>
                      <a:pt x="19" y="214"/>
                    </a:lnTo>
                    <a:lnTo>
                      <a:pt x="25" y="205"/>
                    </a:lnTo>
                    <a:lnTo>
                      <a:pt x="38" y="190"/>
                    </a:lnTo>
                    <a:lnTo>
                      <a:pt x="47" y="179"/>
                    </a:lnTo>
                    <a:lnTo>
                      <a:pt x="47" y="179"/>
                    </a:lnTo>
                    <a:lnTo>
                      <a:pt x="67" y="152"/>
                    </a:lnTo>
                    <a:lnTo>
                      <a:pt x="77" y="139"/>
                    </a:lnTo>
                    <a:lnTo>
                      <a:pt x="85" y="125"/>
                    </a:lnTo>
                    <a:lnTo>
                      <a:pt x="85" y="125"/>
                    </a:lnTo>
                    <a:lnTo>
                      <a:pt x="104" y="95"/>
                    </a:lnTo>
                    <a:lnTo>
                      <a:pt x="120" y="64"/>
                    </a:lnTo>
                    <a:lnTo>
                      <a:pt x="120" y="64"/>
                    </a:lnTo>
                    <a:lnTo>
                      <a:pt x="130" y="49"/>
                    </a:lnTo>
                    <a:lnTo>
                      <a:pt x="140" y="35"/>
                    </a:lnTo>
                    <a:lnTo>
                      <a:pt x="162" y="7"/>
                    </a:lnTo>
                    <a:lnTo>
                      <a:pt x="162" y="7"/>
                    </a:lnTo>
                    <a:lnTo>
                      <a:pt x="163" y="5"/>
                    </a:lnTo>
                    <a:lnTo>
                      <a:pt x="163" y="3"/>
                    </a:lnTo>
                    <a:lnTo>
                      <a:pt x="162" y="2"/>
                    </a:lnTo>
                    <a:lnTo>
                      <a:pt x="161" y="1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6" name="chenying0907 901"/>
              <p:cNvSpPr/>
              <p:nvPr/>
            </p:nvSpPr>
            <p:spPr bwMode="auto">
              <a:xfrm>
                <a:off x="4772025" y="1747838"/>
                <a:ext cx="61913" cy="90488"/>
              </a:xfrm>
              <a:custGeom>
                <a:avLst/>
                <a:gdLst/>
                <a:ahLst/>
                <a:cxnLst>
                  <a:cxn ang="0">
                    <a:pos x="109" y="3"/>
                  </a:cxn>
                  <a:cxn ang="0">
                    <a:pos x="109" y="3"/>
                  </a:cxn>
                  <a:cxn ang="0">
                    <a:pos x="105" y="12"/>
                  </a:cxn>
                  <a:cxn ang="0">
                    <a:pos x="101" y="21"/>
                  </a:cxn>
                  <a:cxn ang="0">
                    <a:pos x="95" y="29"/>
                  </a:cxn>
                  <a:cxn ang="0">
                    <a:pos x="88" y="38"/>
                  </a:cxn>
                  <a:cxn ang="0">
                    <a:pos x="74" y="53"/>
                  </a:cxn>
                  <a:cxn ang="0">
                    <a:pos x="67" y="61"/>
                  </a:cxn>
                  <a:cxn ang="0">
                    <a:pos x="62" y="69"/>
                  </a:cxn>
                  <a:cxn ang="0">
                    <a:pos x="62" y="69"/>
                  </a:cxn>
                  <a:cxn ang="0">
                    <a:pos x="29" y="114"/>
                  </a:cxn>
                  <a:cxn ang="0">
                    <a:pos x="13" y="138"/>
                  </a:cxn>
                  <a:cxn ang="0">
                    <a:pos x="6" y="150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0" y="166"/>
                  </a:cxn>
                  <a:cxn ang="0">
                    <a:pos x="0" y="168"/>
                  </a:cxn>
                  <a:cxn ang="0">
                    <a:pos x="2" y="170"/>
                  </a:cxn>
                  <a:cxn ang="0">
                    <a:pos x="4" y="171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8"/>
                  </a:cxn>
                  <a:cxn ang="0">
                    <a:pos x="8" y="168"/>
                  </a:cxn>
                  <a:cxn ang="0">
                    <a:pos x="15" y="155"/>
                  </a:cxn>
                  <a:cxn ang="0">
                    <a:pos x="22" y="143"/>
                  </a:cxn>
                  <a:cxn ang="0">
                    <a:pos x="36" y="119"/>
                  </a:cxn>
                  <a:cxn ang="0">
                    <a:pos x="53" y="96"/>
                  </a:cxn>
                  <a:cxn ang="0">
                    <a:pos x="70" y="74"/>
                  </a:cxn>
                  <a:cxn ang="0">
                    <a:pos x="70" y="74"/>
                  </a:cxn>
                  <a:cxn ang="0">
                    <a:pos x="83" y="58"/>
                  </a:cxn>
                  <a:cxn ang="0">
                    <a:pos x="97" y="42"/>
                  </a:cxn>
                  <a:cxn ang="0">
                    <a:pos x="103" y="32"/>
                  </a:cxn>
                  <a:cxn ang="0">
                    <a:pos x="110" y="24"/>
                  </a:cxn>
                  <a:cxn ang="0">
                    <a:pos x="115" y="15"/>
                  </a:cxn>
                  <a:cxn ang="0">
                    <a:pos x="118" y="6"/>
                  </a:cxn>
                  <a:cxn ang="0">
                    <a:pos x="118" y="6"/>
                  </a:cxn>
                  <a:cxn ang="0">
                    <a:pos x="118" y="3"/>
                  </a:cxn>
                  <a:cxn ang="0">
                    <a:pos x="117" y="2"/>
                  </a:cxn>
                  <a:cxn ang="0">
                    <a:pos x="116" y="0"/>
                  </a:cxn>
                  <a:cxn ang="0">
                    <a:pos x="115" y="0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0" y="1"/>
                  </a:cxn>
                  <a:cxn ang="0">
                    <a:pos x="109" y="3"/>
                  </a:cxn>
                  <a:cxn ang="0">
                    <a:pos x="109" y="3"/>
                  </a:cxn>
                </a:cxnLst>
                <a:rect l="0" t="0" r="r" b="b"/>
                <a:pathLst>
                  <a:path w="118" h="171">
                    <a:moveTo>
                      <a:pt x="109" y="3"/>
                    </a:moveTo>
                    <a:lnTo>
                      <a:pt x="109" y="3"/>
                    </a:lnTo>
                    <a:lnTo>
                      <a:pt x="105" y="12"/>
                    </a:lnTo>
                    <a:lnTo>
                      <a:pt x="101" y="21"/>
                    </a:lnTo>
                    <a:lnTo>
                      <a:pt x="95" y="29"/>
                    </a:lnTo>
                    <a:lnTo>
                      <a:pt x="88" y="38"/>
                    </a:lnTo>
                    <a:lnTo>
                      <a:pt x="74" y="53"/>
                    </a:lnTo>
                    <a:lnTo>
                      <a:pt x="67" y="61"/>
                    </a:lnTo>
                    <a:lnTo>
                      <a:pt x="62" y="69"/>
                    </a:lnTo>
                    <a:lnTo>
                      <a:pt x="62" y="69"/>
                    </a:lnTo>
                    <a:lnTo>
                      <a:pt x="29" y="114"/>
                    </a:lnTo>
                    <a:lnTo>
                      <a:pt x="13" y="138"/>
                    </a:lnTo>
                    <a:lnTo>
                      <a:pt x="6" y="15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66"/>
                    </a:lnTo>
                    <a:lnTo>
                      <a:pt x="0" y="168"/>
                    </a:lnTo>
                    <a:lnTo>
                      <a:pt x="2" y="170"/>
                    </a:lnTo>
                    <a:lnTo>
                      <a:pt x="4" y="171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8"/>
                    </a:lnTo>
                    <a:lnTo>
                      <a:pt x="8" y="168"/>
                    </a:lnTo>
                    <a:lnTo>
                      <a:pt x="15" y="155"/>
                    </a:lnTo>
                    <a:lnTo>
                      <a:pt x="22" y="143"/>
                    </a:lnTo>
                    <a:lnTo>
                      <a:pt x="36" y="119"/>
                    </a:lnTo>
                    <a:lnTo>
                      <a:pt x="53" y="96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83" y="58"/>
                    </a:lnTo>
                    <a:lnTo>
                      <a:pt x="97" y="42"/>
                    </a:lnTo>
                    <a:lnTo>
                      <a:pt x="103" y="32"/>
                    </a:lnTo>
                    <a:lnTo>
                      <a:pt x="110" y="24"/>
                    </a:lnTo>
                    <a:lnTo>
                      <a:pt x="115" y="15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18" y="3"/>
                    </a:lnTo>
                    <a:lnTo>
                      <a:pt x="117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9" y="3"/>
                    </a:lnTo>
                    <a:lnTo>
                      <a:pt x="10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7" name="chenying0907 902"/>
              <p:cNvSpPr>
                <a:spLocks noEditPoints="1"/>
              </p:cNvSpPr>
              <p:nvPr/>
            </p:nvSpPr>
            <p:spPr bwMode="auto">
              <a:xfrm>
                <a:off x="4194175" y="1665288"/>
                <a:ext cx="217488" cy="206375"/>
              </a:xfrm>
              <a:custGeom>
                <a:avLst/>
                <a:gdLst/>
                <a:ahLst/>
                <a:cxnLst>
                  <a:cxn ang="0">
                    <a:pos x="213" y="391"/>
                  </a:cxn>
                  <a:cxn ang="0">
                    <a:pos x="160" y="381"/>
                  </a:cxn>
                  <a:cxn ang="0">
                    <a:pos x="109" y="359"/>
                  </a:cxn>
                  <a:cxn ang="0">
                    <a:pos x="63" y="328"/>
                  </a:cxn>
                  <a:cxn ang="0">
                    <a:pos x="27" y="289"/>
                  </a:cxn>
                  <a:cxn ang="0">
                    <a:pos x="5" y="241"/>
                  </a:cxn>
                  <a:cxn ang="0">
                    <a:pos x="1" y="216"/>
                  </a:cxn>
                  <a:cxn ang="0">
                    <a:pos x="0" y="182"/>
                  </a:cxn>
                  <a:cxn ang="0">
                    <a:pos x="6" y="151"/>
                  </a:cxn>
                  <a:cxn ang="0">
                    <a:pos x="29" y="103"/>
                  </a:cxn>
                  <a:cxn ang="0">
                    <a:pos x="46" y="80"/>
                  </a:cxn>
                  <a:cxn ang="0">
                    <a:pos x="75" y="52"/>
                  </a:cxn>
                  <a:cxn ang="0">
                    <a:pos x="109" y="30"/>
                  </a:cxn>
                  <a:cxn ang="0">
                    <a:pos x="146" y="14"/>
                  </a:cxn>
                  <a:cxn ang="0">
                    <a:pos x="186" y="3"/>
                  </a:cxn>
                  <a:cxn ang="0">
                    <a:pos x="227" y="0"/>
                  </a:cxn>
                  <a:cxn ang="0">
                    <a:pos x="234" y="0"/>
                  </a:cxn>
                  <a:cxn ang="0">
                    <a:pos x="246" y="5"/>
                  </a:cxn>
                  <a:cxn ang="0">
                    <a:pos x="267" y="6"/>
                  </a:cxn>
                  <a:cxn ang="0">
                    <a:pos x="312" y="18"/>
                  </a:cxn>
                  <a:cxn ang="0">
                    <a:pos x="348" y="41"/>
                  </a:cxn>
                  <a:cxn ang="0">
                    <a:pos x="376" y="72"/>
                  </a:cxn>
                  <a:cxn ang="0">
                    <a:pos x="396" y="108"/>
                  </a:cxn>
                  <a:cxn ang="0">
                    <a:pos x="407" y="146"/>
                  </a:cxn>
                  <a:cxn ang="0">
                    <a:pos x="411" y="179"/>
                  </a:cxn>
                  <a:cxn ang="0">
                    <a:pos x="408" y="230"/>
                  </a:cxn>
                  <a:cxn ang="0">
                    <a:pos x="395" y="278"/>
                  </a:cxn>
                  <a:cxn ang="0">
                    <a:pos x="369" y="324"/>
                  </a:cxn>
                  <a:cxn ang="0">
                    <a:pos x="331" y="360"/>
                  </a:cxn>
                  <a:cxn ang="0">
                    <a:pos x="299" y="378"/>
                  </a:cxn>
                  <a:cxn ang="0">
                    <a:pos x="249" y="390"/>
                  </a:cxn>
                  <a:cxn ang="0">
                    <a:pos x="203" y="45"/>
                  </a:cxn>
                  <a:cxn ang="0">
                    <a:pos x="178" y="51"/>
                  </a:cxn>
                  <a:cxn ang="0">
                    <a:pos x="141" y="65"/>
                  </a:cxn>
                  <a:cxn ang="0">
                    <a:pos x="106" y="87"/>
                  </a:cxn>
                  <a:cxn ang="0">
                    <a:pos x="75" y="113"/>
                  </a:cxn>
                  <a:cxn ang="0">
                    <a:pos x="52" y="144"/>
                  </a:cxn>
                  <a:cxn ang="0">
                    <a:pos x="42" y="167"/>
                  </a:cxn>
                  <a:cxn ang="0">
                    <a:pos x="37" y="203"/>
                  </a:cxn>
                  <a:cxn ang="0">
                    <a:pos x="47" y="239"/>
                  </a:cxn>
                  <a:cxn ang="0">
                    <a:pos x="60" y="263"/>
                  </a:cxn>
                  <a:cxn ang="0">
                    <a:pos x="75" y="278"/>
                  </a:cxn>
                  <a:cxn ang="0">
                    <a:pos x="125" y="316"/>
                  </a:cxn>
                  <a:cxn ang="0">
                    <a:pos x="188" y="344"/>
                  </a:cxn>
                  <a:cxn ang="0">
                    <a:pos x="222" y="350"/>
                  </a:cxn>
                  <a:cxn ang="0">
                    <a:pos x="245" y="350"/>
                  </a:cxn>
                  <a:cxn ang="0">
                    <a:pos x="278" y="342"/>
                  </a:cxn>
                  <a:cxn ang="0">
                    <a:pos x="306" y="327"/>
                  </a:cxn>
                  <a:cxn ang="0">
                    <a:pos x="324" y="310"/>
                  </a:cxn>
                  <a:cxn ang="0">
                    <a:pos x="346" y="278"/>
                  </a:cxn>
                  <a:cxn ang="0">
                    <a:pos x="362" y="241"/>
                  </a:cxn>
                  <a:cxn ang="0">
                    <a:pos x="370" y="203"/>
                  </a:cxn>
                  <a:cxn ang="0">
                    <a:pos x="369" y="164"/>
                  </a:cxn>
                  <a:cxn ang="0">
                    <a:pos x="359" y="126"/>
                  </a:cxn>
                  <a:cxn ang="0">
                    <a:pos x="350" y="108"/>
                  </a:cxn>
                  <a:cxn ang="0">
                    <a:pos x="334" y="85"/>
                  </a:cxn>
                  <a:cxn ang="0">
                    <a:pos x="313" y="68"/>
                  </a:cxn>
                  <a:cxn ang="0">
                    <a:pos x="289" y="55"/>
                  </a:cxn>
                  <a:cxn ang="0">
                    <a:pos x="262" y="48"/>
                  </a:cxn>
                  <a:cxn ang="0">
                    <a:pos x="241" y="47"/>
                  </a:cxn>
                  <a:cxn ang="0">
                    <a:pos x="218" y="49"/>
                  </a:cxn>
                  <a:cxn ang="0">
                    <a:pos x="210" y="47"/>
                  </a:cxn>
                </a:cxnLst>
                <a:rect l="0" t="0" r="r" b="b"/>
                <a:pathLst>
                  <a:path w="411" h="391">
                    <a:moveTo>
                      <a:pt x="231" y="391"/>
                    </a:moveTo>
                    <a:lnTo>
                      <a:pt x="231" y="391"/>
                    </a:lnTo>
                    <a:lnTo>
                      <a:pt x="213" y="391"/>
                    </a:lnTo>
                    <a:lnTo>
                      <a:pt x="195" y="389"/>
                    </a:lnTo>
                    <a:lnTo>
                      <a:pt x="178" y="385"/>
                    </a:lnTo>
                    <a:lnTo>
                      <a:pt x="160" y="381"/>
                    </a:lnTo>
                    <a:lnTo>
                      <a:pt x="143" y="374"/>
                    </a:lnTo>
                    <a:lnTo>
                      <a:pt x="125" y="367"/>
                    </a:lnTo>
                    <a:lnTo>
                      <a:pt x="109" y="359"/>
                    </a:lnTo>
                    <a:lnTo>
                      <a:pt x="92" y="350"/>
                    </a:lnTo>
                    <a:lnTo>
                      <a:pt x="78" y="339"/>
                    </a:lnTo>
                    <a:lnTo>
                      <a:pt x="63" y="328"/>
                    </a:lnTo>
                    <a:lnTo>
                      <a:pt x="50" y="315"/>
                    </a:lnTo>
                    <a:lnTo>
                      <a:pt x="37" y="303"/>
                    </a:lnTo>
                    <a:lnTo>
                      <a:pt x="27" y="289"/>
                    </a:lnTo>
                    <a:lnTo>
                      <a:pt x="18" y="273"/>
                    </a:lnTo>
                    <a:lnTo>
                      <a:pt x="11" y="258"/>
                    </a:lnTo>
                    <a:lnTo>
                      <a:pt x="5" y="241"/>
                    </a:lnTo>
                    <a:lnTo>
                      <a:pt x="5" y="241"/>
                    </a:lnTo>
                    <a:lnTo>
                      <a:pt x="3" y="229"/>
                    </a:lnTo>
                    <a:lnTo>
                      <a:pt x="1" y="216"/>
                    </a:lnTo>
                    <a:lnTo>
                      <a:pt x="0" y="204"/>
                    </a:lnTo>
                    <a:lnTo>
                      <a:pt x="0" y="193"/>
                    </a:lnTo>
                    <a:lnTo>
                      <a:pt x="0" y="182"/>
                    </a:lnTo>
                    <a:lnTo>
                      <a:pt x="1" y="171"/>
                    </a:lnTo>
                    <a:lnTo>
                      <a:pt x="3" y="160"/>
                    </a:lnTo>
                    <a:lnTo>
                      <a:pt x="6" y="151"/>
                    </a:lnTo>
                    <a:lnTo>
                      <a:pt x="13" y="133"/>
                    </a:lnTo>
                    <a:lnTo>
                      <a:pt x="20" y="117"/>
                    </a:lnTo>
                    <a:lnTo>
                      <a:pt x="29" y="103"/>
                    </a:lnTo>
                    <a:lnTo>
                      <a:pt x="37" y="89"/>
                    </a:lnTo>
                    <a:lnTo>
                      <a:pt x="37" y="89"/>
                    </a:lnTo>
                    <a:lnTo>
                      <a:pt x="46" y="80"/>
                    </a:lnTo>
                    <a:lnTo>
                      <a:pt x="55" y="70"/>
                    </a:lnTo>
                    <a:lnTo>
                      <a:pt x="64" y="61"/>
                    </a:lnTo>
                    <a:lnTo>
                      <a:pt x="75" y="52"/>
                    </a:lnTo>
                    <a:lnTo>
                      <a:pt x="86" y="45"/>
                    </a:lnTo>
                    <a:lnTo>
                      <a:pt x="97" y="38"/>
                    </a:lnTo>
                    <a:lnTo>
                      <a:pt x="109" y="30"/>
                    </a:lnTo>
                    <a:lnTo>
                      <a:pt x="121" y="24"/>
                    </a:lnTo>
                    <a:lnTo>
                      <a:pt x="134" y="19"/>
                    </a:lnTo>
                    <a:lnTo>
                      <a:pt x="146" y="14"/>
                    </a:lnTo>
                    <a:lnTo>
                      <a:pt x="159" y="10"/>
                    </a:lnTo>
                    <a:lnTo>
                      <a:pt x="173" y="7"/>
                    </a:lnTo>
                    <a:lnTo>
                      <a:pt x="186" y="3"/>
                    </a:lnTo>
                    <a:lnTo>
                      <a:pt x="200" y="1"/>
                    </a:lnTo>
                    <a:lnTo>
                      <a:pt x="213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34" y="0"/>
                    </a:lnTo>
                    <a:lnTo>
                      <a:pt x="234" y="0"/>
                    </a:lnTo>
                    <a:lnTo>
                      <a:pt x="239" y="1"/>
                    </a:lnTo>
                    <a:lnTo>
                      <a:pt x="243" y="3"/>
                    </a:lnTo>
                    <a:lnTo>
                      <a:pt x="246" y="5"/>
                    </a:lnTo>
                    <a:lnTo>
                      <a:pt x="249" y="5"/>
                    </a:lnTo>
                    <a:lnTo>
                      <a:pt x="249" y="5"/>
                    </a:lnTo>
                    <a:lnTo>
                      <a:pt x="267" y="6"/>
                    </a:lnTo>
                    <a:lnTo>
                      <a:pt x="283" y="9"/>
                    </a:lnTo>
                    <a:lnTo>
                      <a:pt x="299" y="13"/>
                    </a:lnTo>
                    <a:lnTo>
                      <a:pt x="312" y="18"/>
                    </a:lnTo>
                    <a:lnTo>
                      <a:pt x="326" y="24"/>
                    </a:lnTo>
                    <a:lnTo>
                      <a:pt x="338" y="32"/>
                    </a:lnTo>
                    <a:lnTo>
                      <a:pt x="348" y="41"/>
                    </a:lnTo>
                    <a:lnTo>
                      <a:pt x="359" y="50"/>
                    </a:lnTo>
                    <a:lnTo>
                      <a:pt x="368" y="60"/>
                    </a:lnTo>
                    <a:lnTo>
                      <a:pt x="376" y="72"/>
                    </a:lnTo>
                    <a:lnTo>
                      <a:pt x="383" y="83"/>
                    </a:lnTo>
                    <a:lnTo>
                      <a:pt x="390" y="95"/>
                    </a:lnTo>
                    <a:lnTo>
                      <a:pt x="396" y="108"/>
                    </a:lnTo>
                    <a:lnTo>
                      <a:pt x="400" y="120"/>
                    </a:lnTo>
                    <a:lnTo>
                      <a:pt x="404" y="134"/>
                    </a:lnTo>
                    <a:lnTo>
                      <a:pt x="407" y="146"/>
                    </a:lnTo>
                    <a:lnTo>
                      <a:pt x="407" y="146"/>
                    </a:lnTo>
                    <a:lnTo>
                      <a:pt x="409" y="163"/>
                    </a:lnTo>
                    <a:lnTo>
                      <a:pt x="411" y="179"/>
                    </a:lnTo>
                    <a:lnTo>
                      <a:pt x="411" y="196"/>
                    </a:lnTo>
                    <a:lnTo>
                      <a:pt x="410" y="212"/>
                    </a:lnTo>
                    <a:lnTo>
                      <a:pt x="408" y="230"/>
                    </a:lnTo>
                    <a:lnTo>
                      <a:pt x="405" y="246"/>
                    </a:lnTo>
                    <a:lnTo>
                      <a:pt x="400" y="263"/>
                    </a:lnTo>
                    <a:lnTo>
                      <a:pt x="395" y="278"/>
                    </a:lnTo>
                    <a:lnTo>
                      <a:pt x="388" y="295"/>
                    </a:lnTo>
                    <a:lnTo>
                      <a:pt x="378" y="309"/>
                    </a:lnTo>
                    <a:lnTo>
                      <a:pt x="369" y="324"/>
                    </a:lnTo>
                    <a:lnTo>
                      <a:pt x="358" y="337"/>
                    </a:lnTo>
                    <a:lnTo>
                      <a:pt x="345" y="348"/>
                    </a:lnTo>
                    <a:lnTo>
                      <a:pt x="331" y="360"/>
                    </a:lnTo>
                    <a:lnTo>
                      <a:pt x="315" y="370"/>
                    </a:lnTo>
                    <a:lnTo>
                      <a:pt x="299" y="378"/>
                    </a:lnTo>
                    <a:lnTo>
                      <a:pt x="299" y="378"/>
                    </a:lnTo>
                    <a:lnTo>
                      <a:pt x="283" y="384"/>
                    </a:lnTo>
                    <a:lnTo>
                      <a:pt x="267" y="388"/>
                    </a:lnTo>
                    <a:lnTo>
                      <a:pt x="249" y="390"/>
                    </a:lnTo>
                    <a:lnTo>
                      <a:pt x="231" y="391"/>
                    </a:lnTo>
                    <a:lnTo>
                      <a:pt x="231" y="391"/>
                    </a:lnTo>
                    <a:close/>
                    <a:moveTo>
                      <a:pt x="203" y="45"/>
                    </a:moveTo>
                    <a:lnTo>
                      <a:pt x="203" y="45"/>
                    </a:lnTo>
                    <a:lnTo>
                      <a:pt x="190" y="48"/>
                    </a:lnTo>
                    <a:lnTo>
                      <a:pt x="178" y="51"/>
                    </a:lnTo>
                    <a:lnTo>
                      <a:pt x="166" y="55"/>
                    </a:lnTo>
                    <a:lnTo>
                      <a:pt x="153" y="60"/>
                    </a:lnTo>
                    <a:lnTo>
                      <a:pt x="141" y="65"/>
                    </a:lnTo>
                    <a:lnTo>
                      <a:pt x="128" y="72"/>
                    </a:lnTo>
                    <a:lnTo>
                      <a:pt x="117" y="79"/>
                    </a:lnTo>
                    <a:lnTo>
                      <a:pt x="106" y="87"/>
                    </a:lnTo>
                    <a:lnTo>
                      <a:pt x="95" y="95"/>
                    </a:lnTo>
                    <a:lnTo>
                      <a:pt x="85" y="104"/>
                    </a:lnTo>
                    <a:lnTo>
                      <a:pt x="75" y="113"/>
                    </a:lnTo>
                    <a:lnTo>
                      <a:pt x="66" y="123"/>
                    </a:lnTo>
                    <a:lnTo>
                      <a:pt x="58" y="134"/>
                    </a:lnTo>
                    <a:lnTo>
                      <a:pt x="52" y="144"/>
                    </a:lnTo>
                    <a:lnTo>
                      <a:pt x="46" y="155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0" y="178"/>
                    </a:lnTo>
                    <a:lnTo>
                      <a:pt x="37" y="189"/>
                    </a:lnTo>
                    <a:lnTo>
                      <a:pt x="37" y="203"/>
                    </a:lnTo>
                    <a:lnTo>
                      <a:pt x="38" y="217"/>
                    </a:lnTo>
                    <a:lnTo>
                      <a:pt x="44" y="232"/>
                    </a:lnTo>
                    <a:lnTo>
                      <a:pt x="47" y="239"/>
                    </a:lnTo>
                    <a:lnTo>
                      <a:pt x="50" y="247"/>
                    </a:lnTo>
                    <a:lnTo>
                      <a:pt x="55" y="254"/>
                    </a:lnTo>
                    <a:lnTo>
                      <a:pt x="60" y="263"/>
                    </a:lnTo>
                    <a:lnTo>
                      <a:pt x="67" y="270"/>
                    </a:lnTo>
                    <a:lnTo>
                      <a:pt x="75" y="278"/>
                    </a:lnTo>
                    <a:lnTo>
                      <a:pt x="75" y="278"/>
                    </a:lnTo>
                    <a:lnTo>
                      <a:pt x="89" y="292"/>
                    </a:lnTo>
                    <a:lnTo>
                      <a:pt x="107" y="305"/>
                    </a:lnTo>
                    <a:lnTo>
                      <a:pt x="125" y="316"/>
                    </a:lnTo>
                    <a:lnTo>
                      <a:pt x="145" y="328"/>
                    </a:lnTo>
                    <a:lnTo>
                      <a:pt x="167" y="337"/>
                    </a:lnTo>
                    <a:lnTo>
                      <a:pt x="188" y="344"/>
                    </a:lnTo>
                    <a:lnTo>
                      <a:pt x="200" y="346"/>
                    </a:lnTo>
                    <a:lnTo>
                      <a:pt x="211" y="348"/>
                    </a:lnTo>
                    <a:lnTo>
                      <a:pt x="222" y="350"/>
                    </a:lnTo>
                    <a:lnTo>
                      <a:pt x="233" y="351"/>
                    </a:lnTo>
                    <a:lnTo>
                      <a:pt x="233" y="351"/>
                    </a:lnTo>
                    <a:lnTo>
                      <a:pt x="245" y="350"/>
                    </a:lnTo>
                    <a:lnTo>
                      <a:pt x="256" y="348"/>
                    </a:lnTo>
                    <a:lnTo>
                      <a:pt x="267" y="346"/>
                    </a:lnTo>
                    <a:lnTo>
                      <a:pt x="278" y="342"/>
                    </a:lnTo>
                    <a:lnTo>
                      <a:pt x="287" y="338"/>
                    </a:lnTo>
                    <a:lnTo>
                      <a:pt x="297" y="333"/>
                    </a:lnTo>
                    <a:lnTo>
                      <a:pt x="306" y="327"/>
                    </a:lnTo>
                    <a:lnTo>
                      <a:pt x="314" y="320"/>
                    </a:lnTo>
                    <a:lnTo>
                      <a:pt x="314" y="320"/>
                    </a:lnTo>
                    <a:lnTo>
                      <a:pt x="324" y="310"/>
                    </a:lnTo>
                    <a:lnTo>
                      <a:pt x="332" y="300"/>
                    </a:lnTo>
                    <a:lnTo>
                      <a:pt x="340" y="290"/>
                    </a:lnTo>
                    <a:lnTo>
                      <a:pt x="346" y="278"/>
                    </a:lnTo>
                    <a:lnTo>
                      <a:pt x="352" y="266"/>
                    </a:lnTo>
                    <a:lnTo>
                      <a:pt x="358" y="254"/>
                    </a:lnTo>
                    <a:lnTo>
                      <a:pt x="362" y="241"/>
                    </a:lnTo>
                    <a:lnTo>
                      <a:pt x="366" y="229"/>
                    </a:lnTo>
                    <a:lnTo>
                      <a:pt x="368" y="215"/>
                    </a:lnTo>
                    <a:lnTo>
                      <a:pt x="370" y="203"/>
                    </a:lnTo>
                    <a:lnTo>
                      <a:pt x="370" y="189"/>
                    </a:lnTo>
                    <a:lnTo>
                      <a:pt x="370" y="176"/>
                    </a:lnTo>
                    <a:lnTo>
                      <a:pt x="369" y="164"/>
                    </a:lnTo>
                    <a:lnTo>
                      <a:pt x="367" y="151"/>
                    </a:lnTo>
                    <a:lnTo>
                      <a:pt x="364" y="138"/>
                    </a:lnTo>
                    <a:lnTo>
                      <a:pt x="359" y="126"/>
                    </a:lnTo>
                    <a:lnTo>
                      <a:pt x="359" y="126"/>
                    </a:lnTo>
                    <a:lnTo>
                      <a:pt x="356" y="117"/>
                    </a:lnTo>
                    <a:lnTo>
                      <a:pt x="350" y="108"/>
                    </a:lnTo>
                    <a:lnTo>
                      <a:pt x="345" y="101"/>
                    </a:lnTo>
                    <a:lnTo>
                      <a:pt x="340" y="92"/>
                    </a:lnTo>
                    <a:lnTo>
                      <a:pt x="334" y="85"/>
                    </a:lnTo>
                    <a:lnTo>
                      <a:pt x="328" y="79"/>
                    </a:lnTo>
                    <a:lnTo>
                      <a:pt x="320" y="73"/>
                    </a:lnTo>
                    <a:lnTo>
                      <a:pt x="313" y="68"/>
                    </a:lnTo>
                    <a:lnTo>
                      <a:pt x="306" y="63"/>
                    </a:lnTo>
                    <a:lnTo>
                      <a:pt x="298" y="59"/>
                    </a:lnTo>
                    <a:lnTo>
                      <a:pt x="289" y="55"/>
                    </a:lnTo>
                    <a:lnTo>
                      <a:pt x="280" y="52"/>
                    </a:lnTo>
                    <a:lnTo>
                      <a:pt x="271" y="50"/>
                    </a:lnTo>
                    <a:lnTo>
                      <a:pt x="262" y="48"/>
                    </a:lnTo>
                    <a:lnTo>
                      <a:pt x="251" y="47"/>
                    </a:lnTo>
                    <a:lnTo>
                      <a:pt x="241" y="47"/>
                    </a:lnTo>
                    <a:lnTo>
                      <a:pt x="241" y="47"/>
                    </a:lnTo>
                    <a:lnTo>
                      <a:pt x="221" y="48"/>
                    </a:lnTo>
                    <a:lnTo>
                      <a:pt x="221" y="48"/>
                    </a:lnTo>
                    <a:lnTo>
                      <a:pt x="218" y="49"/>
                    </a:lnTo>
                    <a:lnTo>
                      <a:pt x="218" y="49"/>
                    </a:lnTo>
                    <a:lnTo>
                      <a:pt x="214" y="48"/>
                    </a:lnTo>
                    <a:lnTo>
                      <a:pt x="210" y="47"/>
                    </a:lnTo>
                    <a:lnTo>
                      <a:pt x="207" y="45"/>
                    </a:lnTo>
                    <a:lnTo>
                      <a:pt x="203" y="4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8" name="chenying0907 903"/>
              <p:cNvSpPr>
                <a:spLocks noEditPoints="1"/>
              </p:cNvSpPr>
              <p:nvPr/>
            </p:nvSpPr>
            <p:spPr bwMode="auto">
              <a:xfrm>
                <a:off x="4197350" y="1404938"/>
                <a:ext cx="449263" cy="444500"/>
              </a:xfrm>
              <a:custGeom>
                <a:avLst/>
                <a:gdLst/>
                <a:ahLst/>
                <a:cxnLst>
                  <a:cxn ang="0">
                    <a:pos x="735" y="833"/>
                  </a:cxn>
                  <a:cxn ang="0">
                    <a:pos x="616" y="832"/>
                  </a:cxn>
                  <a:cxn ang="0">
                    <a:pos x="603" y="831"/>
                  </a:cxn>
                  <a:cxn ang="0">
                    <a:pos x="588" y="829"/>
                  </a:cxn>
                  <a:cxn ang="0">
                    <a:pos x="575" y="811"/>
                  </a:cxn>
                  <a:cxn ang="0">
                    <a:pos x="562" y="767"/>
                  </a:cxn>
                  <a:cxn ang="0">
                    <a:pos x="559" y="714"/>
                  </a:cxn>
                  <a:cxn ang="0">
                    <a:pos x="551" y="661"/>
                  </a:cxn>
                  <a:cxn ang="0">
                    <a:pos x="522" y="582"/>
                  </a:cxn>
                  <a:cxn ang="0">
                    <a:pos x="482" y="510"/>
                  </a:cxn>
                  <a:cxn ang="0">
                    <a:pos x="432" y="444"/>
                  </a:cxn>
                  <a:cxn ang="0">
                    <a:pos x="375" y="389"/>
                  </a:cxn>
                  <a:cxn ang="0">
                    <a:pos x="339" y="363"/>
                  </a:cxn>
                  <a:cxn ang="0">
                    <a:pos x="270" y="330"/>
                  </a:cxn>
                  <a:cxn ang="0">
                    <a:pos x="134" y="299"/>
                  </a:cxn>
                  <a:cxn ang="0">
                    <a:pos x="93" y="296"/>
                  </a:cxn>
                  <a:cxn ang="0">
                    <a:pos x="50" y="287"/>
                  </a:cxn>
                  <a:cxn ang="0">
                    <a:pos x="35" y="271"/>
                  </a:cxn>
                  <a:cxn ang="0">
                    <a:pos x="27" y="263"/>
                  </a:cxn>
                  <a:cxn ang="0">
                    <a:pos x="14" y="223"/>
                  </a:cxn>
                  <a:cxn ang="0">
                    <a:pos x="0" y="99"/>
                  </a:cxn>
                  <a:cxn ang="0">
                    <a:pos x="11" y="14"/>
                  </a:cxn>
                  <a:cxn ang="0">
                    <a:pos x="19" y="3"/>
                  </a:cxn>
                  <a:cxn ang="0">
                    <a:pos x="34" y="1"/>
                  </a:cxn>
                  <a:cxn ang="0">
                    <a:pos x="50" y="11"/>
                  </a:cxn>
                  <a:cxn ang="0">
                    <a:pos x="151" y="17"/>
                  </a:cxn>
                  <a:cxn ang="0">
                    <a:pos x="325" y="50"/>
                  </a:cxn>
                  <a:cxn ang="0">
                    <a:pos x="471" y="111"/>
                  </a:cxn>
                  <a:cxn ang="0">
                    <a:pos x="593" y="201"/>
                  </a:cxn>
                  <a:cxn ang="0">
                    <a:pos x="667" y="284"/>
                  </a:cxn>
                  <a:cxn ang="0">
                    <a:pos x="739" y="398"/>
                  </a:cxn>
                  <a:cxn ang="0">
                    <a:pos x="792" y="526"/>
                  </a:cxn>
                  <a:cxn ang="0">
                    <a:pos x="825" y="672"/>
                  </a:cxn>
                  <a:cxn ang="0">
                    <a:pos x="837" y="799"/>
                  </a:cxn>
                  <a:cxn ang="0">
                    <a:pos x="847" y="815"/>
                  </a:cxn>
                  <a:cxn ang="0">
                    <a:pos x="843" y="833"/>
                  </a:cxn>
                  <a:cxn ang="0">
                    <a:pos x="831" y="838"/>
                  </a:cxn>
                  <a:cxn ang="0">
                    <a:pos x="45" y="65"/>
                  </a:cxn>
                  <a:cxn ang="0">
                    <a:pos x="46" y="157"/>
                  </a:cxn>
                  <a:cxn ang="0">
                    <a:pos x="61" y="237"/>
                  </a:cxn>
                  <a:cxn ang="0">
                    <a:pos x="76" y="249"/>
                  </a:cxn>
                  <a:cxn ang="0">
                    <a:pos x="92" y="257"/>
                  </a:cxn>
                  <a:cxn ang="0">
                    <a:pos x="174" y="267"/>
                  </a:cxn>
                  <a:cxn ang="0">
                    <a:pos x="232" y="274"/>
                  </a:cxn>
                  <a:cxn ang="0">
                    <a:pos x="298" y="295"/>
                  </a:cxn>
                  <a:cxn ang="0">
                    <a:pos x="376" y="335"/>
                  </a:cxn>
                  <a:cxn ang="0">
                    <a:pos x="406" y="360"/>
                  </a:cxn>
                  <a:cxn ang="0">
                    <a:pos x="498" y="465"/>
                  </a:cxn>
                  <a:cxn ang="0">
                    <a:pos x="565" y="574"/>
                  </a:cxn>
                  <a:cxn ang="0">
                    <a:pos x="578" y="611"/>
                  </a:cxn>
                  <a:cxn ang="0">
                    <a:pos x="588" y="680"/>
                  </a:cxn>
                  <a:cxn ang="0">
                    <a:pos x="601" y="759"/>
                  </a:cxn>
                  <a:cxn ang="0">
                    <a:pos x="625" y="791"/>
                  </a:cxn>
                  <a:cxn ang="0">
                    <a:pos x="781" y="793"/>
                  </a:cxn>
                  <a:cxn ang="0">
                    <a:pos x="791" y="740"/>
                  </a:cxn>
                  <a:cxn ang="0">
                    <a:pos x="768" y="594"/>
                  </a:cxn>
                  <a:cxn ang="0">
                    <a:pos x="728" y="467"/>
                  </a:cxn>
                  <a:cxn ang="0">
                    <a:pos x="671" y="358"/>
                  </a:cxn>
                  <a:cxn ang="0">
                    <a:pos x="616" y="287"/>
                  </a:cxn>
                  <a:cxn ang="0">
                    <a:pos x="506" y="187"/>
                  </a:cxn>
                  <a:cxn ang="0">
                    <a:pos x="379" y="115"/>
                  </a:cxn>
                  <a:cxn ang="0">
                    <a:pos x="231" y="71"/>
                  </a:cxn>
                  <a:cxn ang="0">
                    <a:pos x="58" y="53"/>
                  </a:cxn>
                </a:cxnLst>
                <a:rect l="0" t="0" r="r" b="b"/>
                <a:pathLst>
                  <a:path w="847" h="838">
                    <a:moveTo>
                      <a:pt x="829" y="838"/>
                    </a:moveTo>
                    <a:lnTo>
                      <a:pt x="829" y="838"/>
                    </a:lnTo>
                    <a:lnTo>
                      <a:pt x="782" y="835"/>
                    </a:lnTo>
                    <a:lnTo>
                      <a:pt x="735" y="833"/>
                    </a:lnTo>
                    <a:lnTo>
                      <a:pt x="686" y="833"/>
                    </a:lnTo>
                    <a:lnTo>
                      <a:pt x="635" y="832"/>
                    </a:lnTo>
                    <a:lnTo>
                      <a:pt x="616" y="832"/>
                    </a:lnTo>
                    <a:lnTo>
                      <a:pt x="616" y="832"/>
                    </a:lnTo>
                    <a:lnTo>
                      <a:pt x="609" y="831"/>
                    </a:lnTo>
                    <a:lnTo>
                      <a:pt x="606" y="830"/>
                    </a:lnTo>
                    <a:lnTo>
                      <a:pt x="603" y="831"/>
                    </a:lnTo>
                    <a:lnTo>
                      <a:pt x="603" y="831"/>
                    </a:lnTo>
                    <a:lnTo>
                      <a:pt x="599" y="831"/>
                    </a:lnTo>
                    <a:lnTo>
                      <a:pt x="599" y="831"/>
                    </a:lnTo>
                    <a:lnTo>
                      <a:pt x="593" y="831"/>
                    </a:lnTo>
                    <a:lnTo>
                      <a:pt x="588" y="829"/>
                    </a:lnTo>
                    <a:lnTo>
                      <a:pt x="584" y="826"/>
                    </a:lnTo>
                    <a:lnTo>
                      <a:pt x="581" y="822"/>
                    </a:lnTo>
                    <a:lnTo>
                      <a:pt x="581" y="822"/>
                    </a:lnTo>
                    <a:lnTo>
                      <a:pt x="575" y="811"/>
                    </a:lnTo>
                    <a:lnTo>
                      <a:pt x="571" y="800"/>
                    </a:lnTo>
                    <a:lnTo>
                      <a:pt x="567" y="789"/>
                    </a:lnTo>
                    <a:lnTo>
                      <a:pt x="564" y="779"/>
                    </a:lnTo>
                    <a:lnTo>
                      <a:pt x="562" y="767"/>
                    </a:lnTo>
                    <a:lnTo>
                      <a:pt x="561" y="756"/>
                    </a:lnTo>
                    <a:lnTo>
                      <a:pt x="560" y="732"/>
                    </a:lnTo>
                    <a:lnTo>
                      <a:pt x="560" y="732"/>
                    </a:lnTo>
                    <a:lnTo>
                      <a:pt x="559" y="714"/>
                    </a:lnTo>
                    <a:lnTo>
                      <a:pt x="558" y="697"/>
                    </a:lnTo>
                    <a:lnTo>
                      <a:pt x="555" y="679"/>
                    </a:lnTo>
                    <a:lnTo>
                      <a:pt x="551" y="661"/>
                    </a:lnTo>
                    <a:lnTo>
                      <a:pt x="551" y="661"/>
                    </a:lnTo>
                    <a:lnTo>
                      <a:pt x="545" y="641"/>
                    </a:lnTo>
                    <a:lnTo>
                      <a:pt x="538" y="622"/>
                    </a:lnTo>
                    <a:lnTo>
                      <a:pt x="530" y="602"/>
                    </a:lnTo>
                    <a:lnTo>
                      <a:pt x="522" y="582"/>
                    </a:lnTo>
                    <a:lnTo>
                      <a:pt x="513" y="564"/>
                    </a:lnTo>
                    <a:lnTo>
                      <a:pt x="504" y="545"/>
                    </a:lnTo>
                    <a:lnTo>
                      <a:pt x="493" y="528"/>
                    </a:lnTo>
                    <a:lnTo>
                      <a:pt x="482" y="510"/>
                    </a:lnTo>
                    <a:lnTo>
                      <a:pt x="470" y="492"/>
                    </a:lnTo>
                    <a:lnTo>
                      <a:pt x="458" y="476"/>
                    </a:lnTo>
                    <a:lnTo>
                      <a:pt x="446" y="459"/>
                    </a:lnTo>
                    <a:lnTo>
                      <a:pt x="432" y="444"/>
                    </a:lnTo>
                    <a:lnTo>
                      <a:pt x="419" y="429"/>
                    </a:lnTo>
                    <a:lnTo>
                      <a:pt x="404" y="415"/>
                    </a:lnTo>
                    <a:lnTo>
                      <a:pt x="390" y="403"/>
                    </a:lnTo>
                    <a:lnTo>
                      <a:pt x="375" y="389"/>
                    </a:lnTo>
                    <a:lnTo>
                      <a:pt x="375" y="389"/>
                    </a:lnTo>
                    <a:lnTo>
                      <a:pt x="364" y="380"/>
                    </a:lnTo>
                    <a:lnTo>
                      <a:pt x="352" y="372"/>
                    </a:lnTo>
                    <a:lnTo>
                      <a:pt x="339" y="363"/>
                    </a:lnTo>
                    <a:lnTo>
                      <a:pt x="326" y="356"/>
                    </a:lnTo>
                    <a:lnTo>
                      <a:pt x="313" y="349"/>
                    </a:lnTo>
                    <a:lnTo>
                      <a:pt x="299" y="342"/>
                    </a:lnTo>
                    <a:lnTo>
                      <a:pt x="270" y="330"/>
                    </a:lnTo>
                    <a:lnTo>
                      <a:pt x="239" y="320"/>
                    </a:lnTo>
                    <a:lnTo>
                      <a:pt x="206" y="312"/>
                    </a:lnTo>
                    <a:lnTo>
                      <a:pt x="171" y="304"/>
                    </a:lnTo>
                    <a:lnTo>
                      <a:pt x="134" y="299"/>
                    </a:lnTo>
                    <a:lnTo>
                      <a:pt x="134" y="299"/>
                    </a:lnTo>
                    <a:lnTo>
                      <a:pt x="112" y="297"/>
                    </a:lnTo>
                    <a:lnTo>
                      <a:pt x="112" y="297"/>
                    </a:lnTo>
                    <a:lnTo>
                      <a:pt x="93" y="296"/>
                    </a:lnTo>
                    <a:lnTo>
                      <a:pt x="75" y="294"/>
                    </a:lnTo>
                    <a:lnTo>
                      <a:pt x="66" y="292"/>
                    </a:lnTo>
                    <a:lnTo>
                      <a:pt x="57" y="290"/>
                    </a:lnTo>
                    <a:lnTo>
                      <a:pt x="50" y="287"/>
                    </a:lnTo>
                    <a:lnTo>
                      <a:pt x="43" y="283"/>
                    </a:lnTo>
                    <a:lnTo>
                      <a:pt x="43" y="283"/>
                    </a:lnTo>
                    <a:lnTo>
                      <a:pt x="38" y="278"/>
                    </a:lnTo>
                    <a:lnTo>
                      <a:pt x="35" y="271"/>
                    </a:lnTo>
                    <a:lnTo>
                      <a:pt x="33" y="268"/>
                    </a:lnTo>
                    <a:lnTo>
                      <a:pt x="29" y="266"/>
                    </a:lnTo>
                    <a:lnTo>
                      <a:pt x="29" y="266"/>
                    </a:lnTo>
                    <a:lnTo>
                      <a:pt x="27" y="263"/>
                    </a:lnTo>
                    <a:lnTo>
                      <a:pt x="25" y="261"/>
                    </a:lnTo>
                    <a:lnTo>
                      <a:pt x="22" y="255"/>
                    </a:lnTo>
                    <a:lnTo>
                      <a:pt x="22" y="255"/>
                    </a:lnTo>
                    <a:lnTo>
                      <a:pt x="14" y="223"/>
                    </a:lnTo>
                    <a:lnTo>
                      <a:pt x="8" y="191"/>
                    </a:lnTo>
                    <a:lnTo>
                      <a:pt x="4" y="160"/>
                    </a:lnTo>
                    <a:lnTo>
                      <a:pt x="2" y="129"/>
                    </a:lnTo>
                    <a:lnTo>
                      <a:pt x="0" y="99"/>
                    </a:lnTo>
                    <a:lnTo>
                      <a:pt x="3" y="70"/>
                    </a:lnTo>
                    <a:lnTo>
                      <a:pt x="6" y="41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3" y="10"/>
                    </a:lnTo>
                    <a:lnTo>
                      <a:pt x="14" y="7"/>
                    </a:lnTo>
                    <a:lnTo>
                      <a:pt x="16" y="5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3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5" y="11"/>
                    </a:lnTo>
                    <a:lnTo>
                      <a:pt x="55" y="11"/>
                    </a:lnTo>
                    <a:lnTo>
                      <a:pt x="105" y="13"/>
                    </a:lnTo>
                    <a:lnTo>
                      <a:pt x="151" y="17"/>
                    </a:lnTo>
                    <a:lnTo>
                      <a:pt x="198" y="23"/>
                    </a:lnTo>
                    <a:lnTo>
                      <a:pt x="241" y="31"/>
                    </a:lnTo>
                    <a:lnTo>
                      <a:pt x="284" y="40"/>
                    </a:lnTo>
                    <a:lnTo>
                      <a:pt x="325" y="50"/>
                    </a:lnTo>
                    <a:lnTo>
                      <a:pt x="364" y="63"/>
                    </a:lnTo>
                    <a:lnTo>
                      <a:pt x="401" y="77"/>
                    </a:lnTo>
                    <a:lnTo>
                      <a:pt x="437" y="94"/>
                    </a:lnTo>
                    <a:lnTo>
                      <a:pt x="471" y="111"/>
                    </a:lnTo>
                    <a:lnTo>
                      <a:pt x="504" y="131"/>
                    </a:lnTo>
                    <a:lnTo>
                      <a:pt x="536" y="153"/>
                    </a:lnTo>
                    <a:lnTo>
                      <a:pt x="564" y="175"/>
                    </a:lnTo>
                    <a:lnTo>
                      <a:pt x="593" y="201"/>
                    </a:lnTo>
                    <a:lnTo>
                      <a:pt x="620" y="228"/>
                    </a:lnTo>
                    <a:lnTo>
                      <a:pt x="645" y="256"/>
                    </a:lnTo>
                    <a:lnTo>
                      <a:pt x="645" y="256"/>
                    </a:lnTo>
                    <a:lnTo>
                      <a:pt x="667" y="284"/>
                    </a:lnTo>
                    <a:lnTo>
                      <a:pt x="686" y="312"/>
                    </a:lnTo>
                    <a:lnTo>
                      <a:pt x="706" y="340"/>
                    </a:lnTo>
                    <a:lnTo>
                      <a:pt x="724" y="368"/>
                    </a:lnTo>
                    <a:lnTo>
                      <a:pt x="739" y="398"/>
                    </a:lnTo>
                    <a:lnTo>
                      <a:pt x="755" y="429"/>
                    </a:lnTo>
                    <a:lnTo>
                      <a:pt x="768" y="460"/>
                    </a:lnTo>
                    <a:lnTo>
                      <a:pt x="780" y="493"/>
                    </a:lnTo>
                    <a:lnTo>
                      <a:pt x="792" y="526"/>
                    </a:lnTo>
                    <a:lnTo>
                      <a:pt x="801" y="562"/>
                    </a:lnTo>
                    <a:lnTo>
                      <a:pt x="810" y="597"/>
                    </a:lnTo>
                    <a:lnTo>
                      <a:pt x="818" y="634"/>
                    </a:lnTo>
                    <a:lnTo>
                      <a:pt x="825" y="672"/>
                    </a:lnTo>
                    <a:lnTo>
                      <a:pt x="830" y="711"/>
                    </a:lnTo>
                    <a:lnTo>
                      <a:pt x="834" y="752"/>
                    </a:lnTo>
                    <a:lnTo>
                      <a:pt x="837" y="794"/>
                    </a:lnTo>
                    <a:lnTo>
                      <a:pt x="837" y="799"/>
                    </a:lnTo>
                    <a:lnTo>
                      <a:pt x="840" y="802"/>
                    </a:lnTo>
                    <a:lnTo>
                      <a:pt x="840" y="802"/>
                    </a:lnTo>
                    <a:lnTo>
                      <a:pt x="844" y="808"/>
                    </a:lnTo>
                    <a:lnTo>
                      <a:pt x="847" y="815"/>
                    </a:lnTo>
                    <a:lnTo>
                      <a:pt x="847" y="822"/>
                    </a:lnTo>
                    <a:lnTo>
                      <a:pt x="846" y="829"/>
                    </a:lnTo>
                    <a:lnTo>
                      <a:pt x="846" y="829"/>
                    </a:lnTo>
                    <a:lnTo>
                      <a:pt x="843" y="833"/>
                    </a:lnTo>
                    <a:lnTo>
                      <a:pt x="840" y="836"/>
                    </a:lnTo>
                    <a:lnTo>
                      <a:pt x="836" y="837"/>
                    </a:lnTo>
                    <a:lnTo>
                      <a:pt x="831" y="838"/>
                    </a:lnTo>
                    <a:lnTo>
                      <a:pt x="831" y="838"/>
                    </a:lnTo>
                    <a:lnTo>
                      <a:pt x="829" y="838"/>
                    </a:lnTo>
                    <a:lnTo>
                      <a:pt x="829" y="838"/>
                    </a:lnTo>
                    <a:close/>
                    <a:moveTo>
                      <a:pt x="45" y="65"/>
                    </a:moveTo>
                    <a:lnTo>
                      <a:pt x="45" y="65"/>
                    </a:lnTo>
                    <a:lnTo>
                      <a:pt x="44" y="89"/>
                    </a:lnTo>
                    <a:lnTo>
                      <a:pt x="43" y="112"/>
                    </a:lnTo>
                    <a:lnTo>
                      <a:pt x="44" y="135"/>
                    </a:lnTo>
                    <a:lnTo>
                      <a:pt x="46" y="157"/>
                    </a:lnTo>
                    <a:lnTo>
                      <a:pt x="49" y="177"/>
                    </a:lnTo>
                    <a:lnTo>
                      <a:pt x="52" y="197"/>
                    </a:lnTo>
                    <a:lnTo>
                      <a:pt x="59" y="232"/>
                    </a:lnTo>
                    <a:lnTo>
                      <a:pt x="61" y="237"/>
                    </a:lnTo>
                    <a:lnTo>
                      <a:pt x="67" y="239"/>
                    </a:lnTo>
                    <a:lnTo>
                      <a:pt x="67" y="239"/>
                    </a:lnTo>
                    <a:lnTo>
                      <a:pt x="72" y="243"/>
                    </a:lnTo>
                    <a:lnTo>
                      <a:pt x="76" y="249"/>
                    </a:lnTo>
                    <a:lnTo>
                      <a:pt x="78" y="253"/>
                    </a:lnTo>
                    <a:lnTo>
                      <a:pt x="82" y="254"/>
                    </a:lnTo>
                    <a:lnTo>
                      <a:pt x="82" y="254"/>
                    </a:lnTo>
                    <a:lnTo>
                      <a:pt x="92" y="257"/>
                    </a:lnTo>
                    <a:lnTo>
                      <a:pt x="103" y="259"/>
                    </a:lnTo>
                    <a:lnTo>
                      <a:pt x="125" y="263"/>
                    </a:lnTo>
                    <a:lnTo>
                      <a:pt x="149" y="265"/>
                    </a:lnTo>
                    <a:lnTo>
                      <a:pt x="174" y="267"/>
                    </a:lnTo>
                    <a:lnTo>
                      <a:pt x="174" y="267"/>
                    </a:lnTo>
                    <a:lnTo>
                      <a:pt x="207" y="270"/>
                    </a:lnTo>
                    <a:lnTo>
                      <a:pt x="220" y="272"/>
                    </a:lnTo>
                    <a:lnTo>
                      <a:pt x="232" y="274"/>
                    </a:lnTo>
                    <a:lnTo>
                      <a:pt x="232" y="274"/>
                    </a:lnTo>
                    <a:lnTo>
                      <a:pt x="254" y="281"/>
                    </a:lnTo>
                    <a:lnTo>
                      <a:pt x="275" y="287"/>
                    </a:lnTo>
                    <a:lnTo>
                      <a:pt x="298" y="295"/>
                    </a:lnTo>
                    <a:lnTo>
                      <a:pt x="321" y="304"/>
                    </a:lnTo>
                    <a:lnTo>
                      <a:pt x="343" y="316"/>
                    </a:lnTo>
                    <a:lnTo>
                      <a:pt x="366" y="328"/>
                    </a:lnTo>
                    <a:lnTo>
                      <a:pt x="376" y="335"/>
                    </a:lnTo>
                    <a:lnTo>
                      <a:pt x="387" y="344"/>
                    </a:lnTo>
                    <a:lnTo>
                      <a:pt x="397" y="352"/>
                    </a:lnTo>
                    <a:lnTo>
                      <a:pt x="406" y="360"/>
                    </a:lnTo>
                    <a:lnTo>
                      <a:pt x="406" y="360"/>
                    </a:lnTo>
                    <a:lnTo>
                      <a:pt x="432" y="386"/>
                    </a:lnTo>
                    <a:lnTo>
                      <a:pt x="456" y="413"/>
                    </a:lnTo>
                    <a:lnTo>
                      <a:pt x="478" y="439"/>
                    </a:lnTo>
                    <a:lnTo>
                      <a:pt x="498" y="465"/>
                    </a:lnTo>
                    <a:lnTo>
                      <a:pt x="517" y="491"/>
                    </a:lnTo>
                    <a:lnTo>
                      <a:pt x="535" y="518"/>
                    </a:lnTo>
                    <a:lnTo>
                      <a:pt x="550" y="545"/>
                    </a:lnTo>
                    <a:lnTo>
                      <a:pt x="565" y="574"/>
                    </a:lnTo>
                    <a:lnTo>
                      <a:pt x="565" y="574"/>
                    </a:lnTo>
                    <a:lnTo>
                      <a:pt x="571" y="585"/>
                    </a:lnTo>
                    <a:lnTo>
                      <a:pt x="575" y="598"/>
                    </a:lnTo>
                    <a:lnTo>
                      <a:pt x="578" y="611"/>
                    </a:lnTo>
                    <a:lnTo>
                      <a:pt x="581" y="625"/>
                    </a:lnTo>
                    <a:lnTo>
                      <a:pt x="585" y="653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1" y="707"/>
                    </a:lnTo>
                    <a:lnTo>
                      <a:pt x="594" y="734"/>
                    </a:lnTo>
                    <a:lnTo>
                      <a:pt x="598" y="747"/>
                    </a:lnTo>
                    <a:lnTo>
                      <a:pt x="601" y="759"/>
                    </a:lnTo>
                    <a:lnTo>
                      <a:pt x="604" y="771"/>
                    </a:lnTo>
                    <a:lnTo>
                      <a:pt x="609" y="783"/>
                    </a:lnTo>
                    <a:lnTo>
                      <a:pt x="612" y="791"/>
                    </a:lnTo>
                    <a:lnTo>
                      <a:pt x="625" y="791"/>
                    </a:lnTo>
                    <a:lnTo>
                      <a:pt x="625" y="791"/>
                    </a:lnTo>
                    <a:lnTo>
                      <a:pt x="704" y="791"/>
                    </a:lnTo>
                    <a:lnTo>
                      <a:pt x="742" y="792"/>
                    </a:lnTo>
                    <a:lnTo>
                      <a:pt x="781" y="793"/>
                    </a:lnTo>
                    <a:lnTo>
                      <a:pt x="795" y="794"/>
                    </a:lnTo>
                    <a:lnTo>
                      <a:pt x="794" y="780"/>
                    </a:lnTo>
                    <a:lnTo>
                      <a:pt x="794" y="780"/>
                    </a:lnTo>
                    <a:lnTo>
                      <a:pt x="791" y="740"/>
                    </a:lnTo>
                    <a:lnTo>
                      <a:pt x="787" y="701"/>
                    </a:lnTo>
                    <a:lnTo>
                      <a:pt x="781" y="664"/>
                    </a:lnTo>
                    <a:lnTo>
                      <a:pt x="775" y="628"/>
                    </a:lnTo>
                    <a:lnTo>
                      <a:pt x="768" y="594"/>
                    </a:lnTo>
                    <a:lnTo>
                      <a:pt x="760" y="560"/>
                    </a:lnTo>
                    <a:lnTo>
                      <a:pt x="750" y="528"/>
                    </a:lnTo>
                    <a:lnTo>
                      <a:pt x="739" y="497"/>
                    </a:lnTo>
                    <a:lnTo>
                      <a:pt x="728" y="467"/>
                    </a:lnTo>
                    <a:lnTo>
                      <a:pt x="715" y="439"/>
                    </a:lnTo>
                    <a:lnTo>
                      <a:pt x="702" y="411"/>
                    </a:lnTo>
                    <a:lnTo>
                      <a:pt x="686" y="384"/>
                    </a:lnTo>
                    <a:lnTo>
                      <a:pt x="671" y="358"/>
                    </a:lnTo>
                    <a:lnTo>
                      <a:pt x="654" y="333"/>
                    </a:lnTo>
                    <a:lnTo>
                      <a:pt x="636" y="310"/>
                    </a:lnTo>
                    <a:lnTo>
                      <a:pt x="616" y="287"/>
                    </a:lnTo>
                    <a:lnTo>
                      <a:pt x="616" y="287"/>
                    </a:lnTo>
                    <a:lnTo>
                      <a:pt x="590" y="259"/>
                    </a:lnTo>
                    <a:lnTo>
                      <a:pt x="562" y="233"/>
                    </a:lnTo>
                    <a:lnTo>
                      <a:pt x="535" y="209"/>
                    </a:lnTo>
                    <a:lnTo>
                      <a:pt x="506" y="187"/>
                    </a:lnTo>
                    <a:lnTo>
                      <a:pt x="476" y="166"/>
                    </a:lnTo>
                    <a:lnTo>
                      <a:pt x="445" y="147"/>
                    </a:lnTo>
                    <a:lnTo>
                      <a:pt x="412" y="131"/>
                    </a:lnTo>
                    <a:lnTo>
                      <a:pt x="379" y="115"/>
                    </a:lnTo>
                    <a:lnTo>
                      <a:pt x="343" y="102"/>
                    </a:lnTo>
                    <a:lnTo>
                      <a:pt x="307" y="90"/>
                    </a:lnTo>
                    <a:lnTo>
                      <a:pt x="270" y="80"/>
                    </a:lnTo>
                    <a:lnTo>
                      <a:pt x="231" y="71"/>
                    </a:lnTo>
                    <a:lnTo>
                      <a:pt x="190" y="65"/>
                    </a:lnTo>
                    <a:lnTo>
                      <a:pt x="147" y="60"/>
                    </a:lnTo>
                    <a:lnTo>
                      <a:pt x="104" y="55"/>
                    </a:lnTo>
                    <a:lnTo>
                      <a:pt x="58" y="53"/>
                    </a:lnTo>
                    <a:lnTo>
                      <a:pt x="47" y="53"/>
                    </a:lnTo>
                    <a:lnTo>
                      <a:pt x="45" y="6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9" name="chenying0907 904"/>
              <p:cNvSpPr>
                <a:spLocks noEditPoints="1"/>
              </p:cNvSpPr>
              <p:nvPr/>
            </p:nvSpPr>
            <p:spPr bwMode="auto">
              <a:xfrm>
                <a:off x="4214813" y="1193800"/>
                <a:ext cx="649288" cy="658813"/>
              </a:xfrm>
              <a:custGeom>
                <a:avLst/>
                <a:gdLst/>
                <a:ahLst/>
                <a:cxnLst>
                  <a:cxn ang="0">
                    <a:pos x="980" y="1233"/>
                  </a:cxn>
                  <a:cxn ang="0">
                    <a:pos x="957" y="1244"/>
                  </a:cxn>
                  <a:cxn ang="0">
                    <a:pos x="943" y="1233"/>
                  </a:cxn>
                  <a:cxn ang="0">
                    <a:pos x="933" y="1152"/>
                  </a:cxn>
                  <a:cxn ang="0">
                    <a:pos x="929" y="1000"/>
                  </a:cxn>
                  <a:cxn ang="0">
                    <a:pos x="911" y="872"/>
                  </a:cxn>
                  <a:cxn ang="0">
                    <a:pos x="879" y="776"/>
                  </a:cxn>
                  <a:cxn ang="0">
                    <a:pos x="828" y="668"/>
                  </a:cxn>
                  <a:cxn ang="0">
                    <a:pos x="764" y="576"/>
                  </a:cxn>
                  <a:cxn ang="0">
                    <a:pos x="699" y="508"/>
                  </a:cxn>
                  <a:cxn ang="0">
                    <a:pos x="604" y="435"/>
                  </a:cxn>
                  <a:cxn ang="0">
                    <a:pos x="504" y="380"/>
                  </a:cxn>
                  <a:cxn ang="0">
                    <a:pos x="287" y="307"/>
                  </a:cxn>
                  <a:cxn ang="0">
                    <a:pos x="25" y="257"/>
                  </a:cxn>
                  <a:cxn ang="0">
                    <a:pos x="14" y="251"/>
                  </a:cxn>
                  <a:cxn ang="0">
                    <a:pos x="13" y="231"/>
                  </a:cxn>
                  <a:cxn ang="0">
                    <a:pos x="5" y="215"/>
                  </a:cxn>
                  <a:cxn ang="0">
                    <a:pos x="1" y="69"/>
                  </a:cxn>
                  <a:cxn ang="0">
                    <a:pos x="3" y="8"/>
                  </a:cxn>
                  <a:cxn ang="0">
                    <a:pos x="16" y="0"/>
                  </a:cxn>
                  <a:cxn ang="0">
                    <a:pos x="33" y="2"/>
                  </a:cxn>
                  <a:cxn ang="0">
                    <a:pos x="79" y="13"/>
                  </a:cxn>
                  <a:cxn ang="0">
                    <a:pos x="281" y="38"/>
                  </a:cxn>
                  <a:cxn ang="0">
                    <a:pos x="459" y="74"/>
                  </a:cxn>
                  <a:cxn ang="0">
                    <a:pos x="545" y="107"/>
                  </a:cxn>
                  <a:cxn ang="0">
                    <a:pos x="768" y="239"/>
                  </a:cxn>
                  <a:cxn ang="0">
                    <a:pos x="867" y="321"/>
                  </a:cxn>
                  <a:cxn ang="0">
                    <a:pos x="942" y="400"/>
                  </a:cxn>
                  <a:cxn ang="0">
                    <a:pos x="1027" y="510"/>
                  </a:cxn>
                  <a:cxn ang="0">
                    <a:pos x="1093" y="622"/>
                  </a:cxn>
                  <a:cxn ang="0">
                    <a:pos x="1131" y="712"/>
                  </a:cxn>
                  <a:cxn ang="0">
                    <a:pos x="1178" y="904"/>
                  </a:cxn>
                  <a:cxn ang="0">
                    <a:pos x="1215" y="1189"/>
                  </a:cxn>
                  <a:cxn ang="0">
                    <a:pos x="1227" y="1208"/>
                  </a:cxn>
                  <a:cxn ang="0">
                    <a:pos x="1219" y="1230"/>
                  </a:cxn>
                  <a:cxn ang="0">
                    <a:pos x="1208" y="1232"/>
                  </a:cxn>
                  <a:cxn ang="0">
                    <a:pos x="1106" y="1233"/>
                  </a:cxn>
                  <a:cxn ang="0">
                    <a:pos x="997" y="1244"/>
                  </a:cxn>
                  <a:cxn ang="0">
                    <a:pos x="45" y="117"/>
                  </a:cxn>
                  <a:cxn ang="0">
                    <a:pos x="66" y="221"/>
                  </a:cxn>
                  <a:cxn ang="0">
                    <a:pos x="362" y="283"/>
                  </a:cxn>
                  <a:cxn ang="0">
                    <a:pos x="548" y="352"/>
                  </a:cxn>
                  <a:cxn ang="0">
                    <a:pos x="654" y="414"/>
                  </a:cxn>
                  <a:cxn ang="0">
                    <a:pos x="750" y="498"/>
                  </a:cxn>
                  <a:cxn ang="0">
                    <a:pos x="839" y="609"/>
                  </a:cxn>
                  <a:cxn ang="0">
                    <a:pos x="931" y="792"/>
                  </a:cxn>
                  <a:cxn ang="0">
                    <a:pos x="958" y="912"/>
                  </a:cxn>
                  <a:cxn ang="0">
                    <a:pos x="968" y="1048"/>
                  </a:cxn>
                  <a:cxn ang="0">
                    <a:pos x="995" y="1203"/>
                  </a:cxn>
                  <a:cxn ang="0">
                    <a:pos x="1048" y="1197"/>
                  </a:cxn>
                  <a:cxn ang="0">
                    <a:pos x="1172" y="1175"/>
                  </a:cxn>
                  <a:cxn ang="0">
                    <a:pos x="1146" y="947"/>
                  </a:cxn>
                  <a:cxn ang="0">
                    <a:pos x="1106" y="764"/>
                  </a:cxn>
                  <a:cxn ang="0">
                    <a:pos x="1065" y="665"/>
                  </a:cxn>
                  <a:cxn ang="0">
                    <a:pos x="993" y="536"/>
                  </a:cxn>
                  <a:cxn ang="0">
                    <a:pos x="905" y="420"/>
                  </a:cxn>
                  <a:cxn ang="0">
                    <a:pos x="825" y="340"/>
                  </a:cxn>
                  <a:cxn ang="0">
                    <a:pos x="671" y="222"/>
                  </a:cxn>
                  <a:cxn ang="0">
                    <a:pos x="536" y="148"/>
                  </a:cxn>
                  <a:cxn ang="0">
                    <a:pos x="419" y="106"/>
                  </a:cxn>
                  <a:cxn ang="0">
                    <a:pos x="181" y="68"/>
                  </a:cxn>
                  <a:cxn ang="0">
                    <a:pos x="43" y="65"/>
                  </a:cxn>
                </a:cxnLst>
                <a:rect l="0" t="0" r="r" b="b"/>
                <a:pathLst>
                  <a:path w="1227" h="1244">
                    <a:moveTo>
                      <a:pt x="997" y="1244"/>
                    </a:moveTo>
                    <a:lnTo>
                      <a:pt x="997" y="1244"/>
                    </a:lnTo>
                    <a:lnTo>
                      <a:pt x="992" y="1243"/>
                    </a:lnTo>
                    <a:lnTo>
                      <a:pt x="987" y="1241"/>
                    </a:lnTo>
                    <a:lnTo>
                      <a:pt x="980" y="1233"/>
                    </a:lnTo>
                    <a:lnTo>
                      <a:pt x="971" y="1239"/>
                    </a:lnTo>
                    <a:lnTo>
                      <a:pt x="971" y="1239"/>
                    </a:lnTo>
                    <a:lnTo>
                      <a:pt x="965" y="1243"/>
                    </a:lnTo>
                    <a:lnTo>
                      <a:pt x="957" y="1244"/>
                    </a:lnTo>
                    <a:lnTo>
                      <a:pt x="957" y="1244"/>
                    </a:lnTo>
                    <a:lnTo>
                      <a:pt x="953" y="1243"/>
                    </a:lnTo>
                    <a:lnTo>
                      <a:pt x="948" y="1241"/>
                    </a:lnTo>
                    <a:lnTo>
                      <a:pt x="946" y="1239"/>
                    </a:lnTo>
                    <a:lnTo>
                      <a:pt x="945" y="1236"/>
                    </a:lnTo>
                    <a:lnTo>
                      <a:pt x="943" y="1233"/>
                    </a:lnTo>
                    <a:lnTo>
                      <a:pt x="942" y="1229"/>
                    </a:lnTo>
                    <a:lnTo>
                      <a:pt x="942" y="1229"/>
                    </a:lnTo>
                    <a:lnTo>
                      <a:pt x="939" y="1211"/>
                    </a:lnTo>
                    <a:lnTo>
                      <a:pt x="936" y="1191"/>
                    </a:lnTo>
                    <a:lnTo>
                      <a:pt x="933" y="1152"/>
                    </a:lnTo>
                    <a:lnTo>
                      <a:pt x="932" y="1113"/>
                    </a:lnTo>
                    <a:lnTo>
                      <a:pt x="931" y="1075"/>
                    </a:lnTo>
                    <a:lnTo>
                      <a:pt x="931" y="1075"/>
                    </a:lnTo>
                    <a:lnTo>
                      <a:pt x="930" y="1025"/>
                    </a:lnTo>
                    <a:lnTo>
                      <a:pt x="929" y="1000"/>
                    </a:lnTo>
                    <a:lnTo>
                      <a:pt x="927" y="974"/>
                    </a:lnTo>
                    <a:lnTo>
                      <a:pt x="925" y="948"/>
                    </a:lnTo>
                    <a:lnTo>
                      <a:pt x="921" y="923"/>
                    </a:lnTo>
                    <a:lnTo>
                      <a:pt x="917" y="898"/>
                    </a:lnTo>
                    <a:lnTo>
                      <a:pt x="911" y="872"/>
                    </a:lnTo>
                    <a:lnTo>
                      <a:pt x="911" y="872"/>
                    </a:lnTo>
                    <a:lnTo>
                      <a:pt x="903" y="847"/>
                    </a:lnTo>
                    <a:lnTo>
                      <a:pt x="896" y="822"/>
                    </a:lnTo>
                    <a:lnTo>
                      <a:pt x="888" y="798"/>
                    </a:lnTo>
                    <a:lnTo>
                      <a:pt x="879" y="776"/>
                    </a:lnTo>
                    <a:lnTo>
                      <a:pt x="870" y="753"/>
                    </a:lnTo>
                    <a:lnTo>
                      <a:pt x="860" y="730"/>
                    </a:lnTo>
                    <a:lnTo>
                      <a:pt x="850" y="710"/>
                    </a:lnTo>
                    <a:lnTo>
                      <a:pt x="839" y="688"/>
                    </a:lnTo>
                    <a:lnTo>
                      <a:pt x="828" y="668"/>
                    </a:lnTo>
                    <a:lnTo>
                      <a:pt x="817" y="649"/>
                    </a:lnTo>
                    <a:lnTo>
                      <a:pt x="804" y="629"/>
                    </a:lnTo>
                    <a:lnTo>
                      <a:pt x="791" y="610"/>
                    </a:lnTo>
                    <a:lnTo>
                      <a:pt x="777" y="593"/>
                    </a:lnTo>
                    <a:lnTo>
                      <a:pt x="764" y="576"/>
                    </a:lnTo>
                    <a:lnTo>
                      <a:pt x="749" y="559"/>
                    </a:lnTo>
                    <a:lnTo>
                      <a:pt x="735" y="543"/>
                    </a:lnTo>
                    <a:lnTo>
                      <a:pt x="735" y="543"/>
                    </a:lnTo>
                    <a:lnTo>
                      <a:pt x="717" y="526"/>
                    </a:lnTo>
                    <a:lnTo>
                      <a:pt x="699" y="508"/>
                    </a:lnTo>
                    <a:lnTo>
                      <a:pt x="680" y="493"/>
                    </a:lnTo>
                    <a:lnTo>
                      <a:pt x="662" y="477"/>
                    </a:lnTo>
                    <a:lnTo>
                      <a:pt x="643" y="462"/>
                    </a:lnTo>
                    <a:lnTo>
                      <a:pt x="623" y="448"/>
                    </a:lnTo>
                    <a:lnTo>
                      <a:pt x="604" y="435"/>
                    </a:lnTo>
                    <a:lnTo>
                      <a:pt x="584" y="422"/>
                    </a:lnTo>
                    <a:lnTo>
                      <a:pt x="565" y="411"/>
                    </a:lnTo>
                    <a:lnTo>
                      <a:pt x="544" y="400"/>
                    </a:lnTo>
                    <a:lnTo>
                      <a:pt x="523" y="389"/>
                    </a:lnTo>
                    <a:lnTo>
                      <a:pt x="504" y="380"/>
                    </a:lnTo>
                    <a:lnTo>
                      <a:pt x="461" y="361"/>
                    </a:lnTo>
                    <a:lnTo>
                      <a:pt x="419" y="346"/>
                    </a:lnTo>
                    <a:lnTo>
                      <a:pt x="375" y="332"/>
                    </a:lnTo>
                    <a:lnTo>
                      <a:pt x="331" y="318"/>
                    </a:lnTo>
                    <a:lnTo>
                      <a:pt x="287" y="307"/>
                    </a:lnTo>
                    <a:lnTo>
                      <a:pt x="241" y="296"/>
                    </a:lnTo>
                    <a:lnTo>
                      <a:pt x="195" y="287"/>
                    </a:lnTo>
                    <a:lnTo>
                      <a:pt x="149" y="279"/>
                    </a:lnTo>
                    <a:lnTo>
                      <a:pt x="55" y="262"/>
                    </a:lnTo>
                    <a:lnTo>
                      <a:pt x="25" y="257"/>
                    </a:lnTo>
                    <a:lnTo>
                      <a:pt x="25" y="257"/>
                    </a:lnTo>
                    <a:lnTo>
                      <a:pt x="18" y="254"/>
                    </a:lnTo>
                    <a:lnTo>
                      <a:pt x="16" y="253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2" y="248"/>
                    </a:lnTo>
                    <a:lnTo>
                      <a:pt x="11" y="245"/>
                    </a:lnTo>
                    <a:lnTo>
                      <a:pt x="11" y="241"/>
                    </a:lnTo>
                    <a:lnTo>
                      <a:pt x="12" y="236"/>
                    </a:lnTo>
                    <a:lnTo>
                      <a:pt x="13" y="231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6" y="221"/>
                    </a:lnTo>
                    <a:lnTo>
                      <a:pt x="5" y="215"/>
                    </a:lnTo>
                    <a:lnTo>
                      <a:pt x="5" y="215"/>
                    </a:lnTo>
                    <a:lnTo>
                      <a:pt x="4" y="165"/>
                    </a:lnTo>
                    <a:lnTo>
                      <a:pt x="3" y="117"/>
                    </a:lnTo>
                    <a:lnTo>
                      <a:pt x="3" y="116"/>
                    </a:lnTo>
                    <a:lnTo>
                      <a:pt x="3" y="116"/>
                    </a:lnTo>
                    <a:lnTo>
                      <a:pt x="1" y="69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1"/>
                    </a:lnTo>
                    <a:lnTo>
                      <a:pt x="33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1" y="7"/>
                    </a:lnTo>
                    <a:lnTo>
                      <a:pt x="41" y="7"/>
                    </a:lnTo>
                    <a:lnTo>
                      <a:pt x="79" y="13"/>
                    </a:lnTo>
                    <a:lnTo>
                      <a:pt x="116" y="19"/>
                    </a:lnTo>
                    <a:lnTo>
                      <a:pt x="191" y="27"/>
                    </a:lnTo>
                    <a:lnTo>
                      <a:pt x="191" y="27"/>
                    </a:lnTo>
                    <a:lnTo>
                      <a:pt x="236" y="32"/>
                    </a:lnTo>
                    <a:lnTo>
                      <a:pt x="281" y="38"/>
                    </a:lnTo>
                    <a:lnTo>
                      <a:pt x="326" y="44"/>
                    </a:lnTo>
                    <a:lnTo>
                      <a:pt x="371" y="53"/>
                    </a:lnTo>
                    <a:lnTo>
                      <a:pt x="416" y="62"/>
                    </a:lnTo>
                    <a:lnTo>
                      <a:pt x="437" y="68"/>
                    </a:lnTo>
                    <a:lnTo>
                      <a:pt x="459" y="74"/>
                    </a:lnTo>
                    <a:lnTo>
                      <a:pt x="481" y="82"/>
                    </a:lnTo>
                    <a:lnTo>
                      <a:pt x="503" y="90"/>
                    </a:lnTo>
                    <a:lnTo>
                      <a:pt x="524" y="98"/>
                    </a:lnTo>
                    <a:lnTo>
                      <a:pt x="545" y="107"/>
                    </a:lnTo>
                    <a:lnTo>
                      <a:pt x="545" y="107"/>
                    </a:lnTo>
                    <a:lnTo>
                      <a:pt x="600" y="135"/>
                    </a:lnTo>
                    <a:lnTo>
                      <a:pt x="651" y="163"/>
                    </a:lnTo>
                    <a:lnTo>
                      <a:pt x="701" y="193"/>
                    </a:lnTo>
                    <a:lnTo>
                      <a:pt x="746" y="223"/>
                    </a:lnTo>
                    <a:lnTo>
                      <a:pt x="768" y="239"/>
                    </a:lnTo>
                    <a:lnTo>
                      <a:pt x="790" y="255"/>
                    </a:lnTo>
                    <a:lnTo>
                      <a:pt x="809" y="271"/>
                    </a:lnTo>
                    <a:lnTo>
                      <a:pt x="830" y="287"/>
                    </a:lnTo>
                    <a:lnTo>
                      <a:pt x="849" y="304"/>
                    </a:lnTo>
                    <a:lnTo>
                      <a:pt x="867" y="321"/>
                    </a:lnTo>
                    <a:lnTo>
                      <a:pt x="885" y="338"/>
                    </a:lnTo>
                    <a:lnTo>
                      <a:pt x="902" y="355"/>
                    </a:lnTo>
                    <a:lnTo>
                      <a:pt x="902" y="355"/>
                    </a:lnTo>
                    <a:lnTo>
                      <a:pt x="922" y="377"/>
                    </a:lnTo>
                    <a:lnTo>
                      <a:pt x="942" y="400"/>
                    </a:lnTo>
                    <a:lnTo>
                      <a:pt x="960" y="421"/>
                    </a:lnTo>
                    <a:lnTo>
                      <a:pt x="979" y="443"/>
                    </a:lnTo>
                    <a:lnTo>
                      <a:pt x="995" y="466"/>
                    </a:lnTo>
                    <a:lnTo>
                      <a:pt x="1012" y="487"/>
                    </a:lnTo>
                    <a:lnTo>
                      <a:pt x="1027" y="510"/>
                    </a:lnTo>
                    <a:lnTo>
                      <a:pt x="1042" y="532"/>
                    </a:lnTo>
                    <a:lnTo>
                      <a:pt x="1056" y="555"/>
                    </a:lnTo>
                    <a:lnTo>
                      <a:pt x="1070" y="577"/>
                    </a:lnTo>
                    <a:lnTo>
                      <a:pt x="1082" y="599"/>
                    </a:lnTo>
                    <a:lnTo>
                      <a:pt x="1093" y="622"/>
                    </a:lnTo>
                    <a:lnTo>
                      <a:pt x="1104" y="645"/>
                    </a:lnTo>
                    <a:lnTo>
                      <a:pt x="1114" y="666"/>
                    </a:lnTo>
                    <a:lnTo>
                      <a:pt x="1122" y="689"/>
                    </a:lnTo>
                    <a:lnTo>
                      <a:pt x="1131" y="712"/>
                    </a:lnTo>
                    <a:lnTo>
                      <a:pt x="1131" y="712"/>
                    </a:lnTo>
                    <a:lnTo>
                      <a:pt x="1139" y="735"/>
                    </a:lnTo>
                    <a:lnTo>
                      <a:pt x="1146" y="759"/>
                    </a:lnTo>
                    <a:lnTo>
                      <a:pt x="1158" y="807"/>
                    </a:lnTo>
                    <a:lnTo>
                      <a:pt x="1169" y="855"/>
                    </a:lnTo>
                    <a:lnTo>
                      <a:pt x="1178" y="904"/>
                    </a:lnTo>
                    <a:lnTo>
                      <a:pt x="1186" y="952"/>
                    </a:lnTo>
                    <a:lnTo>
                      <a:pt x="1193" y="1002"/>
                    </a:lnTo>
                    <a:lnTo>
                      <a:pt x="1205" y="1099"/>
                    </a:lnTo>
                    <a:lnTo>
                      <a:pt x="1205" y="1099"/>
                    </a:lnTo>
                    <a:lnTo>
                      <a:pt x="1215" y="1189"/>
                    </a:lnTo>
                    <a:lnTo>
                      <a:pt x="1216" y="1193"/>
                    </a:lnTo>
                    <a:lnTo>
                      <a:pt x="1219" y="1196"/>
                    </a:lnTo>
                    <a:lnTo>
                      <a:pt x="1219" y="1196"/>
                    </a:lnTo>
                    <a:lnTo>
                      <a:pt x="1224" y="1201"/>
                    </a:lnTo>
                    <a:lnTo>
                      <a:pt x="1227" y="1208"/>
                    </a:lnTo>
                    <a:lnTo>
                      <a:pt x="1227" y="1216"/>
                    </a:lnTo>
                    <a:lnTo>
                      <a:pt x="1226" y="1223"/>
                    </a:lnTo>
                    <a:lnTo>
                      <a:pt x="1226" y="1223"/>
                    </a:lnTo>
                    <a:lnTo>
                      <a:pt x="1222" y="1227"/>
                    </a:lnTo>
                    <a:lnTo>
                      <a:pt x="1219" y="1230"/>
                    </a:lnTo>
                    <a:lnTo>
                      <a:pt x="1215" y="1232"/>
                    </a:lnTo>
                    <a:lnTo>
                      <a:pt x="1210" y="1233"/>
                    </a:lnTo>
                    <a:lnTo>
                      <a:pt x="1210" y="1233"/>
                    </a:lnTo>
                    <a:lnTo>
                      <a:pt x="1208" y="1232"/>
                    </a:lnTo>
                    <a:lnTo>
                      <a:pt x="1208" y="1232"/>
                    </a:lnTo>
                    <a:lnTo>
                      <a:pt x="1188" y="1231"/>
                    </a:lnTo>
                    <a:lnTo>
                      <a:pt x="1167" y="1231"/>
                    </a:lnTo>
                    <a:lnTo>
                      <a:pt x="1167" y="1231"/>
                    </a:lnTo>
                    <a:lnTo>
                      <a:pt x="1137" y="1232"/>
                    </a:lnTo>
                    <a:lnTo>
                      <a:pt x="1106" y="1233"/>
                    </a:lnTo>
                    <a:lnTo>
                      <a:pt x="1046" y="1239"/>
                    </a:lnTo>
                    <a:lnTo>
                      <a:pt x="1046" y="1239"/>
                    </a:lnTo>
                    <a:lnTo>
                      <a:pt x="1000" y="1244"/>
                    </a:lnTo>
                    <a:lnTo>
                      <a:pt x="1000" y="1244"/>
                    </a:lnTo>
                    <a:lnTo>
                      <a:pt x="997" y="1244"/>
                    </a:lnTo>
                    <a:lnTo>
                      <a:pt x="997" y="1244"/>
                    </a:lnTo>
                    <a:close/>
                    <a:moveTo>
                      <a:pt x="43" y="65"/>
                    </a:moveTo>
                    <a:lnTo>
                      <a:pt x="43" y="65"/>
                    </a:lnTo>
                    <a:lnTo>
                      <a:pt x="45" y="117"/>
                    </a:lnTo>
                    <a:lnTo>
                      <a:pt x="45" y="117"/>
                    </a:lnTo>
                    <a:lnTo>
                      <a:pt x="46" y="162"/>
                    </a:lnTo>
                    <a:lnTo>
                      <a:pt x="47" y="208"/>
                    </a:lnTo>
                    <a:lnTo>
                      <a:pt x="47" y="218"/>
                    </a:lnTo>
                    <a:lnTo>
                      <a:pt x="66" y="221"/>
                    </a:lnTo>
                    <a:lnTo>
                      <a:pt x="66" y="221"/>
                    </a:lnTo>
                    <a:lnTo>
                      <a:pt x="166" y="240"/>
                    </a:lnTo>
                    <a:lnTo>
                      <a:pt x="215" y="249"/>
                    </a:lnTo>
                    <a:lnTo>
                      <a:pt x="265" y="259"/>
                    </a:lnTo>
                    <a:lnTo>
                      <a:pt x="314" y="271"/>
                    </a:lnTo>
                    <a:lnTo>
                      <a:pt x="362" y="283"/>
                    </a:lnTo>
                    <a:lnTo>
                      <a:pt x="411" y="297"/>
                    </a:lnTo>
                    <a:lnTo>
                      <a:pt x="457" y="313"/>
                    </a:lnTo>
                    <a:lnTo>
                      <a:pt x="504" y="332"/>
                    </a:lnTo>
                    <a:lnTo>
                      <a:pt x="526" y="341"/>
                    </a:lnTo>
                    <a:lnTo>
                      <a:pt x="548" y="352"/>
                    </a:lnTo>
                    <a:lnTo>
                      <a:pt x="571" y="363"/>
                    </a:lnTo>
                    <a:lnTo>
                      <a:pt x="592" y="375"/>
                    </a:lnTo>
                    <a:lnTo>
                      <a:pt x="613" y="387"/>
                    </a:lnTo>
                    <a:lnTo>
                      <a:pt x="634" y="401"/>
                    </a:lnTo>
                    <a:lnTo>
                      <a:pt x="654" y="414"/>
                    </a:lnTo>
                    <a:lnTo>
                      <a:pt x="675" y="430"/>
                    </a:lnTo>
                    <a:lnTo>
                      <a:pt x="695" y="445"/>
                    </a:lnTo>
                    <a:lnTo>
                      <a:pt x="713" y="462"/>
                    </a:lnTo>
                    <a:lnTo>
                      <a:pt x="732" y="479"/>
                    </a:lnTo>
                    <a:lnTo>
                      <a:pt x="750" y="498"/>
                    </a:lnTo>
                    <a:lnTo>
                      <a:pt x="768" y="516"/>
                    </a:lnTo>
                    <a:lnTo>
                      <a:pt x="786" y="537"/>
                    </a:lnTo>
                    <a:lnTo>
                      <a:pt x="786" y="537"/>
                    </a:lnTo>
                    <a:lnTo>
                      <a:pt x="813" y="573"/>
                    </a:lnTo>
                    <a:lnTo>
                      <a:pt x="839" y="609"/>
                    </a:lnTo>
                    <a:lnTo>
                      <a:pt x="862" y="646"/>
                    </a:lnTo>
                    <a:lnTo>
                      <a:pt x="884" y="683"/>
                    </a:lnTo>
                    <a:lnTo>
                      <a:pt x="902" y="719"/>
                    </a:lnTo>
                    <a:lnTo>
                      <a:pt x="918" y="756"/>
                    </a:lnTo>
                    <a:lnTo>
                      <a:pt x="931" y="792"/>
                    </a:lnTo>
                    <a:lnTo>
                      <a:pt x="943" y="829"/>
                    </a:lnTo>
                    <a:lnTo>
                      <a:pt x="943" y="829"/>
                    </a:lnTo>
                    <a:lnTo>
                      <a:pt x="949" y="856"/>
                    </a:lnTo>
                    <a:lnTo>
                      <a:pt x="954" y="884"/>
                    </a:lnTo>
                    <a:lnTo>
                      <a:pt x="958" y="912"/>
                    </a:lnTo>
                    <a:lnTo>
                      <a:pt x="961" y="939"/>
                    </a:lnTo>
                    <a:lnTo>
                      <a:pt x="964" y="967"/>
                    </a:lnTo>
                    <a:lnTo>
                      <a:pt x="965" y="994"/>
                    </a:lnTo>
                    <a:lnTo>
                      <a:pt x="968" y="1048"/>
                    </a:lnTo>
                    <a:lnTo>
                      <a:pt x="968" y="1048"/>
                    </a:lnTo>
                    <a:lnTo>
                      <a:pt x="971" y="1120"/>
                    </a:lnTo>
                    <a:lnTo>
                      <a:pt x="975" y="1157"/>
                    </a:lnTo>
                    <a:lnTo>
                      <a:pt x="979" y="1193"/>
                    </a:lnTo>
                    <a:lnTo>
                      <a:pt x="981" y="1208"/>
                    </a:lnTo>
                    <a:lnTo>
                      <a:pt x="995" y="1203"/>
                    </a:lnTo>
                    <a:lnTo>
                      <a:pt x="995" y="1203"/>
                    </a:lnTo>
                    <a:lnTo>
                      <a:pt x="1002" y="1201"/>
                    </a:lnTo>
                    <a:lnTo>
                      <a:pt x="1002" y="1201"/>
                    </a:lnTo>
                    <a:lnTo>
                      <a:pt x="1048" y="1197"/>
                    </a:lnTo>
                    <a:lnTo>
                      <a:pt x="1048" y="1197"/>
                    </a:lnTo>
                    <a:lnTo>
                      <a:pt x="1104" y="1192"/>
                    </a:lnTo>
                    <a:lnTo>
                      <a:pt x="1132" y="1190"/>
                    </a:lnTo>
                    <a:lnTo>
                      <a:pt x="1159" y="1189"/>
                    </a:lnTo>
                    <a:lnTo>
                      <a:pt x="1174" y="1189"/>
                    </a:lnTo>
                    <a:lnTo>
                      <a:pt x="1172" y="1175"/>
                    </a:lnTo>
                    <a:lnTo>
                      <a:pt x="1172" y="1175"/>
                    </a:lnTo>
                    <a:lnTo>
                      <a:pt x="1162" y="1087"/>
                    </a:lnTo>
                    <a:lnTo>
                      <a:pt x="1162" y="1087"/>
                    </a:lnTo>
                    <a:lnTo>
                      <a:pt x="1151" y="994"/>
                    </a:lnTo>
                    <a:lnTo>
                      <a:pt x="1146" y="947"/>
                    </a:lnTo>
                    <a:lnTo>
                      <a:pt x="1138" y="901"/>
                    </a:lnTo>
                    <a:lnTo>
                      <a:pt x="1130" y="855"/>
                    </a:lnTo>
                    <a:lnTo>
                      <a:pt x="1118" y="810"/>
                    </a:lnTo>
                    <a:lnTo>
                      <a:pt x="1112" y="787"/>
                    </a:lnTo>
                    <a:lnTo>
                      <a:pt x="1106" y="764"/>
                    </a:lnTo>
                    <a:lnTo>
                      <a:pt x="1097" y="743"/>
                    </a:lnTo>
                    <a:lnTo>
                      <a:pt x="1089" y="721"/>
                    </a:lnTo>
                    <a:lnTo>
                      <a:pt x="1089" y="721"/>
                    </a:lnTo>
                    <a:lnTo>
                      <a:pt x="1078" y="693"/>
                    </a:lnTo>
                    <a:lnTo>
                      <a:pt x="1065" y="665"/>
                    </a:lnTo>
                    <a:lnTo>
                      <a:pt x="1052" y="638"/>
                    </a:lnTo>
                    <a:lnTo>
                      <a:pt x="1039" y="612"/>
                    </a:lnTo>
                    <a:lnTo>
                      <a:pt x="1024" y="586"/>
                    </a:lnTo>
                    <a:lnTo>
                      <a:pt x="1010" y="561"/>
                    </a:lnTo>
                    <a:lnTo>
                      <a:pt x="993" y="536"/>
                    </a:lnTo>
                    <a:lnTo>
                      <a:pt x="978" y="511"/>
                    </a:lnTo>
                    <a:lnTo>
                      <a:pt x="960" y="487"/>
                    </a:lnTo>
                    <a:lnTo>
                      <a:pt x="943" y="465"/>
                    </a:lnTo>
                    <a:lnTo>
                      <a:pt x="924" y="442"/>
                    </a:lnTo>
                    <a:lnTo>
                      <a:pt x="905" y="420"/>
                    </a:lnTo>
                    <a:lnTo>
                      <a:pt x="886" y="399"/>
                    </a:lnTo>
                    <a:lnTo>
                      <a:pt x="866" y="378"/>
                    </a:lnTo>
                    <a:lnTo>
                      <a:pt x="845" y="358"/>
                    </a:lnTo>
                    <a:lnTo>
                      <a:pt x="825" y="340"/>
                    </a:lnTo>
                    <a:lnTo>
                      <a:pt x="825" y="340"/>
                    </a:lnTo>
                    <a:lnTo>
                      <a:pt x="786" y="307"/>
                    </a:lnTo>
                    <a:lnTo>
                      <a:pt x="743" y="273"/>
                    </a:lnTo>
                    <a:lnTo>
                      <a:pt x="719" y="256"/>
                    </a:lnTo>
                    <a:lnTo>
                      <a:pt x="696" y="239"/>
                    </a:lnTo>
                    <a:lnTo>
                      <a:pt x="671" y="222"/>
                    </a:lnTo>
                    <a:lnTo>
                      <a:pt x="645" y="206"/>
                    </a:lnTo>
                    <a:lnTo>
                      <a:pt x="619" y="190"/>
                    </a:lnTo>
                    <a:lnTo>
                      <a:pt x="591" y="176"/>
                    </a:lnTo>
                    <a:lnTo>
                      <a:pt x="565" y="161"/>
                    </a:lnTo>
                    <a:lnTo>
                      <a:pt x="536" y="148"/>
                    </a:lnTo>
                    <a:lnTo>
                      <a:pt x="507" y="135"/>
                    </a:lnTo>
                    <a:lnTo>
                      <a:pt x="478" y="124"/>
                    </a:lnTo>
                    <a:lnTo>
                      <a:pt x="449" y="115"/>
                    </a:lnTo>
                    <a:lnTo>
                      <a:pt x="419" y="106"/>
                    </a:lnTo>
                    <a:lnTo>
                      <a:pt x="419" y="106"/>
                    </a:lnTo>
                    <a:lnTo>
                      <a:pt x="389" y="100"/>
                    </a:lnTo>
                    <a:lnTo>
                      <a:pt x="359" y="94"/>
                    </a:lnTo>
                    <a:lnTo>
                      <a:pt x="299" y="84"/>
                    </a:lnTo>
                    <a:lnTo>
                      <a:pt x="240" y="75"/>
                    </a:lnTo>
                    <a:lnTo>
                      <a:pt x="181" y="68"/>
                    </a:lnTo>
                    <a:lnTo>
                      <a:pt x="181" y="68"/>
                    </a:lnTo>
                    <a:lnTo>
                      <a:pt x="119" y="61"/>
                    </a:lnTo>
                    <a:lnTo>
                      <a:pt x="56" y="53"/>
                    </a:lnTo>
                    <a:lnTo>
                      <a:pt x="42" y="50"/>
                    </a:lnTo>
                    <a:lnTo>
                      <a:pt x="43" y="6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</p:grpSp>
      </p:grpSp>
      <p:grpSp>
        <p:nvGrpSpPr>
          <p:cNvPr id="14" name="chenying0907 5"/>
          <p:cNvGrpSpPr/>
          <p:nvPr/>
        </p:nvGrpSpPr>
        <p:grpSpPr>
          <a:xfrm>
            <a:off x="5183433" y="2502673"/>
            <a:ext cx="1450867" cy="1465933"/>
            <a:chOff x="4572038" y="2317937"/>
            <a:chExt cx="1451315" cy="1465933"/>
          </a:xfrm>
        </p:grpSpPr>
        <p:sp>
          <p:nvSpPr>
            <p:cNvPr id="169" name="椭圆 31"/>
            <p:cNvSpPr/>
            <p:nvPr/>
          </p:nvSpPr>
          <p:spPr>
            <a:xfrm rot="15654318">
              <a:off x="4564729" y="2325246"/>
              <a:ext cx="1465933" cy="145131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321" y="connsiteY0-322"/>
                </a:cxn>
                <a:cxn ang="0">
                  <a:pos x="connsiteX1-323" y="connsiteY1-324"/>
                </a:cxn>
                <a:cxn ang="0">
                  <a:pos x="connsiteX2-325" y="connsiteY2-326"/>
                </a:cxn>
                <a:cxn ang="0">
                  <a:pos x="connsiteX3-327" y="connsiteY3-328"/>
                </a:cxn>
                <a:cxn ang="0">
                  <a:pos x="connsiteX4-329" y="connsiteY4-330"/>
                </a:cxn>
                <a:cxn ang="0">
                  <a:pos x="connsiteX5-331" y="connsiteY5-33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99">
                <a:solidFill>
                  <a:srgbClr val="605448"/>
                </a:solidFill>
              </a:endParaRPr>
            </a:p>
          </p:txBody>
        </p:sp>
        <p:grpSp>
          <p:nvGrpSpPr>
            <p:cNvPr id="15" name="chenying0907 279"/>
            <p:cNvGrpSpPr/>
            <p:nvPr/>
          </p:nvGrpSpPr>
          <p:grpSpPr>
            <a:xfrm>
              <a:off x="4928436" y="2645937"/>
              <a:ext cx="774866" cy="794236"/>
              <a:chOff x="3282950" y="1154113"/>
              <a:chExt cx="698501" cy="715963"/>
            </a:xfrm>
            <a:solidFill>
              <a:srgbClr val="005188"/>
            </a:solidFill>
          </p:grpSpPr>
          <p:sp>
            <p:nvSpPr>
              <p:cNvPr id="281" name="chenying0907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2" name="chenying0907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3" name="chenying0907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4" name="chenying0907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5" name="chenying0907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6" name="chenying0907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7" name="chenying0907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8" name="chenying0907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9" name="chenying0907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0" name="chenying0907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1" name="chenying0907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2" name="chenying0907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3" name="chenying0907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4" name="chenying0907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5" name="chenying0907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6" name="chenying0907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7" name="chenying0907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8" name="chenying0907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9" name="chenying0907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00" name="chenying0907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01" name="chenying0907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02" name="chenying0907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03" name="chenying0907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</a:endParaRPr>
              </a:p>
            </p:txBody>
          </p:sp>
        </p:grpSp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E2CAB04E-BCA3-43C1-8F36-10D6B2D3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030" y="1156356"/>
            <a:ext cx="3346216" cy="107721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42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在构造函数 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constructor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内绑定this，好处是仅需要绑定一次，避免每次渲染时都要重新绑定，函数在别处复用时也无需再次绑定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49245AB-984C-467A-851A-97FDFFBDFB60}"/>
              </a:ext>
            </a:extLst>
          </p:cNvPr>
          <p:cNvSpPr/>
          <p:nvPr/>
        </p:nvSpPr>
        <p:spPr>
          <a:xfrm>
            <a:off x="1147488" y="106017"/>
            <a:ext cx="4027781" cy="6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改变</a:t>
            </a:r>
            <a:r>
              <a:rPr lang="en-US" altLang="zh-CN" sz="2400" dirty="0"/>
              <a:t>this</a:t>
            </a:r>
            <a:r>
              <a:rPr lang="zh-CN" altLang="en-US" sz="2400" dirty="0"/>
              <a:t>指向</a:t>
            </a:r>
          </a:p>
        </p:txBody>
      </p:sp>
      <p:grpSp>
        <p:nvGrpSpPr>
          <p:cNvPr id="114" name="chenying0907 10">
            <a:extLst>
              <a:ext uri="{FF2B5EF4-FFF2-40B4-BE49-F238E27FC236}">
                <a16:creationId xmlns:a16="http://schemas.microsoft.com/office/drawing/2014/main" id="{A04B022B-6569-46CA-B617-FDC52F04D92A}"/>
              </a:ext>
            </a:extLst>
          </p:cNvPr>
          <p:cNvGrpSpPr/>
          <p:nvPr/>
        </p:nvGrpSpPr>
        <p:grpSpPr>
          <a:xfrm>
            <a:off x="8326335" y="2527171"/>
            <a:ext cx="2286947" cy="1931145"/>
            <a:chOff x="8515664" y="4002266"/>
            <a:chExt cx="2287653" cy="1931145"/>
          </a:xfrm>
        </p:grpSpPr>
        <p:sp>
          <p:nvSpPr>
            <p:cNvPr id="115" name="文本框 16">
              <a:extLst>
                <a:ext uri="{FF2B5EF4-FFF2-40B4-BE49-F238E27FC236}">
                  <a16:creationId xmlns:a16="http://schemas.microsoft.com/office/drawing/2014/main" id="{5009CCB6-0268-4966-8315-F0675108B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5664" y="4383243"/>
              <a:ext cx="2287653" cy="155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itchFamily="34" charset="-122"/>
                </a:rPr>
                <a:t>Call: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被调函数名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.call(param1,param2,param3);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endParaRPr>
            </a:p>
            <a:p>
              <a:pPr>
                <a:buNone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itchFamily="34" charset="-122"/>
                </a:rPr>
                <a:t>Apply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itchFamily="34" charset="-122"/>
                </a:rPr>
                <a:t>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被调函数名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.apply(param1, [param2]);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3F1965A-171A-49F1-8EFF-512CA9A8C4F7}"/>
                </a:ext>
              </a:extLst>
            </p:cNvPr>
            <p:cNvSpPr txBox="1"/>
            <p:nvPr/>
          </p:nvSpPr>
          <p:spPr>
            <a:xfrm>
              <a:off x="8886781" y="4002266"/>
              <a:ext cx="1424489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改变</a:t>
              </a:r>
              <a:r>
                <a:rPr lang="en-US" altLang="zh-CN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this</a:t>
              </a:r>
              <a:r>
                <a:rPr lang="zh-CN" altLang="en-US" sz="1599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指向</a:t>
              </a:r>
              <a:endParaRPr lang="en-US" altLang="zh-CN" sz="1599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chenying0907 30">
              <a:extLst>
                <a:ext uri="{FF2B5EF4-FFF2-40B4-BE49-F238E27FC236}">
                  <a16:creationId xmlns:a16="http://schemas.microsoft.com/office/drawing/2014/main" id="{FF1EC65D-A478-4C94-BEC6-99E1A13BC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3843" y="4021959"/>
              <a:ext cx="335491" cy="324806"/>
            </a:xfrm>
            <a:custGeom>
              <a:avLst/>
              <a:gdLst>
                <a:gd name="T0" fmla="*/ 10 w 31"/>
                <a:gd name="T1" fmla="*/ 19 h 30"/>
                <a:gd name="T2" fmla="*/ 11 w 31"/>
                <a:gd name="T3" fmla="*/ 0 h 30"/>
                <a:gd name="T4" fmla="*/ 28 w 31"/>
                <a:gd name="T5" fmla="*/ 8 h 30"/>
                <a:gd name="T6" fmla="*/ 26 w 31"/>
                <a:gd name="T7" fmla="*/ 27 h 30"/>
                <a:gd name="T8" fmla="*/ 23 w 31"/>
                <a:gd name="T9" fmla="*/ 25 h 30"/>
                <a:gd name="T10" fmla="*/ 22 w 31"/>
                <a:gd name="T11" fmla="*/ 21 h 30"/>
                <a:gd name="T12" fmla="*/ 29 w 31"/>
                <a:gd name="T13" fmla="*/ 9 h 30"/>
                <a:gd name="T14" fmla="*/ 22 w 31"/>
                <a:gd name="T15" fmla="*/ 24 h 30"/>
                <a:gd name="T16" fmla="*/ 21 w 31"/>
                <a:gd name="T17" fmla="*/ 22 h 30"/>
                <a:gd name="T18" fmla="*/ 28 w 31"/>
                <a:gd name="T19" fmla="*/ 10 h 30"/>
                <a:gd name="T20" fmla="*/ 24 w 31"/>
                <a:gd name="T21" fmla="*/ 14 h 30"/>
                <a:gd name="T22" fmla="*/ 21 w 31"/>
                <a:gd name="T23" fmla="*/ 18 h 30"/>
                <a:gd name="T24" fmla="*/ 24 w 31"/>
                <a:gd name="T25" fmla="*/ 14 h 30"/>
                <a:gd name="T26" fmla="*/ 20 w 31"/>
                <a:gd name="T27" fmla="*/ 19 h 30"/>
                <a:gd name="T28" fmla="*/ 19 w 31"/>
                <a:gd name="T29" fmla="*/ 20 h 30"/>
                <a:gd name="T30" fmla="*/ 22 w 31"/>
                <a:gd name="T31" fmla="*/ 14 h 30"/>
                <a:gd name="T32" fmla="*/ 23 w 31"/>
                <a:gd name="T33" fmla="*/ 10 h 30"/>
                <a:gd name="T34" fmla="*/ 17 w 31"/>
                <a:gd name="T35" fmla="*/ 22 h 30"/>
                <a:gd name="T36" fmla="*/ 20 w 31"/>
                <a:gd name="T37" fmla="*/ 16 h 30"/>
                <a:gd name="T38" fmla="*/ 16 w 31"/>
                <a:gd name="T39" fmla="*/ 19 h 30"/>
                <a:gd name="T40" fmla="*/ 19 w 31"/>
                <a:gd name="T41" fmla="*/ 12 h 30"/>
                <a:gd name="T42" fmla="*/ 17 w 31"/>
                <a:gd name="T43" fmla="*/ 18 h 30"/>
                <a:gd name="T44" fmla="*/ 21 w 31"/>
                <a:gd name="T45" fmla="*/ 11 h 30"/>
                <a:gd name="T46" fmla="*/ 21 w 31"/>
                <a:gd name="T47" fmla="*/ 10 h 30"/>
                <a:gd name="T48" fmla="*/ 15 w 31"/>
                <a:gd name="T49" fmla="*/ 23 h 30"/>
                <a:gd name="T50" fmla="*/ 16 w 31"/>
                <a:gd name="T51" fmla="*/ 20 h 30"/>
                <a:gd name="T52" fmla="*/ 15 w 31"/>
                <a:gd name="T53" fmla="*/ 13 h 30"/>
                <a:gd name="T54" fmla="*/ 11 w 31"/>
                <a:gd name="T55" fmla="*/ 28 h 30"/>
                <a:gd name="T56" fmla="*/ 17 w 31"/>
                <a:gd name="T57" fmla="*/ 13 h 30"/>
                <a:gd name="T58" fmla="*/ 17 w 31"/>
                <a:gd name="T59" fmla="*/ 17 h 30"/>
                <a:gd name="T60" fmla="*/ 14 w 31"/>
                <a:gd name="T61" fmla="*/ 23 h 30"/>
                <a:gd name="T62" fmla="*/ 19 w 31"/>
                <a:gd name="T63" fmla="*/ 11 h 30"/>
                <a:gd name="T64" fmla="*/ 12 w 31"/>
                <a:gd name="T65" fmla="*/ 26 h 30"/>
                <a:gd name="T66" fmla="*/ 11 w 31"/>
                <a:gd name="T67" fmla="*/ 27 h 30"/>
                <a:gd name="T68" fmla="*/ 11 w 31"/>
                <a:gd name="T69" fmla="*/ 23 h 30"/>
                <a:gd name="T70" fmla="*/ 12 w 31"/>
                <a:gd name="T71" fmla="*/ 20 h 30"/>
                <a:gd name="T72" fmla="*/ 17 w 31"/>
                <a:gd name="T73" fmla="*/ 10 h 30"/>
                <a:gd name="T74" fmla="*/ 11 w 31"/>
                <a:gd name="T75" fmla="*/ 13 h 30"/>
                <a:gd name="T76" fmla="*/ 15 w 31"/>
                <a:gd name="T77" fmla="*/ 8 h 30"/>
                <a:gd name="T78" fmla="*/ 11 w 31"/>
                <a:gd name="T79" fmla="*/ 16 h 30"/>
                <a:gd name="T80" fmla="*/ 11 w 31"/>
                <a:gd name="T81" fmla="*/ 15 h 30"/>
                <a:gd name="T82" fmla="*/ 11 w 31"/>
                <a:gd name="T83" fmla="*/ 11 h 30"/>
                <a:gd name="T84" fmla="*/ 10 w 31"/>
                <a:gd name="T85" fmla="*/ 18 h 30"/>
                <a:gd name="T86" fmla="*/ 14 w 31"/>
                <a:gd name="T87" fmla="*/ 9 h 30"/>
                <a:gd name="T88" fmla="*/ 11 w 31"/>
                <a:gd name="T89" fmla="*/ 12 h 30"/>
                <a:gd name="T90" fmla="*/ 12 w 31"/>
                <a:gd name="T91" fmla="*/ 7 h 30"/>
                <a:gd name="T92" fmla="*/ 12 w 31"/>
                <a:gd name="T93" fmla="*/ 4 h 30"/>
                <a:gd name="T94" fmla="*/ 10 w 31"/>
                <a:gd name="T95" fmla="*/ 14 h 30"/>
                <a:gd name="T96" fmla="*/ 10 w 31"/>
                <a:gd name="T97" fmla="*/ 15 h 30"/>
                <a:gd name="T98" fmla="*/ 10 w 31"/>
                <a:gd name="T99" fmla="*/ 12 h 30"/>
                <a:gd name="T100" fmla="*/ 12 w 31"/>
                <a:gd name="T101" fmla="*/ 7 h 30"/>
                <a:gd name="T102" fmla="*/ 9 w 31"/>
                <a:gd name="T103" fmla="*/ 11 h 30"/>
                <a:gd name="T104" fmla="*/ 5 w 31"/>
                <a:gd name="T105" fmla="*/ 11 h 30"/>
                <a:gd name="T106" fmla="*/ 12 w 31"/>
                <a:gd name="T107" fmla="*/ 2 h 30"/>
                <a:gd name="T108" fmla="*/ 1 w 31"/>
                <a:gd name="T10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30">
                  <a:moveTo>
                    <a:pt x="16" y="23"/>
                  </a:moveTo>
                  <a:cubicBezTo>
                    <a:pt x="14" y="25"/>
                    <a:pt x="13" y="27"/>
                    <a:pt x="11" y="30"/>
                  </a:cubicBezTo>
                  <a:cubicBezTo>
                    <a:pt x="10" y="30"/>
                    <a:pt x="10" y="28"/>
                    <a:pt x="10" y="28"/>
                  </a:cubicBezTo>
                  <a:cubicBezTo>
                    <a:pt x="10" y="25"/>
                    <a:pt x="10" y="22"/>
                    <a:pt x="10" y="19"/>
                  </a:cubicBezTo>
                  <a:cubicBezTo>
                    <a:pt x="8" y="18"/>
                    <a:pt x="6" y="17"/>
                    <a:pt x="5" y="15"/>
                  </a:cubicBezTo>
                  <a:cubicBezTo>
                    <a:pt x="3" y="14"/>
                    <a:pt x="1" y="13"/>
                    <a:pt x="0" y="11"/>
                  </a:cubicBezTo>
                  <a:cubicBezTo>
                    <a:pt x="3" y="10"/>
                    <a:pt x="7" y="10"/>
                    <a:pt x="11" y="10"/>
                  </a:cubicBezTo>
                  <a:cubicBezTo>
                    <a:pt x="11" y="7"/>
                    <a:pt x="11" y="4"/>
                    <a:pt x="11" y="0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4"/>
                    <a:pt x="15" y="6"/>
                    <a:pt x="16" y="7"/>
                  </a:cubicBezTo>
                  <a:cubicBezTo>
                    <a:pt x="16" y="8"/>
                    <a:pt x="17" y="8"/>
                    <a:pt x="17" y="9"/>
                  </a:cubicBezTo>
                  <a:cubicBezTo>
                    <a:pt x="21" y="9"/>
                    <a:pt x="24" y="9"/>
                    <a:pt x="28" y="8"/>
                  </a:cubicBezTo>
                  <a:cubicBezTo>
                    <a:pt x="29" y="8"/>
                    <a:pt x="30" y="8"/>
                    <a:pt x="31" y="8"/>
                  </a:cubicBezTo>
                  <a:cubicBezTo>
                    <a:pt x="30" y="10"/>
                    <a:pt x="28" y="12"/>
                    <a:pt x="27" y="13"/>
                  </a:cubicBezTo>
                  <a:cubicBezTo>
                    <a:pt x="25" y="14"/>
                    <a:pt x="23" y="16"/>
                    <a:pt x="22" y="17"/>
                  </a:cubicBezTo>
                  <a:cubicBezTo>
                    <a:pt x="23" y="20"/>
                    <a:pt x="25" y="23"/>
                    <a:pt x="26" y="27"/>
                  </a:cubicBezTo>
                  <a:cubicBezTo>
                    <a:pt x="26" y="27"/>
                    <a:pt x="25" y="27"/>
                    <a:pt x="24" y="26"/>
                  </a:cubicBezTo>
                  <a:cubicBezTo>
                    <a:pt x="22" y="25"/>
                    <a:pt x="19" y="25"/>
                    <a:pt x="16" y="23"/>
                  </a:cubicBezTo>
                  <a:close/>
                  <a:moveTo>
                    <a:pt x="24" y="25"/>
                  </a:moveTo>
                  <a:cubicBezTo>
                    <a:pt x="24" y="25"/>
                    <a:pt x="23" y="25"/>
                    <a:pt x="23" y="25"/>
                  </a:cubicBezTo>
                  <a:cubicBezTo>
                    <a:pt x="23" y="26"/>
                    <a:pt x="24" y="25"/>
                    <a:pt x="25" y="26"/>
                  </a:cubicBezTo>
                  <a:lnTo>
                    <a:pt x="24" y="25"/>
                  </a:lnTo>
                  <a:close/>
                  <a:moveTo>
                    <a:pt x="22" y="2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3" y="22"/>
                    <a:pt x="23" y="23"/>
                    <a:pt x="24" y="24"/>
                  </a:cubicBezTo>
                  <a:cubicBezTo>
                    <a:pt x="23" y="23"/>
                    <a:pt x="23" y="21"/>
                    <a:pt x="22" y="20"/>
                  </a:cubicBezTo>
                  <a:close/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lose/>
                  <a:moveTo>
                    <a:pt x="18" y="22"/>
                  </a:moveTo>
                  <a:cubicBezTo>
                    <a:pt x="19" y="22"/>
                    <a:pt x="21" y="24"/>
                    <a:pt x="22" y="24"/>
                  </a:cubicBezTo>
                  <a:cubicBezTo>
                    <a:pt x="21" y="23"/>
                    <a:pt x="19" y="22"/>
                    <a:pt x="18" y="22"/>
                  </a:cubicBezTo>
                  <a:close/>
                  <a:moveTo>
                    <a:pt x="21" y="22"/>
                  </a:moveTo>
                  <a:cubicBezTo>
                    <a:pt x="21" y="22"/>
                    <a:pt x="21" y="23"/>
                    <a:pt x="22" y="23"/>
                  </a:cubicBezTo>
                  <a:cubicBezTo>
                    <a:pt x="22" y="22"/>
                    <a:pt x="22" y="22"/>
                    <a:pt x="21" y="22"/>
                  </a:cubicBezTo>
                  <a:close/>
                  <a:moveTo>
                    <a:pt x="27" y="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1"/>
                  </a:cubicBezTo>
                  <a:cubicBezTo>
                    <a:pt x="27" y="11"/>
                    <a:pt x="28" y="11"/>
                    <a:pt x="28" y="10"/>
                  </a:cubicBezTo>
                  <a:cubicBezTo>
                    <a:pt x="27" y="10"/>
                    <a:pt x="28" y="10"/>
                    <a:pt x="27" y="9"/>
                  </a:cubicBezTo>
                  <a:close/>
                  <a:moveTo>
                    <a:pt x="24" y="14"/>
                  </a:moveTo>
                  <a:cubicBezTo>
                    <a:pt x="24" y="13"/>
                    <a:pt x="25" y="13"/>
                    <a:pt x="25" y="13"/>
                  </a:cubicBezTo>
                  <a:cubicBezTo>
                    <a:pt x="25" y="12"/>
                    <a:pt x="24" y="13"/>
                    <a:pt x="24" y="14"/>
                  </a:cubicBezTo>
                  <a:close/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10"/>
                    <a:pt x="26" y="10"/>
                  </a:cubicBezTo>
                  <a:close/>
                  <a:moveTo>
                    <a:pt x="21" y="18"/>
                  </a:moveTo>
                  <a:cubicBezTo>
                    <a:pt x="21" y="18"/>
                    <a:pt x="21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close/>
                  <a:moveTo>
                    <a:pt x="20" y="19"/>
                  </a:moveTo>
                  <a:cubicBezTo>
                    <a:pt x="21" y="20"/>
                    <a:pt x="21" y="20"/>
                    <a:pt x="21" y="20"/>
                  </a:cubicBezTo>
                  <a:lnTo>
                    <a:pt x="20" y="19"/>
                  </a:ln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8" y="20"/>
                  </a:cubicBezTo>
                  <a:cubicBezTo>
                    <a:pt x="19" y="20"/>
                    <a:pt x="20" y="21"/>
                    <a:pt x="20" y="20"/>
                  </a:cubicBezTo>
                  <a:lnTo>
                    <a:pt x="19" y="20"/>
                  </a:lnTo>
                  <a:close/>
                  <a:moveTo>
                    <a:pt x="22" y="14"/>
                  </a:moveTo>
                  <a:cubicBezTo>
                    <a:pt x="22" y="14"/>
                    <a:pt x="21" y="13"/>
                    <a:pt x="21" y="14"/>
                  </a:cubicBezTo>
                  <a:cubicBezTo>
                    <a:pt x="21" y="14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lose/>
                  <a:moveTo>
                    <a:pt x="22" y="12"/>
                  </a:moveTo>
                  <a:cubicBezTo>
                    <a:pt x="22" y="13"/>
                    <a:pt x="23" y="13"/>
                    <a:pt x="23" y="12"/>
                  </a:cubicBezTo>
                  <a:cubicBezTo>
                    <a:pt x="23" y="12"/>
                    <a:pt x="22" y="12"/>
                    <a:pt x="22" y="12"/>
                  </a:cubicBezTo>
                  <a:close/>
                  <a:moveTo>
                    <a:pt x="23" y="10"/>
                  </a:moveTo>
                  <a:cubicBezTo>
                    <a:pt x="23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9"/>
                    <a:pt x="23" y="10"/>
                  </a:cubicBezTo>
                  <a:close/>
                  <a:moveTo>
                    <a:pt x="17" y="2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0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7"/>
                    <a:pt x="20" y="17"/>
                  </a:cubicBezTo>
                  <a:cubicBezTo>
                    <a:pt x="20" y="16"/>
                    <a:pt x="20" y="16"/>
                    <a:pt x="20" y="16"/>
                  </a:cubicBezTo>
                  <a:close/>
                  <a:moveTo>
                    <a:pt x="16" y="19"/>
                  </a:move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6" y="18"/>
                    <a:pt x="16" y="19"/>
                  </a:cubicBezTo>
                  <a:close/>
                  <a:moveTo>
                    <a:pt x="19" y="12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0" y="12"/>
                    <a:pt x="20" y="12"/>
                    <a:pt x="19" y="12"/>
                  </a:cubicBezTo>
                  <a:close/>
                  <a:moveTo>
                    <a:pt x="17" y="17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8" y="18"/>
                    <a:pt x="18" y="18"/>
                  </a:cubicBezTo>
                  <a:lnTo>
                    <a:pt x="17" y="17"/>
                  </a:lnTo>
                  <a:close/>
                  <a:moveTo>
                    <a:pt x="20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lnTo>
                    <a:pt x="21" y="10"/>
                  </a:ln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5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2" y="18"/>
                  </a:moveTo>
                  <a:cubicBezTo>
                    <a:pt x="13" y="20"/>
                    <a:pt x="15" y="20"/>
                    <a:pt x="16" y="20"/>
                  </a:cubicBezTo>
                  <a:cubicBezTo>
                    <a:pt x="15" y="19"/>
                    <a:pt x="13" y="17"/>
                    <a:pt x="12" y="18"/>
                  </a:cubicBezTo>
                  <a:close/>
                  <a:moveTo>
                    <a:pt x="15" y="13"/>
                  </a:moveTo>
                  <a:cubicBezTo>
                    <a:pt x="16" y="14"/>
                    <a:pt x="18" y="15"/>
                    <a:pt x="19" y="15"/>
                  </a:cubicBezTo>
                  <a:cubicBezTo>
                    <a:pt x="18" y="14"/>
                    <a:pt x="16" y="13"/>
                    <a:pt x="15" y="13"/>
                  </a:cubicBezTo>
                  <a:close/>
                  <a:moveTo>
                    <a:pt x="13" y="25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0" y="27"/>
                    <a:pt x="11" y="28"/>
                  </a:cubicBezTo>
                  <a:cubicBezTo>
                    <a:pt x="11" y="27"/>
                    <a:pt x="13" y="26"/>
                    <a:pt x="13" y="25"/>
                  </a:cubicBezTo>
                  <a:close/>
                  <a:moveTo>
                    <a:pt x="17" y="13"/>
                  </a:moveTo>
                  <a:cubicBezTo>
                    <a:pt x="18" y="13"/>
                    <a:pt x="18" y="14"/>
                    <a:pt x="19" y="14"/>
                  </a:cubicBezTo>
                  <a:cubicBezTo>
                    <a:pt x="18" y="14"/>
                    <a:pt x="18" y="13"/>
                    <a:pt x="17" y="13"/>
                  </a:cubicBezTo>
                  <a:close/>
                  <a:moveTo>
                    <a:pt x="14" y="16"/>
                  </a:moveTo>
                  <a:cubicBezTo>
                    <a:pt x="14" y="16"/>
                    <a:pt x="13" y="16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5" y="16"/>
                    <a:pt x="14" y="16"/>
                  </a:cubicBezTo>
                  <a:close/>
                  <a:moveTo>
                    <a:pt x="12" y="22"/>
                  </a:moveTo>
                  <a:cubicBezTo>
                    <a:pt x="12" y="23"/>
                    <a:pt x="13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2" y="22"/>
                  </a:cubicBezTo>
                  <a:close/>
                  <a:moveTo>
                    <a:pt x="19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1"/>
                    <a:pt x="19" y="10"/>
                    <a:pt x="19" y="10"/>
                  </a:cubicBezTo>
                  <a:close/>
                  <a:moveTo>
                    <a:pt x="11" y="24"/>
                  </a:move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lose/>
                  <a:moveTo>
                    <a:pt x="11" y="26"/>
                  </a:moveTo>
                  <a:cubicBezTo>
                    <a:pt x="11" y="27"/>
                    <a:pt x="11" y="27"/>
                    <a:pt x="11" y="27"/>
                  </a:cubicBezTo>
                  <a:lnTo>
                    <a:pt x="11" y="26"/>
                  </a:lnTo>
                  <a:close/>
                  <a:moveTo>
                    <a:pt x="11" y="22"/>
                  </a:moveTo>
                  <a:cubicBezTo>
                    <a:pt x="11" y="23"/>
                    <a:pt x="10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lose/>
                  <a:moveTo>
                    <a:pt x="11" y="20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1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lose/>
                  <a:moveTo>
                    <a:pt x="16" y="10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1" y="13"/>
                  </a:moveTo>
                  <a:cubicBezTo>
                    <a:pt x="12" y="14"/>
                    <a:pt x="14" y="15"/>
                    <a:pt x="15" y="14"/>
                  </a:cubicBezTo>
                  <a:cubicBezTo>
                    <a:pt x="13" y="14"/>
                    <a:pt x="12" y="13"/>
                    <a:pt x="11" y="13"/>
                  </a:cubicBezTo>
                  <a:close/>
                  <a:moveTo>
                    <a:pt x="11" y="18"/>
                  </a:moveTo>
                  <a:cubicBezTo>
                    <a:pt x="10" y="19"/>
                    <a:pt x="11" y="19"/>
                    <a:pt x="12" y="19"/>
                  </a:cubicBezTo>
                  <a:cubicBezTo>
                    <a:pt x="11" y="19"/>
                    <a:pt x="11" y="18"/>
                    <a:pt x="11" y="18"/>
                  </a:cubicBezTo>
                  <a:close/>
                  <a:moveTo>
                    <a:pt x="15" y="8"/>
                  </a:moveTo>
                  <a:cubicBezTo>
                    <a:pt x="15" y="8"/>
                    <a:pt x="16" y="9"/>
                    <a:pt x="15" y="10"/>
                  </a:cubicBezTo>
                  <a:cubicBezTo>
                    <a:pt x="15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  <a:moveTo>
                    <a:pt x="11" y="16"/>
                  </a:moveTo>
                  <a:cubicBezTo>
                    <a:pt x="11" y="17"/>
                    <a:pt x="12" y="18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lose/>
                  <a:moveTo>
                    <a:pt x="11" y="14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2" y="15"/>
                    <a:pt x="12" y="14"/>
                    <a:pt x="11" y="14"/>
                  </a:cubicBezTo>
                  <a:close/>
                  <a:moveTo>
                    <a:pt x="13" y="11"/>
                  </a:moveTo>
                  <a:cubicBezTo>
                    <a:pt x="12" y="11"/>
                    <a:pt x="12" y="11"/>
                    <a:pt x="11" y="11"/>
                  </a:cubicBezTo>
                  <a:cubicBezTo>
                    <a:pt x="12" y="12"/>
                    <a:pt x="14" y="13"/>
                    <a:pt x="14" y="12"/>
                  </a:cubicBezTo>
                  <a:cubicBezTo>
                    <a:pt x="14" y="12"/>
                    <a:pt x="13" y="11"/>
                    <a:pt x="13" y="11"/>
                  </a:cubicBezTo>
                  <a:close/>
                  <a:moveTo>
                    <a:pt x="8" y="17"/>
                  </a:moveTo>
                  <a:cubicBezTo>
                    <a:pt x="8" y="17"/>
                    <a:pt x="10" y="18"/>
                    <a:pt x="10" y="18"/>
                  </a:cubicBezTo>
                  <a:cubicBezTo>
                    <a:pt x="9" y="18"/>
                    <a:pt x="9" y="17"/>
                    <a:pt x="8" y="17"/>
                  </a:cubicBezTo>
                  <a:close/>
                  <a:moveTo>
                    <a:pt x="14" y="9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1" y="12"/>
                  </a:lnTo>
                  <a:close/>
                  <a:moveTo>
                    <a:pt x="12" y="7"/>
                  </a:moveTo>
                  <a:cubicBezTo>
                    <a:pt x="11" y="8"/>
                    <a:pt x="12" y="8"/>
                    <a:pt x="11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2" y="7"/>
                  </a:cubicBezTo>
                  <a:close/>
                  <a:moveTo>
                    <a:pt x="12" y="4"/>
                  </a:moveTo>
                  <a:cubicBezTo>
                    <a:pt x="11" y="5"/>
                    <a:pt x="13" y="6"/>
                    <a:pt x="14" y="7"/>
                  </a:cubicBezTo>
                  <a:cubicBezTo>
                    <a:pt x="14" y="6"/>
                    <a:pt x="13" y="5"/>
                    <a:pt x="12" y="4"/>
                  </a:cubicBezTo>
                  <a:close/>
                  <a:moveTo>
                    <a:pt x="8" y="13"/>
                  </a:moveTo>
                  <a:cubicBezTo>
                    <a:pt x="9" y="13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9" y="13"/>
                    <a:pt x="8" y="13"/>
                  </a:cubicBezTo>
                  <a:close/>
                  <a:moveTo>
                    <a:pt x="8" y="14"/>
                  </a:moveTo>
                  <a:cubicBezTo>
                    <a:pt x="8" y="14"/>
                    <a:pt x="9" y="15"/>
                    <a:pt x="10" y="15"/>
                  </a:cubicBezTo>
                  <a:cubicBezTo>
                    <a:pt x="9" y="14"/>
                    <a:pt x="9" y="13"/>
                    <a:pt x="8" y="14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lose/>
                  <a:moveTo>
                    <a:pt x="12" y="6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lose/>
                  <a:moveTo>
                    <a:pt x="5" y="11"/>
                  </a:moveTo>
                  <a:cubicBezTo>
                    <a:pt x="6" y="12"/>
                    <a:pt x="7" y="13"/>
                    <a:pt x="8" y="12"/>
                  </a:cubicBezTo>
                  <a:cubicBezTo>
                    <a:pt x="7" y="12"/>
                    <a:pt x="5" y="11"/>
                    <a:pt x="5" y="11"/>
                  </a:cubicBezTo>
                  <a:close/>
                  <a:moveTo>
                    <a:pt x="12" y="2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lnTo>
                    <a:pt x="12" y="2"/>
                  </a:lnTo>
                  <a:close/>
                  <a:moveTo>
                    <a:pt x="3" y="12"/>
                  </a:moveTo>
                  <a:cubicBezTo>
                    <a:pt x="4" y="13"/>
                    <a:pt x="4" y="13"/>
                    <a:pt x="4" y="13"/>
                  </a:cubicBezTo>
                  <a:lnTo>
                    <a:pt x="3" y="12"/>
                  </a:lnTo>
                  <a:close/>
                  <a:moveTo>
                    <a:pt x="1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1333" dirty="0">
                <a:solidFill>
                  <a:srgbClr val="60544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3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185"/>
          <p:cNvGrpSpPr/>
          <p:nvPr>
            <p:custDataLst>
              <p:tags r:id="rId1"/>
            </p:custDataLst>
          </p:nvPr>
        </p:nvGrpSpPr>
        <p:grpSpPr>
          <a:xfrm flipH="1">
            <a:off x="1878032" y="2476641"/>
            <a:ext cx="2264084" cy="3041540"/>
            <a:chOff x="6078538" y="1790701"/>
            <a:chExt cx="2744788" cy="3686175"/>
          </a:xfrm>
          <a:solidFill>
            <a:schemeClr val="accent4"/>
          </a:solidFill>
        </p:grpSpPr>
        <p:sp>
          <p:nvSpPr>
            <p:cNvPr id="187" name="自由: 形状 186"/>
            <p:cNvSpPr>
              <a:spLocks/>
            </p:cNvSpPr>
            <p:nvPr/>
          </p:nvSpPr>
          <p:spPr bwMode="auto">
            <a:xfrm>
              <a:off x="6263781" y="1846247"/>
              <a:ext cx="333863" cy="166075"/>
            </a:xfrm>
            <a:custGeom>
              <a:avLst/>
              <a:gdLst>
                <a:gd name="connsiteX0" fmla="*/ 44360 w 333863"/>
                <a:gd name="connsiteY0" fmla="*/ 0 h 166075"/>
                <a:gd name="connsiteX1" fmla="*/ 333863 w 333863"/>
                <a:gd name="connsiteY1" fmla="*/ 159155 h 166075"/>
                <a:gd name="connsiteX2" fmla="*/ 331529 w 333863"/>
                <a:gd name="connsiteY2" fmla="*/ 166075 h 166075"/>
                <a:gd name="connsiteX3" fmla="*/ 301177 w 333863"/>
                <a:gd name="connsiteY3" fmla="*/ 156849 h 166075"/>
                <a:gd name="connsiteX4" fmla="*/ 231136 w 333863"/>
                <a:gd name="connsiteY4" fmla="*/ 122250 h 166075"/>
                <a:gd name="connsiteX5" fmla="*/ 133079 w 333863"/>
                <a:gd name="connsiteY5" fmla="*/ 161462 h 166075"/>
                <a:gd name="connsiteX6" fmla="*/ 0 w 333863"/>
                <a:gd name="connsiteY6" fmla="*/ 96877 h 166075"/>
                <a:gd name="connsiteX7" fmla="*/ 44360 w 333863"/>
                <a:gd name="connsiteY7" fmla="*/ 0 h 166075"/>
                <a:gd name="connsiteX8" fmla="*/ 59855 w 333863"/>
                <a:gd name="connsiteY8" fmla="*/ 49230 h 166075"/>
                <a:gd name="connsiteX9" fmla="*/ 57646 w 333863"/>
                <a:gd name="connsiteY9" fmla="*/ 53626 h 166075"/>
                <a:gd name="connsiteX10" fmla="*/ 106238 w 333863"/>
                <a:gd name="connsiteY10" fmla="*/ 77805 h 166075"/>
                <a:gd name="connsiteX11" fmla="*/ 108446 w 333863"/>
                <a:gd name="connsiteY11" fmla="*/ 71211 h 166075"/>
                <a:gd name="connsiteX12" fmla="*/ 59855 w 333863"/>
                <a:gd name="connsiteY12" fmla="*/ 49230 h 166075"/>
                <a:gd name="connsiteX13" fmla="*/ 52312 w 333863"/>
                <a:gd name="connsiteY13" fmla="*/ 90505 h 166075"/>
                <a:gd name="connsiteX14" fmla="*/ 48121 w 333863"/>
                <a:gd name="connsiteY14" fmla="*/ 94814 h 166075"/>
                <a:gd name="connsiteX15" fmla="*/ 98414 w 333863"/>
                <a:gd name="connsiteY15" fmla="*/ 120668 h 166075"/>
                <a:gd name="connsiteX16" fmla="*/ 100509 w 333863"/>
                <a:gd name="connsiteY16" fmla="*/ 114205 h 166075"/>
                <a:gd name="connsiteX17" fmla="*/ 52312 w 333863"/>
                <a:gd name="connsiteY17" fmla="*/ 90505 h 16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863" h="166075">
                  <a:moveTo>
                    <a:pt x="44360" y="0"/>
                  </a:moveTo>
                  <a:cubicBezTo>
                    <a:pt x="142417" y="46132"/>
                    <a:pt x="240475" y="99184"/>
                    <a:pt x="333863" y="159155"/>
                  </a:cubicBezTo>
                  <a:cubicBezTo>
                    <a:pt x="333863" y="161462"/>
                    <a:pt x="333863" y="163768"/>
                    <a:pt x="331529" y="166075"/>
                  </a:cubicBezTo>
                  <a:cubicBezTo>
                    <a:pt x="322190" y="163768"/>
                    <a:pt x="310516" y="161462"/>
                    <a:pt x="301177" y="156849"/>
                  </a:cubicBezTo>
                  <a:cubicBezTo>
                    <a:pt x="277830" y="145316"/>
                    <a:pt x="252149" y="136089"/>
                    <a:pt x="231136" y="122250"/>
                  </a:cubicBezTo>
                  <a:cubicBezTo>
                    <a:pt x="196116" y="101490"/>
                    <a:pt x="149421" y="119943"/>
                    <a:pt x="133079" y="161462"/>
                  </a:cubicBezTo>
                  <a:cubicBezTo>
                    <a:pt x="88719" y="138396"/>
                    <a:pt x="42025" y="117637"/>
                    <a:pt x="0" y="96877"/>
                  </a:cubicBezTo>
                  <a:cubicBezTo>
                    <a:pt x="14008" y="62278"/>
                    <a:pt x="28017" y="32292"/>
                    <a:pt x="44360" y="0"/>
                  </a:cubicBezTo>
                  <a:close/>
                  <a:moveTo>
                    <a:pt x="59855" y="49230"/>
                  </a:moveTo>
                  <a:cubicBezTo>
                    <a:pt x="59855" y="49230"/>
                    <a:pt x="57646" y="51428"/>
                    <a:pt x="57646" y="53626"/>
                  </a:cubicBezTo>
                  <a:cubicBezTo>
                    <a:pt x="73107" y="62419"/>
                    <a:pt x="88568" y="71211"/>
                    <a:pt x="106238" y="77805"/>
                  </a:cubicBezTo>
                  <a:cubicBezTo>
                    <a:pt x="106238" y="75607"/>
                    <a:pt x="108446" y="73409"/>
                    <a:pt x="108446" y="71211"/>
                  </a:cubicBezTo>
                  <a:cubicBezTo>
                    <a:pt x="92985" y="64617"/>
                    <a:pt x="77525" y="55824"/>
                    <a:pt x="59855" y="49230"/>
                  </a:cubicBezTo>
                  <a:close/>
                  <a:moveTo>
                    <a:pt x="52312" y="90505"/>
                  </a:moveTo>
                  <a:cubicBezTo>
                    <a:pt x="50217" y="92660"/>
                    <a:pt x="50217" y="92660"/>
                    <a:pt x="48121" y="94814"/>
                  </a:cubicBezTo>
                  <a:cubicBezTo>
                    <a:pt x="64885" y="103432"/>
                    <a:pt x="81650" y="112050"/>
                    <a:pt x="98414" y="120668"/>
                  </a:cubicBezTo>
                  <a:cubicBezTo>
                    <a:pt x="98414" y="118514"/>
                    <a:pt x="100509" y="116359"/>
                    <a:pt x="100509" y="114205"/>
                  </a:cubicBezTo>
                  <a:cubicBezTo>
                    <a:pt x="83745" y="107741"/>
                    <a:pt x="69076" y="99123"/>
                    <a:pt x="52312" y="905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9"/>
            </a:p>
          </p:txBody>
        </p:sp>
        <p:sp>
          <p:nvSpPr>
            <p:cNvPr id="188" name="自由: 形状 187"/>
            <p:cNvSpPr>
              <a:spLocks/>
            </p:cNvSpPr>
            <p:nvPr/>
          </p:nvSpPr>
          <p:spPr bwMode="auto">
            <a:xfrm>
              <a:off x="6078538" y="1790701"/>
              <a:ext cx="1081718" cy="674688"/>
            </a:xfrm>
            <a:custGeom>
              <a:avLst/>
              <a:gdLst>
                <a:gd name="connsiteX0" fmla="*/ 4307 w 1081718"/>
                <a:gd name="connsiteY0" fmla="*/ 0 h 674688"/>
                <a:gd name="connsiteX1" fmla="*/ 34454 w 1081718"/>
                <a:gd name="connsiteY1" fmla="*/ 4297 h 674688"/>
                <a:gd name="connsiteX2" fmla="*/ 185188 w 1081718"/>
                <a:gd name="connsiteY2" fmla="*/ 34379 h 674688"/>
                <a:gd name="connsiteX3" fmla="*/ 320848 w 1081718"/>
                <a:gd name="connsiteY3" fmla="*/ 90245 h 674688"/>
                <a:gd name="connsiteX4" fmla="*/ 534029 w 1081718"/>
                <a:gd name="connsiteY4" fmla="*/ 212720 h 674688"/>
                <a:gd name="connsiteX5" fmla="*/ 555563 w 1081718"/>
                <a:gd name="connsiteY5" fmla="*/ 219166 h 674688"/>
                <a:gd name="connsiteX6" fmla="*/ 678303 w 1081718"/>
                <a:gd name="connsiteY6" fmla="*/ 298668 h 674688"/>
                <a:gd name="connsiteX7" fmla="*/ 704143 w 1081718"/>
                <a:gd name="connsiteY7" fmla="*/ 322303 h 674688"/>
                <a:gd name="connsiteX8" fmla="*/ 990538 w 1081718"/>
                <a:gd name="connsiteY8" fmla="*/ 502793 h 674688"/>
                <a:gd name="connsiteX9" fmla="*/ 1057291 w 1081718"/>
                <a:gd name="connsiteY9" fmla="*/ 550064 h 674688"/>
                <a:gd name="connsiteX10" fmla="*/ 1076671 w 1081718"/>
                <a:gd name="connsiteY10" fmla="*/ 620971 h 674688"/>
                <a:gd name="connsiteX11" fmla="*/ 1007765 w 1081718"/>
                <a:gd name="connsiteY11" fmla="*/ 674688 h 674688"/>
                <a:gd name="connsiteX12" fmla="*/ 988384 w 1081718"/>
                <a:gd name="connsiteY12" fmla="*/ 668242 h 674688"/>
                <a:gd name="connsiteX13" fmla="*/ 751517 w 1081718"/>
                <a:gd name="connsiteY13" fmla="*/ 515685 h 674688"/>
                <a:gd name="connsiteX14" fmla="*/ 669690 w 1081718"/>
                <a:gd name="connsiteY14" fmla="*/ 461968 h 674688"/>
                <a:gd name="connsiteX15" fmla="*/ 639543 w 1081718"/>
                <a:gd name="connsiteY15" fmla="*/ 466265 h 674688"/>
                <a:gd name="connsiteX16" fmla="*/ 562023 w 1081718"/>
                <a:gd name="connsiteY16" fmla="*/ 517834 h 674688"/>
                <a:gd name="connsiteX17" fmla="*/ 415595 w 1081718"/>
                <a:gd name="connsiteY17" fmla="*/ 434035 h 674688"/>
                <a:gd name="connsiteX18" fmla="*/ 441435 w 1081718"/>
                <a:gd name="connsiteY18" fmla="*/ 339493 h 674688"/>
                <a:gd name="connsiteX19" fmla="*/ 378989 w 1081718"/>
                <a:gd name="connsiteY19" fmla="*/ 300816 h 674688"/>
                <a:gd name="connsiteX20" fmla="*/ 312235 w 1081718"/>
                <a:gd name="connsiteY20" fmla="*/ 242802 h 674688"/>
                <a:gd name="connsiteX21" fmla="*/ 251941 w 1081718"/>
                <a:gd name="connsiteY21" fmla="*/ 206274 h 674688"/>
                <a:gd name="connsiteX22" fmla="*/ 165808 w 1081718"/>
                <a:gd name="connsiteY22" fmla="*/ 165449 h 674688"/>
                <a:gd name="connsiteX23" fmla="*/ 146428 w 1081718"/>
                <a:gd name="connsiteY23" fmla="*/ 146111 h 674688"/>
                <a:gd name="connsiteX24" fmla="*/ 45220 w 1081718"/>
                <a:gd name="connsiteY24" fmla="*/ 49420 h 674688"/>
                <a:gd name="connsiteX25" fmla="*/ 0 w 1081718"/>
                <a:gd name="connsiteY25" fmla="*/ 6446 h 674688"/>
                <a:gd name="connsiteX26" fmla="*/ 4307 w 1081718"/>
                <a:gd name="connsiteY26" fmla="*/ 0 h 674688"/>
                <a:gd name="connsiteX27" fmla="*/ 95501 w 1081718"/>
                <a:gd name="connsiteY27" fmla="*/ 33921 h 674688"/>
                <a:gd name="connsiteX28" fmla="*/ 78345 w 1081718"/>
                <a:gd name="connsiteY28" fmla="*/ 40433 h 674688"/>
                <a:gd name="connsiteX29" fmla="*/ 84778 w 1081718"/>
                <a:gd name="connsiteY29" fmla="*/ 57798 h 674688"/>
                <a:gd name="connsiteX30" fmla="*/ 151259 w 1081718"/>
                <a:gd name="connsiteY30" fmla="*/ 125089 h 674688"/>
                <a:gd name="connsiteX31" fmla="*/ 170559 w 1081718"/>
                <a:gd name="connsiteY31" fmla="*/ 125089 h 674688"/>
                <a:gd name="connsiteX32" fmla="*/ 198438 w 1081718"/>
                <a:gd name="connsiteY32" fmla="*/ 66481 h 674688"/>
                <a:gd name="connsiteX33" fmla="*/ 183427 w 1081718"/>
                <a:gd name="connsiteY33" fmla="*/ 49115 h 674688"/>
                <a:gd name="connsiteX34" fmla="*/ 95501 w 1081718"/>
                <a:gd name="connsiteY34" fmla="*/ 33921 h 674688"/>
                <a:gd name="connsiteX35" fmla="*/ 229602 w 1081718"/>
                <a:gd name="connsiteY35" fmla="*/ 55545 h 674688"/>
                <a:gd name="connsiteX36" fmla="*/ 185242 w 1081718"/>
                <a:gd name="connsiteY36" fmla="*/ 152422 h 674688"/>
                <a:gd name="connsiteX37" fmla="*/ 318321 w 1081718"/>
                <a:gd name="connsiteY37" fmla="*/ 217007 h 674688"/>
                <a:gd name="connsiteX38" fmla="*/ 416378 w 1081718"/>
                <a:gd name="connsiteY38" fmla="*/ 177795 h 674688"/>
                <a:gd name="connsiteX39" fmla="*/ 486419 w 1081718"/>
                <a:gd name="connsiteY39" fmla="*/ 212394 h 674688"/>
                <a:gd name="connsiteX40" fmla="*/ 516771 w 1081718"/>
                <a:gd name="connsiteY40" fmla="*/ 221620 h 674688"/>
                <a:gd name="connsiteX41" fmla="*/ 519105 w 1081718"/>
                <a:gd name="connsiteY41" fmla="*/ 214700 h 674688"/>
                <a:gd name="connsiteX42" fmla="*/ 229602 w 1081718"/>
                <a:gd name="connsiteY42" fmla="*/ 55545 h 674688"/>
                <a:gd name="connsiteX43" fmla="*/ 420688 w 1081718"/>
                <a:gd name="connsiteY43" fmla="*/ 255587 h 674688"/>
                <a:gd name="connsiteX44" fmla="*/ 478829 w 1081718"/>
                <a:gd name="connsiteY44" fmla="*/ 292213 h 674688"/>
                <a:gd name="connsiteX45" fmla="*/ 487442 w 1081718"/>
                <a:gd name="connsiteY45" fmla="*/ 382701 h 674688"/>
                <a:gd name="connsiteX46" fmla="*/ 480982 w 1081718"/>
                <a:gd name="connsiteY46" fmla="*/ 438717 h 674688"/>
                <a:gd name="connsiteX47" fmla="*/ 547736 w 1081718"/>
                <a:gd name="connsiteY47" fmla="*/ 458107 h 674688"/>
                <a:gd name="connsiteX48" fmla="*/ 636023 w 1081718"/>
                <a:gd name="connsiteY48" fmla="*/ 376237 h 674688"/>
                <a:gd name="connsiteX49" fmla="*/ 638176 w 1081718"/>
                <a:gd name="connsiteY49" fmla="*/ 361156 h 674688"/>
                <a:gd name="connsiteX50" fmla="*/ 552042 w 1081718"/>
                <a:gd name="connsiteY50" fmla="*/ 277132 h 674688"/>
                <a:gd name="connsiteX51" fmla="*/ 420688 w 1081718"/>
                <a:gd name="connsiteY51" fmla="*/ 255587 h 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81718" h="674688">
                  <a:moveTo>
                    <a:pt x="4307" y="0"/>
                  </a:moveTo>
                  <a:cubicBezTo>
                    <a:pt x="12920" y="0"/>
                    <a:pt x="23687" y="2149"/>
                    <a:pt x="34454" y="4297"/>
                  </a:cubicBezTo>
                  <a:cubicBezTo>
                    <a:pt x="83981" y="15041"/>
                    <a:pt x="135661" y="30082"/>
                    <a:pt x="185188" y="34379"/>
                  </a:cubicBezTo>
                  <a:cubicBezTo>
                    <a:pt x="236868" y="40825"/>
                    <a:pt x="279935" y="64461"/>
                    <a:pt x="320848" y="90245"/>
                  </a:cubicBezTo>
                  <a:cubicBezTo>
                    <a:pt x="391909" y="128921"/>
                    <a:pt x="462969" y="171895"/>
                    <a:pt x="534029" y="212720"/>
                  </a:cubicBezTo>
                  <a:cubicBezTo>
                    <a:pt x="540489" y="217018"/>
                    <a:pt x="549103" y="219166"/>
                    <a:pt x="555563" y="219166"/>
                  </a:cubicBezTo>
                  <a:cubicBezTo>
                    <a:pt x="611550" y="225612"/>
                    <a:pt x="650310" y="253545"/>
                    <a:pt x="678303" y="298668"/>
                  </a:cubicBezTo>
                  <a:cubicBezTo>
                    <a:pt x="684763" y="309411"/>
                    <a:pt x="693377" y="318006"/>
                    <a:pt x="704143" y="322303"/>
                  </a:cubicBezTo>
                  <a:cubicBezTo>
                    <a:pt x="798890" y="384615"/>
                    <a:pt x="895791" y="442630"/>
                    <a:pt x="990538" y="502793"/>
                  </a:cubicBezTo>
                  <a:cubicBezTo>
                    <a:pt x="1014225" y="517834"/>
                    <a:pt x="1035758" y="532875"/>
                    <a:pt x="1057291" y="550064"/>
                  </a:cubicBezTo>
                  <a:cubicBezTo>
                    <a:pt x="1080978" y="569402"/>
                    <a:pt x="1087438" y="595187"/>
                    <a:pt x="1076671" y="620971"/>
                  </a:cubicBezTo>
                  <a:cubicBezTo>
                    <a:pt x="1063751" y="651053"/>
                    <a:pt x="1035758" y="674688"/>
                    <a:pt x="1007765" y="674688"/>
                  </a:cubicBezTo>
                  <a:cubicBezTo>
                    <a:pt x="1001305" y="674688"/>
                    <a:pt x="994844" y="672539"/>
                    <a:pt x="988384" y="668242"/>
                  </a:cubicBezTo>
                  <a:cubicBezTo>
                    <a:pt x="908711" y="616674"/>
                    <a:pt x="831190" y="567254"/>
                    <a:pt x="751517" y="515685"/>
                  </a:cubicBezTo>
                  <a:cubicBezTo>
                    <a:pt x="725677" y="498496"/>
                    <a:pt x="697683" y="481306"/>
                    <a:pt x="669690" y="461968"/>
                  </a:cubicBezTo>
                  <a:cubicBezTo>
                    <a:pt x="656770" y="453373"/>
                    <a:pt x="650310" y="457671"/>
                    <a:pt x="639543" y="466265"/>
                  </a:cubicBezTo>
                  <a:cubicBezTo>
                    <a:pt x="615856" y="485604"/>
                    <a:pt x="590016" y="507090"/>
                    <a:pt x="562023" y="517834"/>
                  </a:cubicBezTo>
                  <a:cubicBezTo>
                    <a:pt x="495269" y="541470"/>
                    <a:pt x="426362" y="504942"/>
                    <a:pt x="415595" y="434035"/>
                  </a:cubicBezTo>
                  <a:cubicBezTo>
                    <a:pt x="409135" y="403953"/>
                    <a:pt x="402675" y="365277"/>
                    <a:pt x="441435" y="339493"/>
                  </a:cubicBezTo>
                  <a:cubicBezTo>
                    <a:pt x="417749" y="324452"/>
                    <a:pt x="398369" y="313709"/>
                    <a:pt x="378989" y="300816"/>
                  </a:cubicBezTo>
                  <a:cubicBezTo>
                    <a:pt x="353148" y="285776"/>
                    <a:pt x="331615" y="266437"/>
                    <a:pt x="312235" y="242802"/>
                  </a:cubicBezTo>
                  <a:cubicBezTo>
                    <a:pt x="299315" y="225612"/>
                    <a:pt x="273475" y="217018"/>
                    <a:pt x="251941" y="206274"/>
                  </a:cubicBezTo>
                  <a:cubicBezTo>
                    <a:pt x="223948" y="191233"/>
                    <a:pt x="193801" y="178341"/>
                    <a:pt x="165808" y="165449"/>
                  </a:cubicBezTo>
                  <a:cubicBezTo>
                    <a:pt x="159348" y="161152"/>
                    <a:pt x="152888" y="152557"/>
                    <a:pt x="146428" y="146111"/>
                  </a:cubicBezTo>
                  <a:cubicBezTo>
                    <a:pt x="118434" y="107434"/>
                    <a:pt x="86134" y="75204"/>
                    <a:pt x="45220" y="49420"/>
                  </a:cubicBezTo>
                  <a:cubicBezTo>
                    <a:pt x="27994" y="36528"/>
                    <a:pt x="15074" y="21487"/>
                    <a:pt x="0" y="6446"/>
                  </a:cubicBezTo>
                  <a:cubicBezTo>
                    <a:pt x="2154" y="4297"/>
                    <a:pt x="2154" y="2149"/>
                    <a:pt x="4307" y="0"/>
                  </a:cubicBezTo>
                  <a:close/>
                  <a:moveTo>
                    <a:pt x="95501" y="33921"/>
                  </a:moveTo>
                  <a:cubicBezTo>
                    <a:pt x="91212" y="31750"/>
                    <a:pt x="82634" y="36091"/>
                    <a:pt x="78345" y="40433"/>
                  </a:cubicBezTo>
                  <a:cubicBezTo>
                    <a:pt x="76200" y="42603"/>
                    <a:pt x="80489" y="53457"/>
                    <a:pt x="84778" y="57798"/>
                  </a:cubicBezTo>
                  <a:cubicBezTo>
                    <a:pt x="106224" y="79505"/>
                    <a:pt x="129813" y="103382"/>
                    <a:pt x="151259" y="125089"/>
                  </a:cubicBezTo>
                  <a:cubicBezTo>
                    <a:pt x="157692" y="133772"/>
                    <a:pt x="166270" y="138113"/>
                    <a:pt x="170559" y="125089"/>
                  </a:cubicBezTo>
                  <a:cubicBezTo>
                    <a:pt x="181282" y="107724"/>
                    <a:pt x="187716" y="88188"/>
                    <a:pt x="198438" y="66481"/>
                  </a:cubicBezTo>
                  <a:cubicBezTo>
                    <a:pt x="192005" y="59969"/>
                    <a:pt x="189860" y="51286"/>
                    <a:pt x="183427" y="49115"/>
                  </a:cubicBezTo>
                  <a:cubicBezTo>
                    <a:pt x="155548" y="42603"/>
                    <a:pt x="125524" y="38262"/>
                    <a:pt x="95501" y="33921"/>
                  </a:cubicBezTo>
                  <a:close/>
                  <a:moveTo>
                    <a:pt x="229602" y="55545"/>
                  </a:moveTo>
                  <a:cubicBezTo>
                    <a:pt x="213259" y="87837"/>
                    <a:pt x="199250" y="117823"/>
                    <a:pt x="185242" y="152422"/>
                  </a:cubicBezTo>
                  <a:cubicBezTo>
                    <a:pt x="227267" y="173182"/>
                    <a:pt x="273961" y="193941"/>
                    <a:pt x="318321" y="217007"/>
                  </a:cubicBezTo>
                  <a:cubicBezTo>
                    <a:pt x="334663" y="175488"/>
                    <a:pt x="381358" y="157035"/>
                    <a:pt x="416378" y="177795"/>
                  </a:cubicBezTo>
                  <a:cubicBezTo>
                    <a:pt x="437391" y="191634"/>
                    <a:pt x="463072" y="200861"/>
                    <a:pt x="486419" y="212394"/>
                  </a:cubicBezTo>
                  <a:cubicBezTo>
                    <a:pt x="495758" y="217007"/>
                    <a:pt x="507432" y="219313"/>
                    <a:pt x="516771" y="221620"/>
                  </a:cubicBezTo>
                  <a:cubicBezTo>
                    <a:pt x="519105" y="219313"/>
                    <a:pt x="519105" y="217007"/>
                    <a:pt x="519105" y="214700"/>
                  </a:cubicBezTo>
                  <a:cubicBezTo>
                    <a:pt x="425717" y="154729"/>
                    <a:pt x="327659" y="101677"/>
                    <a:pt x="229602" y="55545"/>
                  </a:cubicBezTo>
                  <a:close/>
                  <a:moveTo>
                    <a:pt x="420688" y="255587"/>
                  </a:moveTo>
                  <a:cubicBezTo>
                    <a:pt x="440068" y="268514"/>
                    <a:pt x="459448" y="279286"/>
                    <a:pt x="478829" y="292213"/>
                  </a:cubicBezTo>
                  <a:cubicBezTo>
                    <a:pt x="513282" y="315912"/>
                    <a:pt x="515435" y="352538"/>
                    <a:pt x="487442" y="382701"/>
                  </a:cubicBezTo>
                  <a:cubicBezTo>
                    <a:pt x="476675" y="393473"/>
                    <a:pt x="474522" y="427945"/>
                    <a:pt x="480982" y="438717"/>
                  </a:cubicBezTo>
                  <a:cubicBezTo>
                    <a:pt x="493902" y="460262"/>
                    <a:pt x="519742" y="466725"/>
                    <a:pt x="547736" y="458107"/>
                  </a:cubicBezTo>
                  <a:cubicBezTo>
                    <a:pt x="590803" y="443026"/>
                    <a:pt x="612336" y="408554"/>
                    <a:pt x="636023" y="376237"/>
                  </a:cubicBezTo>
                  <a:cubicBezTo>
                    <a:pt x="638176" y="371928"/>
                    <a:pt x="638176" y="367620"/>
                    <a:pt x="638176" y="361156"/>
                  </a:cubicBezTo>
                  <a:cubicBezTo>
                    <a:pt x="636023" y="322376"/>
                    <a:pt x="590803" y="277132"/>
                    <a:pt x="552042" y="277132"/>
                  </a:cubicBezTo>
                  <a:cubicBezTo>
                    <a:pt x="506822" y="279286"/>
                    <a:pt x="463755" y="274977"/>
                    <a:pt x="420688" y="2555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9"/>
            </a:p>
          </p:txBody>
        </p:sp>
        <p:grpSp>
          <p:nvGrpSpPr>
            <p:cNvPr id="5" name="组合 188"/>
            <p:cNvGrpSpPr/>
            <p:nvPr/>
          </p:nvGrpSpPr>
          <p:grpSpPr>
            <a:xfrm>
              <a:off x="6670676" y="1868488"/>
              <a:ext cx="2152650" cy="3608388"/>
              <a:chOff x="6670676" y="1868488"/>
              <a:chExt cx="2152650" cy="3608388"/>
            </a:xfrm>
            <a:grpFill/>
          </p:grpSpPr>
          <p:sp>
            <p:nvSpPr>
              <p:cNvPr id="191" name="chenying0907 5"/>
              <p:cNvSpPr>
                <a:spLocks/>
              </p:cNvSpPr>
              <p:nvPr/>
            </p:nvSpPr>
            <p:spPr bwMode="auto">
              <a:xfrm>
                <a:off x="8281988" y="4449763"/>
                <a:ext cx="314325" cy="1027113"/>
              </a:xfrm>
              <a:custGeom>
                <a:avLst/>
                <a:gdLst>
                  <a:gd name="T0" fmla="*/ 36 w 146"/>
                  <a:gd name="T1" fmla="*/ 124 h 478"/>
                  <a:gd name="T2" fmla="*/ 60 w 146"/>
                  <a:gd name="T3" fmla="*/ 218 h 478"/>
                  <a:gd name="T4" fmla="*/ 78 w 146"/>
                  <a:gd name="T5" fmla="*/ 328 h 478"/>
                  <a:gd name="T6" fmla="*/ 91 w 146"/>
                  <a:gd name="T7" fmla="*/ 474 h 478"/>
                  <a:gd name="T8" fmla="*/ 91 w 146"/>
                  <a:gd name="T9" fmla="*/ 477 h 478"/>
                  <a:gd name="T10" fmla="*/ 146 w 146"/>
                  <a:gd name="T11" fmla="*/ 478 h 478"/>
                  <a:gd name="T12" fmla="*/ 145 w 146"/>
                  <a:gd name="T13" fmla="*/ 472 h 478"/>
                  <a:gd name="T14" fmla="*/ 141 w 146"/>
                  <a:gd name="T15" fmla="*/ 395 h 478"/>
                  <a:gd name="T16" fmla="*/ 128 w 146"/>
                  <a:gd name="T17" fmla="*/ 284 h 478"/>
                  <a:gd name="T18" fmla="*/ 107 w 146"/>
                  <a:gd name="T19" fmla="*/ 174 h 478"/>
                  <a:gd name="T20" fmla="*/ 89 w 146"/>
                  <a:gd name="T21" fmla="*/ 106 h 478"/>
                  <a:gd name="T22" fmla="*/ 55 w 146"/>
                  <a:gd name="T23" fmla="*/ 12 h 478"/>
                  <a:gd name="T24" fmla="*/ 42 w 146"/>
                  <a:gd name="T25" fmla="*/ 2 h 478"/>
                  <a:gd name="T26" fmla="*/ 7 w 146"/>
                  <a:gd name="T27" fmla="*/ 12 h 478"/>
                  <a:gd name="T28" fmla="*/ 2 w 146"/>
                  <a:gd name="T29" fmla="*/ 27 h 478"/>
                  <a:gd name="T30" fmla="*/ 36 w 146"/>
                  <a:gd name="T31" fmla="*/ 124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478">
                    <a:moveTo>
                      <a:pt x="36" y="124"/>
                    </a:moveTo>
                    <a:cubicBezTo>
                      <a:pt x="46" y="155"/>
                      <a:pt x="54" y="186"/>
                      <a:pt x="60" y="218"/>
                    </a:cubicBezTo>
                    <a:cubicBezTo>
                      <a:pt x="68" y="254"/>
                      <a:pt x="74" y="291"/>
                      <a:pt x="78" y="328"/>
                    </a:cubicBezTo>
                    <a:cubicBezTo>
                      <a:pt x="84" y="377"/>
                      <a:pt x="87" y="425"/>
                      <a:pt x="91" y="474"/>
                    </a:cubicBezTo>
                    <a:cubicBezTo>
                      <a:pt x="91" y="475"/>
                      <a:pt x="91" y="476"/>
                      <a:pt x="91" y="477"/>
                    </a:cubicBezTo>
                    <a:cubicBezTo>
                      <a:pt x="110" y="477"/>
                      <a:pt x="128" y="477"/>
                      <a:pt x="146" y="478"/>
                    </a:cubicBezTo>
                    <a:cubicBezTo>
                      <a:pt x="146" y="476"/>
                      <a:pt x="146" y="474"/>
                      <a:pt x="145" y="472"/>
                    </a:cubicBezTo>
                    <a:cubicBezTo>
                      <a:pt x="144" y="446"/>
                      <a:pt x="144" y="421"/>
                      <a:pt x="141" y="395"/>
                    </a:cubicBezTo>
                    <a:cubicBezTo>
                      <a:pt x="138" y="358"/>
                      <a:pt x="134" y="321"/>
                      <a:pt x="128" y="284"/>
                    </a:cubicBezTo>
                    <a:cubicBezTo>
                      <a:pt x="123" y="247"/>
                      <a:pt x="115" y="211"/>
                      <a:pt x="107" y="174"/>
                    </a:cubicBezTo>
                    <a:cubicBezTo>
                      <a:pt x="102" y="151"/>
                      <a:pt x="96" y="128"/>
                      <a:pt x="89" y="106"/>
                    </a:cubicBezTo>
                    <a:cubicBezTo>
                      <a:pt x="79" y="74"/>
                      <a:pt x="67" y="43"/>
                      <a:pt x="55" y="12"/>
                    </a:cubicBezTo>
                    <a:cubicBezTo>
                      <a:pt x="54" y="7"/>
                      <a:pt x="47" y="3"/>
                      <a:pt x="42" y="2"/>
                    </a:cubicBezTo>
                    <a:cubicBezTo>
                      <a:pt x="29" y="0"/>
                      <a:pt x="17" y="4"/>
                      <a:pt x="7" y="12"/>
                    </a:cubicBezTo>
                    <a:cubicBezTo>
                      <a:pt x="2" y="15"/>
                      <a:pt x="0" y="20"/>
                      <a:pt x="2" y="27"/>
                    </a:cubicBezTo>
                    <a:cubicBezTo>
                      <a:pt x="14" y="59"/>
                      <a:pt x="26" y="91"/>
                      <a:pt x="36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92" name="chenying0907 6"/>
              <p:cNvSpPr>
                <a:spLocks/>
              </p:cNvSpPr>
              <p:nvPr/>
            </p:nvSpPr>
            <p:spPr bwMode="auto">
              <a:xfrm>
                <a:off x="7874001" y="4373563"/>
                <a:ext cx="317500" cy="1095375"/>
              </a:xfrm>
              <a:custGeom>
                <a:avLst/>
                <a:gdLst>
                  <a:gd name="T0" fmla="*/ 54 w 147"/>
                  <a:gd name="T1" fmla="*/ 510 h 510"/>
                  <a:gd name="T2" fmla="*/ 54 w 147"/>
                  <a:gd name="T3" fmla="*/ 508 h 510"/>
                  <a:gd name="T4" fmla="*/ 69 w 147"/>
                  <a:gd name="T5" fmla="*/ 312 h 510"/>
                  <a:gd name="T6" fmla="*/ 92 w 147"/>
                  <a:gd name="T7" fmla="*/ 183 h 510"/>
                  <a:gd name="T8" fmla="*/ 121 w 147"/>
                  <a:gd name="T9" fmla="*/ 80 h 510"/>
                  <a:gd name="T10" fmla="*/ 143 w 147"/>
                  <a:gd name="T11" fmla="*/ 21 h 510"/>
                  <a:gd name="T12" fmla="*/ 137 w 147"/>
                  <a:gd name="T13" fmla="*/ 5 h 510"/>
                  <a:gd name="T14" fmla="*/ 89 w 147"/>
                  <a:gd name="T15" fmla="*/ 29 h 510"/>
                  <a:gd name="T16" fmla="*/ 49 w 147"/>
                  <a:gd name="T17" fmla="*/ 153 h 510"/>
                  <a:gd name="T18" fmla="*/ 18 w 147"/>
                  <a:gd name="T19" fmla="*/ 300 h 510"/>
                  <a:gd name="T20" fmla="*/ 2 w 147"/>
                  <a:gd name="T21" fmla="*/ 457 h 510"/>
                  <a:gd name="T22" fmla="*/ 0 w 147"/>
                  <a:gd name="T23" fmla="*/ 509 h 510"/>
                  <a:gd name="T24" fmla="*/ 54 w 147"/>
                  <a:gd name="T25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510">
                    <a:moveTo>
                      <a:pt x="54" y="510"/>
                    </a:moveTo>
                    <a:cubicBezTo>
                      <a:pt x="54" y="509"/>
                      <a:pt x="54" y="509"/>
                      <a:pt x="54" y="508"/>
                    </a:cubicBezTo>
                    <a:cubicBezTo>
                      <a:pt x="55" y="443"/>
                      <a:pt x="59" y="377"/>
                      <a:pt x="69" y="312"/>
                    </a:cubicBezTo>
                    <a:cubicBezTo>
                      <a:pt x="76" y="269"/>
                      <a:pt x="83" y="226"/>
                      <a:pt x="92" y="183"/>
                    </a:cubicBezTo>
                    <a:cubicBezTo>
                      <a:pt x="100" y="148"/>
                      <a:pt x="111" y="114"/>
                      <a:pt x="121" y="80"/>
                    </a:cubicBezTo>
                    <a:cubicBezTo>
                      <a:pt x="127" y="60"/>
                      <a:pt x="135" y="41"/>
                      <a:pt x="143" y="21"/>
                    </a:cubicBezTo>
                    <a:cubicBezTo>
                      <a:pt x="147" y="11"/>
                      <a:pt x="146" y="7"/>
                      <a:pt x="137" y="5"/>
                    </a:cubicBezTo>
                    <a:cubicBezTo>
                      <a:pt x="120" y="0"/>
                      <a:pt x="94" y="12"/>
                      <a:pt x="89" y="29"/>
                    </a:cubicBezTo>
                    <a:cubicBezTo>
                      <a:pt x="75" y="70"/>
                      <a:pt x="59" y="111"/>
                      <a:pt x="49" y="153"/>
                    </a:cubicBezTo>
                    <a:cubicBezTo>
                      <a:pt x="36" y="202"/>
                      <a:pt x="26" y="251"/>
                      <a:pt x="18" y="300"/>
                    </a:cubicBezTo>
                    <a:cubicBezTo>
                      <a:pt x="10" y="352"/>
                      <a:pt x="7" y="405"/>
                      <a:pt x="2" y="457"/>
                    </a:cubicBezTo>
                    <a:cubicBezTo>
                      <a:pt x="1" y="475"/>
                      <a:pt x="1" y="492"/>
                      <a:pt x="0" y="509"/>
                    </a:cubicBezTo>
                    <a:cubicBezTo>
                      <a:pt x="18" y="509"/>
                      <a:pt x="36" y="509"/>
                      <a:pt x="54" y="5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93" name="自由: 形状 192"/>
              <p:cNvSpPr>
                <a:spLocks/>
              </p:cNvSpPr>
              <p:nvPr/>
            </p:nvSpPr>
            <p:spPr bwMode="auto">
              <a:xfrm>
                <a:off x="7306450" y="1868488"/>
                <a:ext cx="1314779" cy="1057273"/>
              </a:xfrm>
              <a:custGeom>
                <a:avLst/>
                <a:gdLst>
                  <a:gd name="connsiteX0" fmla="*/ 627997 w 1314779"/>
                  <a:gd name="connsiteY0" fmla="*/ 366713 h 1057273"/>
                  <a:gd name="connsiteX1" fmla="*/ 615073 w 1314779"/>
                  <a:gd name="connsiteY1" fmla="*/ 383913 h 1057273"/>
                  <a:gd name="connsiteX2" fmla="*/ 606457 w 1314779"/>
                  <a:gd name="connsiteY2" fmla="*/ 418312 h 1057273"/>
                  <a:gd name="connsiteX3" fmla="*/ 550452 w 1314779"/>
                  <a:gd name="connsiteY3" fmla="*/ 527960 h 1057273"/>
                  <a:gd name="connsiteX4" fmla="*/ 427672 w 1314779"/>
                  <a:gd name="connsiteY4" fmla="*/ 629008 h 1057273"/>
                  <a:gd name="connsiteX5" fmla="*/ 207961 w 1314779"/>
                  <a:gd name="connsiteY5" fmla="*/ 624708 h 1057273"/>
                  <a:gd name="connsiteX6" fmla="*/ 126108 w 1314779"/>
                  <a:gd name="connsiteY6" fmla="*/ 568809 h 1057273"/>
                  <a:gd name="connsiteX7" fmla="*/ 104567 w 1314779"/>
                  <a:gd name="connsiteY7" fmla="*/ 519360 h 1057273"/>
                  <a:gd name="connsiteX8" fmla="*/ 104567 w 1314779"/>
                  <a:gd name="connsiteY8" fmla="*/ 536560 h 1057273"/>
                  <a:gd name="connsiteX9" fmla="*/ 111029 w 1314779"/>
                  <a:gd name="connsiteY9" fmla="*/ 575259 h 1057273"/>
                  <a:gd name="connsiteX10" fmla="*/ 261812 w 1314779"/>
                  <a:gd name="connsiteY10" fmla="*/ 820355 h 1057273"/>
                  <a:gd name="connsiteX11" fmla="*/ 509525 w 1314779"/>
                  <a:gd name="connsiteY11" fmla="*/ 966552 h 1057273"/>
                  <a:gd name="connsiteX12" fmla="*/ 701234 w 1314779"/>
                  <a:gd name="connsiteY12" fmla="*/ 1009551 h 1057273"/>
                  <a:gd name="connsiteX13" fmla="*/ 989875 w 1314779"/>
                  <a:gd name="connsiteY13" fmla="*/ 964402 h 1057273"/>
                  <a:gd name="connsiteX14" fmla="*/ 1067420 w 1314779"/>
                  <a:gd name="connsiteY14" fmla="*/ 930003 h 1057273"/>
                  <a:gd name="connsiteX15" fmla="*/ 1205278 w 1314779"/>
                  <a:gd name="connsiteY15" fmla="*/ 568809 h 1057273"/>
                  <a:gd name="connsiteX16" fmla="*/ 1175121 w 1314779"/>
                  <a:gd name="connsiteY16" fmla="*/ 457011 h 1057273"/>
                  <a:gd name="connsiteX17" fmla="*/ 1168659 w 1314779"/>
                  <a:gd name="connsiteY17" fmla="*/ 459161 h 1057273"/>
                  <a:gd name="connsiteX18" fmla="*/ 1142811 w 1314779"/>
                  <a:gd name="connsiteY18" fmla="*/ 538710 h 1057273"/>
                  <a:gd name="connsiteX19" fmla="*/ 1048033 w 1314779"/>
                  <a:gd name="connsiteY19" fmla="*/ 629008 h 1057273"/>
                  <a:gd name="connsiteX20" fmla="*/ 864941 w 1314779"/>
                  <a:gd name="connsiteY20" fmla="*/ 641908 h 1057273"/>
                  <a:gd name="connsiteX21" fmla="*/ 742161 w 1314779"/>
                  <a:gd name="connsiteY21" fmla="*/ 581709 h 1057273"/>
                  <a:gd name="connsiteX22" fmla="*/ 638767 w 1314779"/>
                  <a:gd name="connsiteY22" fmla="*/ 383913 h 1057273"/>
                  <a:gd name="connsiteX23" fmla="*/ 627997 w 1314779"/>
                  <a:gd name="connsiteY23" fmla="*/ 366713 h 1057273"/>
                  <a:gd name="connsiteX24" fmla="*/ 298470 w 1314779"/>
                  <a:gd name="connsiteY24" fmla="*/ 293012 h 1057273"/>
                  <a:gd name="connsiteX25" fmla="*/ 201519 w 1314779"/>
                  <a:gd name="connsiteY25" fmla="*/ 307267 h 1057273"/>
                  <a:gd name="connsiteX26" fmla="*/ 169202 w 1314779"/>
                  <a:gd name="connsiteY26" fmla="*/ 356755 h 1057273"/>
                  <a:gd name="connsiteX27" fmla="*/ 207982 w 1314779"/>
                  <a:gd name="connsiteY27" fmla="*/ 503067 h 1057273"/>
                  <a:gd name="connsiteX28" fmla="*/ 229527 w 1314779"/>
                  <a:gd name="connsiteY28" fmla="*/ 524584 h 1057273"/>
                  <a:gd name="connsiteX29" fmla="*/ 328632 w 1314779"/>
                  <a:gd name="connsiteY29" fmla="*/ 546100 h 1057273"/>
                  <a:gd name="connsiteX30" fmla="*/ 328632 w 1314779"/>
                  <a:gd name="connsiteY30" fmla="*/ 541797 h 1057273"/>
                  <a:gd name="connsiteX31" fmla="*/ 341559 w 1314779"/>
                  <a:gd name="connsiteY31" fmla="*/ 541797 h 1057273"/>
                  <a:gd name="connsiteX32" fmla="*/ 444973 w 1314779"/>
                  <a:gd name="connsiteY32" fmla="*/ 500915 h 1057273"/>
                  <a:gd name="connsiteX33" fmla="*/ 511761 w 1314779"/>
                  <a:gd name="connsiteY33" fmla="*/ 378271 h 1057273"/>
                  <a:gd name="connsiteX34" fmla="*/ 481599 w 1314779"/>
                  <a:gd name="connsiteY34" fmla="*/ 315873 h 1057273"/>
                  <a:gd name="connsiteX35" fmla="*/ 395420 w 1314779"/>
                  <a:gd name="connsiteY35" fmla="*/ 296508 h 1057273"/>
                  <a:gd name="connsiteX36" fmla="*/ 298470 w 1314779"/>
                  <a:gd name="connsiteY36" fmla="*/ 293012 h 1057273"/>
                  <a:gd name="connsiteX37" fmla="*/ 924856 w 1314779"/>
                  <a:gd name="connsiteY37" fmla="*/ 290513 h 1057273"/>
                  <a:gd name="connsiteX38" fmla="*/ 771789 w 1314779"/>
                  <a:gd name="connsiteY38" fmla="*/ 318425 h 1057273"/>
                  <a:gd name="connsiteX39" fmla="*/ 743763 w 1314779"/>
                  <a:gd name="connsiteY39" fmla="*/ 346336 h 1057273"/>
                  <a:gd name="connsiteX40" fmla="*/ 750231 w 1314779"/>
                  <a:gd name="connsiteY40" fmla="*/ 400012 h 1057273"/>
                  <a:gd name="connsiteX41" fmla="*/ 782569 w 1314779"/>
                  <a:gd name="connsiteY41" fmla="*/ 464423 h 1057273"/>
                  <a:gd name="connsiteX42" fmla="*/ 853712 w 1314779"/>
                  <a:gd name="connsiteY42" fmla="*/ 535275 h 1057273"/>
                  <a:gd name="connsiteX43" fmla="*/ 1021870 w 1314779"/>
                  <a:gd name="connsiteY43" fmla="*/ 530981 h 1057273"/>
                  <a:gd name="connsiteX44" fmla="*/ 1045584 w 1314779"/>
                  <a:gd name="connsiteY44" fmla="*/ 509510 h 1057273"/>
                  <a:gd name="connsiteX45" fmla="*/ 1086545 w 1314779"/>
                  <a:gd name="connsiteY45" fmla="*/ 359218 h 1057273"/>
                  <a:gd name="connsiteX46" fmla="*/ 1064987 w 1314779"/>
                  <a:gd name="connsiteY46" fmla="*/ 318425 h 1057273"/>
                  <a:gd name="connsiteX47" fmla="*/ 924856 w 1314779"/>
                  <a:gd name="connsiteY47" fmla="*/ 290513 h 1057273"/>
                  <a:gd name="connsiteX48" fmla="*/ 619606 w 1314779"/>
                  <a:gd name="connsiteY48" fmla="*/ 51359 h 1057273"/>
                  <a:gd name="connsiteX49" fmla="*/ 509656 w 1314779"/>
                  <a:gd name="connsiteY49" fmla="*/ 57796 h 1057273"/>
                  <a:gd name="connsiteX50" fmla="*/ 309161 w 1314779"/>
                  <a:gd name="connsiteY50" fmla="*/ 152209 h 1057273"/>
                  <a:gd name="connsiteX51" fmla="*/ 259576 w 1314779"/>
                  <a:gd name="connsiteY51" fmla="*/ 190832 h 1057273"/>
                  <a:gd name="connsiteX52" fmla="*/ 270356 w 1314779"/>
                  <a:gd name="connsiteY52" fmla="*/ 192978 h 1057273"/>
                  <a:gd name="connsiteX53" fmla="*/ 283291 w 1314779"/>
                  <a:gd name="connsiteY53" fmla="*/ 192978 h 1057273"/>
                  <a:gd name="connsiteX54" fmla="*/ 526903 w 1314779"/>
                  <a:gd name="connsiteY54" fmla="*/ 225164 h 1057273"/>
                  <a:gd name="connsiteX55" fmla="*/ 654099 w 1314779"/>
                  <a:gd name="connsiteY55" fmla="*/ 244476 h 1057273"/>
                  <a:gd name="connsiteX56" fmla="*/ 679970 w 1314779"/>
                  <a:gd name="connsiteY56" fmla="*/ 244476 h 1057273"/>
                  <a:gd name="connsiteX57" fmla="*/ 695061 w 1314779"/>
                  <a:gd name="connsiteY57" fmla="*/ 240185 h 1057273"/>
                  <a:gd name="connsiteX58" fmla="*/ 867530 w 1314779"/>
                  <a:gd name="connsiteY58" fmla="*/ 197270 h 1057273"/>
                  <a:gd name="connsiteX59" fmla="*/ 958076 w 1314779"/>
                  <a:gd name="connsiteY59" fmla="*/ 192978 h 1057273"/>
                  <a:gd name="connsiteX60" fmla="*/ 958076 w 1314779"/>
                  <a:gd name="connsiteY60" fmla="*/ 188687 h 1057273"/>
                  <a:gd name="connsiteX61" fmla="*/ 953764 w 1314779"/>
                  <a:gd name="connsiteY61" fmla="*/ 184395 h 1057273"/>
                  <a:gd name="connsiteX62" fmla="*/ 619606 w 1314779"/>
                  <a:gd name="connsiteY62" fmla="*/ 51359 h 1057273"/>
                  <a:gd name="connsiteX63" fmla="*/ 636855 w 1314779"/>
                  <a:gd name="connsiteY63" fmla="*/ 0 h 1057273"/>
                  <a:gd name="connsiteX64" fmla="*/ 1082295 w 1314779"/>
                  <a:gd name="connsiteY64" fmla="*/ 176119 h 1057273"/>
                  <a:gd name="connsiteX65" fmla="*/ 1099510 w 1314779"/>
                  <a:gd name="connsiteY65" fmla="*/ 191154 h 1057273"/>
                  <a:gd name="connsiteX66" fmla="*/ 1185586 w 1314779"/>
                  <a:gd name="connsiteY66" fmla="*/ 240553 h 1057273"/>
                  <a:gd name="connsiteX67" fmla="*/ 1228624 w 1314779"/>
                  <a:gd name="connsiteY67" fmla="*/ 307135 h 1057273"/>
                  <a:gd name="connsiteX68" fmla="*/ 1237231 w 1314779"/>
                  <a:gd name="connsiteY68" fmla="*/ 356534 h 1057273"/>
                  <a:gd name="connsiteX69" fmla="*/ 1314699 w 1314779"/>
                  <a:gd name="connsiteY69" fmla="*/ 605678 h 1057273"/>
                  <a:gd name="connsiteX70" fmla="*/ 1198497 w 1314779"/>
                  <a:gd name="connsiteY70" fmla="*/ 893483 h 1057273"/>
                  <a:gd name="connsiteX71" fmla="*/ 1065080 w 1314779"/>
                  <a:gd name="connsiteY71" fmla="*/ 992282 h 1057273"/>
                  <a:gd name="connsiteX72" fmla="*/ 1037106 w 1314779"/>
                  <a:gd name="connsiteY72" fmla="*/ 1000873 h 1057273"/>
                  <a:gd name="connsiteX73" fmla="*/ 918752 w 1314779"/>
                  <a:gd name="connsiteY73" fmla="*/ 1028794 h 1057273"/>
                  <a:gd name="connsiteX74" fmla="*/ 813309 w 1314779"/>
                  <a:gd name="connsiteY74" fmla="*/ 1048124 h 1057273"/>
                  <a:gd name="connsiteX75" fmla="*/ 664829 w 1314779"/>
                  <a:gd name="connsiteY75" fmla="*/ 1056715 h 1057273"/>
                  <a:gd name="connsiteX76" fmla="*/ 150528 w 1314779"/>
                  <a:gd name="connsiteY76" fmla="*/ 839788 h 1057273"/>
                  <a:gd name="connsiteX77" fmla="*/ 17111 w 1314779"/>
                  <a:gd name="connsiteY77" fmla="*/ 625009 h 1057273"/>
                  <a:gd name="connsiteX78" fmla="*/ 32174 w 1314779"/>
                  <a:gd name="connsiteY78" fmla="*/ 365125 h 1057273"/>
                  <a:gd name="connsiteX79" fmla="*/ 34326 w 1314779"/>
                  <a:gd name="connsiteY79" fmla="*/ 330761 h 1057273"/>
                  <a:gd name="connsiteX80" fmla="*/ 25718 w 1314779"/>
                  <a:gd name="connsiteY80" fmla="*/ 298544 h 1057273"/>
                  <a:gd name="connsiteX81" fmla="*/ 70908 w 1314779"/>
                  <a:gd name="connsiteY81" fmla="*/ 231962 h 1057273"/>
                  <a:gd name="connsiteX82" fmla="*/ 126857 w 1314779"/>
                  <a:gd name="connsiteY82" fmla="*/ 221223 h 1057273"/>
                  <a:gd name="connsiteX83" fmla="*/ 148376 w 1314779"/>
                  <a:gd name="connsiteY83" fmla="*/ 210484 h 1057273"/>
                  <a:gd name="connsiteX84" fmla="*/ 449640 w 1314779"/>
                  <a:gd name="connsiteY84" fmla="*/ 32217 h 1057273"/>
                  <a:gd name="connsiteX85" fmla="*/ 501286 w 1314779"/>
                  <a:gd name="connsiteY85" fmla="*/ 19330 h 1057273"/>
                  <a:gd name="connsiteX86" fmla="*/ 636855 w 1314779"/>
                  <a:gd name="connsiteY86" fmla="*/ 0 h 105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1314779" h="1057273">
                    <a:moveTo>
                      <a:pt x="627997" y="366713"/>
                    </a:moveTo>
                    <a:cubicBezTo>
                      <a:pt x="623689" y="373163"/>
                      <a:pt x="617227" y="377463"/>
                      <a:pt x="615073" y="383913"/>
                    </a:cubicBezTo>
                    <a:cubicBezTo>
                      <a:pt x="610765" y="394663"/>
                      <a:pt x="610765" y="407562"/>
                      <a:pt x="606457" y="418312"/>
                    </a:cubicBezTo>
                    <a:cubicBezTo>
                      <a:pt x="589225" y="454861"/>
                      <a:pt x="569838" y="491411"/>
                      <a:pt x="550452" y="527960"/>
                    </a:cubicBezTo>
                    <a:cubicBezTo>
                      <a:pt x="522450" y="577409"/>
                      <a:pt x="483677" y="613959"/>
                      <a:pt x="427672" y="629008"/>
                    </a:cubicBezTo>
                    <a:cubicBezTo>
                      <a:pt x="354435" y="648358"/>
                      <a:pt x="281198" y="646208"/>
                      <a:pt x="207961" y="624708"/>
                    </a:cubicBezTo>
                    <a:cubicBezTo>
                      <a:pt x="175650" y="616109"/>
                      <a:pt x="143340" y="601059"/>
                      <a:pt x="126108" y="568809"/>
                    </a:cubicBezTo>
                    <a:cubicBezTo>
                      <a:pt x="117491" y="553760"/>
                      <a:pt x="111029" y="536560"/>
                      <a:pt x="104567" y="519360"/>
                    </a:cubicBezTo>
                    <a:cubicBezTo>
                      <a:pt x="104567" y="527960"/>
                      <a:pt x="102413" y="532260"/>
                      <a:pt x="104567" y="536560"/>
                    </a:cubicBezTo>
                    <a:cubicBezTo>
                      <a:pt x="106721" y="549460"/>
                      <a:pt x="106721" y="562360"/>
                      <a:pt x="111029" y="575259"/>
                    </a:cubicBezTo>
                    <a:cubicBezTo>
                      <a:pt x="136878" y="672007"/>
                      <a:pt x="188575" y="753706"/>
                      <a:pt x="261812" y="820355"/>
                    </a:cubicBezTo>
                    <a:cubicBezTo>
                      <a:pt x="335049" y="887004"/>
                      <a:pt x="416902" y="934303"/>
                      <a:pt x="509525" y="966552"/>
                    </a:cubicBezTo>
                    <a:cubicBezTo>
                      <a:pt x="571992" y="990202"/>
                      <a:pt x="636613" y="1005251"/>
                      <a:pt x="701234" y="1009551"/>
                    </a:cubicBezTo>
                    <a:cubicBezTo>
                      <a:pt x="800320" y="1016001"/>
                      <a:pt x="897251" y="1003101"/>
                      <a:pt x="989875" y="964402"/>
                    </a:cubicBezTo>
                    <a:cubicBezTo>
                      <a:pt x="1015723" y="953652"/>
                      <a:pt x="1045879" y="947202"/>
                      <a:pt x="1067420" y="930003"/>
                    </a:cubicBezTo>
                    <a:cubicBezTo>
                      <a:pt x="1183737" y="837554"/>
                      <a:pt x="1231126" y="717157"/>
                      <a:pt x="1205278" y="568809"/>
                    </a:cubicBezTo>
                    <a:cubicBezTo>
                      <a:pt x="1198816" y="532260"/>
                      <a:pt x="1185891" y="495711"/>
                      <a:pt x="1175121" y="457011"/>
                    </a:cubicBezTo>
                    <a:cubicBezTo>
                      <a:pt x="1172967" y="459161"/>
                      <a:pt x="1170813" y="459161"/>
                      <a:pt x="1168659" y="459161"/>
                    </a:cubicBezTo>
                    <a:cubicBezTo>
                      <a:pt x="1160043" y="484961"/>
                      <a:pt x="1151427" y="512910"/>
                      <a:pt x="1142811" y="538710"/>
                    </a:cubicBezTo>
                    <a:cubicBezTo>
                      <a:pt x="1129886" y="588159"/>
                      <a:pt x="1095422" y="616109"/>
                      <a:pt x="1048033" y="629008"/>
                    </a:cubicBezTo>
                    <a:cubicBezTo>
                      <a:pt x="987721" y="646208"/>
                      <a:pt x="927408" y="650508"/>
                      <a:pt x="864941" y="641908"/>
                    </a:cubicBezTo>
                    <a:cubicBezTo>
                      <a:pt x="817552" y="635458"/>
                      <a:pt x="772317" y="618258"/>
                      <a:pt x="742161" y="581709"/>
                    </a:cubicBezTo>
                    <a:cubicBezTo>
                      <a:pt x="692618" y="523660"/>
                      <a:pt x="656000" y="457011"/>
                      <a:pt x="638767" y="383913"/>
                    </a:cubicBezTo>
                    <a:cubicBezTo>
                      <a:pt x="636613" y="377463"/>
                      <a:pt x="632305" y="373163"/>
                      <a:pt x="627997" y="366713"/>
                    </a:cubicBezTo>
                    <a:close/>
                    <a:moveTo>
                      <a:pt x="298470" y="293012"/>
                    </a:moveTo>
                    <a:cubicBezTo>
                      <a:pt x="266153" y="295433"/>
                      <a:pt x="233836" y="300812"/>
                      <a:pt x="201519" y="307267"/>
                    </a:cubicBezTo>
                    <a:cubicBezTo>
                      <a:pt x="175665" y="313722"/>
                      <a:pt x="162738" y="330935"/>
                      <a:pt x="169202" y="356755"/>
                    </a:cubicBezTo>
                    <a:cubicBezTo>
                      <a:pt x="179974" y="404091"/>
                      <a:pt x="192901" y="453579"/>
                      <a:pt x="207982" y="503067"/>
                    </a:cubicBezTo>
                    <a:cubicBezTo>
                      <a:pt x="210136" y="511674"/>
                      <a:pt x="220909" y="522432"/>
                      <a:pt x="229527" y="524584"/>
                    </a:cubicBezTo>
                    <a:cubicBezTo>
                      <a:pt x="261844" y="533190"/>
                      <a:pt x="296315" y="539645"/>
                      <a:pt x="328632" y="546100"/>
                    </a:cubicBezTo>
                    <a:cubicBezTo>
                      <a:pt x="328632" y="543948"/>
                      <a:pt x="328632" y="543948"/>
                      <a:pt x="328632" y="541797"/>
                    </a:cubicBezTo>
                    <a:cubicBezTo>
                      <a:pt x="332941" y="541797"/>
                      <a:pt x="337250" y="541797"/>
                      <a:pt x="341559" y="541797"/>
                    </a:cubicBezTo>
                    <a:cubicBezTo>
                      <a:pt x="380339" y="537494"/>
                      <a:pt x="421274" y="535342"/>
                      <a:pt x="444973" y="500915"/>
                    </a:cubicBezTo>
                    <a:cubicBezTo>
                      <a:pt x="470827" y="462186"/>
                      <a:pt x="492371" y="419153"/>
                      <a:pt x="511761" y="378271"/>
                    </a:cubicBezTo>
                    <a:cubicBezTo>
                      <a:pt x="524688" y="354603"/>
                      <a:pt x="507453" y="322328"/>
                      <a:pt x="481599" y="315873"/>
                    </a:cubicBezTo>
                    <a:cubicBezTo>
                      <a:pt x="453591" y="307267"/>
                      <a:pt x="423428" y="300812"/>
                      <a:pt x="395420" y="296508"/>
                    </a:cubicBezTo>
                    <a:cubicBezTo>
                      <a:pt x="363103" y="291129"/>
                      <a:pt x="330786" y="290591"/>
                      <a:pt x="298470" y="293012"/>
                    </a:cubicBezTo>
                    <a:close/>
                    <a:moveTo>
                      <a:pt x="924856" y="290513"/>
                    </a:moveTo>
                    <a:cubicBezTo>
                      <a:pt x="870959" y="301248"/>
                      <a:pt x="821374" y="309836"/>
                      <a:pt x="771789" y="318425"/>
                    </a:cubicBezTo>
                    <a:cubicBezTo>
                      <a:pt x="756698" y="320572"/>
                      <a:pt x="743763" y="331307"/>
                      <a:pt x="743763" y="346336"/>
                    </a:cubicBezTo>
                    <a:cubicBezTo>
                      <a:pt x="743763" y="363512"/>
                      <a:pt x="743763" y="382836"/>
                      <a:pt x="750231" y="400012"/>
                    </a:cubicBezTo>
                    <a:cubicBezTo>
                      <a:pt x="756698" y="423629"/>
                      <a:pt x="769634" y="445099"/>
                      <a:pt x="782569" y="464423"/>
                    </a:cubicBezTo>
                    <a:cubicBezTo>
                      <a:pt x="799816" y="494481"/>
                      <a:pt x="817063" y="524540"/>
                      <a:pt x="853712" y="535275"/>
                    </a:cubicBezTo>
                    <a:cubicBezTo>
                      <a:pt x="911921" y="552451"/>
                      <a:pt x="965817" y="546010"/>
                      <a:pt x="1021870" y="530981"/>
                    </a:cubicBezTo>
                    <a:cubicBezTo>
                      <a:pt x="1030493" y="528834"/>
                      <a:pt x="1041272" y="518099"/>
                      <a:pt x="1045584" y="509510"/>
                    </a:cubicBezTo>
                    <a:cubicBezTo>
                      <a:pt x="1060675" y="460129"/>
                      <a:pt x="1073610" y="410747"/>
                      <a:pt x="1086545" y="359218"/>
                    </a:cubicBezTo>
                    <a:cubicBezTo>
                      <a:pt x="1093013" y="339895"/>
                      <a:pt x="1084390" y="322719"/>
                      <a:pt x="1064987" y="318425"/>
                    </a:cubicBezTo>
                    <a:cubicBezTo>
                      <a:pt x="1017558" y="309836"/>
                      <a:pt x="970129" y="301248"/>
                      <a:pt x="924856" y="290513"/>
                    </a:cubicBezTo>
                    <a:close/>
                    <a:moveTo>
                      <a:pt x="619606" y="51359"/>
                    </a:moveTo>
                    <a:cubicBezTo>
                      <a:pt x="582956" y="49213"/>
                      <a:pt x="546306" y="51359"/>
                      <a:pt x="509656" y="57796"/>
                    </a:cubicBezTo>
                    <a:cubicBezTo>
                      <a:pt x="436357" y="72816"/>
                      <a:pt x="371681" y="111440"/>
                      <a:pt x="309161" y="152209"/>
                    </a:cubicBezTo>
                    <a:cubicBezTo>
                      <a:pt x="291914" y="162938"/>
                      <a:pt x="276823" y="175812"/>
                      <a:pt x="259576" y="190832"/>
                    </a:cubicBezTo>
                    <a:cubicBezTo>
                      <a:pt x="266044" y="192978"/>
                      <a:pt x="268200" y="192978"/>
                      <a:pt x="270356" y="192978"/>
                    </a:cubicBezTo>
                    <a:cubicBezTo>
                      <a:pt x="274667" y="192978"/>
                      <a:pt x="278979" y="192978"/>
                      <a:pt x="283291" y="192978"/>
                    </a:cubicBezTo>
                    <a:cubicBezTo>
                      <a:pt x="367369" y="184395"/>
                      <a:pt x="451448" y="192978"/>
                      <a:pt x="526903" y="225164"/>
                    </a:cubicBezTo>
                    <a:cubicBezTo>
                      <a:pt x="570021" y="242330"/>
                      <a:pt x="610982" y="244476"/>
                      <a:pt x="654099" y="244476"/>
                    </a:cubicBezTo>
                    <a:cubicBezTo>
                      <a:pt x="662723" y="244476"/>
                      <a:pt x="671346" y="244476"/>
                      <a:pt x="679970" y="244476"/>
                    </a:cubicBezTo>
                    <a:cubicBezTo>
                      <a:pt x="684281" y="244476"/>
                      <a:pt x="690749" y="244476"/>
                      <a:pt x="695061" y="240185"/>
                    </a:cubicBezTo>
                    <a:cubicBezTo>
                      <a:pt x="748957" y="210144"/>
                      <a:pt x="807166" y="203707"/>
                      <a:pt x="867530" y="197270"/>
                    </a:cubicBezTo>
                    <a:cubicBezTo>
                      <a:pt x="897712" y="195124"/>
                      <a:pt x="927894" y="195124"/>
                      <a:pt x="958076" y="192978"/>
                    </a:cubicBezTo>
                    <a:cubicBezTo>
                      <a:pt x="958076" y="190832"/>
                      <a:pt x="958076" y="188687"/>
                      <a:pt x="958076" y="188687"/>
                    </a:cubicBezTo>
                    <a:cubicBezTo>
                      <a:pt x="955920" y="186541"/>
                      <a:pt x="955920" y="186541"/>
                      <a:pt x="953764" y="184395"/>
                    </a:cubicBezTo>
                    <a:cubicBezTo>
                      <a:pt x="854595" y="109294"/>
                      <a:pt x="744646" y="62088"/>
                      <a:pt x="619606" y="51359"/>
                    </a:cubicBezTo>
                    <a:close/>
                    <a:moveTo>
                      <a:pt x="636855" y="0"/>
                    </a:moveTo>
                    <a:cubicBezTo>
                      <a:pt x="806854" y="6443"/>
                      <a:pt x="955334" y="68730"/>
                      <a:pt x="1082295" y="176119"/>
                    </a:cubicBezTo>
                    <a:cubicBezTo>
                      <a:pt x="1088751" y="182563"/>
                      <a:pt x="1095206" y="186858"/>
                      <a:pt x="1099510" y="191154"/>
                    </a:cubicBezTo>
                    <a:cubicBezTo>
                      <a:pt x="1123181" y="216927"/>
                      <a:pt x="1149004" y="234110"/>
                      <a:pt x="1185586" y="240553"/>
                    </a:cubicBezTo>
                    <a:cubicBezTo>
                      <a:pt x="1224320" y="246997"/>
                      <a:pt x="1235079" y="268475"/>
                      <a:pt x="1228624" y="307135"/>
                    </a:cubicBezTo>
                    <a:cubicBezTo>
                      <a:pt x="1224320" y="324317"/>
                      <a:pt x="1226472" y="339352"/>
                      <a:pt x="1237231" y="356534"/>
                    </a:cubicBezTo>
                    <a:cubicBezTo>
                      <a:pt x="1282421" y="433855"/>
                      <a:pt x="1312547" y="515471"/>
                      <a:pt x="1314699" y="605678"/>
                    </a:cubicBezTo>
                    <a:cubicBezTo>
                      <a:pt x="1316851" y="719512"/>
                      <a:pt x="1275965" y="814015"/>
                      <a:pt x="1198497" y="893483"/>
                    </a:cubicBezTo>
                    <a:cubicBezTo>
                      <a:pt x="1157611" y="934291"/>
                      <a:pt x="1114574" y="968656"/>
                      <a:pt x="1065080" y="992282"/>
                    </a:cubicBezTo>
                    <a:cubicBezTo>
                      <a:pt x="1056473" y="996577"/>
                      <a:pt x="1045713" y="1000873"/>
                      <a:pt x="1037106" y="1000873"/>
                    </a:cubicBezTo>
                    <a:cubicBezTo>
                      <a:pt x="994068" y="998725"/>
                      <a:pt x="957486" y="1022351"/>
                      <a:pt x="918752" y="1028794"/>
                    </a:cubicBezTo>
                    <a:cubicBezTo>
                      <a:pt x="882170" y="1035237"/>
                      <a:pt x="847740" y="1045976"/>
                      <a:pt x="813309" y="1048124"/>
                    </a:cubicBezTo>
                    <a:cubicBezTo>
                      <a:pt x="763816" y="1054568"/>
                      <a:pt x="714323" y="1058863"/>
                      <a:pt x="664829" y="1056715"/>
                    </a:cubicBezTo>
                    <a:cubicBezTo>
                      <a:pt x="469007" y="1045976"/>
                      <a:pt x="292553" y="979395"/>
                      <a:pt x="150528" y="839788"/>
                    </a:cubicBezTo>
                    <a:cubicBezTo>
                      <a:pt x="88123" y="779650"/>
                      <a:pt x="42934" y="708773"/>
                      <a:pt x="17111" y="625009"/>
                    </a:cubicBezTo>
                    <a:cubicBezTo>
                      <a:pt x="-8712" y="536949"/>
                      <a:pt x="-6560" y="448889"/>
                      <a:pt x="32174" y="365125"/>
                    </a:cubicBezTo>
                    <a:cubicBezTo>
                      <a:pt x="36478" y="354386"/>
                      <a:pt x="36478" y="341500"/>
                      <a:pt x="34326" y="330761"/>
                    </a:cubicBezTo>
                    <a:cubicBezTo>
                      <a:pt x="34326" y="320022"/>
                      <a:pt x="27870" y="309283"/>
                      <a:pt x="25718" y="298544"/>
                    </a:cubicBezTo>
                    <a:cubicBezTo>
                      <a:pt x="19263" y="264179"/>
                      <a:pt x="34326" y="240553"/>
                      <a:pt x="70908" y="231962"/>
                    </a:cubicBezTo>
                    <a:cubicBezTo>
                      <a:pt x="90275" y="229814"/>
                      <a:pt x="107490" y="225519"/>
                      <a:pt x="126857" y="221223"/>
                    </a:cubicBezTo>
                    <a:cubicBezTo>
                      <a:pt x="133313" y="219075"/>
                      <a:pt x="141920" y="214780"/>
                      <a:pt x="148376" y="210484"/>
                    </a:cubicBezTo>
                    <a:cubicBezTo>
                      <a:pt x="236603" y="131016"/>
                      <a:pt x="337742" y="73025"/>
                      <a:pt x="449640" y="32217"/>
                    </a:cubicBezTo>
                    <a:cubicBezTo>
                      <a:pt x="466855" y="27921"/>
                      <a:pt x="484071" y="21478"/>
                      <a:pt x="501286" y="19330"/>
                    </a:cubicBezTo>
                    <a:cubicBezTo>
                      <a:pt x="546475" y="12887"/>
                      <a:pt x="591665" y="6443"/>
                      <a:pt x="63685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399"/>
              </a:p>
            </p:txBody>
          </p:sp>
          <p:sp>
            <p:nvSpPr>
              <p:cNvPr id="194" name="chenying0907 12"/>
              <p:cNvSpPr>
                <a:spLocks/>
              </p:cNvSpPr>
              <p:nvPr/>
            </p:nvSpPr>
            <p:spPr bwMode="auto">
              <a:xfrm>
                <a:off x="7443788" y="2952751"/>
                <a:ext cx="1379538" cy="1371600"/>
              </a:xfrm>
              <a:custGeom>
                <a:avLst/>
                <a:gdLst>
                  <a:gd name="T0" fmla="*/ 423 w 641"/>
                  <a:gd name="T1" fmla="*/ 557 h 638"/>
                  <a:gd name="T2" fmla="*/ 448 w 641"/>
                  <a:gd name="T3" fmla="*/ 559 h 638"/>
                  <a:gd name="T4" fmla="*/ 532 w 641"/>
                  <a:gd name="T5" fmla="*/ 557 h 638"/>
                  <a:gd name="T6" fmla="*/ 558 w 641"/>
                  <a:gd name="T7" fmla="*/ 550 h 638"/>
                  <a:gd name="T8" fmla="*/ 583 w 641"/>
                  <a:gd name="T9" fmla="*/ 507 h 638"/>
                  <a:gd name="T10" fmla="*/ 579 w 641"/>
                  <a:gd name="T11" fmla="*/ 405 h 638"/>
                  <a:gd name="T12" fmla="*/ 539 w 641"/>
                  <a:gd name="T13" fmla="*/ 250 h 638"/>
                  <a:gd name="T14" fmla="*/ 500 w 641"/>
                  <a:gd name="T15" fmla="*/ 174 h 638"/>
                  <a:gd name="T16" fmla="*/ 470 w 641"/>
                  <a:gd name="T17" fmla="*/ 152 h 638"/>
                  <a:gd name="T18" fmla="*/ 463 w 641"/>
                  <a:gd name="T19" fmla="*/ 122 h 638"/>
                  <a:gd name="T20" fmla="*/ 501 w 641"/>
                  <a:gd name="T21" fmla="*/ 114 h 638"/>
                  <a:gd name="T22" fmla="*/ 562 w 641"/>
                  <a:gd name="T23" fmla="*/ 170 h 638"/>
                  <a:gd name="T24" fmla="*/ 619 w 641"/>
                  <a:gd name="T25" fmla="*/ 318 h 638"/>
                  <a:gd name="T26" fmla="*/ 640 w 641"/>
                  <a:gd name="T27" fmla="*/ 482 h 638"/>
                  <a:gd name="T28" fmla="*/ 627 w 641"/>
                  <a:gd name="T29" fmla="*/ 543 h 638"/>
                  <a:gd name="T30" fmla="*/ 565 w 641"/>
                  <a:gd name="T31" fmla="*/ 591 h 638"/>
                  <a:gd name="T32" fmla="*/ 435 w 641"/>
                  <a:gd name="T33" fmla="*/ 600 h 638"/>
                  <a:gd name="T34" fmla="*/ 426 w 641"/>
                  <a:gd name="T35" fmla="*/ 599 h 638"/>
                  <a:gd name="T36" fmla="*/ 416 w 641"/>
                  <a:gd name="T37" fmla="*/ 607 h 638"/>
                  <a:gd name="T38" fmla="*/ 405 w 641"/>
                  <a:gd name="T39" fmla="*/ 629 h 638"/>
                  <a:gd name="T40" fmla="*/ 367 w 641"/>
                  <a:gd name="T41" fmla="*/ 636 h 638"/>
                  <a:gd name="T42" fmla="*/ 360 w 641"/>
                  <a:gd name="T43" fmla="*/ 627 h 638"/>
                  <a:gd name="T44" fmla="*/ 364 w 641"/>
                  <a:gd name="T45" fmla="*/ 604 h 638"/>
                  <a:gd name="T46" fmla="*/ 355 w 641"/>
                  <a:gd name="T47" fmla="*/ 593 h 638"/>
                  <a:gd name="T48" fmla="*/ 281 w 641"/>
                  <a:gd name="T49" fmla="*/ 584 h 638"/>
                  <a:gd name="T50" fmla="*/ 207 w 641"/>
                  <a:gd name="T51" fmla="*/ 576 h 638"/>
                  <a:gd name="T52" fmla="*/ 183 w 641"/>
                  <a:gd name="T53" fmla="*/ 583 h 638"/>
                  <a:gd name="T54" fmla="*/ 7 w 641"/>
                  <a:gd name="T55" fmla="*/ 561 h 638"/>
                  <a:gd name="T56" fmla="*/ 10 w 641"/>
                  <a:gd name="T57" fmla="*/ 544 h 638"/>
                  <a:gd name="T58" fmla="*/ 53 w 641"/>
                  <a:gd name="T59" fmla="*/ 531 h 638"/>
                  <a:gd name="T60" fmla="*/ 66 w 641"/>
                  <a:gd name="T61" fmla="*/ 538 h 638"/>
                  <a:gd name="T62" fmla="*/ 122 w 641"/>
                  <a:gd name="T63" fmla="*/ 579 h 638"/>
                  <a:gd name="T64" fmla="*/ 141 w 641"/>
                  <a:gd name="T65" fmla="*/ 574 h 638"/>
                  <a:gd name="T66" fmla="*/ 169 w 641"/>
                  <a:gd name="T67" fmla="*/ 544 h 638"/>
                  <a:gd name="T68" fmla="*/ 193 w 641"/>
                  <a:gd name="T69" fmla="*/ 535 h 638"/>
                  <a:gd name="T70" fmla="*/ 285 w 641"/>
                  <a:gd name="T71" fmla="*/ 541 h 638"/>
                  <a:gd name="T72" fmla="*/ 359 w 641"/>
                  <a:gd name="T73" fmla="*/ 551 h 638"/>
                  <a:gd name="T74" fmla="*/ 372 w 641"/>
                  <a:gd name="T75" fmla="*/ 540 h 638"/>
                  <a:gd name="T76" fmla="*/ 376 w 641"/>
                  <a:gd name="T77" fmla="*/ 456 h 638"/>
                  <a:gd name="T78" fmla="*/ 365 w 641"/>
                  <a:gd name="T79" fmla="*/ 320 h 638"/>
                  <a:gd name="T80" fmla="*/ 323 w 641"/>
                  <a:gd name="T81" fmla="*/ 165 h 638"/>
                  <a:gd name="T82" fmla="*/ 263 w 641"/>
                  <a:gd name="T83" fmla="*/ 25 h 638"/>
                  <a:gd name="T84" fmla="*/ 266 w 641"/>
                  <a:gd name="T85" fmla="*/ 12 h 638"/>
                  <a:gd name="T86" fmla="*/ 302 w 641"/>
                  <a:gd name="T87" fmla="*/ 1 h 638"/>
                  <a:gd name="T88" fmla="*/ 315 w 641"/>
                  <a:gd name="T89" fmla="*/ 9 h 638"/>
                  <a:gd name="T90" fmla="*/ 372 w 641"/>
                  <a:gd name="T91" fmla="*/ 136 h 638"/>
                  <a:gd name="T92" fmla="*/ 402 w 641"/>
                  <a:gd name="T93" fmla="*/ 228 h 638"/>
                  <a:gd name="T94" fmla="*/ 422 w 641"/>
                  <a:gd name="T95" fmla="*/ 335 h 638"/>
                  <a:gd name="T96" fmla="*/ 429 w 641"/>
                  <a:gd name="T97" fmla="*/ 456 h 638"/>
                  <a:gd name="T98" fmla="*/ 423 w 641"/>
                  <a:gd name="T99" fmla="*/ 550 h 638"/>
                  <a:gd name="T100" fmla="*/ 423 w 641"/>
                  <a:gd name="T101" fmla="*/ 55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1" h="638">
                    <a:moveTo>
                      <a:pt x="423" y="557"/>
                    </a:moveTo>
                    <a:cubicBezTo>
                      <a:pt x="432" y="557"/>
                      <a:pt x="440" y="559"/>
                      <a:pt x="448" y="559"/>
                    </a:cubicBezTo>
                    <a:cubicBezTo>
                      <a:pt x="476" y="558"/>
                      <a:pt x="504" y="558"/>
                      <a:pt x="532" y="557"/>
                    </a:cubicBezTo>
                    <a:cubicBezTo>
                      <a:pt x="541" y="556"/>
                      <a:pt x="550" y="553"/>
                      <a:pt x="558" y="550"/>
                    </a:cubicBezTo>
                    <a:cubicBezTo>
                      <a:pt x="579" y="543"/>
                      <a:pt x="582" y="524"/>
                      <a:pt x="583" y="507"/>
                    </a:cubicBezTo>
                    <a:cubicBezTo>
                      <a:pt x="586" y="473"/>
                      <a:pt x="585" y="439"/>
                      <a:pt x="579" y="405"/>
                    </a:cubicBezTo>
                    <a:cubicBezTo>
                      <a:pt x="571" y="352"/>
                      <a:pt x="558" y="300"/>
                      <a:pt x="539" y="250"/>
                    </a:cubicBezTo>
                    <a:cubicBezTo>
                      <a:pt x="529" y="223"/>
                      <a:pt x="517" y="197"/>
                      <a:pt x="500" y="174"/>
                    </a:cubicBezTo>
                    <a:cubicBezTo>
                      <a:pt x="492" y="164"/>
                      <a:pt x="483" y="155"/>
                      <a:pt x="470" y="152"/>
                    </a:cubicBezTo>
                    <a:cubicBezTo>
                      <a:pt x="455" y="147"/>
                      <a:pt x="451" y="133"/>
                      <a:pt x="463" y="122"/>
                    </a:cubicBezTo>
                    <a:cubicBezTo>
                      <a:pt x="474" y="112"/>
                      <a:pt x="487" y="110"/>
                      <a:pt x="501" y="114"/>
                    </a:cubicBezTo>
                    <a:cubicBezTo>
                      <a:pt x="530" y="123"/>
                      <a:pt x="548" y="145"/>
                      <a:pt x="562" y="170"/>
                    </a:cubicBezTo>
                    <a:cubicBezTo>
                      <a:pt x="589" y="216"/>
                      <a:pt x="606" y="266"/>
                      <a:pt x="619" y="318"/>
                    </a:cubicBezTo>
                    <a:cubicBezTo>
                      <a:pt x="632" y="372"/>
                      <a:pt x="641" y="427"/>
                      <a:pt x="640" y="482"/>
                    </a:cubicBezTo>
                    <a:cubicBezTo>
                      <a:pt x="639" y="503"/>
                      <a:pt x="636" y="524"/>
                      <a:pt x="627" y="543"/>
                    </a:cubicBezTo>
                    <a:cubicBezTo>
                      <a:pt x="615" y="569"/>
                      <a:pt x="592" y="583"/>
                      <a:pt x="565" y="591"/>
                    </a:cubicBezTo>
                    <a:cubicBezTo>
                      <a:pt x="523" y="603"/>
                      <a:pt x="479" y="604"/>
                      <a:pt x="435" y="600"/>
                    </a:cubicBezTo>
                    <a:cubicBezTo>
                      <a:pt x="432" y="599"/>
                      <a:pt x="429" y="599"/>
                      <a:pt x="426" y="599"/>
                    </a:cubicBezTo>
                    <a:cubicBezTo>
                      <a:pt x="419" y="598"/>
                      <a:pt x="417" y="600"/>
                      <a:pt x="416" y="607"/>
                    </a:cubicBezTo>
                    <a:cubicBezTo>
                      <a:pt x="414" y="615"/>
                      <a:pt x="414" y="625"/>
                      <a:pt x="405" y="629"/>
                    </a:cubicBezTo>
                    <a:cubicBezTo>
                      <a:pt x="393" y="635"/>
                      <a:pt x="381" y="638"/>
                      <a:pt x="367" y="636"/>
                    </a:cubicBezTo>
                    <a:cubicBezTo>
                      <a:pt x="362" y="636"/>
                      <a:pt x="360" y="633"/>
                      <a:pt x="360" y="627"/>
                    </a:cubicBezTo>
                    <a:cubicBezTo>
                      <a:pt x="361" y="619"/>
                      <a:pt x="362" y="611"/>
                      <a:pt x="364" y="604"/>
                    </a:cubicBezTo>
                    <a:cubicBezTo>
                      <a:pt x="367" y="595"/>
                      <a:pt x="363" y="593"/>
                      <a:pt x="355" y="593"/>
                    </a:cubicBezTo>
                    <a:cubicBezTo>
                      <a:pt x="331" y="590"/>
                      <a:pt x="306" y="587"/>
                      <a:pt x="281" y="584"/>
                    </a:cubicBezTo>
                    <a:cubicBezTo>
                      <a:pt x="257" y="582"/>
                      <a:pt x="232" y="579"/>
                      <a:pt x="207" y="576"/>
                    </a:cubicBezTo>
                    <a:cubicBezTo>
                      <a:pt x="197" y="575"/>
                      <a:pt x="191" y="578"/>
                      <a:pt x="183" y="583"/>
                    </a:cubicBezTo>
                    <a:cubicBezTo>
                      <a:pt x="130" y="625"/>
                      <a:pt x="47" y="613"/>
                      <a:pt x="7" y="561"/>
                    </a:cubicBezTo>
                    <a:cubicBezTo>
                      <a:pt x="0" y="552"/>
                      <a:pt x="1" y="549"/>
                      <a:pt x="10" y="544"/>
                    </a:cubicBezTo>
                    <a:cubicBezTo>
                      <a:pt x="23" y="536"/>
                      <a:pt x="37" y="530"/>
                      <a:pt x="53" y="531"/>
                    </a:cubicBezTo>
                    <a:cubicBezTo>
                      <a:pt x="57" y="531"/>
                      <a:pt x="63" y="534"/>
                      <a:pt x="66" y="538"/>
                    </a:cubicBezTo>
                    <a:cubicBezTo>
                      <a:pt x="80" y="558"/>
                      <a:pt x="100" y="570"/>
                      <a:pt x="122" y="579"/>
                    </a:cubicBezTo>
                    <a:cubicBezTo>
                      <a:pt x="129" y="582"/>
                      <a:pt x="134" y="580"/>
                      <a:pt x="141" y="574"/>
                    </a:cubicBezTo>
                    <a:cubicBezTo>
                      <a:pt x="150" y="564"/>
                      <a:pt x="161" y="556"/>
                      <a:pt x="169" y="544"/>
                    </a:cubicBezTo>
                    <a:cubicBezTo>
                      <a:pt x="173" y="538"/>
                      <a:pt x="185" y="535"/>
                      <a:pt x="193" y="535"/>
                    </a:cubicBezTo>
                    <a:cubicBezTo>
                      <a:pt x="224" y="536"/>
                      <a:pt x="254" y="538"/>
                      <a:pt x="285" y="541"/>
                    </a:cubicBezTo>
                    <a:cubicBezTo>
                      <a:pt x="310" y="544"/>
                      <a:pt x="334" y="548"/>
                      <a:pt x="359" y="551"/>
                    </a:cubicBezTo>
                    <a:cubicBezTo>
                      <a:pt x="371" y="552"/>
                      <a:pt x="371" y="552"/>
                      <a:pt x="372" y="540"/>
                    </a:cubicBezTo>
                    <a:cubicBezTo>
                      <a:pt x="373" y="512"/>
                      <a:pt x="377" y="484"/>
                      <a:pt x="376" y="456"/>
                    </a:cubicBezTo>
                    <a:cubicBezTo>
                      <a:pt x="374" y="411"/>
                      <a:pt x="372" y="365"/>
                      <a:pt x="365" y="320"/>
                    </a:cubicBezTo>
                    <a:cubicBezTo>
                      <a:pt x="357" y="267"/>
                      <a:pt x="343" y="215"/>
                      <a:pt x="323" y="165"/>
                    </a:cubicBezTo>
                    <a:cubicBezTo>
                      <a:pt x="304" y="118"/>
                      <a:pt x="283" y="72"/>
                      <a:pt x="263" y="25"/>
                    </a:cubicBezTo>
                    <a:cubicBezTo>
                      <a:pt x="260" y="19"/>
                      <a:pt x="262" y="14"/>
                      <a:pt x="266" y="12"/>
                    </a:cubicBezTo>
                    <a:cubicBezTo>
                      <a:pt x="278" y="8"/>
                      <a:pt x="290" y="4"/>
                      <a:pt x="302" y="1"/>
                    </a:cubicBezTo>
                    <a:cubicBezTo>
                      <a:pt x="306" y="0"/>
                      <a:pt x="314" y="5"/>
                      <a:pt x="315" y="9"/>
                    </a:cubicBezTo>
                    <a:cubicBezTo>
                      <a:pt x="335" y="51"/>
                      <a:pt x="355" y="93"/>
                      <a:pt x="372" y="136"/>
                    </a:cubicBezTo>
                    <a:cubicBezTo>
                      <a:pt x="384" y="166"/>
                      <a:pt x="394" y="197"/>
                      <a:pt x="402" y="228"/>
                    </a:cubicBezTo>
                    <a:cubicBezTo>
                      <a:pt x="411" y="263"/>
                      <a:pt x="418" y="299"/>
                      <a:pt x="422" y="335"/>
                    </a:cubicBezTo>
                    <a:cubicBezTo>
                      <a:pt x="427" y="375"/>
                      <a:pt x="429" y="416"/>
                      <a:pt x="429" y="456"/>
                    </a:cubicBezTo>
                    <a:cubicBezTo>
                      <a:pt x="430" y="487"/>
                      <a:pt x="425" y="519"/>
                      <a:pt x="423" y="550"/>
                    </a:cubicBezTo>
                    <a:cubicBezTo>
                      <a:pt x="423" y="552"/>
                      <a:pt x="423" y="553"/>
                      <a:pt x="423" y="5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95" name="chenying0907 19"/>
              <p:cNvSpPr>
                <a:spLocks/>
              </p:cNvSpPr>
              <p:nvPr/>
            </p:nvSpPr>
            <p:spPr bwMode="auto">
              <a:xfrm>
                <a:off x="6670676" y="2278063"/>
                <a:ext cx="1325563" cy="1062038"/>
              </a:xfrm>
              <a:custGeom>
                <a:avLst/>
                <a:gdLst>
                  <a:gd name="T0" fmla="*/ 473 w 616"/>
                  <a:gd name="T1" fmla="*/ 492 h 494"/>
                  <a:gd name="T2" fmla="*/ 370 w 616"/>
                  <a:gd name="T3" fmla="*/ 480 h 494"/>
                  <a:gd name="T4" fmla="*/ 196 w 616"/>
                  <a:gd name="T5" fmla="*/ 361 h 494"/>
                  <a:gd name="T6" fmla="*/ 83 w 616"/>
                  <a:gd name="T7" fmla="*/ 179 h 494"/>
                  <a:gd name="T8" fmla="*/ 7 w 616"/>
                  <a:gd name="T9" fmla="*/ 32 h 494"/>
                  <a:gd name="T10" fmla="*/ 14 w 616"/>
                  <a:gd name="T11" fmla="*/ 11 h 494"/>
                  <a:gd name="T12" fmla="*/ 19 w 616"/>
                  <a:gd name="T13" fmla="*/ 9 h 494"/>
                  <a:gd name="T14" fmla="*/ 64 w 616"/>
                  <a:gd name="T15" fmla="*/ 24 h 494"/>
                  <a:gd name="T16" fmla="*/ 122 w 616"/>
                  <a:gd name="T17" fmla="*/ 133 h 494"/>
                  <a:gd name="T18" fmla="*/ 199 w 616"/>
                  <a:gd name="T19" fmla="*/ 276 h 494"/>
                  <a:gd name="T20" fmla="*/ 296 w 616"/>
                  <a:gd name="T21" fmla="*/ 394 h 494"/>
                  <a:gd name="T22" fmla="*/ 405 w 616"/>
                  <a:gd name="T23" fmla="*/ 455 h 494"/>
                  <a:gd name="T24" fmla="*/ 526 w 616"/>
                  <a:gd name="T25" fmla="*/ 468 h 494"/>
                  <a:gd name="T26" fmla="*/ 595 w 616"/>
                  <a:gd name="T27" fmla="*/ 459 h 494"/>
                  <a:gd name="T28" fmla="*/ 603 w 616"/>
                  <a:gd name="T29" fmla="*/ 458 h 494"/>
                  <a:gd name="T30" fmla="*/ 616 w 616"/>
                  <a:gd name="T31" fmla="*/ 462 h 494"/>
                  <a:gd name="T32" fmla="*/ 608 w 616"/>
                  <a:gd name="T33" fmla="*/ 473 h 494"/>
                  <a:gd name="T34" fmla="*/ 589 w 616"/>
                  <a:gd name="T35" fmla="*/ 480 h 494"/>
                  <a:gd name="T36" fmla="*/ 473 w 616"/>
                  <a:gd name="T37" fmla="*/ 49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6" h="494">
                    <a:moveTo>
                      <a:pt x="473" y="492"/>
                    </a:moveTo>
                    <a:cubicBezTo>
                      <a:pt x="439" y="494"/>
                      <a:pt x="404" y="489"/>
                      <a:pt x="370" y="480"/>
                    </a:cubicBezTo>
                    <a:cubicBezTo>
                      <a:pt x="299" y="460"/>
                      <a:pt x="242" y="418"/>
                      <a:pt x="196" y="361"/>
                    </a:cubicBezTo>
                    <a:cubicBezTo>
                      <a:pt x="150" y="305"/>
                      <a:pt x="116" y="242"/>
                      <a:pt x="83" y="179"/>
                    </a:cubicBezTo>
                    <a:cubicBezTo>
                      <a:pt x="58" y="130"/>
                      <a:pt x="32" y="81"/>
                      <a:pt x="7" y="32"/>
                    </a:cubicBezTo>
                    <a:cubicBezTo>
                      <a:pt x="0" y="20"/>
                      <a:pt x="1" y="16"/>
                      <a:pt x="14" y="11"/>
                    </a:cubicBezTo>
                    <a:cubicBezTo>
                      <a:pt x="16" y="11"/>
                      <a:pt x="17" y="10"/>
                      <a:pt x="19" y="9"/>
                    </a:cubicBezTo>
                    <a:cubicBezTo>
                      <a:pt x="43" y="0"/>
                      <a:pt x="52" y="2"/>
                      <a:pt x="64" y="24"/>
                    </a:cubicBezTo>
                    <a:cubicBezTo>
                      <a:pt x="84" y="60"/>
                      <a:pt x="103" y="97"/>
                      <a:pt x="122" y="133"/>
                    </a:cubicBezTo>
                    <a:cubicBezTo>
                      <a:pt x="147" y="181"/>
                      <a:pt x="173" y="228"/>
                      <a:pt x="199" y="276"/>
                    </a:cubicBezTo>
                    <a:cubicBezTo>
                      <a:pt x="224" y="321"/>
                      <a:pt x="258" y="360"/>
                      <a:pt x="296" y="394"/>
                    </a:cubicBezTo>
                    <a:cubicBezTo>
                      <a:pt x="328" y="422"/>
                      <a:pt x="364" y="442"/>
                      <a:pt x="405" y="455"/>
                    </a:cubicBezTo>
                    <a:cubicBezTo>
                      <a:pt x="445" y="466"/>
                      <a:pt x="485" y="471"/>
                      <a:pt x="526" y="468"/>
                    </a:cubicBezTo>
                    <a:cubicBezTo>
                      <a:pt x="549" y="467"/>
                      <a:pt x="572" y="462"/>
                      <a:pt x="595" y="459"/>
                    </a:cubicBezTo>
                    <a:cubicBezTo>
                      <a:pt x="598" y="458"/>
                      <a:pt x="601" y="458"/>
                      <a:pt x="603" y="458"/>
                    </a:cubicBezTo>
                    <a:cubicBezTo>
                      <a:pt x="608" y="459"/>
                      <a:pt x="612" y="460"/>
                      <a:pt x="616" y="462"/>
                    </a:cubicBezTo>
                    <a:cubicBezTo>
                      <a:pt x="613" y="466"/>
                      <a:pt x="612" y="471"/>
                      <a:pt x="608" y="473"/>
                    </a:cubicBezTo>
                    <a:cubicBezTo>
                      <a:pt x="602" y="476"/>
                      <a:pt x="596" y="479"/>
                      <a:pt x="589" y="480"/>
                    </a:cubicBezTo>
                    <a:cubicBezTo>
                      <a:pt x="551" y="487"/>
                      <a:pt x="513" y="493"/>
                      <a:pt x="473" y="4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96" name="chenying0907 127"/>
              <p:cNvSpPr>
                <a:spLocks/>
              </p:cNvSpPr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92 w 239"/>
                  <a:gd name="T3" fmla="*/ 80 h 121"/>
                  <a:gd name="T4" fmla="*/ 168 w 239"/>
                  <a:gd name="T5" fmla="*/ 90 h 121"/>
                  <a:gd name="T6" fmla="*/ 137 w 239"/>
                  <a:gd name="T7" fmla="*/ 93 h 121"/>
                  <a:gd name="T8" fmla="*/ 137 w 239"/>
                  <a:gd name="T9" fmla="*/ 108 h 121"/>
                  <a:gd name="T10" fmla="*/ 197 w 239"/>
                  <a:gd name="T11" fmla="*/ 113 h 121"/>
                  <a:gd name="T12" fmla="*/ 235 w 239"/>
                  <a:gd name="T13" fmla="*/ 30 h 121"/>
                  <a:gd name="T14" fmla="*/ 223 w 239"/>
                  <a:gd name="T15" fmla="*/ 23 h 121"/>
                  <a:gd name="T16" fmla="*/ 211 w 239"/>
                  <a:gd name="T17" fmla="*/ 28 h 121"/>
                  <a:gd name="T18" fmla="*/ 137 w 239"/>
                  <a:gd name="T19" fmla="*/ 56 h 121"/>
                  <a:gd name="T20" fmla="*/ 56 w 239"/>
                  <a:gd name="T21" fmla="*/ 38 h 121"/>
                  <a:gd name="T22" fmla="*/ 25 w 239"/>
                  <a:gd name="T23" fmla="*/ 7 h 121"/>
                  <a:gd name="T24" fmla="*/ 6 w 239"/>
                  <a:gd name="T25" fmla="*/ 5 h 121"/>
                  <a:gd name="T26" fmla="*/ 5 w 239"/>
                  <a:gd name="T27" fmla="*/ 20 h 121"/>
                  <a:gd name="T28" fmla="*/ 113 w 239"/>
                  <a:gd name="T29" fmla="*/ 75 h 121"/>
                  <a:gd name="T30" fmla="*/ 151 w 239"/>
                  <a:gd name="T31" fmla="*/ 7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96" y="65"/>
                      <a:pt x="194" y="73"/>
                      <a:pt x="192" y="80"/>
                    </a:cubicBezTo>
                    <a:cubicBezTo>
                      <a:pt x="187" y="95"/>
                      <a:pt x="182" y="97"/>
                      <a:pt x="168" y="90"/>
                    </a:cubicBezTo>
                    <a:cubicBezTo>
                      <a:pt x="158" y="84"/>
                      <a:pt x="145" y="86"/>
                      <a:pt x="137" y="93"/>
                    </a:cubicBezTo>
                    <a:cubicBezTo>
                      <a:pt x="132" y="99"/>
                      <a:pt x="131" y="105"/>
                      <a:pt x="137" y="108"/>
                    </a:cubicBezTo>
                    <a:cubicBezTo>
                      <a:pt x="156" y="119"/>
                      <a:pt x="177" y="121"/>
                      <a:pt x="197" y="113"/>
                    </a:cubicBezTo>
                    <a:cubicBezTo>
                      <a:pt x="231" y="100"/>
                      <a:pt x="239" y="54"/>
                      <a:pt x="235" y="30"/>
                    </a:cubicBezTo>
                    <a:cubicBezTo>
                      <a:pt x="234" y="27"/>
                      <a:pt x="227" y="23"/>
                      <a:pt x="223" y="23"/>
                    </a:cubicBezTo>
                    <a:cubicBezTo>
                      <a:pt x="219" y="23"/>
                      <a:pt x="215" y="26"/>
                      <a:pt x="211" y="28"/>
                    </a:cubicBezTo>
                    <a:cubicBezTo>
                      <a:pt x="188" y="41"/>
                      <a:pt x="164" y="51"/>
                      <a:pt x="137" y="56"/>
                    </a:cubicBezTo>
                    <a:cubicBezTo>
                      <a:pt x="107" y="61"/>
                      <a:pt x="80" y="56"/>
                      <a:pt x="56" y="38"/>
                    </a:cubicBezTo>
                    <a:cubicBezTo>
                      <a:pt x="45" y="29"/>
                      <a:pt x="35" y="17"/>
                      <a:pt x="25" y="7"/>
                    </a:cubicBezTo>
                    <a:cubicBezTo>
                      <a:pt x="20" y="2"/>
                      <a:pt x="11" y="0"/>
                      <a:pt x="6" y="5"/>
                    </a:cubicBezTo>
                    <a:cubicBezTo>
                      <a:pt x="0" y="9"/>
                      <a:pt x="0" y="15"/>
                      <a:pt x="5" y="20"/>
                    </a:cubicBezTo>
                    <a:cubicBezTo>
                      <a:pt x="32" y="55"/>
                      <a:pt x="67" y="76"/>
                      <a:pt x="113" y="75"/>
                    </a:cubicBezTo>
                    <a:cubicBezTo>
                      <a:pt x="126" y="75"/>
                      <a:pt x="139" y="73"/>
                      <a:pt x="151" y="70"/>
                    </a:cubicBezTo>
                    <a:cubicBezTo>
                      <a:pt x="166" y="67"/>
                      <a:pt x="181" y="61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97" name="chenying0907 130"/>
              <p:cNvSpPr>
                <a:spLocks/>
              </p:cNvSpPr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19 w 41"/>
                  <a:gd name="T3" fmla="*/ 40 h 41"/>
                  <a:gd name="T4" fmla="*/ 40 w 41"/>
                  <a:gd name="T5" fmla="*/ 21 h 41"/>
                  <a:gd name="T6" fmla="*/ 22 w 41"/>
                  <a:gd name="T7" fmla="*/ 1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0" y="30"/>
                      <a:pt x="9" y="40"/>
                      <a:pt x="19" y="40"/>
                    </a:cubicBezTo>
                    <a:cubicBezTo>
                      <a:pt x="29" y="41"/>
                      <a:pt x="39" y="32"/>
                      <a:pt x="40" y="21"/>
                    </a:cubicBezTo>
                    <a:cubicBezTo>
                      <a:pt x="41" y="11"/>
                      <a:pt x="32" y="2"/>
                      <a:pt x="22" y="1"/>
                    </a:cubicBezTo>
                    <a:cubicBezTo>
                      <a:pt x="11" y="0"/>
                      <a:pt x="1" y="8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199" name="chenying0907 181"/>
              <p:cNvSpPr>
                <a:spLocks/>
              </p:cNvSpPr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51 w 239"/>
                  <a:gd name="T3" fmla="*/ 70 h 121"/>
                  <a:gd name="T4" fmla="*/ 113 w 239"/>
                  <a:gd name="T5" fmla="*/ 75 h 121"/>
                  <a:gd name="T6" fmla="*/ 5 w 239"/>
                  <a:gd name="T7" fmla="*/ 20 h 121"/>
                  <a:gd name="T8" fmla="*/ 6 w 239"/>
                  <a:gd name="T9" fmla="*/ 5 h 121"/>
                  <a:gd name="T10" fmla="*/ 25 w 239"/>
                  <a:gd name="T11" fmla="*/ 7 h 121"/>
                  <a:gd name="T12" fmla="*/ 56 w 239"/>
                  <a:gd name="T13" fmla="*/ 38 h 121"/>
                  <a:gd name="T14" fmla="*/ 137 w 239"/>
                  <a:gd name="T15" fmla="*/ 56 h 121"/>
                  <a:gd name="T16" fmla="*/ 211 w 239"/>
                  <a:gd name="T17" fmla="*/ 28 h 121"/>
                  <a:gd name="T18" fmla="*/ 223 w 239"/>
                  <a:gd name="T19" fmla="*/ 23 h 121"/>
                  <a:gd name="T20" fmla="*/ 235 w 239"/>
                  <a:gd name="T21" fmla="*/ 30 h 121"/>
                  <a:gd name="T22" fmla="*/ 197 w 239"/>
                  <a:gd name="T23" fmla="*/ 113 h 121"/>
                  <a:gd name="T24" fmla="*/ 137 w 239"/>
                  <a:gd name="T25" fmla="*/ 108 h 121"/>
                  <a:gd name="T26" fmla="*/ 137 w 239"/>
                  <a:gd name="T27" fmla="*/ 93 h 121"/>
                  <a:gd name="T28" fmla="*/ 168 w 239"/>
                  <a:gd name="T29" fmla="*/ 90 h 121"/>
                  <a:gd name="T30" fmla="*/ 192 w 239"/>
                  <a:gd name="T31" fmla="*/ 8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81" y="61"/>
                      <a:pt x="166" y="67"/>
                      <a:pt x="151" y="70"/>
                    </a:cubicBezTo>
                    <a:cubicBezTo>
                      <a:pt x="139" y="73"/>
                      <a:pt x="126" y="75"/>
                      <a:pt x="113" y="75"/>
                    </a:cubicBezTo>
                    <a:cubicBezTo>
                      <a:pt x="67" y="76"/>
                      <a:pt x="32" y="55"/>
                      <a:pt x="5" y="20"/>
                    </a:cubicBezTo>
                    <a:cubicBezTo>
                      <a:pt x="0" y="15"/>
                      <a:pt x="0" y="9"/>
                      <a:pt x="6" y="5"/>
                    </a:cubicBezTo>
                    <a:cubicBezTo>
                      <a:pt x="11" y="0"/>
                      <a:pt x="20" y="2"/>
                      <a:pt x="25" y="7"/>
                    </a:cubicBezTo>
                    <a:cubicBezTo>
                      <a:pt x="35" y="17"/>
                      <a:pt x="45" y="29"/>
                      <a:pt x="56" y="38"/>
                    </a:cubicBezTo>
                    <a:cubicBezTo>
                      <a:pt x="80" y="56"/>
                      <a:pt x="107" y="61"/>
                      <a:pt x="137" y="56"/>
                    </a:cubicBezTo>
                    <a:cubicBezTo>
                      <a:pt x="164" y="51"/>
                      <a:pt x="188" y="41"/>
                      <a:pt x="211" y="28"/>
                    </a:cubicBezTo>
                    <a:cubicBezTo>
                      <a:pt x="215" y="26"/>
                      <a:pt x="219" y="23"/>
                      <a:pt x="223" y="23"/>
                    </a:cubicBezTo>
                    <a:cubicBezTo>
                      <a:pt x="227" y="23"/>
                      <a:pt x="234" y="27"/>
                      <a:pt x="235" y="30"/>
                    </a:cubicBezTo>
                    <a:cubicBezTo>
                      <a:pt x="239" y="54"/>
                      <a:pt x="231" y="100"/>
                      <a:pt x="197" y="113"/>
                    </a:cubicBezTo>
                    <a:cubicBezTo>
                      <a:pt x="177" y="121"/>
                      <a:pt x="156" y="119"/>
                      <a:pt x="137" y="108"/>
                    </a:cubicBezTo>
                    <a:cubicBezTo>
                      <a:pt x="131" y="105"/>
                      <a:pt x="132" y="99"/>
                      <a:pt x="137" y="93"/>
                    </a:cubicBezTo>
                    <a:cubicBezTo>
                      <a:pt x="145" y="86"/>
                      <a:pt x="158" y="84"/>
                      <a:pt x="168" y="90"/>
                    </a:cubicBezTo>
                    <a:cubicBezTo>
                      <a:pt x="182" y="97"/>
                      <a:pt x="187" y="95"/>
                      <a:pt x="192" y="80"/>
                    </a:cubicBezTo>
                    <a:cubicBezTo>
                      <a:pt x="194" y="73"/>
                      <a:pt x="196" y="65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200" name="chenying0907 182"/>
              <p:cNvSpPr>
                <a:spLocks/>
              </p:cNvSpPr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22 w 41"/>
                  <a:gd name="T3" fmla="*/ 1 h 41"/>
                  <a:gd name="T4" fmla="*/ 40 w 41"/>
                  <a:gd name="T5" fmla="*/ 21 h 41"/>
                  <a:gd name="T6" fmla="*/ 19 w 41"/>
                  <a:gd name="T7" fmla="*/ 40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1" y="8"/>
                      <a:pt x="11" y="0"/>
                      <a:pt x="22" y="1"/>
                    </a:cubicBezTo>
                    <a:cubicBezTo>
                      <a:pt x="32" y="2"/>
                      <a:pt x="41" y="11"/>
                      <a:pt x="40" y="21"/>
                    </a:cubicBezTo>
                    <a:cubicBezTo>
                      <a:pt x="39" y="32"/>
                      <a:pt x="29" y="41"/>
                      <a:pt x="19" y="40"/>
                    </a:cubicBezTo>
                    <a:cubicBezTo>
                      <a:pt x="9" y="40"/>
                      <a:pt x="0" y="30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  <p:sp>
            <p:nvSpPr>
              <p:cNvPr id="201" name="Oval 183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/>
              </a:p>
            </p:txBody>
          </p:sp>
        </p:grpSp>
        <p:sp>
          <p:nvSpPr>
            <p:cNvPr id="190" name="chenying0907 57"/>
            <p:cNvSpPr>
              <a:spLocks/>
            </p:cNvSpPr>
            <p:nvPr/>
          </p:nvSpPr>
          <p:spPr bwMode="auto">
            <a:xfrm>
              <a:off x="6750019" y="2121897"/>
              <a:ext cx="402347" cy="323589"/>
            </a:xfrm>
            <a:custGeom>
              <a:avLst/>
              <a:gdLst>
                <a:gd name="T0" fmla="*/ 10 w 173"/>
                <a:gd name="T1" fmla="*/ 0 h 140"/>
                <a:gd name="T2" fmla="*/ 1 w 173"/>
                <a:gd name="T3" fmla="*/ 42 h 140"/>
                <a:gd name="T4" fmla="*/ 4 w 173"/>
                <a:gd name="T5" fmla="*/ 48 h 140"/>
                <a:gd name="T6" fmla="*/ 32 w 173"/>
                <a:gd name="T7" fmla="*/ 67 h 140"/>
                <a:gd name="T8" fmla="*/ 142 w 173"/>
                <a:gd name="T9" fmla="*/ 138 h 140"/>
                <a:gd name="T10" fmla="*/ 153 w 173"/>
                <a:gd name="T11" fmla="*/ 138 h 140"/>
                <a:gd name="T12" fmla="*/ 159 w 173"/>
                <a:gd name="T13" fmla="*/ 95 h 140"/>
                <a:gd name="T14" fmla="*/ 150 w 173"/>
                <a:gd name="T15" fmla="*/ 88 h 140"/>
                <a:gd name="T16" fmla="*/ 61 w 173"/>
                <a:gd name="T17" fmla="*/ 32 h 140"/>
                <a:gd name="T18" fmla="*/ 10 w 173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40">
                  <a:moveTo>
                    <a:pt x="10" y="0"/>
                  </a:moveTo>
                  <a:cubicBezTo>
                    <a:pt x="13" y="16"/>
                    <a:pt x="11" y="30"/>
                    <a:pt x="1" y="42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13" y="55"/>
                    <a:pt x="23" y="61"/>
                    <a:pt x="32" y="67"/>
                  </a:cubicBezTo>
                  <a:cubicBezTo>
                    <a:pt x="69" y="91"/>
                    <a:pt x="105" y="114"/>
                    <a:pt x="142" y="138"/>
                  </a:cubicBezTo>
                  <a:cubicBezTo>
                    <a:pt x="145" y="139"/>
                    <a:pt x="150" y="140"/>
                    <a:pt x="153" y="138"/>
                  </a:cubicBezTo>
                  <a:cubicBezTo>
                    <a:pt x="170" y="130"/>
                    <a:pt x="173" y="108"/>
                    <a:pt x="159" y="95"/>
                  </a:cubicBezTo>
                  <a:cubicBezTo>
                    <a:pt x="156" y="92"/>
                    <a:pt x="153" y="90"/>
                    <a:pt x="150" y="88"/>
                  </a:cubicBezTo>
                  <a:cubicBezTo>
                    <a:pt x="120" y="69"/>
                    <a:pt x="91" y="51"/>
                    <a:pt x="61" y="32"/>
                  </a:cubicBezTo>
                  <a:cubicBezTo>
                    <a:pt x="45" y="22"/>
                    <a:pt x="28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/>
            </a:p>
          </p:txBody>
        </p:sp>
      </p:grpSp>
      <p:sp>
        <p:nvSpPr>
          <p:cNvPr id="202" name="PA_自由: 形状 201"/>
          <p:cNvSpPr/>
          <p:nvPr>
            <p:custDataLst>
              <p:tags r:id="rId2"/>
            </p:custDataLst>
          </p:nvPr>
        </p:nvSpPr>
        <p:spPr>
          <a:xfrm>
            <a:off x="944587" y="5356987"/>
            <a:ext cx="3433020" cy="670560"/>
          </a:xfrm>
          <a:custGeom>
            <a:avLst/>
            <a:gdLst>
              <a:gd name="connsiteX0" fmla="*/ 111760 w 3434080"/>
              <a:gd name="connsiteY0" fmla="*/ 355600 h 670560"/>
              <a:gd name="connsiteX1" fmla="*/ 162560 w 3434080"/>
              <a:gd name="connsiteY1" fmla="*/ 375920 h 670560"/>
              <a:gd name="connsiteX2" fmla="*/ 508000 w 3434080"/>
              <a:gd name="connsiteY2" fmla="*/ 355600 h 670560"/>
              <a:gd name="connsiteX3" fmla="*/ 589280 w 3434080"/>
              <a:gd name="connsiteY3" fmla="*/ 314960 h 670560"/>
              <a:gd name="connsiteX4" fmla="*/ 629920 w 3434080"/>
              <a:gd name="connsiteY4" fmla="*/ 304800 h 670560"/>
              <a:gd name="connsiteX5" fmla="*/ 660400 w 3434080"/>
              <a:gd name="connsiteY5" fmla="*/ 294640 h 670560"/>
              <a:gd name="connsiteX6" fmla="*/ 751840 w 3434080"/>
              <a:gd name="connsiteY6" fmla="*/ 274320 h 670560"/>
              <a:gd name="connsiteX7" fmla="*/ 863600 w 3434080"/>
              <a:gd name="connsiteY7" fmla="*/ 243840 h 670560"/>
              <a:gd name="connsiteX8" fmla="*/ 894080 w 3434080"/>
              <a:gd name="connsiteY8" fmla="*/ 223520 h 670560"/>
              <a:gd name="connsiteX9" fmla="*/ 955040 w 3434080"/>
              <a:gd name="connsiteY9" fmla="*/ 213360 h 670560"/>
              <a:gd name="connsiteX10" fmla="*/ 995680 w 3434080"/>
              <a:gd name="connsiteY10" fmla="*/ 203200 h 670560"/>
              <a:gd name="connsiteX11" fmla="*/ 1026160 w 3434080"/>
              <a:gd name="connsiteY11" fmla="*/ 172720 h 670560"/>
              <a:gd name="connsiteX12" fmla="*/ 1056640 w 3434080"/>
              <a:gd name="connsiteY12" fmla="*/ 162560 h 670560"/>
              <a:gd name="connsiteX13" fmla="*/ 1107440 w 3434080"/>
              <a:gd name="connsiteY13" fmla="*/ 142240 h 670560"/>
              <a:gd name="connsiteX14" fmla="*/ 1178560 w 3434080"/>
              <a:gd name="connsiteY14" fmla="*/ 152400 h 670560"/>
              <a:gd name="connsiteX15" fmla="*/ 1229360 w 3434080"/>
              <a:gd name="connsiteY15" fmla="*/ 162560 h 670560"/>
              <a:gd name="connsiteX16" fmla="*/ 1391920 w 3434080"/>
              <a:gd name="connsiteY16" fmla="*/ 152400 h 670560"/>
              <a:gd name="connsiteX17" fmla="*/ 1503680 w 3434080"/>
              <a:gd name="connsiteY17" fmla="*/ 132080 h 670560"/>
              <a:gd name="connsiteX18" fmla="*/ 1595120 w 3434080"/>
              <a:gd name="connsiteY18" fmla="*/ 101600 h 670560"/>
              <a:gd name="connsiteX19" fmla="*/ 1625600 w 3434080"/>
              <a:gd name="connsiteY19" fmla="*/ 91440 h 670560"/>
              <a:gd name="connsiteX20" fmla="*/ 1838960 w 3434080"/>
              <a:gd name="connsiteY20" fmla="*/ 81280 h 670560"/>
              <a:gd name="connsiteX21" fmla="*/ 1950720 w 3434080"/>
              <a:gd name="connsiteY21" fmla="*/ 71120 h 670560"/>
              <a:gd name="connsiteX22" fmla="*/ 2062480 w 3434080"/>
              <a:gd name="connsiteY22" fmla="*/ 50800 h 670560"/>
              <a:gd name="connsiteX23" fmla="*/ 2113280 w 3434080"/>
              <a:gd name="connsiteY23" fmla="*/ 40640 h 670560"/>
              <a:gd name="connsiteX24" fmla="*/ 2194560 w 3434080"/>
              <a:gd name="connsiteY24" fmla="*/ 30480 h 670560"/>
              <a:gd name="connsiteX25" fmla="*/ 2225040 w 3434080"/>
              <a:gd name="connsiteY25" fmla="*/ 20320 h 670560"/>
              <a:gd name="connsiteX26" fmla="*/ 2346960 w 3434080"/>
              <a:gd name="connsiteY26" fmla="*/ 0 h 670560"/>
              <a:gd name="connsiteX27" fmla="*/ 2458720 w 3434080"/>
              <a:gd name="connsiteY27" fmla="*/ 20320 h 670560"/>
              <a:gd name="connsiteX28" fmla="*/ 2519680 w 3434080"/>
              <a:gd name="connsiteY28" fmla="*/ 50800 h 670560"/>
              <a:gd name="connsiteX29" fmla="*/ 2651760 w 3434080"/>
              <a:gd name="connsiteY29" fmla="*/ 60960 h 670560"/>
              <a:gd name="connsiteX30" fmla="*/ 3261360 w 3434080"/>
              <a:gd name="connsiteY30" fmla="*/ 71120 h 670560"/>
              <a:gd name="connsiteX31" fmla="*/ 3291840 w 3434080"/>
              <a:gd name="connsiteY31" fmla="*/ 91440 h 670560"/>
              <a:gd name="connsiteX32" fmla="*/ 3383280 w 3434080"/>
              <a:gd name="connsiteY32" fmla="*/ 101600 h 670560"/>
              <a:gd name="connsiteX33" fmla="*/ 3434080 w 3434080"/>
              <a:gd name="connsiteY33" fmla="*/ 193040 h 670560"/>
              <a:gd name="connsiteX34" fmla="*/ 3200400 w 3434080"/>
              <a:gd name="connsiteY34" fmla="*/ 213360 h 670560"/>
              <a:gd name="connsiteX35" fmla="*/ 3048000 w 3434080"/>
              <a:gd name="connsiteY35" fmla="*/ 223520 h 670560"/>
              <a:gd name="connsiteX36" fmla="*/ 2844800 w 3434080"/>
              <a:gd name="connsiteY36" fmla="*/ 233680 h 670560"/>
              <a:gd name="connsiteX37" fmla="*/ 2743200 w 3434080"/>
              <a:gd name="connsiteY37" fmla="*/ 254000 h 670560"/>
              <a:gd name="connsiteX38" fmla="*/ 2661920 w 3434080"/>
              <a:gd name="connsiteY38" fmla="*/ 264160 h 670560"/>
              <a:gd name="connsiteX39" fmla="*/ 2519680 w 3434080"/>
              <a:gd name="connsiteY39" fmla="*/ 294640 h 670560"/>
              <a:gd name="connsiteX40" fmla="*/ 2458720 w 3434080"/>
              <a:gd name="connsiteY40" fmla="*/ 304800 h 670560"/>
              <a:gd name="connsiteX41" fmla="*/ 2346960 w 3434080"/>
              <a:gd name="connsiteY41" fmla="*/ 345440 h 670560"/>
              <a:gd name="connsiteX42" fmla="*/ 2296160 w 3434080"/>
              <a:gd name="connsiteY42" fmla="*/ 355600 h 670560"/>
              <a:gd name="connsiteX43" fmla="*/ 2245360 w 3434080"/>
              <a:gd name="connsiteY43" fmla="*/ 386080 h 670560"/>
              <a:gd name="connsiteX44" fmla="*/ 2164080 w 3434080"/>
              <a:gd name="connsiteY44" fmla="*/ 406400 h 670560"/>
              <a:gd name="connsiteX45" fmla="*/ 2133600 w 3434080"/>
              <a:gd name="connsiteY45" fmla="*/ 426720 h 670560"/>
              <a:gd name="connsiteX46" fmla="*/ 2072640 w 3434080"/>
              <a:gd name="connsiteY46" fmla="*/ 436880 h 670560"/>
              <a:gd name="connsiteX47" fmla="*/ 1971040 w 3434080"/>
              <a:gd name="connsiteY47" fmla="*/ 457200 h 670560"/>
              <a:gd name="connsiteX48" fmla="*/ 1899920 w 3434080"/>
              <a:gd name="connsiteY48" fmla="*/ 467360 h 670560"/>
              <a:gd name="connsiteX49" fmla="*/ 1696720 w 3434080"/>
              <a:gd name="connsiteY49" fmla="*/ 487680 h 670560"/>
              <a:gd name="connsiteX50" fmla="*/ 1605280 w 3434080"/>
              <a:gd name="connsiteY50" fmla="*/ 497840 h 670560"/>
              <a:gd name="connsiteX51" fmla="*/ 1564640 w 3434080"/>
              <a:gd name="connsiteY51" fmla="*/ 508000 h 670560"/>
              <a:gd name="connsiteX52" fmla="*/ 1422400 w 3434080"/>
              <a:gd name="connsiteY52" fmla="*/ 528320 h 670560"/>
              <a:gd name="connsiteX53" fmla="*/ 1229360 w 3434080"/>
              <a:gd name="connsiteY53" fmla="*/ 548640 h 670560"/>
              <a:gd name="connsiteX54" fmla="*/ 1158240 w 3434080"/>
              <a:gd name="connsiteY54" fmla="*/ 568960 h 670560"/>
              <a:gd name="connsiteX55" fmla="*/ 975360 w 3434080"/>
              <a:gd name="connsiteY55" fmla="*/ 589280 h 670560"/>
              <a:gd name="connsiteX56" fmla="*/ 873760 w 3434080"/>
              <a:gd name="connsiteY56" fmla="*/ 599440 h 670560"/>
              <a:gd name="connsiteX57" fmla="*/ 782320 w 3434080"/>
              <a:gd name="connsiteY57" fmla="*/ 629920 h 670560"/>
              <a:gd name="connsiteX58" fmla="*/ 640080 w 3434080"/>
              <a:gd name="connsiteY58" fmla="*/ 660400 h 670560"/>
              <a:gd name="connsiteX59" fmla="*/ 447040 w 3434080"/>
              <a:gd name="connsiteY59" fmla="*/ 670560 h 670560"/>
              <a:gd name="connsiteX60" fmla="*/ 152400 w 3434080"/>
              <a:gd name="connsiteY60" fmla="*/ 660400 h 670560"/>
              <a:gd name="connsiteX61" fmla="*/ 91440 w 3434080"/>
              <a:gd name="connsiteY61" fmla="*/ 629920 h 670560"/>
              <a:gd name="connsiteX62" fmla="*/ 60960 w 3434080"/>
              <a:gd name="connsiteY62" fmla="*/ 619760 h 670560"/>
              <a:gd name="connsiteX63" fmla="*/ 50800 w 3434080"/>
              <a:gd name="connsiteY63" fmla="*/ 589280 h 670560"/>
              <a:gd name="connsiteX64" fmla="*/ 30480 w 3434080"/>
              <a:gd name="connsiteY64" fmla="*/ 558800 h 670560"/>
              <a:gd name="connsiteX65" fmla="*/ 20320 w 3434080"/>
              <a:gd name="connsiteY65" fmla="*/ 518160 h 670560"/>
              <a:gd name="connsiteX66" fmla="*/ 0 w 3434080"/>
              <a:gd name="connsiteY66" fmla="*/ 436880 h 670560"/>
              <a:gd name="connsiteX67" fmla="*/ 152400 w 3434080"/>
              <a:gd name="connsiteY67" fmla="*/ 40640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434080" h="670560">
                <a:moveTo>
                  <a:pt x="111760" y="355600"/>
                </a:moveTo>
                <a:cubicBezTo>
                  <a:pt x="128693" y="362373"/>
                  <a:pt x="144330" y="375384"/>
                  <a:pt x="162560" y="375920"/>
                </a:cubicBezTo>
                <a:cubicBezTo>
                  <a:pt x="387590" y="382539"/>
                  <a:pt x="376101" y="381980"/>
                  <a:pt x="508000" y="355600"/>
                </a:cubicBezTo>
                <a:cubicBezTo>
                  <a:pt x="535093" y="342053"/>
                  <a:pt x="559893" y="322307"/>
                  <a:pt x="589280" y="314960"/>
                </a:cubicBezTo>
                <a:cubicBezTo>
                  <a:pt x="602827" y="311573"/>
                  <a:pt x="616494" y="308636"/>
                  <a:pt x="629920" y="304800"/>
                </a:cubicBezTo>
                <a:cubicBezTo>
                  <a:pt x="640218" y="301858"/>
                  <a:pt x="650010" y="297237"/>
                  <a:pt x="660400" y="294640"/>
                </a:cubicBezTo>
                <a:cubicBezTo>
                  <a:pt x="718407" y="280138"/>
                  <a:pt x="699691" y="289965"/>
                  <a:pt x="751840" y="274320"/>
                </a:cubicBezTo>
                <a:cubicBezTo>
                  <a:pt x="854963" y="243383"/>
                  <a:pt x="771012" y="262358"/>
                  <a:pt x="863600" y="243840"/>
                </a:cubicBezTo>
                <a:cubicBezTo>
                  <a:pt x="873760" y="237067"/>
                  <a:pt x="882496" y="227381"/>
                  <a:pt x="894080" y="223520"/>
                </a:cubicBezTo>
                <a:cubicBezTo>
                  <a:pt x="913623" y="217006"/>
                  <a:pt x="934840" y="217400"/>
                  <a:pt x="955040" y="213360"/>
                </a:cubicBezTo>
                <a:cubicBezTo>
                  <a:pt x="968732" y="210622"/>
                  <a:pt x="982133" y="206587"/>
                  <a:pt x="995680" y="203200"/>
                </a:cubicBezTo>
                <a:cubicBezTo>
                  <a:pt x="1005840" y="193040"/>
                  <a:pt x="1014205" y="180690"/>
                  <a:pt x="1026160" y="172720"/>
                </a:cubicBezTo>
                <a:cubicBezTo>
                  <a:pt x="1035071" y="166779"/>
                  <a:pt x="1046612" y="166320"/>
                  <a:pt x="1056640" y="162560"/>
                </a:cubicBezTo>
                <a:cubicBezTo>
                  <a:pt x="1073717" y="156156"/>
                  <a:pt x="1090507" y="149013"/>
                  <a:pt x="1107440" y="142240"/>
                </a:cubicBezTo>
                <a:cubicBezTo>
                  <a:pt x="1131147" y="145627"/>
                  <a:pt x="1154938" y="148463"/>
                  <a:pt x="1178560" y="152400"/>
                </a:cubicBezTo>
                <a:cubicBezTo>
                  <a:pt x="1195594" y="155239"/>
                  <a:pt x="1212091" y="162560"/>
                  <a:pt x="1229360" y="162560"/>
                </a:cubicBezTo>
                <a:cubicBezTo>
                  <a:pt x="1283652" y="162560"/>
                  <a:pt x="1337733" y="155787"/>
                  <a:pt x="1391920" y="152400"/>
                </a:cubicBezTo>
                <a:cubicBezTo>
                  <a:pt x="1457315" y="130602"/>
                  <a:pt x="1388796" y="151227"/>
                  <a:pt x="1503680" y="132080"/>
                </a:cubicBezTo>
                <a:cubicBezTo>
                  <a:pt x="1544538" y="125270"/>
                  <a:pt x="1554179" y="116953"/>
                  <a:pt x="1595120" y="101600"/>
                </a:cubicBezTo>
                <a:cubicBezTo>
                  <a:pt x="1605148" y="97840"/>
                  <a:pt x="1614927" y="92329"/>
                  <a:pt x="1625600" y="91440"/>
                </a:cubicBezTo>
                <a:cubicBezTo>
                  <a:pt x="1696555" y="85527"/>
                  <a:pt x="1767898" y="85721"/>
                  <a:pt x="1838960" y="81280"/>
                </a:cubicBezTo>
                <a:cubicBezTo>
                  <a:pt x="1876294" y="78947"/>
                  <a:pt x="1913467" y="74507"/>
                  <a:pt x="1950720" y="71120"/>
                </a:cubicBezTo>
                <a:cubicBezTo>
                  <a:pt x="2076204" y="46023"/>
                  <a:pt x="1919492" y="76798"/>
                  <a:pt x="2062480" y="50800"/>
                </a:cubicBezTo>
                <a:cubicBezTo>
                  <a:pt x="2079470" y="47711"/>
                  <a:pt x="2096212" y="43266"/>
                  <a:pt x="2113280" y="40640"/>
                </a:cubicBezTo>
                <a:cubicBezTo>
                  <a:pt x="2140267" y="36488"/>
                  <a:pt x="2167467" y="33867"/>
                  <a:pt x="2194560" y="30480"/>
                </a:cubicBezTo>
                <a:cubicBezTo>
                  <a:pt x="2204720" y="27093"/>
                  <a:pt x="2214476" y="22081"/>
                  <a:pt x="2225040" y="20320"/>
                </a:cubicBezTo>
                <a:cubicBezTo>
                  <a:pt x="2361152" y="-2365"/>
                  <a:pt x="2275503" y="23819"/>
                  <a:pt x="2346960" y="0"/>
                </a:cubicBezTo>
                <a:cubicBezTo>
                  <a:pt x="2374978" y="3502"/>
                  <a:pt x="2427396" y="4658"/>
                  <a:pt x="2458720" y="20320"/>
                </a:cubicBezTo>
                <a:cubicBezTo>
                  <a:pt x="2488973" y="35447"/>
                  <a:pt x="2485630" y="46544"/>
                  <a:pt x="2519680" y="50800"/>
                </a:cubicBezTo>
                <a:cubicBezTo>
                  <a:pt x="2563496" y="56277"/>
                  <a:pt x="2607620" y="59751"/>
                  <a:pt x="2651760" y="60960"/>
                </a:cubicBezTo>
                <a:cubicBezTo>
                  <a:pt x="2854912" y="66526"/>
                  <a:pt x="3058160" y="67733"/>
                  <a:pt x="3261360" y="71120"/>
                </a:cubicBezTo>
                <a:cubicBezTo>
                  <a:pt x="3271520" y="77893"/>
                  <a:pt x="3279994" y="88478"/>
                  <a:pt x="3291840" y="91440"/>
                </a:cubicBezTo>
                <a:cubicBezTo>
                  <a:pt x="3321592" y="98878"/>
                  <a:pt x="3356278" y="87061"/>
                  <a:pt x="3383280" y="101600"/>
                </a:cubicBezTo>
                <a:cubicBezTo>
                  <a:pt x="3411665" y="116884"/>
                  <a:pt x="3424176" y="163329"/>
                  <a:pt x="3434080" y="193040"/>
                </a:cubicBezTo>
                <a:cubicBezTo>
                  <a:pt x="3338389" y="224937"/>
                  <a:pt x="3419828" y="200821"/>
                  <a:pt x="3200400" y="213360"/>
                </a:cubicBezTo>
                <a:lnTo>
                  <a:pt x="3048000" y="223520"/>
                </a:lnTo>
                <a:lnTo>
                  <a:pt x="2844800" y="233680"/>
                </a:lnTo>
                <a:cubicBezTo>
                  <a:pt x="2810933" y="240453"/>
                  <a:pt x="2777471" y="249716"/>
                  <a:pt x="2743200" y="254000"/>
                </a:cubicBezTo>
                <a:cubicBezTo>
                  <a:pt x="2716107" y="257387"/>
                  <a:pt x="2688784" y="259276"/>
                  <a:pt x="2661920" y="264160"/>
                </a:cubicBezTo>
                <a:cubicBezTo>
                  <a:pt x="2614212" y="272834"/>
                  <a:pt x="2567228" y="285130"/>
                  <a:pt x="2519680" y="294640"/>
                </a:cubicBezTo>
                <a:cubicBezTo>
                  <a:pt x="2499480" y="298680"/>
                  <a:pt x="2478705" y="299804"/>
                  <a:pt x="2458720" y="304800"/>
                </a:cubicBezTo>
                <a:cubicBezTo>
                  <a:pt x="2344859" y="333265"/>
                  <a:pt x="2447959" y="315140"/>
                  <a:pt x="2346960" y="345440"/>
                </a:cubicBezTo>
                <a:cubicBezTo>
                  <a:pt x="2330420" y="350402"/>
                  <a:pt x="2313093" y="352213"/>
                  <a:pt x="2296160" y="355600"/>
                </a:cubicBezTo>
                <a:cubicBezTo>
                  <a:pt x="2279227" y="365760"/>
                  <a:pt x="2263695" y="378746"/>
                  <a:pt x="2245360" y="386080"/>
                </a:cubicBezTo>
                <a:cubicBezTo>
                  <a:pt x="2187394" y="409266"/>
                  <a:pt x="2208874" y="384003"/>
                  <a:pt x="2164080" y="406400"/>
                </a:cubicBezTo>
                <a:cubicBezTo>
                  <a:pt x="2153158" y="411861"/>
                  <a:pt x="2145184" y="422859"/>
                  <a:pt x="2133600" y="426720"/>
                </a:cubicBezTo>
                <a:cubicBezTo>
                  <a:pt x="2114057" y="433234"/>
                  <a:pt x="2092887" y="433084"/>
                  <a:pt x="2072640" y="436880"/>
                </a:cubicBezTo>
                <a:cubicBezTo>
                  <a:pt x="2038694" y="443245"/>
                  <a:pt x="2005230" y="452316"/>
                  <a:pt x="1971040" y="457200"/>
                </a:cubicBezTo>
                <a:cubicBezTo>
                  <a:pt x="1947333" y="460587"/>
                  <a:pt x="1923721" y="464715"/>
                  <a:pt x="1899920" y="467360"/>
                </a:cubicBezTo>
                <a:cubicBezTo>
                  <a:pt x="1832265" y="474877"/>
                  <a:pt x="1764375" y="480163"/>
                  <a:pt x="1696720" y="487680"/>
                </a:cubicBezTo>
                <a:lnTo>
                  <a:pt x="1605280" y="497840"/>
                </a:lnTo>
                <a:cubicBezTo>
                  <a:pt x="1591733" y="501227"/>
                  <a:pt x="1578332" y="505262"/>
                  <a:pt x="1564640" y="508000"/>
                </a:cubicBezTo>
                <a:cubicBezTo>
                  <a:pt x="1511100" y="518708"/>
                  <a:pt x="1478589" y="520828"/>
                  <a:pt x="1422400" y="528320"/>
                </a:cubicBezTo>
                <a:cubicBezTo>
                  <a:pt x="1289673" y="546017"/>
                  <a:pt x="1411309" y="533478"/>
                  <a:pt x="1229360" y="548640"/>
                </a:cubicBezTo>
                <a:cubicBezTo>
                  <a:pt x="1205653" y="555413"/>
                  <a:pt x="1182348" y="563794"/>
                  <a:pt x="1158240" y="568960"/>
                </a:cubicBezTo>
                <a:cubicBezTo>
                  <a:pt x="1111823" y="578907"/>
                  <a:pt x="1014538" y="585549"/>
                  <a:pt x="975360" y="589280"/>
                </a:cubicBezTo>
                <a:lnTo>
                  <a:pt x="873760" y="599440"/>
                </a:lnTo>
                <a:cubicBezTo>
                  <a:pt x="737313" y="633552"/>
                  <a:pt x="948109" y="578908"/>
                  <a:pt x="782320" y="629920"/>
                </a:cubicBezTo>
                <a:cubicBezTo>
                  <a:pt x="752384" y="639131"/>
                  <a:pt x="675972" y="657529"/>
                  <a:pt x="640080" y="660400"/>
                </a:cubicBezTo>
                <a:cubicBezTo>
                  <a:pt x="575849" y="665538"/>
                  <a:pt x="511387" y="667173"/>
                  <a:pt x="447040" y="670560"/>
                </a:cubicBezTo>
                <a:cubicBezTo>
                  <a:pt x="348827" y="667173"/>
                  <a:pt x="250480" y="666530"/>
                  <a:pt x="152400" y="660400"/>
                </a:cubicBezTo>
                <a:cubicBezTo>
                  <a:pt x="123214" y="658576"/>
                  <a:pt x="116147" y="642274"/>
                  <a:pt x="91440" y="629920"/>
                </a:cubicBezTo>
                <a:cubicBezTo>
                  <a:pt x="81861" y="625131"/>
                  <a:pt x="71120" y="623147"/>
                  <a:pt x="60960" y="619760"/>
                </a:cubicBezTo>
                <a:cubicBezTo>
                  <a:pt x="57573" y="609600"/>
                  <a:pt x="55589" y="598859"/>
                  <a:pt x="50800" y="589280"/>
                </a:cubicBezTo>
                <a:cubicBezTo>
                  <a:pt x="45339" y="578358"/>
                  <a:pt x="35290" y="570023"/>
                  <a:pt x="30480" y="558800"/>
                </a:cubicBezTo>
                <a:cubicBezTo>
                  <a:pt x="24979" y="545965"/>
                  <a:pt x="24156" y="531586"/>
                  <a:pt x="20320" y="518160"/>
                </a:cubicBezTo>
                <a:cubicBezTo>
                  <a:pt x="-508" y="445263"/>
                  <a:pt x="20656" y="540161"/>
                  <a:pt x="0" y="436880"/>
                </a:cubicBezTo>
                <a:cubicBezTo>
                  <a:pt x="25153" y="361420"/>
                  <a:pt x="-550" y="406400"/>
                  <a:pt x="152400" y="4064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203" name="PA_矩形 202"/>
          <p:cNvSpPr/>
          <p:nvPr>
            <p:custDataLst>
              <p:tags r:id="rId3"/>
            </p:custDataLst>
          </p:nvPr>
        </p:nvSpPr>
        <p:spPr>
          <a:xfrm>
            <a:off x="5090473" y="1903023"/>
            <a:ext cx="5725887" cy="173425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grpSp>
        <p:nvGrpSpPr>
          <p:cNvPr id="6" name="PA_组合 203"/>
          <p:cNvGrpSpPr/>
          <p:nvPr>
            <p:custDataLst>
              <p:tags r:id="rId4"/>
            </p:custDataLst>
          </p:nvPr>
        </p:nvGrpSpPr>
        <p:grpSpPr>
          <a:xfrm>
            <a:off x="5100868" y="2186686"/>
            <a:ext cx="5164958" cy="1451195"/>
            <a:chOff x="4895139" y="2775424"/>
            <a:chExt cx="5166552" cy="1451191"/>
          </a:xfrm>
        </p:grpSpPr>
        <p:sp>
          <p:nvSpPr>
            <p:cNvPr id="205" name="矩形 204"/>
            <p:cNvSpPr/>
            <p:nvPr/>
          </p:nvSpPr>
          <p:spPr>
            <a:xfrm>
              <a:off x="5043221" y="3200503"/>
              <a:ext cx="5018470" cy="1026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/>
                <a:t>我们用</a:t>
              </a:r>
              <a:r>
                <a:rPr lang="en-US" altLang="zh-CN" sz="1600" dirty="0"/>
                <a:t>React </a:t>
              </a:r>
              <a:r>
                <a:rPr lang="zh-CN" altLang="en-US" sz="1600" dirty="0"/>
                <a:t>开发应用时一般只会定义一个根节点。但如果你是在一个已有的项目当中引入 </a:t>
              </a:r>
              <a:r>
                <a:rPr lang="en-US" altLang="zh-CN" sz="1600" dirty="0"/>
                <a:t>React </a:t>
              </a:r>
              <a:r>
                <a:rPr lang="zh-CN" altLang="en-US" sz="1600" dirty="0"/>
                <a:t>的话，你可能会需要在不同的部分单独定义 </a:t>
              </a:r>
              <a:r>
                <a:rPr lang="en-US" altLang="zh-CN" sz="1600" dirty="0"/>
                <a:t>React </a:t>
              </a:r>
              <a:r>
                <a:rPr lang="zh-CN" altLang="en-US" sz="1600" dirty="0"/>
                <a:t>根节点。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4895139" y="2775424"/>
              <a:ext cx="2657317" cy="399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将元素渲染到</a:t>
              </a:r>
              <a:r>
                <a:rPr lang="en-US" altLang="zh-CN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</a:p>
          </p:txBody>
        </p:sp>
      </p:grpSp>
      <p:sp>
        <p:nvSpPr>
          <p:cNvPr id="207" name="PA_矩形 206"/>
          <p:cNvSpPr/>
          <p:nvPr>
            <p:custDataLst>
              <p:tags r:id="rId5"/>
            </p:custDataLst>
          </p:nvPr>
        </p:nvSpPr>
        <p:spPr>
          <a:xfrm>
            <a:off x="5090473" y="4056943"/>
            <a:ext cx="5725887" cy="173425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209" name="矩形 208"/>
          <p:cNvSpPr/>
          <p:nvPr/>
        </p:nvSpPr>
        <p:spPr>
          <a:xfrm>
            <a:off x="5444954" y="4731549"/>
            <a:ext cx="501692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/>
              <a:t>要将</a:t>
            </a:r>
            <a:r>
              <a:rPr lang="en-US" altLang="zh-CN" dirty="0"/>
              <a:t>React</a:t>
            </a:r>
            <a:r>
              <a:rPr lang="zh-CN" altLang="en-US" dirty="0"/>
              <a:t>元素渲染到根</a:t>
            </a:r>
            <a:r>
              <a:rPr lang="en-US" altLang="zh-CN" dirty="0"/>
              <a:t>DOM</a:t>
            </a:r>
            <a:r>
              <a:rPr lang="zh-CN" altLang="en-US" dirty="0"/>
              <a:t>节点中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ReactDom.render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()   -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index.js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8187ED-08B8-4684-AB1C-98A6D8FC3D03}"/>
              </a:ext>
            </a:extLst>
          </p:cNvPr>
          <p:cNvSpPr/>
          <p:nvPr/>
        </p:nvSpPr>
        <p:spPr>
          <a:xfrm>
            <a:off x="609600" y="159026"/>
            <a:ext cx="4835354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元素渲染</a:t>
            </a:r>
          </a:p>
        </p:txBody>
      </p:sp>
    </p:spTree>
    <p:extLst>
      <p:ext uri="{BB962C8B-B14F-4D97-AF65-F5344CB8AC3E}">
        <p14:creationId xmlns:p14="http://schemas.microsoft.com/office/powerpoint/2010/main" val="23740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3" grpId="0" animBg="1"/>
      <p:bldP spid="2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7911301" y="2853226"/>
            <a:ext cx="4278818" cy="3167262"/>
            <a:chOff x="0" y="0"/>
            <a:chExt cx="2222306" cy="1644486"/>
          </a:xfrm>
        </p:grpSpPr>
        <p:sp>
          <p:nvSpPr>
            <p:cNvPr id="3" name="chenying0907 214"/>
            <p:cNvSpPr/>
            <p:nvPr/>
          </p:nvSpPr>
          <p:spPr>
            <a:xfrm>
              <a:off x="177800" y="-1"/>
              <a:ext cx="268610" cy="4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25" extrusionOk="0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chemeClr val="accent2"/>
            </a:solidFill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  <p:sp>
          <p:nvSpPr>
            <p:cNvPr id="4" name="chenying0907 215"/>
            <p:cNvSpPr/>
            <p:nvPr/>
          </p:nvSpPr>
          <p:spPr>
            <a:xfrm>
              <a:off x="876300" y="990599"/>
              <a:ext cx="288326" cy="39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952" extrusionOk="0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chemeClr val="accent2"/>
            </a:solidFill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  <p:sp>
          <p:nvSpPr>
            <p:cNvPr id="5" name="chenying0907 216"/>
            <p:cNvSpPr/>
            <p:nvPr/>
          </p:nvSpPr>
          <p:spPr>
            <a:xfrm>
              <a:off x="0" y="25400"/>
              <a:ext cx="1130505" cy="144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9" extrusionOk="0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  <p:sp>
          <p:nvSpPr>
            <p:cNvPr id="6" name="chenying0907 217"/>
            <p:cNvSpPr/>
            <p:nvPr/>
          </p:nvSpPr>
          <p:spPr>
            <a:xfrm>
              <a:off x="1041400" y="888999"/>
              <a:ext cx="1180907" cy="75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56" extrusionOk="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</p:grpSp>
      <p:sp>
        <p:nvSpPr>
          <p:cNvPr id="7" name="chenying0907 148"/>
          <p:cNvSpPr/>
          <p:nvPr/>
        </p:nvSpPr>
        <p:spPr>
          <a:xfrm>
            <a:off x="357360" y="1853052"/>
            <a:ext cx="3086203" cy="1326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itchFamily="34" charset="-122"/>
              </a:rPr>
              <a:t>组件就是可以将你的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itchFamily="34" charset="-122"/>
              </a:rPr>
              <a:t>划分为一个个独立的，可以复用的小部件，并且可以对每个部件进行单独的设计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7470" y="1429200"/>
            <a:ext cx="732837" cy="420536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r"/>
            <a:r>
              <a:rPr kumimoji="1" lang="zh-CN" altLang="en-US" sz="2133" dirty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组件</a:t>
            </a:r>
          </a:p>
        </p:txBody>
      </p:sp>
      <p:grpSp>
        <p:nvGrpSpPr>
          <p:cNvPr id="9" name="Group 157"/>
          <p:cNvGrpSpPr/>
          <p:nvPr/>
        </p:nvGrpSpPr>
        <p:grpSpPr>
          <a:xfrm>
            <a:off x="8815137" y="1304714"/>
            <a:ext cx="1566779" cy="1894222"/>
            <a:chOff x="0" y="0"/>
            <a:chExt cx="832429" cy="1006091"/>
          </a:xfrm>
        </p:grpSpPr>
        <p:sp>
          <p:nvSpPr>
            <p:cNvPr id="11" name="chenying0907 153"/>
            <p:cNvSpPr/>
            <p:nvPr/>
          </p:nvSpPr>
          <p:spPr>
            <a:xfrm>
              <a:off x="0" y="0"/>
              <a:ext cx="825247" cy="100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18782" extrusionOk="0">
                  <a:moveTo>
                    <a:pt x="20606" y="8003"/>
                  </a:moveTo>
                  <a:cubicBezTo>
                    <a:pt x="20536" y="9105"/>
                    <a:pt x="20133" y="10194"/>
                    <a:pt x="19322" y="11192"/>
                  </a:cubicBezTo>
                  <a:cubicBezTo>
                    <a:pt x="17235" y="13763"/>
                    <a:pt x="10676" y="14469"/>
                    <a:pt x="6988" y="14575"/>
                  </a:cubicBezTo>
                  <a:cubicBezTo>
                    <a:pt x="4986" y="15277"/>
                    <a:pt x="3185" y="16577"/>
                    <a:pt x="3059" y="18782"/>
                  </a:cubicBezTo>
                  <a:cubicBezTo>
                    <a:pt x="2578" y="17275"/>
                    <a:pt x="1936" y="15773"/>
                    <a:pt x="4218" y="13676"/>
                  </a:cubicBezTo>
                  <a:cubicBezTo>
                    <a:pt x="3958" y="13915"/>
                    <a:pt x="973" y="11280"/>
                    <a:pt x="253" y="9351"/>
                  </a:cubicBezTo>
                  <a:cubicBezTo>
                    <a:pt x="-538" y="7230"/>
                    <a:pt x="624" y="4258"/>
                    <a:pt x="2405" y="2680"/>
                  </a:cubicBezTo>
                  <a:cubicBezTo>
                    <a:pt x="8610" y="-2818"/>
                    <a:pt x="21062" y="731"/>
                    <a:pt x="20606" y="800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  <p:sp>
          <p:nvSpPr>
            <p:cNvPr id="10" name="chenying0907 152"/>
            <p:cNvSpPr/>
            <p:nvPr/>
          </p:nvSpPr>
          <p:spPr>
            <a:xfrm>
              <a:off x="63500" y="177800"/>
              <a:ext cx="768929" cy="82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21365" y="6553"/>
                  </a:moveTo>
                  <a:cubicBezTo>
                    <a:pt x="21209" y="8299"/>
                    <a:pt x="20695" y="9966"/>
                    <a:pt x="20017" y="11011"/>
                  </a:cubicBezTo>
                  <a:cubicBezTo>
                    <a:pt x="17690" y="14597"/>
                    <a:pt x="10380" y="15582"/>
                    <a:pt x="6269" y="15729"/>
                  </a:cubicBezTo>
                  <a:cubicBezTo>
                    <a:pt x="4038" y="16710"/>
                    <a:pt x="2030" y="18524"/>
                    <a:pt x="1890" y="21600"/>
                  </a:cubicBezTo>
                  <a:cubicBezTo>
                    <a:pt x="1354" y="19498"/>
                    <a:pt x="638" y="17403"/>
                    <a:pt x="3179" y="14478"/>
                  </a:cubicBezTo>
                  <a:cubicBezTo>
                    <a:pt x="2729" y="14996"/>
                    <a:pt x="-3" y="11060"/>
                    <a:pt x="0" y="10322"/>
                  </a:cubicBezTo>
                  <a:cubicBezTo>
                    <a:pt x="7119" y="10785"/>
                    <a:pt x="20375" y="9891"/>
                    <a:pt x="18971" y="0"/>
                  </a:cubicBezTo>
                  <a:cubicBezTo>
                    <a:pt x="21020" y="1136"/>
                    <a:pt x="21597" y="3933"/>
                    <a:pt x="21365" y="655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accent4"/>
              </a:solidFill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  <p:grpSp>
          <p:nvGrpSpPr>
            <p:cNvPr id="12" name="Group 156"/>
            <p:cNvGrpSpPr/>
            <p:nvPr/>
          </p:nvGrpSpPr>
          <p:grpSpPr>
            <a:xfrm>
              <a:off x="330200" y="215900"/>
              <a:ext cx="178940" cy="367431"/>
              <a:chOff x="0" y="0"/>
              <a:chExt cx="178939" cy="367430"/>
            </a:xfrm>
          </p:grpSpPr>
          <p:sp>
            <p:nvSpPr>
              <p:cNvPr id="13" name="chenying0907 154"/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/>
              </a:p>
            </p:txBody>
          </p:sp>
          <p:sp>
            <p:nvSpPr>
              <p:cNvPr id="14" name="chenying0907 155"/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/>
              </a:p>
            </p:txBody>
          </p:sp>
        </p:grpSp>
      </p:grpSp>
      <p:sp>
        <p:nvSpPr>
          <p:cNvPr id="15" name="chenying0907 148"/>
          <p:cNvSpPr/>
          <p:nvPr/>
        </p:nvSpPr>
        <p:spPr>
          <a:xfrm>
            <a:off x="4438995" y="1983179"/>
            <a:ext cx="3086203" cy="1413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/>
              <a:t>定义上来说， 组件就像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的函数。组件可以接收任意输入</a:t>
            </a:r>
            <a:r>
              <a:rPr lang="en-US" altLang="zh-CN" sz="1400" dirty="0"/>
              <a:t>(</a:t>
            </a:r>
            <a:r>
              <a:rPr lang="zh-CN" altLang="en-US" sz="1400" dirty="0"/>
              <a:t>称为”</a:t>
            </a:r>
            <a:r>
              <a:rPr lang="en-US" altLang="zh-CN" sz="1400" dirty="0"/>
              <a:t>props”)</a:t>
            </a:r>
            <a:r>
              <a:rPr lang="zh-CN" altLang="en-US" sz="1400" dirty="0"/>
              <a:t>， 并返回 </a:t>
            </a:r>
            <a:r>
              <a:rPr lang="en-US" altLang="zh-CN" sz="1400" dirty="0"/>
              <a:t>React </a:t>
            </a:r>
            <a:r>
              <a:rPr lang="zh-CN" altLang="en-US" sz="1400" dirty="0"/>
              <a:t>元素，用以描述屏幕显示内容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。</a:t>
            </a: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5393635" y="1433207"/>
            <a:ext cx="934175" cy="420536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r"/>
            <a:r>
              <a:rPr kumimoji="1" lang="en-US" altLang="zh-CN" sz="2133" dirty="0">
                <a:solidFill>
                  <a:schemeClr val="tx2">
                    <a:lumMod val="75000"/>
                  </a:schemeClr>
                </a:solidFill>
                <a:latin typeface="DFPShaoNvW5-GB" charset="-122"/>
                <a:ea typeface="DFPShaoNvW5-GB" charset="-122"/>
                <a:cs typeface="DFPShaoNvW5-GB" charset="-122"/>
              </a:rPr>
              <a:t>props</a:t>
            </a:r>
            <a:endParaRPr kumimoji="1" lang="zh-CN" altLang="en-US" sz="2133" dirty="0">
              <a:solidFill>
                <a:schemeClr val="tx2">
                  <a:lumMod val="75000"/>
                </a:schemeClr>
              </a:solidFill>
              <a:latin typeface="DFPShaoNvW5-GB" charset="-122"/>
              <a:ea typeface="DFPShaoNvW5-GB" charset="-122"/>
              <a:cs typeface="DFPShaoNvW5-GB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5AAAB8-F93A-4498-BE70-0F05B7557CB9}"/>
              </a:ext>
            </a:extLst>
          </p:cNvPr>
          <p:cNvSpPr/>
          <p:nvPr/>
        </p:nvSpPr>
        <p:spPr>
          <a:xfrm>
            <a:off x="530087" y="172278"/>
            <a:ext cx="4863548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组件和属性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C71A0D-4910-4998-A07A-F4E1D6F88590}"/>
              </a:ext>
            </a:extLst>
          </p:cNvPr>
          <p:cNvSpPr/>
          <p:nvPr/>
        </p:nvSpPr>
        <p:spPr>
          <a:xfrm>
            <a:off x="357360" y="3308596"/>
            <a:ext cx="5738640" cy="3549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React </a:t>
            </a:r>
            <a:r>
              <a:rPr lang="zh-CN" altLang="en-US" dirty="0">
                <a:solidFill>
                  <a:schemeClr val="tx1"/>
                </a:solidFill>
              </a:rPr>
              <a:t>创建组件的三种方法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函数式定义的无状态组件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2. es5 </a:t>
            </a:r>
            <a:r>
              <a:rPr lang="zh-CN" altLang="en-US" dirty="0">
                <a:solidFill>
                  <a:schemeClr val="tx1"/>
                </a:solidFill>
              </a:rPr>
              <a:t>原生方式</a:t>
            </a:r>
            <a:r>
              <a:rPr lang="en-US" altLang="zh-CN" dirty="0" err="1">
                <a:solidFill>
                  <a:schemeClr val="tx1"/>
                </a:solidFill>
              </a:rPr>
              <a:t>React.createClass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3. es6 </a:t>
            </a:r>
            <a:r>
              <a:rPr lang="zh-CN" altLang="en-US" dirty="0">
                <a:solidFill>
                  <a:schemeClr val="tx1"/>
                </a:solidFill>
              </a:rPr>
              <a:t>的 类组件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b="1" dirty="0" err="1">
                <a:solidFill>
                  <a:schemeClr val="tx1"/>
                </a:solidFill>
              </a:rPr>
              <a:t>React.createClass</a:t>
            </a:r>
            <a:r>
              <a:rPr lang="zh-CN" altLang="en-US" b="1" dirty="0">
                <a:solidFill>
                  <a:schemeClr val="tx1"/>
                </a:solidFill>
              </a:rPr>
              <a:t>与</a:t>
            </a:r>
            <a:r>
              <a:rPr lang="en-US" altLang="zh-CN" b="1" dirty="0" err="1">
                <a:solidFill>
                  <a:schemeClr val="tx1"/>
                </a:solidFill>
              </a:rPr>
              <a:t>React.Component</a:t>
            </a:r>
            <a:r>
              <a:rPr lang="zh-CN" altLang="en-US" b="1" dirty="0">
                <a:solidFill>
                  <a:schemeClr val="tx1"/>
                </a:solidFill>
              </a:rPr>
              <a:t>区别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React.createClass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自绑定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React.Component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手动绑定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组件初始状态</a:t>
            </a:r>
            <a:r>
              <a:rPr lang="en-US" altLang="zh-CN" dirty="0">
                <a:solidFill>
                  <a:schemeClr val="tx1"/>
                </a:solidFill>
              </a:rPr>
              <a:t>state</a:t>
            </a:r>
            <a:r>
              <a:rPr lang="zh-CN" altLang="en-US" dirty="0">
                <a:solidFill>
                  <a:schemeClr val="tx1"/>
                </a:solidFill>
              </a:rPr>
              <a:t>的配置不同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Class : </a:t>
            </a:r>
            <a:r>
              <a:rPr lang="en-US" altLang="zh-CN" dirty="0" err="1">
                <a:solidFill>
                  <a:schemeClr val="tx1"/>
                </a:solidFill>
              </a:rPr>
              <a:t>getInitialState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Component : constructor</a:t>
            </a:r>
          </a:p>
        </p:txBody>
      </p:sp>
    </p:spTree>
    <p:extLst>
      <p:ext uri="{BB962C8B-B14F-4D97-AF65-F5344CB8AC3E}">
        <p14:creationId xmlns:p14="http://schemas.microsoft.com/office/powerpoint/2010/main" val="1971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nying0907 109"/>
          <p:cNvSpPr/>
          <p:nvPr/>
        </p:nvSpPr>
        <p:spPr>
          <a:xfrm>
            <a:off x="168043" y="1313807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/>
          </a:p>
        </p:txBody>
      </p:sp>
      <p:sp>
        <p:nvSpPr>
          <p:cNvPr id="4" name="chenying0907 148"/>
          <p:cNvSpPr/>
          <p:nvPr/>
        </p:nvSpPr>
        <p:spPr>
          <a:xfrm>
            <a:off x="1403530" y="1341600"/>
            <a:ext cx="9039183" cy="1326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Welcome(props){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return &lt;h1&gt;Hello World&lt;/h1&gt;    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接收一个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props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参数，返回一个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React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元素（函数式组件）</a:t>
            </a:r>
            <a:endParaRPr lang="en-US" altLang="zh-CN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chenying0907 109"/>
          <p:cNvSpPr/>
          <p:nvPr/>
        </p:nvSpPr>
        <p:spPr>
          <a:xfrm>
            <a:off x="168042" y="4122196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051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3999" dirty="0"/>
          </a:p>
        </p:txBody>
      </p:sp>
      <p:sp>
        <p:nvSpPr>
          <p:cNvPr id="8" name="chenying0907 148"/>
          <p:cNvSpPr/>
          <p:nvPr/>
        </p:nvSpPr>
        <p:spPr>
          <a:xfrm>
            <a:off x="1513550" y="3337623"/>
            <a:ext cx="10280885" cy="2567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ES6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class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Class Welcome extends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React.Component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render (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return &lt;h2&gt;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哈哈哈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&lt;/h2&gt; 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)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 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注：</a:t>
            </a:r>
            <a:r>
              <a:rPr lang="zh-CN" altLang="en-US" dirty="0"/>
              <a:t>组件名称总是以大写字母开始。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10584760" y="594835"/>
            <a:ext cx="807118" cy="906808"/>
            <a:chOff x="0" y="0"/>
            <a:chExt cx="807366" cy="906807"/>
          </a:xfrm>
        </p:grpSpPr>
        <p:sp>
          <p:nvSpPr>
            <p:cNvPr id="1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1E6CD90-84BD-40A2-8400-71FA78E23758}"/>
              </a:ext>
            </a:extLst>
          </p:cNvPr>
          <p:cNvSpPr/>
          <p:nvPr/>
        </p:nvSpPr>
        <p:spPr>
          <a:xfrm>
            <a:off x="800122" y="225287"/>
            <a:ext cx="4765791" cy="59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函数式组件和类组件</a:t>
            </a:r>
          </a:p>
        </p:txBody>
      </p:sp>
    </p:spTree>
    <p:extLst>
      <p:ext uri="{BB962C8B-B14F-4D97-AF65-F5344CB8AC3E}">
        <p14:creationId xmlns:p14="http://schemas.microsoft.com/office/powerpoint/2010/main" val="15132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301699A-F7A4-4B1B-B20F-E446D2EB8EFE}"/>
              </a:ext>
            </a:extLst>
          </p:cNvPr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3B18FBED-50EC-4A2C-B87E-7AD18086145C}"/>
              </a:ext>
            </a:extLst>
          </p:cNvPr>
          <p:cNvSpPr txBox="1"/>
          <p:nvPr/>
        </p:nvSpPr>
        <p:spPr>
          <a:xfrm>
            <a:off x="5557996" y="2985440"/>
            <a:ext cx="229293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状态和生命周期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FC41E5-B144-4672-BFD4-F54938A37F23}"/>
              </a:ext>
            </a:extLst>
          </p:cNvPr>
          <p:cNvSpPr/>
          <p:nvPr/>
        </p:nvSpPr>
        <p:spPr>
          <a:xfrm>
            <a:off x="5602424" y="2589396"/>
            <a:ext cx="15730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PART  TWO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E220914B-EAD4-44D8-B7E7-16EBC713C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A493B61-CBEE-4373-A2FB-20959224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B22D548-17FC-4B4F-B342-CC310700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E3639C4-8F5B-46A4-8162-7D9D2FFB4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2756FB-CB07-4C24-812D-6D937977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7B16132-325D-4C6F-9741-960F1D09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EFD52DB-9C7C-4BAF-A8CC-9F5F0523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6F9BB-6F10-4F3C-8EB1-FE39ED91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5273170-3D68-4D25-9BCC-8CEFCCB5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50C9C20-6DD6-4E83-8B3B-1AF0AB05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7405DD8-B175-4B43-B162-A5A9DECB8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1072511-A203-40B7-B064-2A760DC7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EE57299-03CC-451E-BF86-A61CEB7F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2387C69-38FB-449C-A4FE-202685FF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C816BAED-4242-4A18-8032-88D63D07BB33}"/>
              </a:ext>
            </a:extLst>
          </p:cNvPr>
          <p:cNvSpPr>
            <a:spLocks/>
          </p:cNvSpPr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F5F5F"/>
      </a:accent1>
      <a:accent2>
        <a:srgbClr val="4D4D4D"/>
      </a:accent2>
      <a:accent3>
        <a:srgbClr val="5F5F5F"/>
      </a:accent3>
      <a:accent4>
        <a:srgbClr val="969696"/>
      </a:accent4>
      <a:accent5>
        <a:srgbClr val="5F5F5F"/>
      </a:accent5>
      <a:accent6>
        <a:srgbClr val="5F5F5F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1915</Words>
  <Application>Microsoft Office PowerPoint</Application>
  <PresentationFormat>宽屏</PresentationFormat>
  <Paragraphs>285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-apple-system</vt:lpstr>
      <vt:lpstr>Arial Unicode MS</vt:lpstr>
      <vt:lpstr>DFPShaoNvW5-GB</vt:lpstr>
      <vt:lpstr>Helvetica Neue</vt:lpstr>
      <vt:lpstr>Menlo</vt:lpstr>
      <vt:lpstr>Source Code Pro</vt:lpstr>
      <vt:lpstr>等线</vt:lpstr>
      <vt:lpstr>等线 Light</vt:lpstr>
      <vt:lpstr>方正静蕾简体</vt:lpstr>
      <vt:lpstr>黑体</vt:lpstr>
      <vt:lpstr>华文行楷</vt:lpstr>
      <vt:lpstr>华文细黑</vt:lpstr>
      <vt:lpstr>楷体</vt:lpstr>
      <vt:lpstr>落落补 汤圆</vt:lpstr>
      <vt:lpstr>宋体</vt:lpstr>
      <vt:lpstr>微软雅黑</vt:lpstr>
      <vt:lpstr>Arial</vt:lpstr>
      <vt:lpstr>Calibri</vt:lpstr>
      <vt:lpstr>Consolas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复古手绘</dc:title>
  <dc:creator>第一PPT</dc:creator>
  <cp:keywords>www.1ppt.com</cp:keywords>
  <cp:lastModifiedBy>ThinkPad</cp:lastModifiedBy>
  <cp:revision>104</cp:revision>
  <dcterms:created xsi:type="dcterms:W3CDTF">2018-05-02T06:43:07Z</dcterms:created>
  <dcterms:modified xsi:type="dcterms:W3CDTF">2018-07-05T01:58:38Z</dcterms:modified>
</cp:coreProperties>
</file>