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28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03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333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41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140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04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937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390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29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50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53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7615-BEC6-4C4D-9339-A91600B5B7BD}" type="datetimeFigureOut">
              <a:rPr lang="es-VE" smtClean="0"/>
              <a:t>20/11/2017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B5B3-F8A7-416B-B5BB-3B0D374F8C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60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ortar rectángulo de esquina diagonal 3"/>
          <p:cNvSpPr/>
          <p:nvPr/>
        </p:nvSpPr>
        <p:spPr>
          <a:xfrm>
            <a:off x="5460642" y="2099255"/>
            <a:ext cx="3812147" cy="540914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99F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Kozuka Mincho Pro L" panose="02020300000000000000" pitchFamily="18" charset="-128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98514" y="3657598"/>
            <a:ext cx="41920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Kozuka Mincho Pro L" panose="02020300000000000000" pitchFamily="18" charset="-128"/>
              </a:rPr>
              <a:t>SABATES</a:t>
            </a:r>
            <a:endParaRPr lang="en-US" sz="105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Kozuka Mincho Pro L" panose="02020300000000000000" pitchFamily="18" charset="-128"/>
            </a:endParaRPr>
          </a:p>
          <a:p>
            <a:pPr algn="ctr"/>
            <a:r>
              <a:rPr lang="en-US" sz="1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Kozuka Mincho Pro L" panose="02020300000000000000" pitchFamily="18" charset="-128"/>
              </a:rPr>
              <a:t>SERVICIO AUTÓNOMO BOLIVARIANO DE ADMINISTRACIÓN TRIBUTARIA DEL ESTADO SUCRE</a:t>
            </a:r>
          </a:p>
        </p:txBody>
      </p:sp>
    </p:spTree>
    <p:extLst>
      <p:ext uri="{BB962C8B-B14F-4D97-AF65-F5344CB8AC3E}">
        <p14:creationId xmlns:p14="http://schemas.microsoft.com/office/powerpoint/2010/main" val="1746315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Kozuka Mincho Pro L</vt:lpstr>
      <vt:lpstr>Arial</vt:lpstr>
      <vt:lpstr>Calibri</vt:lpstr>
      <vt:lpstr>Calibri Light</vt:lpstr>
      <vt:lpstr>Lucida Console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Priscila</dc:creator>
  <cp:lastModifiedBy>Priscila</cp:lastModifiedBy>
  <cp:revision>8</cp:revision>
  <dcterms:created xsi:type="dcterms:W3CDTF">2017-11-19T23:04:00Z</dcterms:created>
  <dcterms:modified xsi:type="dcterms:W3CDTF">2017-11-20T14:35:52Z</dcterms:modified>
</cp:coreProperties>
</file>