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74" r:id="rId7"/>
    <p:sldId id="263" r:id="rId8"/>
    <p:sldId id="264" r:id="rId9"/>
    <p:sldId id="275" r:id="rId10"/>
    <p:sldId id="276" r:id="rId11"/>
    <p:sldId id="281" r:id="rId12"/>
    <p:sldId id="280" r:id="rId13"/>
    <p:sldId id="282" r:id="rId14"/>
    <p:sldId id="283" r:id="rId15"/>
    <p:sldId id="267" r:id="rId16"/>
    <p:sldId id="277" r:id="rId17"/>
    <p:sldId id="278" r:id="rId18"/>
    <p:sldId id="284" r:id="rId19"/>
    <p:sldId id="279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6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B34C-78CD-44AD-A676-1B961489D149}" type="datetimeFigureOut">
              <a:rPr lang="zh-CN" altLang="en-US" smtClean="0"/>
              <a:pPr/>
              <a:t>2018/11/17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7D00-79B2-4421-AC7C-6AF40C1297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93119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B34C-78CD-44AD-A676-1B961489D149}" type="datetimeFigureOut">
              <a:rPr lang="zh-CN" altLang="en-US" smtClean="0"/>
              <a:pPr/>
              <a:t>2018/11/17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7D00-79B2-4421-AC7C-6AF40C1297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72592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B34C-78CD-44AD-A676-1B961489D149}" type="datetimeFigureOut">
              <a:rPr lang="zh-CN" altLang="en-US" smtClean="0"/>
              <a:pPr/>
              <a:t>2018/11/17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7D00-79B2-4421-AC7C-6AF40C1297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00148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B34C-78CD-44AD-A676-1B961489D149}" type="datetimeFigureOut">
              <a:rPr lang="zh-CN" altLang="en-US" smtClean="0"/>
              <a:pPr/>
              <a:t>2018/11/17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7D00-79B2-4421-AC7C-6AF40C1297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7400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B34C-78CD-44AD-A676-1B961489D149}" type="datetimeFigureOut">
              <a:rPr lang="zh-CN" altLang="en-US" smtClean="0"/>
              <a:pPr/>
              <a:t>2018/11/17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7D00-79B2-4421-AC7C-6AF40C1297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03099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B34C-78CD-44AD-A676-1B961489D149}" type="datetimeFigureOut">
              <a:rPr lang="zh-CN" altLang="en-US" smtClean="0"/>
              <a:pPr/>
              <a:t>2018/11/17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7D00-79B2-4421-AC7C-6AF40C1297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0257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B34C-78CD-44AD-A676-1B961489D149}" type="datetimeFigureOut">
              <a:rPr lang="zh-CN" altLang="en-US" smtClean="0"/>
              <a:pPr/>
              <a:t>2018/11/17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7D00-79B2-4421-AC7C-6AF40C1297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43956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B34C-78CD-44AD-A676-1B961489D149}" type="datetimeFigureOut">
              <a:rPr lang="zh-CN" altLang="en-US" smtClean="0"/>
              <a:pPr/>
              <a:t>2018/11/17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7D00-79B2-4421-AC7C-6AF40C1297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76454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B34C-78CD-44AD-A676-1B961489D149}" type="datetimeFigureOut">
              <a:rPr lang="zh-CN" altLang="en-US" smtClean="0"/>
              <a:pPr/>
              <a:t>2018/11/17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7D00-79B2-4421-AC7C-6AF40C1297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695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B34C-78CD-44AD-A676-1B961489D149}" type="datetimeFigureOut">
              <a:rPr lang="zh-CN" altLang="en-US" smtClean="0"/>
              <a:pPr/>
              <a:t>2018/11/17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7D00-79B2-4421-AC7C-6AF40C1297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8435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B34C-78CD-44AD-A676-1B961489D149}" type="datetimeFigureOut">
              <a:rPr lang="zh-CN" altLang="en-US" smtClean="0"/>
              <a:pPr/>
              <a:t>2018/11/17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7D00-79B2-4421-AC7C-6AF40C1297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256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1B34C-78CD-44AD-A676-1B961489D149}" type="datetimeFigureOut">
              <a:rPr lang="zh-CN" altLang="en-US" smtClean="0"/>
              <a:pPr/>
              <a:t>2018/11/17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97D00-79B2-4421-AC7C-6AF40C1297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31574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句型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一，接续方法</a:t>
            </a:r>
            <a:endParaRPr lang="en-US" altLang="zh-CN" dirty="0" smtClean="0"/>
          </a:p>
          <a:p>
            <a:r>
              <a:rPr lang="zh-CN" altLang="en-US" dirty="0" smtClean="0"/>
              <a:t>二，意义</a:t>
            </a:r>
            <a:endParaRPr lang="en-US" altLang="zh-CN" dirty="0" smtClean="0"/>
          </a:p>
          <a:p>
            <a:r>
              <a:rPr lang="zh-CN" altLang="en-US" dirty="0" smtClean="0"/>
              <a:t>三，词尾变化规律</a:t>
            </a:r>
            <a:endParaRPr lang="en-US" altLang="zh-CN" dirty="0" smtClean="0"/>
          </a:p>
          <a:p>
            <a:r>
              <a:rPr lang="ja-JP" altLang="en-US" dirty="0" smtClean="0"/>
              <a:t>・・・て</a:t>
            </a:r>
            <a:endParaRPr lang="en-US" altLang="ja-JP" dirty="0" smtClean="0"/>
          </a:p>
          <a:p>
            <a:r>
              <a:rPr lang="en-US" altLang="ja-JP" dirty="0" smtClean="0"/>
              <a:t>Ⅰ</a:t>
            </a:r>
            <a:r>
              <a:rPr lang="zh-CN" altLang="en-US" dirty="0" smtClean="0"/>
              <a:t>类动词特殊，需要发生音变</a:t>
            </a:r>
            <a:r>
              <a:rPr lang="ja-JP" altLang="en-US" dirty="0" smtClean="0"/>
              <a:t>（い；っ；ん）</a:t>
            </a:r>
            <a:r>
              <a:rPr lang="zh-CN" altLang="en-US" dirty="0" smtClean="0"/>
              <a:t>。其它动词与接</a:t>
            </a:r>
            <a:r>
              <a:rPr lang="ja-JP" altLang="en-US" dirty="0" smtClean="0"/>
              <a:t>「ます」</a:t>
            </a:r>
            <a:r>
              <a:rPr lang="zh-CN" altLang="en-US" dirty="0" smtClean="0"/>
              <a:t>同</a:t>
            </a:r>
            <a:endParaRPr lang="en-US" altLang="zh-CN" dirty="0" smtClean="0"/>
          </a:p>
          <a:p>
            <a:r>
              <a:rPr lang="ja-JP" altLang="en-US" dirty="0" smtClean="0"/>
              <a:t>く　ぐ　書いて　急いで</a:t>
            </a:r>
            <a:endParaRPr lang="en-US" altLang="ja-JP" dirty="0" smtClean="0"/>
          </a:p>
          <a:p>
            <a:r>
              <a:rPr lang="ja-JP" altLang="en-US" dirty="0" smtClean="0"/>
              <a:t>うつる　買って　待って　帰って</a:t>
            </a:r>
            <a:endParaRPr lang="en-US" altLang="ja-JP" dirty="0" smtClean="0"/>
          </a:p>
          <a:p>
            <a:r>
              <a:rPr lang="ja-JP" altLang="en-US" dirty="0" smtClean="0"/>
              <a:t>ぬむぶ　死んで　読んで　遊んで　</a:t>
            </a:r>
            <a:endParaRPr lang="en-US" altLang="ja-JP" dirty="0" smtClean="0"/>
          </a:p>
          <a:p>
            <a:r>
              <a:rPr lang="ja-JP" altLang="en-US" dirty="0" smtClean="0"/>
              <a:t>話して　行って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2968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动词终止形及相关句型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ja-JP" altLang="en-US" dirty="0" smtClean="0"/>
              <a:t>常体</a:t>
            </a:r>
            <a:endParaRPr lang="en-US" altLang="ja-JP" dirty="0" smtClean="0"/>
          </a:p>
          <a:p>
            <a:r>
              <a:rPr lang="ja-JP" altLang="en-US" dirty="0" smtClean="0"/>
              <a:t>です→だ</a:t>
            </a:r>
            <a:endParaRPr lang="en-US" altLang="ja-JP" dirty="0" smtClean="0"/>
          </a:p>
          <a:p>
            <a:r>
              <a:rPr lang="ja-JP" altLang="en-US" dirty="0" smtClean="0"/>
              <a:t>あの人</a:t>
            </a:r>
            <a:r>
              <a:rPr lang="ja-JP" altLang="en-US" dirty="0"/>
              <a:t>はまだ学生だ</a:t>
            </a:r>
            <a:endParaRPr lang="en-US" altLang="ja-JP" dirty="0" smtClean="0"/>
          </a:p>
          <a:p>
            <a:r>
              <a:rPr lang="ja-JP" altLang="en-US" dirty="0" smtClean="0"/>
              <a:t>でした→だった</a:t>
            </a:r>
            <a:endParaRPr lang="en-US" altLang="ja-JP" dirty="0" smtClean="0"/>
          </a:p>
          <a:p>
            <a:r>
              <a:rPr lang="ja-JP" altLang="en-US" dirty="0"/>
              <a:t>そこは工場だった</a:t>
            </a:r>
            <a:endParaRPr lang="en-US" altLang="ja-JP" dirty="0" smtClean="0"/>
          </a:p>
          <a:p>
            <a:r>
              <a:rPr lang="ja-JP" altLang="en-US" dirty="0" smtClean="0"/>
              <a:t>ではありません→で（は）ない</a:t>
            </a:r>
            <a:endParaRPr lang="en-US" altLang="ja-JP" dirty="0" smtClean="0"/>
          </a:p>
          <a:p>
            <a:r>
              <a:rPr lang="ja-JP" altLang="en-US" dirty="0"/>
              <a:t>これは新しい本ではない</a:t>
            </a:r>
            <a:endParaRPr lang="en-US" altLang="ja-JP" dirty="0" smtClean="0"/>
          </a:p>
          <a:p>
            <a:r>
              <a:rPr lang="ja-JP" altLang="en-US" dirty="0" smtClean="0"/>
              <a:t>ではありませんでした→で（は）なかった</a:t>
            </a:r>
            <a:endParaRPr lang="en-US" altLang="ja-JP" dirty="0" smtClean="0"/>
          </a:p>
          <a:p>
            <a:r>
              <a:rPr lang="ja-JP" altLang="en-US" dirty="0"/>
              <a:t>そこは公園</a:t>
            </a:r>
            <a:r>
              <a:rPr lang="ja-JP" altLang="en-US" dirty="0" smtClean="0"/>
              <a:t>ではなかった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xmlns="" val="235267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 smtClean="0"/>
              <a:t>動詞＋ます→動詞（辞書形）</a:t>
            </a:r>
            <a:endParaRPr lang="en-US" altLang="ja-JP" dirty="0" smtClean="0"/>
          </a:p>
          <a:p>
            <a:r>
              <a:rPr lang="ja-JP" altLang="en-US" dirty="0"/>
              <a:t>私も行</a:t>
            </a:r>
            <a:r>
              <a:rPr lang="ja-JP" altLang="en-US" dirty="0" smtClean="0"/>
              <a:t>く。</a:t>
            </a:r>
            <a:endParaRPr lang="en-US" altLang="ja-JP" dirty="0" smtClean="0"/>
          </a:p>
          <a:p>
            <a:r>
              <a:rPr lang="ja-JP" altLang="en-US" dirty="0" smtClean="0"/>
              <a:t>動詞＋ました→動詞＋た</a:t>
            </a:r>
            <a:endParaRPr lang="en-US" altLang="ja-JP" dirty="0" smtClean="0"/>
          </a:p>
          <a:p>
            <a:r>
              <a:rPr lang="ja-JP" altLang="en-US" dirty="0"/>
              <a:t>昨日友達と一緒に行</a:t>
            </a:r>
            <a:r>
              <a:rPr lang="ja-JP" altLang="en-US" dirty="0" smtClean="0"/>
              <a:t>った。</a:t>
            </a:r>
            <a:endParaRPr lang="en-US" altLang="ja-JP" dirty="0" smtClean="0"/>
          </a:p>
          <a:p>
            <a:r>
              <a:rPr lang="ja-JP" altLang="en-US" dirty="0" smtClean="0"/>
              <a:t>動詞＋ません→動詞＋ない</a:t>
            </a:r>
            <a:endParaRPr lang="en-US" altLang="ja-JP" dirty="0" smtClean="0"/>
          </a:p>
          <a:p>
            <a:r>
              <a:rPr lang="ja-JP" altLang="en-US" dirty="0"/>
              <a:t>日曜日は働</a:t>
            </a:r>
            <a:r>
              <a:rPr lang="ja-JP" altLang="en-US" dirty="0" smtClean="0"/>
              <a:t>かない。</a:t>
            </a:r>
            <a:endParaRPr lang="en-US" altLang="ja-JP" dirty="0" smtClean="0"/>
          </a:p>
          <a:p>
            <a:r>
              <a:rPr lang="ja-JP" altLang="en-US" dirty="0" smtClean="0"/>
              <a:t>動詞＋ませんでした→動詞＋なかった</a:t>
            </a:r>
            <a:endParaRPr lang="en-US" altLang="ja-JP" dirty="0" smtClean="0"/>
          </a:p>
          <a:p>
            <a:r>
              <a:rPr lang="ja-JP" altLang="en-US" dirty="0" smtClean="0"/>
              <a:t>今朝、何も食べなかった。</a:t>
            </a:r>
            <a:endParaRPr lang="en-US" altLang="ja-JP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9218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ja-JP" altLang="en-US" dirty="0" smtClean="0"/>
              <a:t>動詞＋ています→動詞＋ている</a:t>
            </a:r>
            <a:endParaRPr lang="en-US" altLang="ja-JP" dirty="0" smtClean="0"/>
          </a:p>
          <a:p>
            <a:r>
              <a:rPr lang="ja-JP" altLang="en-US" dirty="0" smtClean="0"/>
              <a:t>今テレビを</a:t>
            </a:r>
            <a:r>
              <a:rPr lang="ja-JP" altLang="en-US" dirty="0"/>
              <a:t>見</a:t>
            </a:r>
            <a:r>
              <a:rPr lang="ja-JP" altLang="en-US" dirty="0" smtClean="0"/>
              <a:t>ている。</a:t>
            </a:r>
            <a:endParaRPr lang="en-US" altLang="ja-JP" dirty="0" smtClean="0"/>
          </a:p>
          <a:p>
            <a:r>
              <a:rPr lang="ja-JP" altLang="en-US" dirty="0" smtClean="0"/>
              <a:t>動詞＋ていません→動詞＋ていない</a:t>
            </a:r>
            <a:endParaRPr lang="en-US" altLang="ja-JP" dirty="0" smtClean="0"/>
          </a:p>
          <a:p>
            <a:r>
              <a:rPr lang="ja-JP" altLang="en-US" dirty="0"/>
              <a:t>何も話</a:t>
            </a:r>
            <a:r>
              <a:rPr lang="ja-JP" altLang="en-US" dirty="0" smtClean="0"/>
              <a:t>していない。</a:t>
            </a:r>
            <a:endParaRPr lang="en-US" altLang="ja-JP" dirty="0" smtClean="0"/>
          </a:p>
          <a:p>
            <a:r>
              <a:rPr lang="ja-JP" altLang="en-US" dirty="0" smtClean="0"/>
              <a:t>動詞＋ていました→動詞＋ていた</a:t>
            </a:r>
            <a:endParaRPr lang="en-US" altLang="ja-JP" dirty="0" smtClean="0"/>
          </a:p>
          <a:p>
            <a:r>
              <a:rPr lang="ja-JP" altLang="en-US" dirty="0" smtClean="0"/>
              <a:t>さっきスーパーで買い物をしていた。</a:t>
            </a:r>
            <a:endParaRPr lang="en-US" altLang="ja-JP" dirty="0" smtClean="0"/>
          </a:p>
          <a:p>
            <a:r>
              <a:rPr lang="ja-JP" altLang="en-US" dirty="0" smtClean="0"/>
              <a:t>動詞＋ていませんでした→動詞＋ていなかった。</a:t>
            </a:r>
            <a:endParaRPr lang="en-US" altLang="ja-JP" dirty="0" smtClean="0"/>
          </a:p>
          <a:p>
            <a:r>
              <a:rPr lang="ja-JP" altLang="en-US" dirty="0"/>
              <a:t>少しも休</a:t>
            </a:r>
            <a:r>
              <a:rPr lang="ja-JP" altLang="en-US" dirty="0" smtClean="0"/>
              <a:t>んでいなかった。</a:t>
            </a:r>
            <a:endParaRPr lang="en-US" altLang="ja-JP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5015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 smtClean="0"/>
              <a:t>形容詞語尾い＋です→形容詞</a:t>
            </a:r>
            <a:endParaRPr lang="en-US" altLang="ja-JP" dirty="0" smtClean="0"/>
          </a:p>
          <a:p>
            <a:r>
              <a:rPr lang="ja-JP" altLang="en-US" dirty="0"/>
              <a:t>暑</a:t>
            </a:r>
            <a:r>
              <a:rPr lang="ja-JP" altLang="en-US" dirty="0" smtClean="0"/>
              <a:t>いです→暑い</a:t>
            </a:r>
            <a:endParaRPr lang="en-US" altLang="ja-JP" dirty="0" smtClean="0"/>
          </a:p>
          <a:p>
            <a:r>
              <a:rPr lang="ja-JP" altLang="en-US" dirty="0" smtClean="0"/>
              <a:t>形容詞語尾い→く＋ないです</a:t>
            </a:r>
            <a:endParaRPr lang="en-US" altLang="ja-JP" dirty="0" smtClean="0"/>
          </a:p>
          <a:p>
            <a:r>
              <a:rPr lang="ja-JP" altLang="en-US" dirty="0" smtClean="0">
                <a:solidFill>
                  <a:srgbClr val="FF0000"/>
                </a:solidFill>
              </a:rPr>
              <a:t>→</a:t>
            </a:r>
            <a:r>
              <a:rPr lang="ja-JP" altLang="en-US" dirty="0" smtClean="0"/>
              <a:t>・・・くない</a:t>
            </a:r>
            <a:endParaRPr lang="en-US" altLang="ja-JP" dirty="0" smtClean="0"/>
          </a:p>
          <a:p>
            <a:r>
              <a:rPr lang="ja-JP" altLang="en-US" dirty="0"/>
              <a:t>寒</a:t>
            </a:r>
            <a:r>
              <a:rPr lang="ja-JP" altLang="en-US" dirty="0" smtClean="0"/>
              <a:t>くないです→寒くない</a:t>
            </a:r>
            <a:endParaRPr lang="en-US" altLang="ja-JP" dirty="0" smtClean="0"/>
          </a:p>
          <a:p>
            <a:r>
              <a:rPr lang="ja-JP" altLang="en-US" dirty="0" smtClean="0"/>
              <a:t>形容詞語尾い→かった＋です</a:t>
            </a:r>
            <a:endParaRPr lang="en-US" altLang="ja-JP" dirty="0" smtClean="0"/>
          </a:p>
          <a:p>
            <a:r>
              <a:rPr lang="ja-JP" altLang="en-US" dirty="0" smtClean="0">
                <a:solidFill>
                  <a:srgbClr val="FF0000"/>
                </a:solidFill>
              </a:rPr>
              <a:t>→</a:t>
            </a:r>
            <a:r>
              <a:rPr lang="ja-JP" altLang="en-US" dirty="0" smtClean="0"/>
              <a:t>・・・なかった</a:t>
            </a:r>
            <a:endParaRPr lang="en-US" altLang="ja-JP" dirty="0" smtClean="0"/>
          </a:p>
          <a:p>
            <a:r>
              <a:rPr lang="ja-JP" altLang="en-US" dirty="0" smtClean="0"/>
              <a:t>おもしろくなかったです→おもしろくなかった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xmlns="" val="93805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 lnSpcReduction="10000"/>
          </a:bodyPr>
          <a:lstStyle/>
          <a:p>
            <a:r>
              <a:rPr lang="ja-JP" altLang="en-US" dirty="0" smtClean="0"/>
              <a:t>形容動詞語尾です→語尾だ</a:t>
            </a:r>
            <a:endParaRPr lang="zh-CN" altLang="en-US" dirty="0" smtClean="0"/>
          </a:p>
          <a:p>
            <a:r>
              <a:rPr lang="ja-JP" altLang="en-US" dirty="0" smtClean="0"/>
              <a:t>きれいです→きれいだ</a:t>
            </a:r>
            <a:endParaRPr lang="en-US" altLang="ja-JP" dirty="0" smtClean="0"/>
          </a:p>
          <a:p>
            <a:r>
              <a:rPr lang="ja-JP" altLang="en-US" dirty="0" smtClean="0"/>
              <a:t>・・・で（は）ありません→・・・ではない</a:t>
            </a:r>
            <a:endParaRPr lang="en-US" altLang="ja-JP" dirty="0" smtClean="0"/>
          </a:p>
          <a:p>
            <a:r>
              <a:rPr lang="ja-JP" altLang="en-US" dirty="0" smtClean="0"/>
              <a:t>今暇ではありません→今暇で（は）ない</a:t>
            </a:r>
            <a:endParaRPr lang="en-US" altLang="ja-JP" dirty="0" smtClean="0"/>
          </a:p>
          <a:p>
            <a:r>
              <a:rPr lang="ja-JP" altLang="en-US" dirty="0"/>
              <a:t>・・</a:t>
            </a:r>
            <a:r>
              <a:rPr lang="ja-JP" altLang="en-US" dirty="0" smtClean="0"/>
              <a:t>・でした→だった</a:t>
            </a:r>
            <a:endParaRPr lang="en-US" altLang="ja-JP" dirty="0" smtClean="0"/>
          </a:p>
          <a:p>
            <a:r>
              <a:rPr lang="ja-JP" altLang="en-US" dirty="0" smtClean="0"/>
              <a:t>昼はにぎやかでした→昼はにぎやかだった</a:t>
            </a:r>
            <a:endParaRPr lang="en-US" altLang="ja-JP" dirty="0" smtClean="0"/>
          </a:p>
          <a:p>
            <a:r>
              <a:rPr lang="ja-JP" altLang="en-US" dirty="0"/>
              <a:t>・・</a:t>
            </a:r>
            <a:r>
              <a:rPr lang="ja-JP" altLang="en-US" dirty="0" smtClean="0"/>
              <a:t>・ではありませんでした→・・・ではなかった</a:t>
            </a:r>
            <a:endParaRPr lang="en-US" altLang="ja-JP" dirty="0" smtClean="0"/>
          </a:p>
          <a:p>
            <a:r>
              <a:rPr lang="ja-JP" altLang="en-US" dirty="0"/>
              <a:t>その町は有名</a:t>
            </a:r>
            <a:r>
              <a:rPr lang="ja-JP" altLang="en-US" dirty="0" smtClean="0"/>
              <a:t>ではありませんでした</a:t>
            </a:r>
            <a:endParaRPr lang="en-US" altLang="ja-JP" dirty="0" smtClean="0"/>
          </a:p>
          <a:p>
            <a:r>
              <a:rPr lang="ja-JP" altLang="en-US" dirty="0" smtClean="0"/>
              <a:t>→その町は有名ではなかった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4358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・・・と思います</a:t>
            </a:r>
            <a:endParaRPr lang="en-US" altLang="ja-JP" dirty="0" smtClean="0"/>
          </a:p>
          <a:p>
            <a:r>
              <a:rPr lang="ja-JP" altLang="en-US" dirty="0"/>
              <a:t>田中さんも来ると思</a:t>
            </a:r>
            <a:r>
              <a:rPr lang="ja-JP" altLang="en-US" dirty="0" smtClean="0"/>
              <a:t>います。</a:t>
            </a:r>
            <a:endParaRPr lang="en-US" altLang="ja-JP" dirty="0" smtClean="0"/>
          </a:p>
          <a:p>
            <a:r>
              <a:rPr lang="ja-JP" altLang="en-US" dirty="0" smtClean="0"/>
              <a:t>・・・と言いました</a:t>
            </a:r>
            <a:endParaRPr lang="en-US" altLang="ja-JP" dirty="0" smtClean="0"/>
          </a:p>
          <a:p>
            <a:r>
              <a:rPr lang="ja-JP" altLang="en-US" dirty="0" smtClean="0"/>
              <a:t>王さんは明日学校を休むと言いました。</a:t>
            </a:r>
            <a:endParaRPr lang="en-US" altLang="ja-JP" dirty="0" smtClean="0"/>
          </a:p>
          <a:p>
            <a:r>
              <a:rPr lang="ja-JP" altLang="en-US" dirty="0"/>
              <a:t>お母</a:t>
            </a:r>
            <a:r>
              <a:rPr lang="ja-JP" altLang="en-US" dirty="0" smtClean="0"/>
              <a:t>さんは早く帰ってくださいと言いました。</a:t>
            </a:r>
            <a:endParaRPr lang="en-US" altLang="ja-JP" dirty="0" smtClean="0"/>
          </a:p>
          <a:p>
            <a:r>
              <a:rPr lang="ja-JP" altLang="en-US" dirty="0" smtClean="0"/>
              <a:t>・・・と</a:t>
            </a:r>
            <a:endParaRPr lang="en-US" altLang="ja-JP" dirty="0" smtClean="0"/>
          </a:p>
          <a:p>
            <a:r>
              <a:rPr lang="ja-JP" altLang="en-US" dirty="0"/>
              <a:t>ここを押</a:t>
            </a:r>
            <a:r>
              <a:rPr lang="ja-JP" altLang="en-US" dirty="0" smtClean="0"/>
              <a:t>すと機械が止まります。</a:t>
            </a: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5005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授受动词及句型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，我方给他方</a:t>
            </a:r>
            <a:r>
              <a:rPr lang="ja-JP" altLang="en-US" dirty="0" smtClean="0"/>
              <a:t>：やる、あげる、さしあげる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，他方给我方</a:t>
            </a:r>
            <a:r>
              <a:rPr lang="ja-JP" altLang="en-US" dirty="0" smtClean="0"/>
              <a:t>：　　　　くれる、くださる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，领受关系</a:t>
            </a:r>
            <a:r>
              <a:rPr lang="ja-JP" altLang="en-US" dirty="0" smtClean="0"/>
              <a:t>：　　　　　　もらう、いただく</a:t>
            </a:r>
            <a:endParaRPr lang="en-US" altLang="zh-CN" dirty="0" smtClean="0"/>
          </a:p>
          <a:p>
            <a:r>
              <a:rPr lang="ja-JP" altLang="en-US" dirty="0"/>
              <a:t>・・</a:t>
            </a:r>
            <a:r>
              <a:rPr lang="ja-JP" altLang="en-US" dirty="0" smtClean="0"/>
              <a:t>・てあげる／さしあげる</a:t>
            </a:r>
            <a:endParaRPr lang="en-US" altLang="ja-JP" dirty="0" smtClean="0"/>
          </a:p>
          <a:p>
            <a:r>
              <a:rPr lang="ja-JP" altLang="en-US" dirty="0"/>
              <a:t>本</a:t>
            </a:r>
            <a:r>
              <a:rPr lang="ja-JP" altLang="en-US" dirty="0" smtClean="0"/>
              <a:t>を</a:t>
            </a:r>
            <a:r>
              <a:rPr lang="ja-JP" altLang="en-US" dirty="0"/>
              <a:t>友達に貸してあげました</a:t>
            </a:r>
            <a:endParaRPr lang="en-US" altLang="ja-JP" dirty="0" smtClean="0"/>
          </a:p>
          <a:p>
            <a:r>
              <a:rPr lang="ja-JP" altLang="en-US" dirty="0"/>
              <a:t>・・</a:t>
            </a:r>
            <a:r>
              <a:rPr lang="ja-JP" altLang="en-US" dirty="0" smtClean="0"/>
              <a:t>・てくれる／くださる</a:t>
            </a:r>
            <a:endParaRPr lang="en-US" altLang="ja-JP" dirty="0" smtClean="0"/>
          </a:p>
          <a:p>
            <a:r>
              <a:rPr lang="ja-JP" altLang="en-US" dirty="0"/>
              <a:t>料理を作ってくれました</a:t>
            </a:r>
            <a:endParaRPr lang="en-US" altLang="ja-JP" dirty="0" smtClean="0"/>
          </a:p>
          <a:p>
            <a:r>
              <a:rPr lang="ja-JP" altLang="en-US" dirty="0"/>
              <a:t>・・</a:t>
            </a:r>
            <a:r>
              <a:rPr lang="ja-JP" altLang="en-US" dirty="0" smtClean="0"/>
              <a:t>・てもらう／いただく</a:t>
            </a:r>
            <a:endParaRPr lang="en-US" altLang="ja-JP" dirty="0" smtClean="0"/>
          </a:p>
          <a:p>
            <a:r>
              <a:rPr lang="ja-JP" altLang="en-US" dirty="0"/>
              <a:t>いろいろ教えていただきました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69890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形容詞、形容動詞の活用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・・・く＋て　　</a:t>
            </a:r>
            <a:endParaRPr lang="en-US" altLang="ja-JP" dirty="0" smtClean="0"/>
          </a:p>
          <a:p>
            <a:r>
              <a:rPr lang="ja-JP" altLang="en-US" dirty="0" smtClean="0"/>
              <a:t>このりんごは安くておいしいです。</a:t>
            </a:r>
            <a:endParaRPr lang="en-US" altLang="ja-JP" dirty="0" smtClean="0"/>
          </a:p>
          <a:p>
            <a:r>
              <a:rPr lang="ja-JP" altLang="en-US" dirty="0"/>
              <a:t>新しくてきれいな部屋</a:t>
            </a:r>
            <a:r>
              <a:rPr lang="ja-JP" altLang="en-US" dirty="0" smtClean="0"/>
              <a:t>ですね。</a:t>
            </a:r>
            <a:endParaRPr lang="en-US" altLang="ja-JP" dirty="0" smtClean="0"/>
          </a:p>
          <a:p>
            <a:r>
              <a:rPr lang="ja-JP" altLang="en-US" dirty="0"/>
              <a:t>・・</a:t>
            </a:r>
            <a:r>
              <a:rPr lang="ja-JP" altLang="en-US" dirty="0" smtClean="0"/>
              <a:t>・で</a:t>
            </a:r>
            <a:endParaRPr lang="en-US" altLang="ja-JP" dirty="0" smtClean="0"/>
          </a:p>
          <a:p>
            <a:r>
              <a:rPr lang="ja-JP" altLang="en-US" dirty="0"/>
              <a:t>京都</a:t>
            </a:r>
            <a:r>
              <a:rPr lang="ja-JP" altLang="en-US" dirty="0" smtClean="0"/>
              <a:t>はきれいで、有名です。</a:t>
            </a:r>
            <a:endParaRPr lang="en-US" altLang="ja-JP" dirty="0" smtClean="0"/>
          </a:p>
          <a:p>
            <a:r>
              <a:rPr lang="ja-JP" altLang="en-US" dirty="0" smtClean="0"/>
              <a:t>静かでで美しい公園へ行きました。</a:t>
            </a:r>
            <a:endParaRPr lang="en-US" altLang="ja-JP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65685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・・・かったり・・・かったり</a:t>
            </a:r>
            <a:endParaRPr lang="en-US" altLang="ja-JP" dirty="0" smtClean="0"/>
          </a:p>
          <a:p>
            <a:r>
              <a:rPr lang="ja-JP" altLang="en-US" dirty="0" smtClean="0"/>
              <a:t>値段は大きさによって高かったり、安かったりです。</a:t>
            </a:r>
            <a:endParaRPr lang="en-US" altLang="ja-JP" dirty="0" smtClean="0"/>
          </a:p>
          <a:p>
            <a:r>
              <a:rPr lang="ja-JP" altLang="en-US" dirty="0" smtClean="0"/>
              <a:t>・・・だったり・・・だったり</a:t>
            </a:r>
            <a:endParaRPr lang="en-US" altLang="ja-JP" dirty="0" smtClean="0"/>
          </a:p>
          <a:p>
            <a:r>
              <a:rPr lang="ja-JP" altLang="en-US" dirty="0" smtClean="0"/>
              <a:t>今の電気製品は操作が簡単だったり、故障が少なかったりです。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888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85000" lnSpcReduction="20000"/>
          </a:bodyPr>
          <a:lstStyle/>
          <a:p>
            <a:r>
              <a:rPr lang="ja-JP" altLang="en-US" dirty="0" smtClean="0"/>
              <a:t>・・・くなる</a:t>
            </a:r>
            <a:endParaRPr lang="en-US" altLang="ja-JP" dirty="0" smtClean="0"/>
          </a:p>
          <a:p>
            <a:r>
              <a:rPr lang="ja-JP" altLang="en-US" dirty="0" smtClean="0"/>
              <a:t>おいしくなりました。</a:t>
            </a:r>
            <a:endParaRPr lang="en-US" altLang="ja-JP" dirty="0" smtClean="0"/>
          </a:p>
          <a:p>
            <a:r>
              <a:rPr lang="ja-JP" altLang="en-US" dirty="0" smtClean="0"/>
              <a:t>・・・になる</a:t>
            </a:r>
            <a:endParaRPr lang="en-US" altLang="ja-JP" dirty="0" smtClean="0"/>
          </a:p>
          <a:p>
            <a:r>
              <a:rPr lang="ja-JP" altLang="en-US" dirty="0"/>
              <a:t>掃除</a:t>
            </a:r>
            <a:r>
              <a:rPr lang="ja-JP" altLang="en-US" dirty="0" smtClean="0"/>
              <a:t>してから、きれいになりましたね。</a:t>
            </a:r>
            <a:endParaRPr lang="en-US" altLang="ja-JP" dirty="0" smtClean="0"/>
          </a:p>
          <a:p>
            <a:r>
              <a:rPr lang="ja-JP" altLang="en-US" dirty="0" smtClean="0"/>
              <a:t>・・・く＋ても</a:t>
            </a:r>
            <a:endParaRPr lang="en-US" altLang="ja-JP" dirty="0" smtClean="0"/>
          </a:p>
          <a:p>
            <a:r>
              <a:rPr lang="ja-JP" altLang="en-US" dirty="0" smtClean="0"/>
              <a:t>いらないものですから、安</a:t>
            </a:r>
            <a:r>
              <a:rPr lang="ja-JP" altLang="en-US" dirty="0"/>
              <a:t>くても買</a:t>
            </a:r>
            <a:r>
              <a:rPr lang="ja-JP" altLang="en-US" dirty="0" smtClean="0"/>
              <a:t>いませんよ。</a:t>
            </a:r>
            <a:endParaRPr lang="en-US" altLang="ja-JP" dirty="0" smtClean="0"/>
          </a:p>
          <a:p>
            <a:r>
              <a:rPr lang="ja-JP" altLang="en-US" dirty="0" smtClean="0"/>
              <a:t>・・・でも</a:t>
            </a:r>
            <a:endParaRPr lang="en-US" altLang="ja-JP" dirty="0" smtClean="0"/>
          </a:p>
          <a:p>
            <a:r>
              <a:rPr lang="ja-JP" altLang="en-US" dirty="0"/>
              <a:t>暇でも行きません</a:t>
            </a:r>
            <a:endParaRPr lang="en-US" altLang="ja-JP" dirty="0" smtClean="0"/>
          </a:p>
          <a:p>
            <a:r>
              <a:rPr lang="ja-JP" altLang="en-US" dirty="0" smtClean="0"/>
              <a:t>・・・かったら</a:t>
            </a:r>
            <a:endParaRPr lang="en-US" altLang="ja-JP" dirty="0" smtClean="0"/>
          </a:p>
          <a:p>
            <a:r>
              <a:rPr lang="ja-JP" altLang="en-US" dirty="0" smtClean="0"/>
              <a:t>おもしろかったら、見に行きます。</a:t>
            </a:r>
            <a:endParaRPr lang="en-US" altLang="ja-JP" dirty="0" smtClean="0"/>
          </a:p>
          <a:p>
            <a:r>
              <a:rPr lang="ja-JP" altLang="en-US" dirty="0" smtClean="0"/>
              <a:t>・・・だったら</a:t>
            </a:r>
            <a:endParaRPr lang="en-US" altLang="ja-JP" dirty="0" smtClean="0"/>
          </a:p>
          <a:p>
            <a:r>
              <a:rPr lang="ja-JP" altLang="en-US" dirty="0"/>
              <a:t>嫌</a:t>
            </a:r>
            <a:r>
              <a:rPr lang="ja-JP" altLang="en-US" dirty="0" smtClean="0"/>
              <a:t>いだったら、食べなくてもいいですよ。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xmlns="" val="232179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・・・てください</a:t>
            </a:r>
            <a:endParaRPr lang="en-US" altLang="ja-JP" dirty="0" smtClean="0"/>
          </a:p>
          <a:p>
            <a:r>
              <a:rPr lang="ja-JP" altLang="en-US" dirty="0" smtClean="0"/>
              <a:t>本を読んでください。</a:t>
            </a:r>
            <a:endParaRPr lang="en-US" altLang="zh-CN" dirty="0" smtClean="0"/>
          </a:p>
          <a:p>
            <a:r>
              <a:rPr lang="ja-JP" altLang="en-US" dirty="0" smtClean="0"/>
              <a:t>・・・ています</a:t>
            </a:r>
            <a:endParaRPr lang="en-US" altLang="ja-JP" dirty="0" smtClean="0"/>
          </a:p>
          <a:p>
            <a:r>
              <a:rPr lang="ja-JP" altLang="en-US" dirty="0" smtClean="0"/>
              <a:t>隣の人と話しています。</a:t>
            </a:r>
            <a:endParaRPr lang="en-US" altLang="ja-JP" dirty="0" smtClean="0"/>
          </a:p>
          <a:p>
            <a:r>
              <a:rPr lang="ja-JP" altLang="en-US" dirty="0" smtClean="0"/>
              <a:t>・・・てもいいです</a:t>
            </a:r>
            <a:endParaRPr lang="en-US" altLang="ja-JP" dirty="0" smtClean="0"/>
          </a:p>
          <a:p>
            <a:r>
              <a:rPr lang="ja-JP" altLang="en-US" dirty="0"/>
              <a:t>もう帰</a:t>
            </a:r>
            <a:r>
              <a:rPr lang="ja-JP" altLang="en-US" dirty="0" smtClean="0"/>
              <a:t>ってもいいですか。</a:t>
            </a:r>
            <a:endParaRPr lang="en-US" altLang="ja-JP" dirty="0" smtClean="0"/>
          </a:p>
          <a:p>
            <a:r>
              <a:rPr lang="ja-JP" altLang="en-US" dirty="0" smtClean="0"/>
              <a:t>・・・てはいけません</a:t>
            </a:r>
            <a:endParaRPr lang="en-US" altLang="ja-JP" dirty="0" smtClean="0"/>
          </a:p>
          <a:p>
            <a:r>
              <a:rPr lang="ja-JP" altLang="en-US" dirty="0"/>
              <a:t>忙</a:t>
            </a:r>
            <a:r>
              <a:rPr lang="ja-JP" altLang="en-US" dirty="0" smtClean="0"/>
              <a:t>しいですから、休んではいけません。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xmlns="" val="29885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・・・て</a:t>
            </a:r>
            <a:endParaRPr lang="en-US" altLang="ja-JP" dirty="0" smtClean="0"/>
          </a:p>
          <a:p>
            <a:r>
              <a:rPr lang="ja-JP" altLang="en-US" dirty="0" smtClean="0"/>
              <a:t>朝起きて、ご飯を食べて、出かけました。</a:t>
            </a:r>
            <a:endParaRPr lang="en-US" altLang="ja-JP" dirty="0" smtClean="0"/>
          </a:p>
          <a:p>
            <a:r>
              <a:rPr lang="ja-JP" altLang="en-US" dirty="0" smtClean="0"/>
              <a:t>・・・てから</a:t>
            </a:r>
            <a:endParaRPr lang="en-US" altLang="ja-JP" dirty="0" smtClean="0"/>
          </a:p>
          <a:p>
            <a:r>
              <a:rPr lang="ja-JP" altLang="en-US" dirty="0" smtClean="0"/>
              <a:t>・・・病院へ行ってから、家へ帰りました。</a:t>
            </a:r>
            <a:endParaRPr lang="en-US" altLang="ja-JP" dirty="0" smtClean="0"/>
          </a:p>
          <a:p>
            <a:r>
              <a:rPr lang="ja-JP" altLang="en-US" dirty="0" smtClean="0"/>
              <a:t>・・・ても</a:t>
            </a:r>
            <a:endParaRPr lang="en-US" altLang="ja-JP" dirty="0" smtClean="0"/>
          </a:p>
          <a:p>
            <a:r>
              <a:rPr lang="ja-JP" altLang="en-US" dirty="0"/>
              <a:t>雨が降</a:t>
            </a:r>
            <a:r>
              <a:rPr lang="ja-JP" altLang="en-US" dirty="0" smtClean="0"/>
              <a:t>っても、出かけます。</a:t>
            </a:r>
            <a:endParaRPr lang="en-US" altLang="ja-JP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0175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・・・ない</a:t>
            </a:r>
            <a:endParaRPr lang="en-US" altLang="ja-JP" dirty="0" smtClean="0"/>
          </a:p>
          <a:p>
            <a:r>
              <a:rPr lang="zh-CN" altLang="en-US" dirty="0" smtClean="0"/>
              <a:t>动词否定形</a:t>
            </a:r>
            <a:r>
              <a:rPr lang="en-US" altLang="zh-CN" dirty="0" smtClean="0"/>
              <a:t>+</a:t>
            </a:r>
            <a:r>
              <a:rPr lang="ja-JP" altLang="en-US" dirty="0" smtClean="0"/>
              <a:t>ない</a:t>
            </a:r>
            <a:endParaRPr lang="en-US" altLang="ja-JP" dirty="0" smtClean="0"/>
          </a:p>
          <a:p>
            <a:r>
              <a:rPr lang="en-US" altLang="ja-JP" dirty="0" smtClean="0"/>
              <a:t>Ⅰ</a:t>
            </a:r>
            <a:r>
              <a:rPr lang="zh-CN" altLang="en-US" dirty="0" smtClean="0"/>
              <a:t>类动词词尾改为</a:t>
            </a:r>
            <a:r>
              <a:rPr lang="ja-JP" altLang="en-US" dirty="0" smtClean="0"/>
              <a:t>あ段＋ない。</a:t>
            </a:r>
            <a:endParaRPr lang="en-US" altLang="ja-JP" dirty="0" smtClean="0"/>
          </a:p>
          <a:p>
            <a:r>
              <a:rPr lang="ja-JP" altLang="en-US" dirty="0" smtClean="0"/>
              <a:t>来る（くる）→来（こ）＋ない</a:t>
            </a:r>
            <a:endParaRPr lang="en-US" altLang="ja-JP" dirty="0" smtClean="0"/>
          </a:p>
          <a:p>
            <a:r>
              <a:rPr lang="en-US" altLang="ja-JP" dirty="0" smtClean="0"/>
              <a:t>Ⅱ</a:t>
            </a:r>
            <a:r>
              <a:rPr lang="zh-CN" altLang="en-US" dirty="0" smtClean="0"/>
              <a:t>类动词与</a:t>
            </a:r>
            <a:r>
              <a:rPr lang="en-US" altLang="ja-JP" dirty="0" smtClean="0"/>
              <a:t>Ⅲ</a:t>
            </a:r>
            <a:r>
              <a:rPr lang="zh-CN" altLang="en-US" dirty="0" smtClean="0"/>
              <a:t>类动词</a:t>
            </a:r>
            <a:r>
              <a:rPr lang="ja-JP" altLang="en-US" dirty="0" smtClean="0"/>
              <a:t>する</a:t>
            </a:r>
            <a:r>
              <a:rPr lang="zh-CN" altLang="en-US" dirty="0" smtClean="0"/>
              <a:t>同加</a:t>
            </a:r>
            <a:r>
              <a:rPr lang="ja-JP" altLang="en-US" dirty="0" smtClean="0"/>
              <a:t>ます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0743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・・・ないでください</a:t>
            </a:r>
            <a:endParaRPr lang="en-US" altLang="ja-JP" dirty="0" smtClean="0"/>
          </a:p>
          <a:p>
            <a:r>
              <a:rPr lang="ja-JP" altLang="en-US" dirty="0" smtClean="0"/>
              <a:t>ほかの人に話</a:t>
            </a:r>
            <a:r>
              <a:rPr lang="ja-JP" altLang="en-US" dirty="0"/>
              <a:t>さないでください</a:t>
            </a:r>
            <a:endParaRPr lang="en-US" altLang="ja-JP" dirty="0" smtClean="0"/>
          </a:p>
          <a:p>
            <a:r>
              <a:rPr lang="ja-JP" altLang="en-US" dirty="0" smtClean="0"/>
              <a:t>・・・なければなりません</a:t>
            </a:r>
            <a:endParaRPr lang="en-US" altLang="ja-JP" dirty="0" smtClean="0"/>
          </a:p>
          <a:p>
            <a:r>
              <a:rPr lang="ja-JP" altLang="en-US" dirty="0" smtClean="0"/>
              <a:t>明日も来なければなりません　</a:t>
            </a:r>
            <a:endParaRPr lang="en-US" altLang="ja-JP" dirty="0" smtClean="0"/>
          </a:p>
          <a:p>
            <a:r>
              <a:rPr lang="ja-JP" altLang="en-US" dirty="0" smtClean="0"/>
              <a:t>・・・なくてもいいです</a:t>
            </a:r>
            <a:endParaRPr lang="en-US" altLang="ja-JP" dirty="0" smtClean="0"/>
          </a:p>
          <a:p>
            <a:r>
              <a:rPr lang="ja-JP" altLang="en-US" dirty="0"/>
              <a:t>今日</a:t>
            </a:r>
            <a:r>
              <a:rPr lang="ja-JP" altLang="en-US" dirty="0" smtClean="0"/>
              <a:t>は勉強しなくてもいいです</a:t>
            </a: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8931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动词作定语的句型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动词原形</a:t>
            </a:r>
            <a:r>
              <a:rPr lang="ja-JP" altLang="en-US" dirty="0" smtClean="0"/>
              <a:t>（辞書形）</a:t>
            </a:r>
            <a:r>
              <a:rPr lang="en-US" altLang="zh-CN" dirty="0" smtClean="0"/>
              <a:t>+</a:t>
            </a:r>
            <a:r>
              <a:rPr lang="zh-CN" altLang="en-US" dirty="0" smtClean="0"/>
              <a:t>名词</a:t>
            </a:r>
            <a:endParaRPr lang="en-US" altLang="ja-JP" dirty="0" smtClean="0"/>
          </a:p>
          <a:p>
            <a:r>
              <a:rPr lang="ja-JP" altLang="en-US" dirty="0" smtClean="0"/>
              <a:t>・・・ことができます</a:t>
            </a:r>
            <a:r>
              <a:rPr lang="zh-CN" altLang="en-US" dirty="0" smtClean="0"/>
              <a:t>（能够，可以）</a:t>
            </a:r>
            <a:endParaRPr lang="en-US" altLang="ja-JP" dirty="0" smtClean="0"/>
          </a:p>
          <a:p>
            <a:r>
              <a:rPr lang="ja-JP" altLang="en-US" dirty="0"/>
              <a:t>料理を作</a:t>
            </a:r>
            <a:r>
              <a:rPr lang="ja-JP" altLang="en-US" dirty="0" smtClean="0"/>
              <a:t>ることができます。</a:t>
            </a:r>
            <a:endParaRPr lang="en-US" altLang="ja-JP" dirty="0" smtClean="0"/>
          </a:p>
          <a:p>
            <a:r>
              <a:rPr lang="ja-JP" altLang="en-US" dirty="0"/>
              <a:t>・・・</a:t>
            </a:r>
            <a:r>
              <a:rPr lang="ja-JP" altLang="en-US" dirty="0" smtClean="0"/>
              <a:t>前</a:t>
            </a:r>
            <a:endParaRPr lang="en-US" altLang="ja-JP" dirty="0" smtClean="0"/>
          </a:p>
          <a:p>
            <a:r>
              <a:rPr lang="ja-JP" altLang="en-US" dirty="0" smtClean="0"/>
              <a:t>部屋に入る前ノックしてください。</a:t>
            </a:r>
            <a:endParaRPr lang="en-US" altLang="ja-JP" dirty="0" smtClean="0"/>
          </a:p>
          <a:p>
            <a:r>
              <a:rPr lang="ja-JP" altLang="en-US" dirty="0"/>
              <a:t>・・</a:t>
            </a:r>
            <a:r>
              <a:rPr lang="ja-JP" altLang="en-US" dirty="0" smtClean="0"/>
              <a:t>・時（とき）</a:t>
            </a:r>
            <a:endParaRPr lang="en-US" altLang="ja-JP" dirty="0" smtClean="0"/>
          </a:p>
          <a:p>
            <a:r>
              <a:rPr lang="ja-JP" altLang="en-US" dirty="0"/>
              <a:t>うちへ帰</a:t>
            </a:r>
            <a:r>
              <a:rPr lang="ja-JP" altLang="en-US" dirty="0" smtClean="0"/>
              <a:t>るとき、友達に電話をかけました。</a:t>
            </a:r>
            <a:endParaRPr lang="en-US" altLang="ja-JP" dirty="0" smtClean="0"/>
          </a:p>
          <a:p>
            <a:r>
              <a:rPr lang="ja-JP" altLang="en-US" dirty="0"/>
              <a:t>・・</a:t>
            </a:r>
            <a:r>
              <a:rPr lang="ja-JP" altLang="en-US" dirty="0" smtClean="0"/>
              <a:t>・ことです</a:t>
            </a:r>
            <a:endParaRPr lang="en-US" altLang="ja-JP" dirty="0" smtClean="0"/>
          </a:p>
          <a:p>
            <a:r>
              <a:rPr lang="ja-JP" altLang="en-US" dirty="0"/>
              <a:t>私の趣味</a:t>
            </a:r>
            <a:r>
              <a:rPr lang="ja-JP" altLang="en-US" dirty="0" smtClean="0"/>
              <a:t>は本を読むことです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xmlns="" val="351104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・・・たことがあります</a:t>
            </a:r>
            <a:endParaRPr lang="en-US" altLang="ja-JP" dirty="0" smtClean="0"/>
          </a:p>
          <a:p>
            <a:r>
              <a:rPr lang="ja-JP" altLang="en-US" dirty="0"/>
              <a:t>東京</a:t>
            </a:r>
            <a:r>
              <a:rPr lang="ja-JP" altLang="en-US" dirty="0" smtClean="0"/>
              <a:t>に</a:t>
            </a:r>
            <a:r>
              <a:rPr lang="ja-JP" altLang="en-US" dirty="0"/>
              <a:t>住</a:t>
            </a:r>
            <a:r>
              <a:rPr lang="ja-JP" altLang="en-US" dirty="0" smtClean="0"/>
              <a:t>んだことがありますか。</a:t>
            </a:r>
            <a:endParaRPr lang="en-US" altLang="ja-JP" dirty="0" smtClean="0"/>
          </a:p>
          <a:p>
            <a:r>
              <a:rPr lang="ja-JP" altLang="en-US" dirty="0" smtClean="0"/>
              <a:t>辞書形、・・・た形、・・・ている形、ない形＋</a:t>
            </a:r>
            <a:r>
              <a:rPr lang="zh-CN" altLang="en-US" dirty="0" smtClean="0"/>
              <a:t>名词</a:t>
            </a:r>
            <a:endParaRPr lang="en-US" altLang="zh-CN" dirty="0" smtClean="0"/>
          </a:p>
          <a:p>
            <a:r>
              <a:rPr lang="ja-JP" altLang="en-US" dirty="0"/>
              <a:t>来る人が多</a:t>
            </a:r>
            <a:r>
              <a:rPr lang="ja-JP" altLang="en-US" dirty="0" smtClean="0"/>
              <a:t>いですから</a:t>
            </a:r>
            <a:r>
              <a:rPr lang="ja-JP" altLang="en-US" dirty="0"/>
              <a:t>、にぎやかになると思</a:t>
            </a:r>
            <a:r>
              <a:rPr lang="ja-JP" altLang="en-US" dirty="0" smtClean="0"/>
              <a:t>います。</a:t>
            </a:r>
            <a:endParaRPr lang="en-US" altLang="ja-JP" dirty="0" smtClean="0"/>
          </a:p>
          <a:p>
            <a:r>
              <a:rPr lang="ja-JP" altLang="en-US" dirty="0" smtClean="0"/>
              <a:t>それは誰が撮った写真ですか</a:t>
            </a: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5219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研修センターで日本語を勉強している研修生が多いですか。</a:t>
            </a:r>
            <a:endParaRPr lang="en-US" altLang="ja-JP" dirty="0" smtClean="0"/>
          </a:p>
          <a:p>
            <a:r>
              <a:rPr lang="ja-JP" altLang="en-US" dirty="0" smtClean="0"/>
              <a:t>何も買わない人もいます。</a:t>
            </a:r>
            <a:endParaRPr lang="en-US" altLang="ja-JP" dirty="0" smtClean="0"/>
          </a:p>
          <a:p>
            <a:r>
              <a:rPr lang="ja-JP" altLang="en-US" dirty="0" smtClean="0"/>
              <a:t>昨日読んでいた本はおもしろかったです。</a:t>
            </a:r>
            <a:endParaRPr lang="en-US" altLang="ja-JP" dirty="0" smtClean="0"/>
          </a:p>
          <a:p>
            <a:r>
              <a:rPr lang="ja-JP" altLang="en-US" dirty="0" smtClean="0"/>
              <a:t>午前</a:t>
            </a:r>
            <a:r>
              <a:rPr lang="ja-JP" altLang="en-US" dirty="0"/>
              <a:t>働いていなかった人</a:t>
            </a:r>
            <a:r>
              <a:rPr lang="ja-JP" altLang="en-US" dirty="0" smtClean="0"/>
              <a:t>は、午後休</a:t>
            </a:r>
            <a:r>
              <a:rPr lang="ja-JP" altLang="en-US" dirty="0"/>
              <a:t>んではいけません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7736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过去助动词</a:t>
            </a:r>
            <a:r>
              <a:rPr lang="ja-JP" altLang="en-US" dirty="0" smtClean="0"/>
              <a:t>「た」</a:t>
            </a:r>
            <a:r>
              <a:rPr lang="zh-CN" altLang="en-US" dirty="0" smtClean="0"/>
              <a:t>以及相关句型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・・・たことがあります</a:t>
            </a:r>
            <a:endParaRPr lang="en-US" altLang="ja-JP" dirty="0" smtClean="0"/>
          </a:p>
          <a:p>
            <a:r>
              <a:rPr lang="ja-JP" altLang="en-US" dirty="0"/>
              <a:t>・・</a:t>
            </a:r>
            <a:r>
              <a:rPr lang="ja-JP" altLang="en-US" dirty="0" smtClean="0"/>
              <a:t>・そこへ旅行に行ったことがあります。</a:t>
            </a:r>
            <a:endParaRPr lang="en-US" altLang="ja-JP" dirty="0" smtClean="0"/>
          </a:p>
          <a:p>
            <a:r>
              <a:rPr lang="ja-JP" altLang="en-US" dirty="0"/>
              <a:t>・・</a:t>
            </a:r>
            <a:r>
              <a:rPr lang="ja-JP" altLang="en-US" dirty="0" smtClean="0"/>
              <a:t>・たり・・・たりする（です）</a:t>
            </a:r>
            <a:endParaRPr lang="en-US" altLang="ja-JP" dirty="0" smtClean="0"/>
          </a:p>
          <a:p>
            <a:r>
              <a:rPr lang="ja-JP" altLang="en-US" dirty="0"/>
              <a:t>休みの</a:t>
            </a:r>
            <a:r>
              <a:rPr lang="ja-JP" altLang="en-US" dirty="0" smtClean="0"/>
              <a:t>日、家で部屋を掃除したり、洗濯したりします。</a:t>
            </a:r>
            <a:endParaRPr lang="en-US" altLang="ja-JP" dirty="0" smtClean="0"/>
          </a:p>
          <a:p>
            <a:r>
              <a:rPr lang="ja-JP" altLang="en-US" dirty="0"/>
              <a:t>・・</a:t>
            </a:r>
            <a:r>
              <a:rPr lang="ja-JP" altLang="en-US" dirty="0" smtClean="0"/>
              <a:t>・たら</a:t>
            </a:r>
            <a:endParaRPr lang="en-US" altLang="ja-JP" dirty="0" smtClean="0"/>
          </a:p>
          <a:p>
            <a:r>
              <a:rPr lang="ja-JP" altLang="en-US" dirty="0"/>
              <a:t>工場に着</a:t>
            </a:r>
            <a:r>
              <a:rPr lang="ja-JP" altLang="en-US" dirty="0" smtClean="0"/>
              <a:t>いたら、電話をください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523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858</Words>
  <Application>Microsoft Office PowerPoint</Application>
  <PresentationFormat>全屏显示(4:3)</PresentationFormat>
  <Paragraphs>145</Paragraphs>
  <Slides>19</Slides>
  <Notes>0</Notes>
  <HiddenSlides>1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主题​​</vt:lpstr>
      <vt:lpstr>句型</vt:lpstr>
      <vt:lpstr>幻灯片 2</vt:lpstr>
      <vt:lpstr>幻灯片 3</vt:lpstr>
      <vt:lpstr>幻灯片 4</vt:lpstr>
      <vt:lpstr>幻灯片 5</vt:lpstr>
      <vt:lpstr>动词作定语的句型</vt:lpstr>
      <vt:lpstr>幻灯片 7</vt:lpstr>
      <vt:lpstr>幻灯片 8</vt:lpstr>
      <vt:lpstr>过去助动词「た」以及相关句型</vt:lpstr>
      <vt:lpstr>动词终止形及相关句型</vt:lpstr>
      <vt:lpstr>幻灯片 11</vt:lpstr>
      <vt:lpstr>幻灯片 12</vt:lpstr>
      <vt:lpstr>幻灯片 13</vt:lpstr>
      <vt:lpstr>幻灯片 14</vt:lpstr>
      <vt:lpstr>幻灯片 15</vt:lpstr>
      <vt:lpstr>授受动词及句型</vt:lpstr>
      <vt:lpstr>形容詞、形容動詞の活用</vt:lpstr>
      <vt:lpstr>幻灯片 18</vt:lpstr>
      <vt:lpstr>幻灯片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MiaoZhang</dc:creator>
  <cp:lastModifiedBy>微软用户</cp:lastModifiedBy>
  <cp:revision>18</cp:revision>
  <dcterms:created xsi:type="dcterms:W3CDTF">2014-02-20T05:38:13Z</dcterms:created>
  <dcterms:modified xsi:type="dcterms:W3CDTF">2018-11-17T07:54:47Z</dcterms:modified>
</cp:coreProperties>
</file>