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9B98-097E-4082-98E6-D07E8730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0018F-3AB6-4757-8409-9C7E8A6D5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0352-9555-4394-9937-FD11B102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4B149-1BE4-4A13-AC60-21D63C4D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4B27C-F5FC-494E-8163-6F88A6FA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5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9A1B-6C1C-4597-B0AF-AF20BD5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D7268-E588-4AA2-B481-C2B0CCBCB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9751D-10EF-4B6B-A49A-B7247BBD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DD0D8-8BBA-423D-AEB4-EF4E0EE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BBDF-55A0-4E80-B4D3-5ED5A490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657872-E77F-4E0D-99E2-25AE617FE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110FD-2F73-4F94-B3DA-9BDC6CB9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25E44-AB4D-4579-A11B-6A6BFAAC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96F78-E041-4993-A161-4E97414D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4915B-517F-41DD-B2A7-33041301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F60BB-54AD-4ABA-A273-C1574FE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D6E03-3B87-4F25-8777-E28745E4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B9557-2CE0-4158-B391-C40202D0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6AF72-A857-4BDC-8BE8-9CAA73D3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0C952-2EEA-42E9-9D3F-8669CC53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D481D-A32E-4648-AFB9-49404FCD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F4DCE-755A-4173-ABDF-958B0804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F870-1493-4F7F-AD6D-46B8B5B8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09C4-8D5A-4F4D-966F-4E253328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CE5AA-86A9-464D-8742-FFEA0273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9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8C566-6E23-42DC-91E0-996D1074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2FBD-8E2B-4003-9BDB-02DDA3C4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E111D-B906-463C-AD1C-39BC8FE84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5A493-4660-4BBE-830D-D7DA01CE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0A3F6-5A7A-45B8-B8DB-23F34A59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0F330-7A9C-451C-8800-9BDD5ED7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6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5DFA4-3FAB-415A-BC95-9FA0DD8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9AEF6-E279-4587-9A10-80A03357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0AB399-683B-426C-9E49-16B46F55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E8453B-CA03-42AB-9791-257E366F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FFE4E2-9D0E-4574-9F63-1884D072E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A8560-EE87-42ED-9A1D-4E61884F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12E564-B28C-447A-8C67-3DA3407A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D397E-E2BD-464B-B665-7C9C5B9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798D-9AD6-403F-AB75-9F7182A5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4B4A21-A8F5-4CD3-86B3-E2D12804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F9F3C-96F1-4A2F-917E-45842551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E7645-2D83-4D77-8332-AAB40DA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D7F58-8FA2-490C-B1F3-CD5198D4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BEEFA-156B-4F1B-96DC-AAEE1000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765F7-861D-4BCD-9725-AB182914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3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2258-6EF0-49A0-BF64-8227D69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D716-8B8E-4817-ACEE-75168A97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9F230-64BF-4F1A-A07C-4C6AC726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9A98-6ED6-41B1-A57A-264ACF6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3FF431-9725-410B-AB51-25551F00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5DFEA-49B2-40DE-8617-C6D04B0D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B563-EB57-4DEA-9B98-BF35E9C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A9FBC-3AD1-439C-81D7-770DA3FF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84D17-9373-464B-A427-4F1B37E9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C32D6-9542-4B18-B8D4-E5A89AD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7BC1-D188-4269-8731-ACA141DA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CC80C-94C6-45C2-B85D-A4A652C1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4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15C251-F2FE-401A-9DBA-26E34DE0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3709D-9A3D-4E06-872A-EA1380D7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89468-39DE-4679-BF77-39A3FB51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43B2-0F23-4A01-B00C-9F60C7C8B083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41E6F-F55A-401C-B0CC-409783BC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232D0-6AF3-40C7-9D5F-D96164A7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E22D-53DC-4BBD-9D59-1840F4E4C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F4EB4-0372-425F-B3EC-FACDA96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Basys3</a:t>
            </a:r>
            <a:r>
              <a:rPr lang="zh-CN" altLang="en-US" dirty="0"/>
              <a:t>数码管的使用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22EA1-986C-42D2-87AC-8CFEEBA7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503"/>
            <a:ext cx="10515600" cy="45484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在实验二中设计单周期</a:t>
            </a:r>
            <a:r>
              <a:rPr lang="en-US" altLang="zh-CN" dirty="0"/>
              <a:t>CPU</a:t>
            </a:r>
            <a:r>
              <a:rPr lang="zh-CN" altLang="en-US" dirty="0"/>
              <a:t>时，我们需要利用数码管在开发板上查看</a:t>
            </a:r>
            <a:r>
              <a:rPr lang="en-US" altLang="zh-CN" dirty="0"/>
              <a:t>CPU</a:t>
            </a:r>
            <a:r>
              <a:rPr lang="zh-CN" altLang="en-US" dirty="0"/>
              <a:t>执行情况。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我们开发板上只有</a:t>
            </a:r>
            <a:r>
              <a:rPr lang="en-US" altLang="zh-CN" dirty="0"/>
              <a:t>4</a:t>
            </a:r>
            <a:r>
              <a:rPr lang="zh-CN" altLang="en-US" dirty="0"/>
              <a:t>个数码管，所以我们设计</a:t>
            </a:r>
            <a:r>
              <a:rPr lang="en-US" altLang="zh-CN" dirty="0"/>
              <a:t>CPU</a:t>
            </a:r>
            <a:r>
              <a:rPr lang="zh-CN" altLang="en-US" dirty="0"/>
              <a:t>时，寄存器的位数不能太大，否则很难在数码管上显示。我们可以设定寄存器位数为</a:t>
            </a:r>
            <a:r>
              <a:rPr lang="en-US" altLang="zh-CN" dirty="0"/>
              <a:t>8</a:t>
            </a:r>
            <a:r>
              <a:rPr lang="zh-CN" altLang="en-US" dirty="0"/>
              <a:t>位，高</a:t>
            </a:r>
            <a:r>
              <a:rPr lang="en-US" altLang="zh-CN" dirty="0"/>
              <a:t>4</a:t>
            </a:r>
            <a:r>
              <a:rPr lang="zh-CN" altLang="en-US" dirty="0"/>
              <a:t>位可以用一个数码管显示，低</a:t>
            </a:r>
            <a:r>
              <a:rPr lang="en-US" altLang="zh-CN" dirty="0"/>
              <a:t>4</a:t>
            </a:r>
            <a:r>
              <a:rPr lang="zh-CN" altLang="en-US" dirty="0"/>
              <a:t>位可以用一个数码管显示（</a:t>
            </a:r>
            <a:r>
              <a:rPr lang="en-US" altLang="zh-CN" dirty="0"/>
              <a:t>0~F</a:t>
            </a:r>
            <a:r>
              <a:rPr lang="zh-CN" altLang="en-US" dirty="0"/>
              <a:t>）。这样我们就可以用两个数码管表示一个寄存器的内容了（无论其为地址还是数据）。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3CFDF-4FE1-4FAE-8257-50C18BA2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6" y="2200819"/>
            <a:ext cx="6156688" cy="20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8E96B0-200A-46B2-89D7-D6B012D7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1428206"/>
            <a:ext cx="7013869" cy="490717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8EC8914-4B8C-4888-ABD3-FE85E68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段数码管显示</a:t>
            </a:r>
            <a:r>
              <a:rPr lang="en-US" altLang="zh-CN" dirty="0"/>
              <a:t>0~f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71EE-A595-4F5E-9FE7-654B4E23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5995"/>
          </a:xfrm>
        </p:spPr>
        <p:txBody>
          <a:bodyPr>
            <a:normAutofit/>
          </a:bodyPr>
          <a:lstStyle/>
          <a:p>
            <a:r>
              <a:rPr lang="en-US" altLang="zh-CN" dirty="0"/>
              <a:t>Basys3</a:t>
            </a:r>
            <a:r>
              <a:rPr lang="zh-CN" altLang="en-US" dirty="0"/>
              <a:t>版采用共阳极 （</a:t>
            </a:r>
            <a:r>
              <a:rPr lang="en-US" altLang="zh-CN" b="1" dirty="0"/>
              <a:t>'0'-</a:t>
            </a:r>
            <a:r>
              <a:rPr lang="zh-CN" altLang="en-US" dirty="0"/>
              <a:t>亮灯， </a:t>
            </a:r>
            <a:r>
              <a:rPr lang="en-US" altLang="zh-CN" b="1" dirty="0"/>
              <a:t>'1‘-</a:t>
            </a:r>
            <a:r>
              <a:rPr lang="zh-CN" altLang="en-US" dirty="0"/>
              <a:t>熄灯） 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1E9DBB-8D4F-4927-BF4E-9BCFA2CD7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191521"/>
              </p:ext>
            </p:extLst>
          </p:nvPr>
        </p:nvGraphicFramePr>
        <p:xfrm>
          <a:off x="1149531" y="718457"/>
          <a:ext cx="956201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3428777384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768187681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3495549452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3689082048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692584081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796212827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3038551776"/>
                    </a:ext>
                  </a:extLst>
                </a:gridCol>
                <a:gridCol w="1195252">
                  <a:extLst>
                    <a:ext uri="{9D8B030D-6E8A-4147-A177-3AD203B41FA5}">
                      <a16:colId xmlns:a16="http://schemas.microsoft.com/office/drawing/2014/main" val="422124207"/>
                    </a:ext>
                  </a:extLst>
                </a:gridCol>
              </a:tblGrid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Data(4bit)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83938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50972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78351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30344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85009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89847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543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16777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33606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45292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19204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54568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49093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62007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12562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23895"/>
                  </a:ext>
                </a:extLst>
              </a:tr>
              <a:tr h="340403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8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CBCA9-4EA5-4E36-B04C-30967F53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1"/>
            <a:ext cx="10515600" cy="4600712"/>
          </a:xfrm>
        </p:spPr>
        <p:txBody>
          <a:bodyPr/>
          <a:lstStyle/>
          <a:p>
            <a:r>
              <a:rPr lang="zh-CN" altLang="en-US" dirty="0"/>
              <a:t>新建项目，注意</a:t>
            </a:r>
            <a:r>
              <a:rPr lang="en-US" altLang="zh-CN" dirty="0"/>
              <a:t>Default Part</a:t>
            </a:r>
            <a:r>
              <a:rPr lang="zh-CN" altLang="en-US" b="1" dirty="0">
                <a:solidFill>
                  <a:srgbClr val="FF0000"/>
                </a:solidFill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</a:rPr>
              <a:t>xc7a35tcpg236-1 </a:t>
            </a:r>
          </a:p>
          <a:p>
            <a:r>
              <a:rPr lang="zh-CN" altLang="en-US" dirty="0"/>
              <a:t>编写代码，见右侧（注</a:t>
            </a:r>
            <a:r>
              <a:rPr lang="en-US" altLang="zh-CN" dirty="0"/>
              <a:t>:</a:t>
            </a:r>
            <a:r>
              <a:rPr lang="zh-CN" altLang="en-US" dirty="0"/>
              <a:t>输出前</a:t>
            </a:r>
            <a:r>
              <a:rPr lang="en-US" altLang="zh-CN" dirty="0"/>
              <a:t>4</a:t>
            </a:r>
            <a:r>
              <a:rPr lang="zh-CN" altLang="en-US" dirty="0"/>
              <a:t>位为</a:t>
            </a:r>
            <a:r>
              <a:rPr lang="en-US" altLang="zh-CN" dirty="0"/>
              <a:t>AN3~</a:t>
            </a:r>
          </a:p>
          <a:p>
            <a:pPr marL="0" indent="0">
              <a:buNone/>
            </a:pPr>
            <a:r>
              <a:rPr lang="en-US" altLang="zh-CN" dirty="0"/>
              <a:t>AN0,</a:t>
            </a:r>
            <a:r>
              <a:rPr lang="zh-CN" altLang="en-US" dirty="0"/>
              <a:t>用来控制哪个数码管亮）</a:t>
            </a:r>
            <a:endParaRPr lang="en-US" altLang="zh-CN" dirty="0"/>
          </a:p>
          <a:p>
            <a:r>
              <a:rPr lang="zh-CN" altLang="en-US" dirty="0"/>
              <a:t>跳过仿真，直接综合，实现。</a:t>
            </a:r>
            <a:endParaRPr lang="en-US" altLang="zh-CN" dirty="0"/>
          </a:p>
          <a:p>
            <a:r>
              <a:rPr lang="zh-CN" altLang="en-US" dirty="0"/>
              <a:t>绑定引脚，注意</a:t>
            </a:r>
            <a:r>
              <a:rPr lang="en-US" altLang="zh-CN" dirty="0">
                <a:solidFill>
                  <a:srgbClr val="FF0000"/>
                </a:solidFill>
              </a:rPr>
              <a:t>I/O Std </a:t>
            </a:r>
            <a:r>
              <a:rPr lang="zh-CN" altLang="en-US" dirty="0">
                <a:solidFill>
                  <a:srgbClr val="FF0000"/>
                </a:solidFill>
              </a:rPr>
              <a:t>这一列选择 </a:t>
            </a:r>
            <a:r>
              <a:rPr lang="en-US" altLang="zh-CN" dirty="0">
                <a:solidFill>
                  <a:srgbClr val="FF0000"/>
                </a:solidFill>
              </a:rPr>
              <a:t>LVCMOC33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分配完之后要保存（</a:t>
            </a:r>
            <a:r>
              <a:rPr lang="en-US" altLang="zh-CN" dirty="0">
                <a:solidFill>
                  <a:srgbClr val="FF0000"/>
                </a:solidFill>
              </a:rPr>
              <a:t>ctrl-s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将输入绑定到</a:t>
            </a:r>
            <a:r>
              <a:rPr lang="en-US" altLang="zh-CN" dirty="0"/>
              <a:t>SW15~SW12</a:t>
            </a:r>
            <a:r>
              <a:rPr lang="zh-CN" altLang="en-US" dirty="0"/>
              <a:t>，输出最高</a:t>
            </a:r>
            <a:r>
              <a:rPr lang="en-US" altLang="zh-CN" dirty="0"/>
              <a:t>4</a:t>
            </a:r>
            <a:r>
              <a:rPr lang="zh-CN" altLang="en-US" dirty="0"/>
              <a:t>位绑定到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AN3~AN0, </a:t>
            </a:r>
            <a:r>
              <a:rPr lang="zh-CN" altLang="en-US" dirty="0"/>
              <a:t>低</a:t>
            </a:r>
            <a:r>
              <a:rPr lang="en-US" altLang="zh-CN" dirty="0"/>
              <a:t>7</a:t>
            </a:r>
            <a:r>
              <a:rPr lang="zh-CN" altLang="en-US" dirty="0"/>
              <a:t>位绑定到</a:t>
            </a:r>
            <a:r>
              <a:rPr lang="en-US" altLang="zh-CN" dirty="0"/>
              <a:t>CA~CG.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F146F32-360E-4C63-819E-533558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段数码管显示</a:t>
            </a:r>
            <a:r>
              <a:rPr lang="en-US" altLang="zh-CN" dirty="0"/>
              <a:t>0~f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6E746-3425-4BFD-BB6C-E2F391E1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809" y="2015490"/>
            <a:ext cx="3248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7953-E032-4F0C-8074-31224424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C1F0E-D8D9-426A-9069-E38789EA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63" y="880153"/>
            <a:ext cx="8217178" cy="509769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9524C-4DA9-4FAD-87BB-8BB319B9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2D3E-CDBA-4D51-AF6C-27B5F5F5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89F6B-4F5E-4AD6-93E9-F1F05BBA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7F4BE50-03DF-48D0-A47B-5D47D719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67" y="1253331"/>
            <a:ext cx="68458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9F2A1-7C8F-40BB-BD54-0747814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段数码管显示</a:t>
            </a:r>
            <a:r>
              <a:rPr lang="en-US" altLang="zh-CN" dirty="0"/>
              <a:t>0~f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3A97E-3491-443E-8A92-9528A773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r>
              <a:rPr lang="zh-CN" altLang="en-US" dirty="0"/>
              <a:t>分配完引脚后，连接开发板，生成二进制流文件，烧写开发板。注意</a:t>
            </a:r>
            <a:r>
              <a:rPr lang="en-US" altLang="zh-CN" dirty="0">
                <a:solidFill>
                  <a:srgbClr val="FF0000"/>
                </a:solidFill>
              </a:rPr>
              <a:t>P1 </a:t>
            </a:r>
            <a:r>
              <a:rPr lang="zh-CN" altLang="en-US" dirty="0">
                <a:solidFill>
                  <a:srgbClr val="FF0000"/>
                </a:solidFill>
              </a:rPr>
              <a:t>设置在 </a:t>
            </a:r>
            <a:r>
              <a:rPr lang="en-US" altLang="zh-CN" dirty="0">
                <a:solidFill>
                  <a:srgbClr val="FF0000"/>
                </a:solidFill>
              </a:rPr>
              <a:t>JTAG </a:t>
            </a:r>
            <a:r>
              <a:rPr lang="zh-CN" altLang="en-US" dirty="0">
                <a:solidFill>
                  <a:srgbClr val="FF0000"/>
                </a:solidFill>
              </a:rPr>
              <a:t>模式 ，即跳线帽在 </a:t>
            </a:r>
            <a:r>
              <a:rPr lang="en-US" altLang="zh-CN" dirty="0">
                <a:solidFill>
                  <a:srgbClr val="FF0000"/>
                </a:solidFill>
              </a:rPr>
              <a:t>JP1 </a:t>
            </a:r>
            <a:r>
              <a:rPr lang="zh-CN" altLang="en-US" dirty="0">
                <a:solidFill>
                  <a:srgbClr val="FF0000"/>
                </a:solidFill>
              </a:rPr>
              <a:t>中间两针上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428</Words>
  <Application>Microsoft Office PowerPoint</Application>
  <PresentationFormat>宽屏</PresentationFormat>
  <Paragraphs>160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计算机组成原理实验</vt:lpstr>
      <vt:lpstr>关于Basys3数码管的使用</vt:lpstr>
      <vt:lpstr>7段数码管显示0~f</vt:lpstr>
      <vt:lpstr>Basys3版采用共阳极 （'0'-亮灯， '1‘-熄灯） </vt:lpstr>
      <vt:lpstr>7段数码管显示0~f</vt:lpstr>
      <vt:lpstr>PowerPoint 演示文稿</vt:lpstr>
      <vt:lpstr>PowerPoint 演示文稿</vt:lpstr>
      <vt:lpstr>7段数码管显示0~f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计算机组成原理实验</dc:title>
  <dc:creator>Li Eggplant</dc:creator>
  <cp:lastModifiedBy>Li Eggplant</cp:lastModifiedBy>
  <cp:revision>10</cp:revision>
  <dcterms:created xsi:type="dcterms:W3CDTF">2019-09-25T05:57:39Z</dcterms:created>
  <dcterms:modified xsi:type="dcterms:W3CDTF">2019-09-25T07:57:49Z</dcterms:modified>
</cp:coreProperties>
</file>