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645DD-D8E3-44EA-B0AB-22926BD4E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80F59-756E-469F-B50F-97C322D1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D629B-55F1-48F2-A8BB-8878F810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9383A-CD09-4857-9B33-A179127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F7B51-7010-4667-9F54-24DD271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F5250-651A-4F05-8BAC-156EC08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7BF35-2291-42BB-89F9-EE1EF85A2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58F14-027F-41C3-93A9-000621AC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B4DBC-8C13-40C3-98DB-2E86A1FF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1ECE6-6217-488F-B0BC-AD4481B5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5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A7C28-F1CC-4C37-9A48-59515EAC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1AEE2-CAF1-4545-8739-DA09A784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8523F-760B-4FB6-B692-058E54BC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B41D2-784D-46CE-B6E4-233D6364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EF1AD-93CD-47A1-8680-EBB9058D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9B73-BED1-4D8D-96C7-AFFF5C39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202A4-3D47-48F2-B9D1-B632D35A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3BF77-7192-4E54-BD8D-3B1E4C7B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92D3-829C-4D2F-A19B-2A6F4D1D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BC32D-BCFC-46D4-8DD0-F980FC29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2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1E0A-E880-40AE-990D-9D3A9494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BC1D8-6EB4-4A1C-9772-E76176FA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64E5-FA6D-4BED-A394-CB6AF2A0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8F01C-A57D-4F9F-AA55-9333E93E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BFB1A-DFF7-4A5A-8489-7823EA11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3C3CA-4881-4FDA-A7C5-CE6CB6B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27A98-3914-42A1-BA29-04123E699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2C130-B56D-4877-9F9E-C4FC1D1B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2AB00-DAA2-40A7-8F15-1B1E657B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B4514-DEE5-4984-AAFC-A685C490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0BDAD-E23D-4707-A38A-089DD51C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3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37D78-5476-42BE-AC4E-A0D7D0A5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44B2B-28F1-4C7F-9E82-BEE0685A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9E546-6DFA-4B1C-ADA7-EC85C2B2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846A9-399D-42E4-B69B-1B0971A26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9FC4EA-4DE5-4144-A914-82CE50E6E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38831-C05B-40A2-8F7B-1D8393F2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167A91-AE6C-4078-947B-7F5954EA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9998FE-08FE-44F2-96A6-0BBBD29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80638-D648-44B8-A7E7-C70D75F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263AE2-6593-45C9-9D60-3B0A16CC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BAC78-8198-4B27-BD2E-4CFFC86C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FEC7F-1D54-4257-9CEB-F39F2AEF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71667-6B52-476C-8AA7-D342C5A3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2C4FB-985F-451C-80F4-1822A3A4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D17AE-FBA4-494B-A9AE-95C9800E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CBFF5-B1CA-4C53-9171-C129CC6A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4F3A5-7D9A-4115-B5AC-27122B43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B4DEF-5C94-4A63-BEBC-BA3313C0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45219-B9BE-4ED3-8610-741E9E15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48EE4-FFC1-4A7E-AE55-C4A18339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5AC82-35E5-4705-BDB4-4208E03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0F33-A341-448D-B09C-925183C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A952A-A032-4432-B710-5735B5039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8191A-1470-4E59-BBAC-F6CECB309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80F58-E489-47B6-B76F-FC38B957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4E174-44D4-4EBD-9988-9E22AF5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4031A-1EB5-415A-A667-B0EC2A7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4220F-02A8-47A2-8CC2-101E79FD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52C7F-C45A-4A93-AE10-F7864A03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60A9-2ABC-4625-A12E-0E0178A99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72D4-B42E-4CC3-AE28-745F6D96330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50A9E-16F1-4141-89F7-555C7DC9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D8191-067A-4152-A698-E0A79BDA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DFCB-CA1D-4FF5-B71F-D07FA23BF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计算机组成原理实验（六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2000" dirty="0"/>
              <a:t>2019.10.9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4FC73-806A-454C-AD0F-128B9411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187573"/>
            <a:ext cx="10515600" cy="851116"/>
          </a:xfrm>
        </p:spPr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579B63FD-DFDC-4A1D-A0BD-07768D16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48" y="5976504"/>
            <a:ext cx="7006304" cy="866306"/>
          </a:xfrm>
        </p:spPr>
      </p:pic>
      <p:pic>
        <p:nvPicPr>
          <p:cNvPr id="2071" name="图片 4">
            <a:extLst>
              <a:ext uri="{FF2B5EF4-FFF2-40B4-BE49-F238E27FC236}">
                <a16:creationId xmlns:a16="http://schemas.microsoft.com/office/drawing/2014/main" id="{77D732ED-84AA-4A72-A98B-6DFFA603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73" y="866306"/>
            <a:ext cx="6600224" cy="497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7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30792-1A05-4658-8A32-03210175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5F2D3-8567-43A9-8836-6D4BE6D0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寄存器组设计</a:t>
            </a:r>
            <a:endParaRPr lang="en-US" altLang="zh-CN" dirty="0"/>
          </a:p>
          <a:p>
            <a:r>
              <a:rPr lang="zh-CN" altLang="en-US" dirty="0"/>
              <a:t>存储器设计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5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D231-7127-4F5A-B81A-976CFD95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85EEA-C2B9-42E3-8620-38514C69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实现一个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ALU</a:t>
            </a:r>
            <a:r>
              <a:rPr lang="zh-CN" altLang="en-US" dirty="0"/>
              <a:t>，有以下功能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BA564-BACF-4030-B9E7-B5CAC5A7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30" y="2356650"/>
            <a:ext cx="5421713" cy="34661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11BE23-DBA0-4AE7-A55C-4868917D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345" y="1825625"/>
            <a:ext cx="1581150" cy="4105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6F31B-DA95-42F5-BC9D-0576C9CACFC1}"/>
              </a:ext>
            </a:extLst>
          </p:cNvPr>
          <p:cNvSpPr txBox="1"/>
          <p:nvPr/>
        </p:nvSpPr>
        <p:spPr>
          <a:xfrm>
            <a:off x="3908900" y="5934670"/>
            <a:ext cx="8201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result</a:t>
            </a:r>
            <a:r>
              <a:rPr lang="zh-CN" altLang="zh-CN" dirty="0"/>
              <a:t>，</a:t>
            </a:r>
            <a:r>
              <a:rPr lang="en-US" altLang="zh-CN" dirty="0"/>
              <a:t>ALU</a:t>
            </a:r>
            <a:r>
              <a:rPr lang="zh-CN" altLang="zh-CN" dirty="0"/>
              <a:t>运算结果</a:t>
            </a:r>
          </a:p>
          <a:p>
            <a:r>
              <a:rPr lang="en-US" altLang="zh-CN" dirty="0"/>
              <a:t>  zero</a:t>
            </a:r>
            <a:r>
              <a:rPr lang="zh-CN" altLang="zh-CN" dirty="0"/>
              <a:t>，运算结果标志，结果为</a:t>
            </a:r>
            <a:r>
              <a:rPr lang="en-US" altLang="zh-CN" dirty="0"/>
              <a:t>0</a:t>
            </a:r>
            <a:r>
              <a:rPr lang="zh-CN" altLang="zh-CN" dirty="0"/>
              <a:t>，则</a:t>
            </a:r>
            <a:r>
              <a:rPr lang="en-US" altLang="zh-CN" dirty="0"/>
              <a:t>zero=1</a:t>
            </a:r>
            <a:r>
              <a:rPr lang="zh-CN" altLang="zh-CN" dirty="0"/>
              <a:t>；否则</a:t>
            </a:r>
            <a:r>
              <a:rPr lang="en-US" altLang="zh-CN" dirty="0"/>
              <a:t>zero=0</a:t>
            </a:r>
            <a:endParaRPr lang="zh-CN" altLang="zh-CN" dirty="0"/>
          </a:p>
          <a:p>
            <a:r>
              <a:rPr lang="en-US" altLang="zh-CN" dirty="0"/>
              <a:t>  sign</a:t>
            </a:r>
            <a:r>
              <a:rPr lang="zh-CN" altLang="zh-CN" dirty="0"/>
              <a:t>，运算结果标志，结果最高位为</a:t>
            </a:r>
            <a:r>
              <a:rPr lang="en-US" altLang="zh-CN" dirty="0"/>
              <a:t>0</a:t>
            </a:r>
            <a:r>
              <a:rPr lang="zh-CN" altLang="zh-CN" dirty="0"/>
              <a:t>，则</a:t>
            </a:r>
            <a:r>
              <a:rPr lang="en-US" altLang="zh-CN" dirty="0"/>
              <a:t>sign=0</a:t>
            </a:r>
            <a:r>
              <a:rPr lang="zh-CN" altLang="zh-CN" dirty="0"/>
              <a:t>，正数；否则，</a:t>
            </a:r>
            <a:r>
              <a:rPr lang="en-US" altLang="zh-CN" dirty="0"/>
              <a:t>sign=1</a:t>
            </a:r>
            <a:r>
              <a:rPr lang="zh-CN" altLang="zh-CN" dirty="0"/>
              <a:t>，负数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958CC-196F-47C3-A887-EC6F1497FED4}"/>
              </a:ext>
            </a:extLst>
          </p:cNvPr>
          <p:cNvSpPr/>
          <p:nvPr/>
        </p:nvSpPr>
        <p:spPr>
          <a:xfrm>
            <a:off x="270587" y="2102507"/>
            <a:ext cx="4281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由数据通路图可知，</a:t>
            </a:r>
          </a:p>
          <a:p>
            <a:r>
              <a:rPr lang="zh-CN" altLang="en-US" sz="2400" dirty="0"/>
              <a:t>输入信号为： </a:t>
            </a:r>
            <a:r>
              <a:rPr lang="en-US" altLang="zh-CN" sz="2400" dirty="0"/>
              <a:t>A, B</a:t>
            </a:r>
            <a:r>
              <a:rPr lang="zh-CN" altLang="en-US" sz="2400" dirty="0"/>
              <a:t>, ALUOp</a:t>
            </a:r>
          </a:p>
          <a:p>
            <a:r>
              <a:rPr lang="zh-CN" altLang="en-US" sz="2400" dirty="0"/>
              <a:t>输出信号为： zero, result</a:t>
            </a:r>
            <a:r>
              <a:rPr lang="en-US" altLang="zh-CN" sz="2400" dirty="0"/>
              <a:t>, sign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然后根据表中ALU运算功能表对result、zero与</a:t>
            </a:r>
            <a:r>
              <a:rPr lang="en-US" altLang="zh-CN" sz="2400" dirty="0"/>
              <a:t>sign</a:t>
            </a:r>
            <a:r>
              <a:rPr lang="zh-CN" altLang="en-US" sz="2400" dirty="0"/>
              <a:t>赋值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7F6E19-ADD4-42B0-8327-2F7E39E8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752C8-E2F0-4434-9463-A96E7B57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17" y="1570662"/>
            <a:ext cx="6305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7A4F-7780-4227-AE23-C7BBDBBD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3EB08-85BC-48BC-A4C2-00749CCF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设计一个 </a:t>
            </a:r>
            <a:r>
              <a:rPr lang="en-US" altLang="zh-CN" dirty="0"/>
              <a:t>32 </a:t>
            </a:r>
            <a:r>
              <a:rPr lang="zh-CN" altLang="en-US" dirty="0"/>
              <a:t>位而拥有 </a:t>
            </a:r>
            <a:r>
              <a:rPr lang="en-US" altLang="zh-CN" dirty="0"/>
              <a:t>32 </a:t>
            </a:r>
            <a:r>
              <a:rPr lang="zh-CN" altLang="en-US" dirty="0"/>
              <a:t>个寄存的寄存器组。</a:t>
            </a:r>
            <a:endParaRPr lang="en-US" altLang="zh-CN" dirty="0"/>
          </a:p>
          <a:p>
            <a:r>
              <a:rPr lang="en-US" altLang="zh-CN" dirty="0"/>
              <a:t>Read Reg1</a:t>
            </a:r>
            <a:r>
              <a:rPr lang="zh-CN" altLang="zh-CN" dirty="0"/>
              <a:t>，</a:t>
            </a:r>
            <a:r>
              <a:rPr lang="en-US" altLang="zh-CN" dirty="0" err="1"/>
              <a:t>rs</a:t>
            </a:r>
            <a:r>
              <a:rPr lang="zh-CN" altLang="zh-CN" dirty="0"/>
              <a:t>寄存器地址输入端口</a:t>
            </a:r>
          </a:p>
          <a:p>
            <a:r>
              <a:rPr lang="en-US" altLang="zh-CN" dirty="0"/>
              <a:t>Read Reg2</a:t>
            </a:r>
            <a:r>
              <a:rPr lang="zh-CN" altLang="zh-CN" dirty="0"/>
              <a:t>，</a:t>
            </a:r>
            <a:r>
              <a:rPr lang="en-US" altLang="zh-CN" dirty="0"/>
              <a:t>rt</a:t>
            </a:r>
            <a:r>
              <a:rPr lang="zh-CN" altLang="zh-CN" dirty="0"/>
              <a:t>寄存器地址输入端口</a:t>
            </a:r>
          </a:p>
          <a:p>
            <a:r>
              <a:rPr lang="en-US" altLang="zh-CN" dirty="0"/>
              <a:t>Write Reg</a:t>
            </a:r>
            <a:r>
              <a:rPr lang="zh-CN" altLang="zh-CN" dirty="0"/>
              <a:t>，将数据写入的寄存器端口</a:t>
            </a:r>
          </a:p>
          <a:p>
            <a:r>
              <a:rPr lang="en-US" altLang="zh-CN" dirty="0"/>
              <a:t>Write Data</a:t>
            </a:r>
            <a:r>
              <a:rPr lang="zh-CN" altLang="zh-CN" dirty="0"/>
              <a:t>，写入寄存器的数据输入端口</a:t>
            </a:r>
          </a:p>
          <a:p>
            <a:r>
              <a:rPr lang="en-US" altLang="zh-CN" dirty="0"/>
              <a:t>Read Data1</a:t>
            </a:r>
            <a:r>
              <a:rPr lang="zh-CN" altLang="zh-CN" dirty="0"/>
              <a:t>，</a:t>
            </a:r>
            <a:r>
              <a:rPr lang="en-US" altLang="zh-CN" dirty="0" err="1"/>
              <a:t>rs</a:t>
            </a:r>
            <a:r>
              <a:rPr lang="zh-CN" altLang="zh-CN" dirty="0"/>
              <a:t>寄存器数据输出端口</a:t>
            </a:r>
          </a:p>
          <a:p>
            <a:r>
              <a:rPr lang="en-US" altLang="zh-CN" dirty="0"/>
              <a:t>Read Data2</a:t>
            </a:r>
            <a:r>
              <a:rPr lang="zh-CN" altLang="zh-CN" dirty="0"/>
              <a:t>，</a:t>
            </a:r>
            <a:r>
              <a:rPr lang="en-US" altLang="zh-CN" dirty="0"/>
              <a:t>rt</a:t>
            </a:r>
            <a:r>
              <a:rPr lang="zh-CN" altLang="zh-CN" dirty="0"/>
              <a:t>寄存器数据输出端口</a:t>
            </a:r>
          </a:p>
          <a:p>
            <a:r>
              <a:rPr lang="en-US" altLang="zh-CN" dirty="0"/>
              <a:t>WE</a:t>
            </a:r>
            <a:r>
              <a:rPr lang="zh-CN" altLang="zh-CN" dirty="0"/>
              <a:t>，写使能信号，为</a:t>
            </a:r>
            <a:r>
              <a:rPr lang="en-US" altLang="zh-CN" dirty="0"/>
              <a:t>1</a:t>
            </a:r>
            <a:r>
              <a:rPr lang="zh-CN" altLang="zh-CN" dirty="0"/>
              <a:t>时，</a:t>
            </a:r>
            <a:r>
              <a:rPr lang="zh-CN" altLang="zh-CN" dirty="0">
                <a:solidFill>
                  <a:srgbClr val="FF0000"/>
                </a:solidFill>
              </a:rPr>
              <a:t>在时钟边沿触发写入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可以加一个重置信号</a:t>
            </a:r>
            <a:r>
              <a:rPr lang="en-US" altLang="zh-CN" dirty="0"/>
              <a:t>RST</a:t>
            </a:r>
            <a:r>
              <a:rPr lang="zh-CN" altLang="en-US" dirty="0"/>
              <a:t>（将所有寄存器内部值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CN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3B0A5-4E89-4559-A107-7B783A06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704" y="890819"/>
            <a:ext cx="2476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9C0A-E63B-4D8C-9E88-CD5F1C4B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F0C29-D1E3-4363-9CB6-95C03D5D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设计一个数据存储器，其存储单元为 </a:t>
            </a:r>
            <a:r>
              <a:rPr lang="en-US" altLang="zh-CN" dirty="0"/>
              <a:t>8 </a:t>
            </a:r>
            <a:r>
              <a:rPr lang="zh-CN" altLang="en-US" dirty="0"/>
              <a:t>位二进制数长度，</a:t>
            </a:r>
            <a:r>
              <a:rPr lang="zh-CN" altLang="en-US" dirty="0">
                <a:solidFill>
                  <a:srgbClr val="FF0000"/>
                </a:solidFill>
              </a:rPr>
              <a:t>由时钟边沿触发写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Daddr</a:t>
            </a:r>
            <a:r>
              <a:rPr lang="zh-CN" altLang="zh-CN" dirty="0"/>
              <a:t>，数据存储器地址输入端口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DataIn</a:t>
            </a:r>
            <a:r>
              <a:rPr lang="zh-CN" altLang="zh-CN" dirty="0"/>
              <a:t>，数据存储器数据输入端口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DataOut</a:t>
            </a:r>
            <a:r>
              <a:rPr lang="zh-CN" altLang="zh-CN" dirty="0"/>
              <a:t>，数据存储器数据输出端口</a:t>
            </a:r>
          </a:p>
          <a:p>
            <a:r>
              <a:rPr lang="en-US" altLang="zh-CN" dirty="0"/>
              <a:t> /RD</a:t>
            </a:r>
            <a:r>
              <a:rPr lang="zh-CN" altLang="zh-CN" dirty="0"/>
              <a:t>，数据存储器读控制信号，为</a:t>
            </a:r>
            <a:r>
              <a:rPr lang="en-US" altLang="zh-CN" dirty="0"/>
              <a:t>0</a:t>
            </a:r>
            <a:r>
              <a:rPr lang="zh-CN" altLang="zh-CN" dirty="0"/>
              <a:t>读</a:t>
            </a:r>
          </a:p>
          <a:p>
            <a:r>
              <a:rPr lang="en-US" altLang="zh-CN" dirty="0"/>
              <a:t> /WR</a:t>
            </a:r>
            <a:r>
              <a:rPr lang="zh-CN" altLang="zh-CN" dirty="0"/>
              <a:t>，数据存储器写控制信号，为</a:t>
            </a:r>
            <a:r>
              <a:rPr lang="en-US" altLang="zh-CN" dirty="0"/>
              <a:t>0</a:t>
            </a:r>
            <a:r>
              <a:rPr lang="zh-CN" altLang="zh-CN" dirty="0"/>
              <a:t>写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28D4E1-3273-4FEE-9F53-82E958E8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0" y="2562225"/>
            <a:ext cx="17145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290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计算机组成原理实验（六) 2019.10.9</vt:lpstr>
      <vt:lpstr>单周期CPU</vt:lpstr>
      <vt:lpstr>单周期CPU</vt:lpstr>
      <vt:lpstr>ALU设计</vt:lpstr>
      <vt:lpstr>ALU设计</vt:lpstr>
      <vt:lpstr>寄存器组设计</vt:lpstr>
      <vt:lpstr>存储器设计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计算机组成原理实验</dc:title>
  <dc:creator>Li Eggplant</dc:creator>
  <cp:lastModifiedBy>志峰 彭</cp:lastModifiedBy>
  <cp:revision>7</cp:revision>
  <dcterms:created xsi:type="dcterms:W3CDTF">2019-10-09T10:38:19Z</dcterms:created>
  <dcterms:modified xsi:type="dcterms:W3CDTF">2019-10-09T14:25:59Z</dcterms:modified>
</cp:coreProperties>
</file>