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63" r:id="rId5"/>
    <p:sldId id="26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9341C-F11F-40D0-B2EF-B6B890020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36BDEF-2E62-46C5-B108-3512686AB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3E6DA-F0A9-45FE-B1D0-CD7CAB06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4767A-120A-4AB5-9333-571AB0C3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B0E39D-DDEB-4046-9B65-57096880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10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50670-AEFF-4B9C-B995-921AF0EB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089A2D-E81B-4089-9D4C-AC5037582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A9DE98-44C0-40D1-834B-CF0683B4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3BE72D-C292-438F-9643-3B045D81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C601B-2FF0-4C16-A7F2-B10F9C99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051282-304E-4874-82AA-E67978A84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3C1545-6AF6-4C28-B0CA-5F334262B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4B45F-9C52-452B-8DC4-86A71727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93A4A-60B9-4321-B071-771A11C0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0DC88-AAE8-4426-991A-949E803D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7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129FF-A64F-45C8-80E3-8D9A2D8A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31654-F9E5-44BE-AD2C-D71A4B227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F4D41-FAA6-432B-93AD-D04A3F4D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B3EFF-7773-40DB-AC5F-B484E425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8B324-2C6E-4D68-B168-2092CB71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5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53F4F-8A1E-4ACC-AB8E-3BDE192D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AD32E-5A28-4C28-8695-A9F16984F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6B914-41AC-4243-B7B1-ED79E327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2089F-D4FB-41F0-AFB3-5B78D9E6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60D8C-F1E7-49D7-9CEB-4A8A6701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79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A2A63-9105-4E12-9B13-51914CF6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81C24-C5F7-4007-A83A-E04EBF9A5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18506D-7240-4171-BF64-AC60F63C5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95EE6B-B6B9-4201-80DC-566B40B7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F885E3-81C6-488D-823B-9211AA05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E192A5-580C-4707-986F-6E2DEF3D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39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94E5A-BD9A-4FDF-9742-78BB49E2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6BE620-2FEE-4354-8363-11D7A4390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446AD2-0B39-488F-906A-BF93EB38C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434259-3D79-49EB-A71E-57FEDF755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D44E5E-5E4B-4196-B093-80013550F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B3E00D-4E78-4839-8ADB-66FEC688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9FDCC8-CE45-47DC-BBDC-66CB34B7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F85590-B791-4333-9669-2F2E859C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62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0ED3C-61FF-42D4-906F-CEEC3EE2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EAA6C0-5846-49AA-8B3F-4123CECA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F150B8-5813-4A49-80A3-A3914448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40B2E3-AD9A-4BD3-8043-A85E0C54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31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9AE585-4771-404C-92DC-696C43E0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81DF81-9483-44B3-B504-A76B42E8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D691A0-A406-4642-B511-614F2A72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16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04C21-B757-4F3F-A5A2-7F8CE979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C67399-295D-4767-A56C-AAA43031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B89FB6-E428-4567-BF4F-654803758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A3AFC1-0B4A-4CE3-BB06-977C76FF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76ACFF-E0E3-4DDB-B018-97DA9BA9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3AEE90-60AD-4356-BA1E-187CCCB5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7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97688-1B70-421E-90A2-25B8A3A0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C06FFC-DD27-4901-B10B-A3D05A50A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6DF0C5-AEBD-42D9-9612-F97C46158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2949A6-438A-4507-B3D7-99C0A0A8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C4D9-50AF-48FB-8C0B-F37828C80822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8C18F8-A305-4682-BF24-B68B7479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BB227F-79C5-449E-8A10-C2D88135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7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BE4E05-0162-4D08-9B6C-CC8F994E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8D61A-F87F-4F35-B31E-99A334007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994E3-EC39-48A8-B029-2428812FD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9C4D9-50AF-48FB-8C0B-F37828C80822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DC61A-E162-4D43-BC4D-886761031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59CC9-632D-4EF9-8273-7D61F12E3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4B01E-8E7B-470D-83E1-BBF4262BF3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42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E4A04-D118-4731-AC96-BABF13D8F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计算机组成原理实验（八）</a:t>
            </a:r>
            <a:br>
              <a:rPr lang="en-US" altLang="zh-CN" dirty="0"/>
            </a:br>
            <a:r>
              <a:rPr lang="en-US" altLang="zh-CN" sz="1600" dirty="0"/>
              <a:t>2019.10.23</a:t>
            </a:r>
            <a:endParaRPr lang="zh-CN" altLang="en-US" sz="1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14C3A6-490E-42D2-B7FA-96B7DD40B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	TA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					</a:t>
            </a:r>
            <a:r>
              <a:rPr lang="zh-CN" altLang="en-US" dirty="0"/>
              <a:t>李伽泽</a:t>
            </a:r>
            <a:endParaRPr lang="en-US" altLang="zh-CN" dirty="0"/>
          </a:p>
          <a:p>
            <a:r>
              <a:rPr lang="en-US" altLang="zh-CN" dirty="0"/>
              <a:t>						</a:t>
            </a:r>
            <a:r>
              <a:rPr lang="zh-CN" altLang="en-US" dirty="0"/>
              <a:t>彭志峰</a:t>
            </a:r>
          </a:p>
        </p:txBody>
      </p:sp>
    </p:spTree>
    <p:extLst>
      <p:ext uri="{BB962C8B-B14F-4D97-AF65-F5344CB8AC3E}">
        <p14:creationId xmlns:p14="http://schemas.microsoft.com/office/powerpoint/2010/main" val="205520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E4F9B-E3A9-42DE-9E23-DD6A19E0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单周期</a:t>
            </a:r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78D3D-FFA8-486D-8813-B0928A102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1. Register File</a:t>
            </a:r>
            <a:r>
              <a:rPr lang="zh-CN" altLang="en-US" dirty="0"/>
              <a:t>可以使用</a:t>
            </a:r>
            <a:r>
              <a:rPr lang="en-US" altLang="zh-CN" dirty="0"/>
              <a:t>32bit</a:t>
            </a:r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测试代码的第一行</a:t>
            </a:r>
            <a:r>
              <a:rPr lang="en-US" altLang="zh-CN" dirty="0" err="1"/>
              <a:t>addiu</a:t>
            </a:r>
            <a:r>
              <a:rPr lang="zh-CN" altLang="en-US" dirty="0"/>
              <a:t>的</a:t>
            </a:r>
            <a:r>
              <a:rPr lang="en-US" altLang="zh-CN" dirty="0"/>
              <a:t>op</a:t>
            </a:r>
            <a:r>
              <a:rPr lang="zh-CN" altLang="en-US" dirty="0"/>
              <a:t>码有误，按照实验内容应该为</a:t>
            </a:r>
            <a:r>
              <a:rPr lang="en-US" altLang="zh-CN" dirty="0"/>
              <a:t>000010</a:t>
            </a:r>
            <a:r>
              <a:rPr lang="zh-CN" altLang="en-US" dirty="0"/>
              <a:t>，后面的</a:t>
            </a:r>
            <a:r>
              <a:rPr lang="en-US" altLang="zh-CN" dirty="0"/>
              <a:t>16</a:t>
            </a:r>
            <a:r>
              <a:rPr lang="zh-CN" altLang="en-US" dirty="0"/>
              <a:t>进制码也改为</a:t>
            </a:r>
            <a:r>
              <a:rPr lang="en-US" altLang="zh-CN" dirty="0"/>
              <a:t>04100 0008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关于如何将指令写到指令寄存器中，可以在指令寄存器模块代码中硬编码，也可以使用</a:t>
            </a:r>
            <a:r>
              <a:rPr lang="en-US" altLang="zh-CN" dirty="0" err="1"/>
              <a:t>readmemb</a:t>
            </a:r>
            <a:r>
              <a:rPr lang="en-US" altLang="zh-CN" dirty="0"/>
              <a:t>(</a:t>
            </a:r>
            <a:r>
              <a:rPr lang="zh-CN" altLang="en-US" dirty="0"/>
              <a:t>二进制</a:t>
            </a:r>
            <a:r>
              <a:rPr lang="en-US" altLang="zh-CN" dirty="0"/>
              <a:t>)/</a:t>
            </a:r>
            <a:r>
              <a:rPr lang="en-US" altLang="zh-CN" dirty="0" err="1"/>
              <a:t>readmemh</a:t>
            </a:r>
            <a:r>
              <a:rPr lang="en-US" altLang="zh-CN" dirty="0"/>
              <a:t>(</a:t>
            </a:r>
            <a:r>
              <a:rPr lang="zh-CN" altLang="en-US" dirty="0"/>
              <a:t>十六进制</a:t>
            </a:r>
            <a:r>
              <a:rPr lang="en-US" altLang="zh-CN" dirty="0"/>
              <a:t>)</a:t>
            </a:r>
            <a:r>
              <a:rPr lang="zh-CN" altLang="en-US" dirty="0"/>
              <a:t>函数从</a:t>
            </a:r>
            <a:r>
              <a:rPr lang="en-US" altLang="zh-CN" dirty="0"/>
              <a:t>mem</a:t>
            </a:r>
            <a:r>
              <a:rPr lang="zh-CN" altLang="en-US" dirty="0"/>
              <a:t>文件（自己新建的一个</a:t>
            </a:r>
            <a:r>
              <a:rPr lang="en-US" altLang="zh-CN" dirty="0"/>
              <a:t>mem</a:t>
            </a:r>
            <a:r>
              <a:rPr lang="zh-CN" altLang="en-US" dirty="0"/>
              <a:t>文件，存储指令）中读取。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F98123-B47E-4446-BFB3-FBEED87AA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493" y="1690688"/>
            <a:ext cx="9753600" cy="666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15AA38-0172-4940-BFD2-0E15DB64C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129" y="2773363"/>
            <a:ext cx="102012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2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DAA6D-C315-42F4-8FD7-8C52B281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单周期</a:t>
            </a:r>
            <a:r>
              <a:rPr lang="en-US" altLang="zh-CN" dirty="0"/>
              <a:t>CPU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4A0A881-5C19-48D1-BBDC-570304D1C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240" y="1784974"/>
            <a:ext cx="56673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5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4FC73-806A-454C-AD0F-128B9411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5" y="187573"/>
            <a:ext cx="10515600" cy="851116"/>
          </a:xfrm>
        </p:spPr>
        <p:txBody>
          <a:bodyPr/>
          <a:lstStyle/>
          <a:p>
            <a:r>
              <a:rPr lang="zh-CN" altLang="en-US" dirty="0"/>
              <a:t>单周期</a:t>
            </a:r>
            <a:r>
              <a:rPr lang="en-US" altLang="zh-CN" dirty="0"/>
              <a:t>CPU</a:t>
            </a:r>
            <a:endParaRPr lang="zh-CN" altLang="en-US" dirty="0"/>
          </a:p>
        </p:txBody>
      </p:sp>
      <p:pic>
        <p:nvPicPr>
          <p:cNvPr id="22" name="内容占位符 21">
            <a:extLst>
              <a:ext uri="{FF2B5EF4-FFF2-40B4-BE49-F238E27FC236}">
                <a16:creationId xmlns:a16="http://schemas.microsoft.com/office/drawing/2014/main" id="{579B63FD-DFDC-4A1D-A0BD-07768D168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48" y="5976504"/>
            <a:ext cx="7006304" cy="866306"/>
          </a:xfrm>
        </p:spPr>
      </p:pic>
      <p:pic>
        <p:nvPicPr>
          <p:cNvPr id="2071" name="图片 4">
            <a:extLst>
              <a:ext uri="{FF2B5EF4-FFF2-40B4-BE49-F238E27FC236}">
                <a16:creationId xmlns:a16="http://schemas.microsoft.com/office/drawing/2014/main" id="{77D732ED-84AA-4A72-A98B-6DFFA603B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473" y="866306"/>
            <a:ext cx="6600224" cy="497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70B55548-E2B3-4D08-80E5-76564D1B6134}"/>
              </a:ext>
            </a:extLst>
          </p:cNvPr>
          <p:cNvSpPr/>
          <p:nvPr/>
        </p:nvSpPr>
        <p:spPr>
          <a:xfrm>
            <a:off x="2414726" y="2334827"/>
            <a:ext cx="1544715" cy="1811045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1CCD2960-2A90-4D2B-BA61-8DDA527E6FF2}"/>
              </a:ext>
            </a:extLst>
          </p:cNvPr>
          <p:cNvSpPr/>
          <p:nvPr/>
        </p:nvSpPr>
        <p:spPr>
          <a:xfrm>
            <a:off x="4252404" y="2246050"/>
            <a:ext cx="2104007" cy="2672179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D7C03016-08A7-4022-93A6-57CF9C72D667}"/>
              </a:ext>
            </a:extLst>
          </p:cNvPr>
          <p:cNvSpPr/>
          <p:nvPr/>
        </p:nvSpPr>
        <p:spPr>
          <a:xfrm>
            <a:off x="6471821" y="2849732"/>
            <a:ext cx="1109709" cy="1740023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FB0ED2FC-69E1-483C-90D0-DB8895AA3361}"/>
              </a:ext>
            </a:extLst>
          </p:cNvPr>
          <p:cNvSpPr/>
          <p:nvPr/>
        </p:nvSpPr>
        <p:spPr>
          <a:xfrm>
            <a:off x="6649374" y="4820575"/>
            <a:ext cx="1500327" cy="1025684"/>
          </a:xfrm>
          <a:prstGeom prst="flowChart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圆角右 30">
            <a:extLst>
              <a:ext uri="{FF2B5EF4-FFF2-40B4-BE49-F238E27FC236}">
                <a16:creationId xmlns:a16="http://schemas.microsoft.com/office/drawing/2014/main" id="{0DF46125-53DB-4CEF-B02A-E66100733467}"/>
              </a:ext>
            </a:extLst>
          </p:cNvPr>
          <p:cNvSpPr/>
          <p:nvPr/>
        </p:nvSpPr>
        <p:spPr>
          <a:xfrm rot="10800000" flipV="1">
            <a:off x="4660777" y="262626"/>
            <a:ext cx="4332304" cy="1207360"/>
          </a:xfrm>
          <a:prstGeom prst="bentArrow">
            <a:avLst>
              <a:gd name="adj1" fmla="val 9491"/>
              <a:gd name="adj2" fmla="val 20810"/>
              <a:gd name="adj3" fmla="val 25000"/>
              <a:gd name="adj4" fmla="val 531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圆角右 32">
            <a:extLst>
              <a:ext uri="{FF2B5EF4-FFF2-40B4-BE49-F238E27FC236}">
                <a16:creationId xmlns:a16="http://schemas.microsoft.com/office/drawing/2014/main" id="{28427D0F-7F40-4C56-83EB-85209F9978C6}"/>
              </a:ext>
            </a:extLst>
          </p:cNvPr>
          <p:cNvSpPr/>
          <p:nvPr/>
        </p:nvSpPr>
        <p:spPr>
          <a:xfrm rot="10800000">
            <a:off x="4587085" y="5527448"/>
            <a:ext cx="4332304" cy="479395"/>
          </a:xfrm>
          <a:prstGeom prst="bentArrow">
            <a:avLst>
              <a:gd name="adj1" fmla="val 9491"/>
              <a:gd name="adj2" fmla="val 20810"/>
              <a:gd name="adj3" fmla="val 25000"/>
              <a:gd name="adj4" fmla="val 531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76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1" grpId="0" animBg="1"/>
      <p:bldP spid="31" grpId="1" animBg="1"/>
      <p:bldP spid="33" grpId="0" animBg="1"/>
      <p:bldP spid="3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E4F9B-E3A9-42DE-9E23-DD6A19E0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单周期</a:t>
            </a:r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78D3D-FFA8-486D-8813-B0928A102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时间：</a:t>
            </a:r>
            <a:r>
              <a:rPr lang="en-US" altLang="zh-CN" dirty="0"/>
              <a:t>5</a:t>
            </a:r>
            <a:r>
              <a:rPr lang="zh-CN" altLang="en-US" dirty="0"/>
              <a:t>周</a:t>
            </a:r>
            <a:endParaRPr lang="en-US" altLang="zh-CN" dirty="0"/>
          </a:p>
          <a:p>
            <a:r>
              <a:rPr lang="zh-CN" altLang="en-US" dirty="0"/>
              <a:t>截止日期：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</a:t>
            </a:r>
            <a:endParaRPr lang="en-US" altLang="zh-CN" dirty="0"/>
          </a:p>
          <a:p>
            <a:r>
              <a:rPr lang="zh-CN" altLang="en-US" dirty="0"/>
              <a:t>前三周（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日） ：</a:t>
            </a:r>
            <a:endParaRPr lang="en-US" altLang="zh-CN" dirty="0"/>
          </a:p>
          <a:p>
            <a:pPr lvl="1"/>
            <a:r>
              <a:rPr lang="zh-CN" altLang="en-US" dirty="0"/>
              <a:t>模块设计</a:t>
            </a:r>
            <a:endParaRPr lang="en-US" altLang="zh-CN" dirty="0"/>
          </a:p>
          <a:p>
            <a:r>
              <a:rPr lang="zh-CN" altLang="en-US" dirty="0"/>
              <a:t>第四周（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日） ：</a:t>
            </a:r>
            <a:endParaRPr lang="en-US" altLang="zh-CN" dirty="0"/>
          </a:p>
          <a:p>
            <a:pPr lvl="1"/>
            <a:r>
              <a:rPr lang="zh-CN" altLang="en-US" dirty="0"/>
              <a:t>模块组合并仿真</a:t>
            </a:r>
            <a:endParaRPr lang="en-US" altLang="zh-CN" dirty="0"/>
          </a:p>
          <a:p>
            <a:r>
              <a:rPr lang="zh-CN" altLang="en-US" dirty="0"/>
              <a:t>第五周（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日）：</a:t>
            </a:r>
            <a:endParaRPr lang="en-US" altLang="zh-CN" dirty="0"/>
          </a:p>
          <a:p>
            <a:pPr lvl="1"/>
            <a:r>
              <a:rPr lang="zh-CN" altLang="en-US" dirty="0"/>
              <a:t>开发板烧写并检查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A5A861-573A-4E27-A76B-8C2FB39E6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133"/>
          <a:stretch/>
        </p:blipFill>
        <p:spPr>
          <a:xfrm>
            <a:off x="4826678" y="1825625"/>
            <a:ext cx="6527122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6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152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计算机组成原理实验（八） 2019.10.23</vt:lpstr>
      <vt:lpstr>单周期CPU</vt:lpstr>
      <vt:lpstr>单周期CPU</vt:lpstr>
      <vt:lpstr>单周期CPU</vt:lpstr>
      <vt:lpstr>单周期CPU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Eggplant</dc:creator>
  <cp:lastModifiedBy>Li Eggplant</cp:lastModifiedBy>
  <cp:revision>23</cp:revision>
  <dcterms:created xsi:type="dcterms:W3CDTF">2019-10-09T05:05:02Z</dcterms:created>
  <dcterms:modified xsi:type="dcterms:W3CDTF">2019-10-23T05:08:17Z</dcterms:modified>
</cp:coreProperties>
</file>