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7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2"/>
          <a:srcRect l="2423" r="23750" b="2"/>
          <a:stretch>
            <a:fillRect/>
          </a:stretch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FFFFFF"/>
                </a:solidFill>
              </a:rPr>
              <a:t>Software Engineering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Analysis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Presentation 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ADIL</a:t>
            </a:r>
          </a:p>
          <a:p>
            <a:r>
              <a:rPr lang="en-US" altLang="zh-CN" sz="1800" dirty="0"/>
              <a:t>LIU HUIYU</a:t>
            </a:r>
          </a:p>
          <a:p>
            <a:r>
              <a:rPr lang="en-US" altLang="zh-CN" sz="1800" dirty="0"/>
              <a:t>MAOYUQING</a:t>
            </a:r>
          </a:p>
          <a:p>
            <a:r>
              <a:rPr lang="en-US" altLang="zh-CN" sz="1800" dirty="0"/>
              <a:t>ZHUYING</a:t>
            </a: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ENGINEERING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Introduction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HOW</a:t>
            </a:r>
          </a:p>
          <a:p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Team Member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ADIL</a:t>
            </a:r>
          </a:p>
          <a:p>
            <a:r>
              <a:rPr lang="en-US" altLang="zh-CN" dirty="0"/>
              <a:t>LIU HUIYU</a:t>
            </a:r>
          </a:p>
          <a:p>
            <a:r>
              <a:rPr lang="en-US" altLang="zh-CN" dirty="0"/>
              <a:t>MAOYUQING</a:t>
            </a:r>
          </a:p>
          <a:p>
            <a:r>
              <a:rPr lang="en-US" altLang="zh-CN" dirty="0"/>
              <a:t>ZHUYING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BACKLOG ITEMS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47FB9-3925-4D82-AD3D-DA54095E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5145"/>
            <a:ext cx="10058400" cy="4155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lient 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673100"/>
            <a:ext cx="10084435" cy="5261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/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erver-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1160"/>
            <a:ext cx="10324465" cy="55105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025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PayPal/credit card</a:t>
            </a:r>
            <a:br>
              <a:rPr lang="en-US" altLang="zh-CN" dirty="0"/>
            </a:br>
            <a:r>
              <a:rPr lang="en-US" altLang="zh-CN" dirty="0"/>
              <a:t>Team Member: Mao </a:t>
            </a:r>
            <a:r>
              <a:rPr lang="en-US" altLang="zh-CN" dirty="0" err="1"/>
              <a:t>Yuqing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9584" y="2136338"/>
            <a:ext cx="997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it contains?</a:t>
            </a:r>
          </a:p>
          <a:p>
            <a:endParaRPr lang="en-US" altLang="zh-CN" dirty="0"/>
          </a:p>
          <a:p>
            <a:r>
              <a:rPr lang="en-US" altLang="zh-CN" dirty="0"/>
              <a:t>User story</a:t>
            </a:r>
          </a:p>
          <a:p>
            <a:r>
              <a:rPr lang="en-US" altLang="zh-CN" dirty="0"/>
              <a:t>Use case </a:t>
            </a:r>
          </a:p>
          <a:p>
            <a:r>
              <a:rPr lang="en-US" altLang="zh-CN" dirty="0"/>
              <a:t>Use case diagram</a:t>
            </a:r>
          </a:p>
          <a:p>
            <a:r>
              <a:rPr lang="en-US" altLang="zh-CN" dirty="0"/>
              <a:t>Sequence diagram</a:t>
            </a:r>
          </a:p>
          <a:p>
            <a:r>
              <a:rPr lang="en-US" altLang="zh-CN" dirty="0"/>
              <a:t>Activity diagram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6B817-13B5-49A4-9DA7-3DAAC1E90F48}"/>
              </a:ext>
            </a:extLst>
          </p:cNvPr>
          <p:cNvSpPr txBox="1"/>
          <p:nvPr/>
        </p:nvSpPr>
        <p:spPr>
          <a:xfrm>
            <a:off x="6518246" y="213080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1AAD0-B3F5-46AD-A147-483468253F9E}"/>
              </a:ext>
            </a:extLst>
          </p:cNvPr>
          <p:cNvSpPr txBox="1"/>
          <p:nvPr/>
        </p:nvSpPr>
        <p:spPr>
          <a:xfrm>
            <a:off x="6493079" y="2743200"/>
            <a:ext cx="372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a customer ,I have two kinds of payment by PayPal or by credit card , various payment methods provide convenience to customer.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D0744E-694B-491A-AD51-AA924999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" y="768457"/>
            <a:ext cx="2596113" cy="54687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73157C-14E7-40EF-9DBD-F79C7C6F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88" y="768457"/>
            <a:ext cx="2514818" cy="40160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8CD349-7D90-44FB-82A2-FABC6BD78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2" y="768457"/>
            <a:ext cx="4072344" cy="36663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3202AE-BBB2-4A6B-9379-C0AFB9890D78}"/>
              </a:ext>
            </a:extLst>
          </p:cNvPr>
          <p:cNvSpPr txBox="1"/>
          <p:nvPr/>
        </p:nvSpPr>
        <p:spPr>
          <a:xfrm>
            <a:off x="134224" y="226503"/>
            <a:ext cx="561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DCA8-310C-44D7-806A-4830719687D8}"/>
              </a:ext>
            </a:extLst>
          </p:cNvPr>
          <p:cNvSpPr txBox="1"/>
          <p:nvPr/>
        </p:nvSpPr>
        <p:spPr>
          <a:xfrm>
            <a:off x="7784983" y="31281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2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BCA2CA-1D6A-429D-84A2-A5473CBD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5" y="1031255"/>
            <a:ext cx="4967943" cy="47954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73C93B-819B-4B1C-B832-6489BE43265A}"/>
              </a:ext>
            </a:extLst>
          </p:cNvPr>
          <p:cNvSpPr txBox="1"/>
          <p:nvPr/>
        </p:nvSpPr>
        <p:spPr>
          <a:xfrm>
            <a:off x="305915" y="478172"/>
            <a:ext cx="4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3D048-7509-468C-9B4A-5083A0DB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274" y="1031255"/>
            <a:ext cx="3391194" cy="4077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7BE1A1-568F-4BA9-886E-50EFE63E892B}"/>
              </a:ext>
            </a:extLst>
          </p:cNvPr>
          <p:cNvSpPr txBox="1"/>
          <p:nvPr/>
        </p:nvSpPr>
        <p:spPr>
          <a:xfrm>
            <a:off x="8246378" y="478172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6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9.Report 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953260"/>
            <a:ext cx="3684905" cy="442087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1066800" y="50255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Report error</a:t>
            </a:r>
            <a:br>
              <a:rPr lang="en-US" altLang="zh-CN" dirty="0"/>
            </a:br>
            <a:r>
              <a:rPr lang="en-US" altLang="zh-CN" dirty="0"/>
              <a:t>Team Member: LIU Huayu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2190115"/>
            <a:ext cx="1988820" cy="282702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6461760" y="2190115"/>
          <a:ext cx="3390265" cy="306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5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 story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 a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customer,I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can give feedback to the partner when I encounter a problem with the e-scooter.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EA8B9"/>
      </a:accent1>
      <a:accent2>
        <a:srgbClr val="7F8FBA"/>
      </a:accent2>
      <a:accent3>
        <a:srgbClr val="9D96C6"/>
      </a:accent3>
      <a:accent4>
        <a:srgbClr val="9F7FBA"/>
      </a:accent4>
      <a:accent5>
        <a:srgbClr val="C392C4"/>
      </a:accent5>
      <a:accent6>
        <a:srgbClr val="BA7FA3"/>
      </a:accent6>
      <a:hlink>
        <a:srgbClr val="A97660"/>
      </a:hlink>
      <a:folHlink>
        <a:srgbClr val="7F7F7F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138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Avenir Next LT Pro</vt:lpstr>
      <vt:lpstr>Avenir Next LT Pro Light</vt:lpstr>
      <vt:lpstr>Calibri</vt:lpstr>
      <vt:lpstr>RetrospectVTI</vt:lpstr>
      <vt:lpstr>Software Engineering Analysis Presentation </vt:lpstr>
      <vt:lpstr>SOFTWARE ENGINEERING ANALYSIS</vt:lpstr>
      <vt:lpstr>BACKLOG ITEMS</vt:lpstr>
      <vt:lpstr>HIGH-LEVEL SYSTEM ARCHITECTURE</vt:lpstr>
      <vt:lpstr>HIGH-LEVEL SYSTEM ARCHITECTURE</vt:lpstr>
      <vt:lpstr>SPECIFIC BACKLOG ITEM: PayPal/credit card Team Member: Mao Yuqing</vt:lpstr>
      <vt:lpstr>PowerPoint 演示文稿</vt:lpstr>
      <vt:lpstr>PowerPoint 演示文稿</vt:lpstr>
      <vt:lpstr>PowerPoint 演示文稿</vt:lpstr>
      <vt:lpstr>SCRUM PROCESS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瑜卿 毛</dc:creator>
  <cp:lastModifiedBy>瑜卿 毛</cp:lastModifiedBy>
  <cp:revision>18</cp:revision>
  <dcterms:created xsi:type="dcterms:W3CDTF">2020-01-31T10:32:00Z</dcterms:created>
  <dcterms:modified xsi:type="dcterms:W3CDTF">2020-02-02T10:08:13Z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