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6" r:id="rId8"/>
    <p:sldId id="267" r:id="rId9"/>
    <p:sldId id="264" r:id="rId10"/>
    <p:sldId id="271" r:id="rId11"/>
    <p:sldId id="272" r:id="rId12"/>
    <p:sldId id="261" r:id="rId13"/>
    <p:sldId id="262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505F2C04-C923-438B-8C0F-E0CD2BADF298}">
      <wppc:fontMiss xmlns:wppc="http://www.wps.cn/officeDocument/PresentationCustomData" xmlns="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4660"/>
  </p:normalViewPr>
  <p:slideViewPr>
    <p:cSldViewPr snapToGrid="0">
      <p:cViewPr varScale="1">
        <p:scale>
          <a:sx n="55" d="100"/>
          <a:sy n="55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2/2/2020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2/2/2020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/>
          <p:cNvPicPr>
            <a:picLocks noChangeAspect="1"/>
          </p:cNvPicPr>
          <p:nvPr/>
        </p:nvPicPr>
        <p:blipFill rotWithShape="1">
          <a:blip r:embed="rId2"/>
          <a:srcRect l="2423" r="23750" b="2"/>
          <a:stretch>
            <a:fillRect/>
          </a:stretch>
        </p:blipFill>
        <p:spPr>
          <a:xfrm>
            <a:off x="16" y="10"/>
            <a:ext cx="7556889" cy="6857990"/>
          </a:xfrm>
          <a:prstGeom prst="rect">
            <a:avLst/>
          </a:prstGeom>
        </p:spPr>
      </p:pic>
      <p:sp>
        <p:nvSpPr>
          <p:cNvPr id="13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7556905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047939" y="640080"/>
            <a:ext cx="3659246" cy="2850320"/>
          </a:xfrm>
        </p:spPr>
        <p:txBody>
          <a:bodyPr>
            <a:normAutofit fontScale="90000"/>
          </a:bodyPr>
          <a:lstStyle/>
          <a:p>
            <a:r>
              <a:rPr lang="en-US" altLang="zh-CN" sz="5400" dirty="0">
                <a:solidFill>
                  <a:srgbClr val="FFFFFF"/>
                </a:solidFill>
              </a:rPr>
              <a:t>Software Engineering</a:t>
            </a:r>
            <a:br>
              <a:rPr lang="en-US" altLang="zh-CN" sz="5400" dirty="0">
                <a:solidFill>
                  <a:srgbClr val="FFFFFF"/>
                </a:solidFill>
              </a:rPr>
            </a:br>
            <a:r>
              <a:rPr lang="en-US" altLang="zh-CN" sz="5400" dirty="0">
                <a:solidFill>
                  <a:srgbClr val="FFFFFF"/>
                </a:solidFill>
              </a:rPr>
              <a:t>Analysis</a:t>
            </a:r>
            <a:br>
              <a:rPr lang="en-US" altLang="zh-CN" sz="5400" dirty="0">
                <a:solidFill>
                  <a:srgbClr val="FFFFFF"/>
                </a:solidFill>
              </a:rPr>
            </a:br>
            <a:r>
              <a:rPr lang="en-US" altLang="zh-CN" sz="5400" dirty="0">
                <a:solidFill>
                  <a:srgbClr val="FFFFFF"/>
                </a:solidFill>
              </a:rPr>
              <a:t>Presentation </a:t>
            </a:r>
            <a:endParaRPr lang="zh-CN" altLang="en-US" sz="5400" dirty="0">
              <a:solidFill>
                <a:srgbClr val="FFFFFF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047939" y="3812135"/>
            <a:ext cx="3659246" cy="1596655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1800" dirty="0"/>
              <a:t>ADIL</a:t>
            </a:r>
          </a:p>
          <a:p>
            <a:r>
              <a:rPr lang="en-US" altLang="zh-CN" sz="1800" dirty="0"/>
              <a:t>LIU HUIYU</a:t>
            </a:r>
          </a:p>
          <a:p>
            <a:r>
              <a:rPr lang="en-US" altLang="zh-CN" sz="1800" dirty="0"/>
              <a:t>MAOYUQING</a:t>
            </a:r>
          </a:p>
          <a:p>
            <a:r>
              <a:rPr lang="en-US" altLang="zh-CN" sz="1800" dirty="0"/>
              <a:t>ZHUYING</a:t>
            </a:r>
          </a:p>
          <a:p>
            <a:endParaRPr lang="zh-CN" altLang="en-US" sz="1800" dirty="0">
              <a:solidFill>
                <a:srgbClr val="FFFFFF"/>
              </a:solidFill>
            </a:endParaRPr>
          </a:p>
        </p:txBody>
      </p:sp>
      <p:cxnSp>
        <p:nvCxnSpPr>
          <p:cNvPr id="11" name="Straight Connector 10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8185922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771743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ym typeface="+mn-ea"/>
              </a:rPr>
              <a:t>SPECIFIC BACKLOG ITEM:</a:t>
            </a:r>
            <a:br>
              <a:rPr lang="en-US" altLang="zh-CN" dirty="0">
                <a:sym typeface="+mn-ea"/>
              </a:rPr>
            </a:br>
            <a:r>
              <a:rPr lang="en-US" altLang="zh-CN" dirty="0">
                <a:sym typeface="+mn-ea"/>
              </a:rPr>
              <a:t>Book VIP package</a:t>
            </a:r>
            <a:br>
              <a:rPr lang="en-US" altLang="zh-CN" dirty="0">
                <a:sym typeface="+mn-ea"/>
              </a:rPr>
            </a:br>
            <a:r>
              <a:rPr lang="en-US" altLang="zh-CN" dirty="0">
                <a:sym typeface="+mn-ea"/>
              </a:rPr>
              <a:t>Team Member: Zhu Ying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3924300" y="2000885"/>
          <a:ext cx="3524250" cy="42329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2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2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94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</a:t>
                      </a:r>
                      <a:endParaRPr lang="en-US" altLang="en-US" sz="11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17</a:t>
                      </a:r>
                      <a:endParaRPr lang="en-US" altLang="en-US" sz="11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59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Use Case Name</a:t>
                      </a:r>
                      <a:endParaRPr lang="en-US" altLang="en-US" sz="11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Book VIP package</a:t>
                      </a:r>
                      <a:endParaRPr lang="en-US" altLang="en-US" sz="11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Primary Actor</a:t>
                      </a:r>
                      <a:endParaRPr lang="en-US" altLang="en-US" sz="11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C</a:t>
                      </a:r>
                      <a:r>
                        <a:rPr lang="en-US" sz="11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ustomer</a:t>
                      </a:r>
                      <a:endParaRPr lang="en-US" altLang="en-US" sz="11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53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Further Actors</a:t>
                      </a:r>
                      <a:endParaRPr lang="en-US" altLang="en-US" sz="11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C</a:t>
                      </a:r>
                      <a:r>
                        <a:rPr lang="en-US" sz="11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ompany</a:t>
                      </a:r>
                      <a:endParaRPr lang="en-US" altLang="en-US" sz="11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Stakeholder Interest</a:t>
                      </a:r>
                      <a:endParaRPr lang="en-US" altLang="en-US" sz="11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C</a:t>
                      </a:r>
                      <a:r>
                        <a:rPr lang="en-US" sz="11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ustomer:</a:t>
                      </a:r>
                      <a:r>
                        <a:rPr lang="en-US" sz="11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H</a:t>
                      </a:r>
                      <a:r>
                        <a:rPr lang="en-US" sz="11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ave discount riding the E-scooter</a:t>
                      </a:r>
                      <a:r>
                        <a:rPr lang="en-US" sz="11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C</a:t>
                      </a:r>
                      <a:r>
                        <a:rPr lang="en-US" sz="11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ompanyAttract more customer.</a:t>
                      </a:r>
                      <a:endParaRPr lang="en-US" altLang="en-US" sz="11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Trigger</a:t>
                      </a:r>
                      <a:endParaRPr lang="en-US" altLang="en-US" sz="11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C</a:t>
                      </a:r>
                      <a:r>
                        <a:rPr lang="en-US" sz="11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ustomer orders the VIP package in app.</a:t>
                      </a:r>
                      <a:endParaRPr lang="en-US" altLang="en-US" sz="11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Pre-Conditions</a:t>
                      </a:r>
                      <a:endParaRPr lang="en-US" altLang="en-US" sz="11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C</a:t>
                      </a:r>
                      <a:r>
                        <a:rPr lang="en-US" sz="11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ustomer log in successfully,and hava effective payment.</a:t>
                      </a:r>
                      <a:endParaRPr lang="en-US" altLang="en-US" sz="11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Post-Conditions</a:t>
                      </a:r>
                      <a:endParaRPr lang="en-US" altLang="en-US" sz="11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C</a:t>
                      </a:r>
                      <a:r>
                        <a:rPr lang="en-US" sz="11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ustomer becomes VIP and could use VIP package</a:t>
                      </a:r>
                      <a:endParaRPr lang="en-US" altLang="en-US" sz="11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Basic Course (Succes Scenario)</a:t>
                      </a:r>
                      <a:endParaRPr lang="en-US" altLang="en-US" sz="11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C</a:t>
                      </a:r>
                      <a:r>
                        <a:rPr lang="en-US" sz="11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ustomer gets a VIP package and can ride E-scooter cheaper.</a:t>
                      </a:r>
                      <a:endParaRPr lang="en-US" altLang="en-US" sz="11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Alternative Course</a:t>
                      </a:r>
                      <a:endParaRPr lang="en-US" altLang="en-US" sz="11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F</a:t>
                      </a:r>
                      <a:r>
                        <a:rPr lang="en-US" sz="11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ailed use VIP package.There is  a deadline,need a voucher.</a:t>
                      </a:r>
                      <a:endParaRPr lang="en-US" altLang="en-US" sz="11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797560" y="2738120"/>
            <a:ext cx="298577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User story:</a:t>
            </a:r>
            <a:r>
              <a:rPr lang="zh-CN" altLang="en-US" sz="2400">
                <a:latin typeface="+mn-ea"/>
              </a:rPr>
              <a:t>As a customer,I can book VIP package </a:t>
            </a:r>
            <a:r>
              <a:rPr lang="en-US" altLang="zh-CN" sz="2400">
                <a:latin typeface="+mn-ea"/>
              </a:rPr>
              <a:t>like 10/20/30 per month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0170" y="2000885"/>
            <a:ext cx="3662680" cy="41484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1141730"/>
            <a:ext cx="4022090" cy="966470"/>
          </a:xfrm>
        </p:spPr>
        <p:txBody>
          <a:bodyPr>
            <a:normAutofit fontScale="90000"/>
          </a:bodyPr>
          <a:lstStyle/>
          <a:p>
            <a:r>
              <a:rPr lang="en-US" altLang="zh-CN" sz="3555" dirty="0">
                <a:sym typeface="+mn-ea"/>
              </a:rPr>
              <a:t>Sequence Diagram</a:t>
            </a:r>
            <a:br>
              <a:rPr lang="zh-CN" altLang="en-US" dirty="0"/>
            </a:b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orient="vert" idx="1"/>
          </p:nvPr>
        </p:nvSpPr>
        <p:spPr>
          <a:xfrm>
            <a:off x="1097280" y="2108200"/>
            <a:ext cx="10058400" cy="4182745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51" name="图片 5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28" b="26072"/>
          <a:stretch>
            <a:fillRect/>
          </a:stretch>
        </p:blipFill>
        <p:spPr>
          <a:xfrm>
            <a:off x="494030" y="1966595"/>
            <a:ext cx="5682615" cy="43230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128510" y="772795"/>
            <a:ext cx="373570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 dirty="0">
                <a:sym typeface="+mn-ea"/>
              </a:rPr>
              <a:t>Activity Diagram</a:t>
            </a:r>
            <a:endParaRPr lang="zh-CN" altLang="en-US" sz="32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rcRect r="39404" b="42337"/>
          <a:stretch>
            <a:fillRect/>
          </a:stretch>
        </p:blipFill>
        <p:spPr>
          <a:xfrm>
            <a:off x="6764020" y="1966595"/>
            <a:ext cx="4898390" cy="432244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SCRUM PROCESS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•What we gained?</a:t>
            </a:r>
          </a:p>
          <a:p>
            <a:r>
              <a:rPr lang="en-US" altLang="zh-CN" dirty="0"/>
              <a:t>Cooperation</a:t>
            </a:r>
          </a:p>
          <a:p>
            <a:r>
              <a:rPr lang="en-US" altLang="zh-CN" dirty="0"/>
              <a:t>Team spirit</a:t>
            </a:r>
          </a:p>
          <a:p>
            <a:r>
              <a:rPr lang="en-US" altLang="zh-CN" dirty="0"/>
              <a:t>Communication</a:t>
            </a:r>
          </a:p>
          <a:p>
            <a:r>
              <a:rPr lang="en-US" altLang="zh-CN" dirty="0"/>
              <a:t>•What we learned?</a:t>
            </a:r>
          </a:p>
          <a:p>
            <a:r>
              <a:rPr lang="en-US" altLang="zh-CN" dirty="0"/>
              <a:t>Agile Mode</a:t>
            </a:r>
          </a:p>
          <a:p>
            <a:r>
              <a:rPr lang="en-US" altLang="zh-CN" dirty="0"/>
              <a:t>UML</a:t>
            </a:r>
          </a:p>
          <a:p>
            <a:r>
              <a:rPr lang="en-US" altLang="zh-CN" dirty="0"/>
              <a:t>Simulation Company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SOFTWARE ENGINEERING ANALYSIS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project Introduction 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WHAT</a:t>
            </a:r>
          </a:p>
          <a:p>
            <a:r>
              <a:rPr lang="en-US" altLang="zh-CN" dirty="0"/>
              <a:t>HOW</a:t>
            </a:r>
          </a:p>
          <a:p>
            <a:r>
              <a:rPr lang="en-US" altLang="zh-CN" dirty="0"/>
              <a:t>WHO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/>
              <a:t>Team Member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zh-CN" dirty="0"/>
              <a:t>ADIL</a:t>
            </a:r>
          </a:p>
          <a:p>
            <a:r>
              <a:rPr lang="en-US" altLang="zh-CN" dirty="0"/>
              <a:t>LIU HUIYU</a:t>
            </a:r>
          </a:p>
          <a:p>
            <a:r>
              <a:rPr lang="en-US" altLang="zh-CN" dirty="0"/>
              <a:t>MAOYUQING</a:t>
            </a:r>
          </a:p>
          <a:p>
            <a:r>
              <a:rPr lang="en-US" altLang="zh-CN" dirty="0"/>
              <a:t>ZHUYING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BACKLOG ITEMS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55145"/>
            <a:ext cx="10058400" cy="415507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lient architectur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465" y="673100"/>
            <a:ext cx="10084435" cy="526161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306923"/>
            <a:ext cx="10058400" cy="1450757"/>
          </a:xfrm>
        </p:spPr>
        <p:txBody>
          <a:bodyPr/>
          <a:lstStyle/>
          <a:p>
            <a:r>
              <a:rPr lang="en-US" altLang="zh-CN" dirty="0"/>
              <a:t>HIGH-LEVEL SYSTEM ARCHITECTURE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server-architectur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391160"/>
            <a:ext cx="10324465" cy="5510530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66800" y="306923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zh-CN" dirty="0"/>
              <a:t>HIGH-LEVEL SYSTEM ARCHITECTURE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502559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SPECIFIC BACKLOG ITEM:</a:t>
            </a:r>
            <a:br>
              <a:rPr lang="en-US" altLang="zh-CN" dirty="0"/>
            </a:br>
            <a:r>
              <a:rPr lang="en-US" altLang="zh-CN" dirty="0"/>
              <a:t>PayPal/credit card</a:t>
            </a:r>
            <a:br>
              <a:rPr lang="en-US" altLang="zh-CN" dirty="0"/>
            </a:br>
            <a:r>
              <a:rPr lang="en-US" altLang="zh-CN" dirty="0"/>
              <a:t>Team Member: Mao </a:t>
            </a:r>
            <a:r>
              <a:rPr lang="en-US" altLang="zh-CN" dirty="0" err="1"/>
              <a:t>Yuqing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09584" y="2136338"/>
            <a:ext cx="99728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What it contains?</a:t>
            </a:r>
          </a:p>
          <a:p>
            <a:endParaRPr lang="en-US" altLang="zh-CN" dirty="0"/>
          </a:p>
          <a:p>
            <a:r>
              <a:rPr lang="en-US" altLang="zh-CN" dirty="0"/>
              <a:t>User story</a:t>
            </a:r>
          </a:p>
          <a:p>
            <a:r>
              <a:rPr lang="en-US" altLang="zh-CN" dirty="0"/>
              <a:t>Use case </a:t>
            </a:r>
          </a:p>
          <a:p>
            <a:r>
              <a:rPr lang="en-US" altLang="zh-CN" dirty="0"/>
              <a:t>Use case diagram</a:t>
            </a:r>
          </a:p>
          <a:p>
            <a:r>
              <a:rPr lang="en-US" altLang="zh-CN" dirty="0"/>
              <a:t>Sequence diagram</a:t>
            </a:r>
          </a:p>
          <a:p>
            <a:r>
              <a:rPr lang="en-US" altLang="zh-CN" dirty="0"/>
              <a:t>Activity diagram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518246" y="2130804"/>
            <a:ext cx="183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User Story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493079" y="2743200"/>
            <a:ext cx="37247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As a customer ,I have two kinds of payment by PayPal or by credit card , various payment methods provide convenience to customer.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" y="768350"/>
            <a:ext cx="2865120" cy="54686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125" y="768350"/>
            <a:ext cx="3525520" cy="55346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755" y="975995"/>
            <a:ext cx="4846320" cy="49060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4224" y="226503"/>
            <a:ext cx="561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 Case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784983" y="312814"/>
            <a:ext cx="3808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 Case Diagram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15" y="1031255"/>
            <a:ext cx="4967943" cy="47954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05915" y="478172"/>
            <a:ext cx="4400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Sequence Diagram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4270" y="1031875"/>
            <a:ext cx="3987165" cy="479488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46378" y="478172"/>
            <a:ext cx="278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Activity Diagram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9.Report erro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840" y="1953260"/>
            <a:ext cx="4234180" cy="4420870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/>
        </p:nvSpPr>
        <p:spPr>
          <a:xfrm>
            <a:off x="1066800" y="502559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SPECIFIC BACKLOG ITEM:</a:t>
            </a:r>
            <a:br>
              <a:rPr lang="en-US" altLang="zh-CN" dirty="0"/>
            </a:br>
            <a:r>
              <a:rPr lang="en-US" altLang="zh-CN" dirty="0"/>
              <a:t>Report error</a:t>
            </a:r>
            <a:br>
              <a:rPr lang="en-US" altLang="zh-CN" dirty="0"/>
            </a:br>
            <a:r>
              <a:rPr lang="en-US" altLang="zh-CN" dirty="0"/>
              <a:t>Team Member: LIU Huayu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" y="1953260"/>
            <a:ext cx="2603500" cy="4420870"/>
          </a:xfrm>
          <a:prstGeom prst="rect">
            <a:avLst/>
          </a:prstGeom>
        </p:spPr>
      </p:pic>
      <p:graphicFrame>
        <p:nvGraphicFramePr>
          <p:cNvPr id="11" name="表格 10"/>
          <p:cNvGraphicFramePr/>
          <p:nvPr/>
        </p:nvGraphicFramePr>
        <p:xfrm>
          <a:off x="7626985" y="2072005"/>
          <a:ext cx="3648710" cy="4183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8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8338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User story</a:t>
                      </a:r>
                      <a:endParaRPr lang="en-US" sz="24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endParaRPr lang="en-US" sz="24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endParaRPr lang="en-US" sz="24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endParaRPr lang="en-US" sz="24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As a </a:t>
                      </a:r>
                      <a:r>
                        <a:rPr lang="en-US" sz="2400" b="0" dirty="0" err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customer,I</a:t>
                      </a:r>
                      <a:r>
                        <a:rPr lang="en-US" sz="2400" b="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 can give feedback to the partner when I encounter a problem with the e-scooter.</a:t>
                      </a:r>
                      <a:endParaRPr lang="en-US" altLang="en-US" sz="24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f6c558b-b28b-4512-a947-5f84a4bd0025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552137364"/>
  <p:tag name="KSO_WM_UNIT_PLACING_PICTURE_USER_VIEWPORT" val="{&quot;height&quot;:5656,&quot;width&quot;:9072}"/>
</p:tagLst>
</file>

<file path=ppt/theme/theme1.xml><?xml version="1.0" encoding="utf-8"?>
<a:theme xmlns:a="http://schemas.openxmlformats.org/drawingml/2006/main" name="RetrospectVTI">
  <a:themeElements>
    <a:clrScheme name="AnalogousFromLightSeedRightStep">
      <a:dk1>
        <a:srgbClr val="000000"/>
      </a:dk1>
      <a:lt1>
        <a:srgbClr val="FFFFFF"/>
      </a:lt1>
      <a:dk2>
        <a:srgbClr val="412E24"/>
      </a:dk2>
      <a:lt2>
        <a:srgbClr val="E8E4E2"/>
      </a:lt2>
      <a:accent1>
        <a:srgbClr val="7EA8B9"/>
      </a:accent1>
      <a:accent2>
        <a:srgbClr val="7F8FBA"/>
      </a:accent2>
      <a:accent3>
        <a:srgbClr val="9D96C6"/>
      </a:accent3>
      <a:accent4>
        <a:srgbClr val="9F7FBA"/>
      </a:accent4>
      <a:accent5>
        <a:srgbClr val="C392C4"/>
      </a:accent5>
      <a:accent6>
        <a:srgbClr val="BA7FA3"/>
      </a:accent6>
      <a:hlink>
        <a:srgbClr val="A97660"/>
      </a:hlink>
      <a:folHlink>
        <a:srgbClr val="7F7F7F"/>
      </a:folHlink>
    </a:clrScheme>
    <a:fontScheme name="Retrospect">
      <a:majorFont>
        <a:latin typeface="Avenir Next LT Pro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280</Words>
  <Application>Microsoft Office PowerPoint</Application>
  <PresentationFormat>宽屏</PresentationFormat>
  <Paragraphs>72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宋体</vt:lpstr>
      <vt:lpstr>Avenir Next LT Pro</vt:lpstr>
      <vt:lpstr>Avenir Next LT Pro Light</vt:lpstr>
      <vt:lpstr>Calibri</vt:lpstr>
      <vt:lpstr>RetrospectVTI</vt:lpstr>
      <vt:lpstr>Software Engineering Analysis Presentation </vt:lpstr>
      <vt:lpstr>SOFTWARE ENGINEERING ANALYSIS</vt:lpstr>
      <vt:lpstr>BACKLOG ITEMS</vt:lpstr>
      <vt:lpstr>HIGH-LEVEL SYSTEM ARCHITECTURE</vt:lpstr>
      <vt:lpstr>HIGH-LEVEL SYSTEM ARCHITECTURE</vt:lpstr>
      <vt:lpstr>SPECIFIC BACKLOG ITEM: PayPal/credit card Team Member: Mao Yuqing</vt:lpstr>
      <vt:lpstr>PowerPoint 演示文稿</vt:lpstr>
      <vt:lpstr>PowerPoint 演示文稿</vt:lpstr>
      <vt:lpstr>PowerPoint 演示文稿</vt:lpstr>
      <vt:lpstr>SPECIFIC BACKLOG ITEM: Book VIP package Team Member: Zhu Ying</vt:lpstr>
      <vt:lpstr>Sequence Diagram </vt:lpstr>
      <vt:lpstr>SCRUM PROCESS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瑜卿 毛</dc:creator>
  <cp:lastModifiedBy>瑜卿 毛</cp:lastModifiedBy>
  <cp:revision>22</cp:revision>
  <dcterms:created xsi:type="dcterms:W3CDTF">2020-01-31T10:32:00Z</dcterms:created>
  <dcterms:modified xsi:type="dcterms:W3CDTF">2020-02-02T11:57:53Z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