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3.xml"/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色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397213" y="1374180"/>
            <a:ext cx="11206475" cy="4890199"/>
          </a:xfrm>
          <a:prstGeom prst="rect">
            <a:avLst/>
          </a:prstGeom>
        </p:spPr>
        <p:txBody>
          <a:bodyPr lIns="90000">
            <a:noAutofit/>
          </a:bodyPr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231140" indent="-159385">
              <a:lnSpc>
                <a:spcPct val="15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2pPr>
            <a:lvl3pPr marL="490855" indent="-205740">
              <a:lnSpc>
                <a:spcPct val="15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3pPr>
            <a:lvl4pPr marL="711200" indent="-165100">
              <a:lnSpc>
                <a:spcPct val="15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4pPr>
            <a:lvl5pPr marL="973455" indent="-213995">
              <a:lnSpc>
                <a:spcPct val="150000"/>
              </a:lnSpc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单击此处编辑文本样式，内文行距</a:t>
            </a:r>
            <a:r>
              <a:rPr lang="en-US" altLang="zh-CN" dirty="0"/>
              <a:t>1.3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endParaRPr lang="zh-CN" altLang="en-US" dirty="0"/>
          </a:p>
        </p:txBody>
      </p:sp>
      <p:sp>
        <p:nvSpPr>
          <p:cNvPr id="8" name="文本占位符 5"/>
          <p:cNvSpPr>
            <a:spLocks noGrp="1"/>
          </p:cNvSpPr>
          <p:nvPr>
            <p:ph type="body" sz="quarter" idx="28" hasCustomPrompt="1"/>
          </p:nvPr>
        </p:nvSpPr>
        <p:spPr>
          <a:xfrm>
            <a:off x="398094" y="682625"/>
            <a:ext cx="7793672" cy="2850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副标题，微软雅黑常规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磅，标题无须标点符号结尾（可删除）</a:t>
            </a:r>
            <a:endParaRPr kumimoji="1" lang="zh-CN" altLang="en-US" dirty="0"/>
          </a:p>
        </p:txBody>
      </p:sp>
      <p:sp>
        <p:nvSpPr>
          <p:cNvPr id="9" name="Title 2"/>
          <p:cNvSpPr>
            <a:spLocks noGrp="1"/>
          </p:cNvSpPr>
          <p:nvPr>
            <p:ph type="title" hasCustomPrompt="1"/>
          </p:nvPr>
        </p:nvSpPr>
        <p:spPr>
          <a:xfrm>
            <a:off x="398094" y="210672"/>
            <a:ext cx="9693760" cy="469413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kumimoji="1" lang="zh-CN" altLang="en-US" dirty="0"/>
              <a:t>单击此处编辑标题样式，标题</a:t>
            </a:r>
            <a:r>
              <a:rPr kumimoji="1" lang="en-US" altLang="zh-CN" dirty="0"/>
              <a:t>24</a:t>
            </a:r>
            <a:r>
              <a:rPr kumimoji="1" lang="zh-CN" altLang="en-US" dirty="0"/>
              <a:t>磅，行距</a:t>
            </a:r>
            <a:r>
              <a:rPr kumimoji="1" lang="en-US" altLang="zh-CN" dirty="0"/>
              <a:t>1.0</a:t>
            </a:r>
            <a:endParaRPr kumimoji="1"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5988" t="19235" r="10455" b="18199"/>
          <a:stretch>
            <a:fillRect/>
          </a:stretch>
        </p:blipFill>
        <p:spPr>
          <a:xfrm>
            <a:off x="11201401" y="171073"/>
            <a:ext cx="776376" cy="410795"/>
          </a:xfrm>
          <a:prstGeom prst="rect">
            <a:avLst/>
          </a:prstGeom>
        </p:spPr>
      </p:pic>
      <p:sp>
        <p:nvSpPr>
          <p:cNvPr id="7" name="Text Box 2"/>
          <p:cNvSpPr txBox="1"/>
          <p:nvPr userDrawn="1"/>
        </p:nvSpPr>
        <p:spPr>
          <a:xfrm>
            <a:off x="10382695" y="6416764"/>
            <a:ext cx="1213281" cy="173511"/>
          </a:xfrm>
          <a:prstGeom prst="rect">
            <a:avLst/>
          </a:prstGeom>
          <a:ln w="12700">
            <a:miter lim="400000"/>
          </a:ln>
        </p:spPr>
        <p:txBody>
          <a:bodyPr wrap="square" lIns="8891" tIns="8891" rIns="8891" bIns="8891" anchor="ctr">
            <a:noAutofit/>
          </a:bodyPr>
          <a:lstStyle>
            <a:defPPr>
              <a:defRPr lang="zh-CN"/>
            </a:defPPr>
            <a:lvl1pPr algn="r">
              <a:lnSpc>
                <a:spcPts val="1335"/>
              </a:lnSpc>
              <a:defRPr sz="935">
                <a:solidFill>
                  <a:schemeClr val="bg1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lvl="0" algn="l"/>
            <a:r>
              <a:rPr dirty="0"/>
              <a:t> </a:t>
            </a:r>
            <a:r>
              <a:rPr lang="zh-CN" altLang="en-US" dirty="0"/>
              <a:t>④ 内部公开 请勿外传</a:t>
            </a:r>
            <a:endParaRPr dirty="0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11745044" y="6441152"/>
            <a:ext cx="351018" cy="1375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no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l" defTabSz="308610" fontAlgn="base">
              <a:spcBef>
                <a:spcPct val="50000"/>
              </a:spcBef>
              <a:spcAft>
                <a:spcPct val="0"/>
              </a:spcAft>
              <a:defRPr/>
            </a:pPr>
            <a:fld id="{046AD7C7-DE3F-5E43-A3A8-CA80750AE375}" type="slidenum">
              <a:rPr kumimoji="0" lang="en-US" altLang="zh-CN" sz="1000" b="0" i="0" kern="0" smtClean="0">
                <a:solidFill>
                  <a:srgbClr val="2A71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Helvetica Neue"/>
              </a:rPr>
            </a:fld>
            <a:endParaRPr kumimoji="0" lang="en-US" altLang="zh-CN" sz="1000" b="0" i="0" kern="0" dirty="0">
              <a:solidFill>
                <a:srgbClr val="2A71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云与应用层级划分</a:t>
            </a:r>
            <a:endParaRPr kumimoji="1" lang="zh-CN" altLang="en-US"/>
          </a:p>
        </p:txBody>
      </p:sp>
      <p:sp>
        <p:nvSpPr>
          <p:cNvPr id="5" name="Rectangle 15"/>
          <p:cNvSpPr/>
          <p:nvPr/>
        </p:nvSpPr>
        <p:spPr>
          <a:xfrm>
            <a:off x="3149554" y="1284188"/>
            <a:ext cx="3475487" cy="608076"/>
          </a:xfrm>
          <a:prstGeom prst="rect">
            <a:avLst/>
          </a:prstGeom>
          <a:gradFill>
            <a:gsLst>
              <a:gs pos="0">
                <a:srgbClr val="3065FA"/>
              </a:gs>
              <a:gs pos="100000">
                <a:srgbClr val="22AA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zh-CN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基础服务云</a:t>
            </a:r>
            <a:endParaRPr lang="zh-CN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4863" y="1374582"/>
            <a:ext cx="4114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云</a:t>
            </a:r>
            <a:endParaRPr lang="zh-CN" altLang="zh-TW" sz="1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Rectangle 21"/>
          <p:cNvSpPr/>
          <p:nvPr/>
        </p:nvSpPr>
        <p:spPr>
          <a:xfrm>
            <a:off x="1183260" y="2858451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应用</a:t>
            </a:r>
            <a:endParaRPr lang="zh-CN" altLang="zh-TW" sz="1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"/>
          <p:cNvSpPr/>
          <p:nvPr/>
        </p:nvSpPr>
        <p:spPr>
          <a:xfrm>
            <a:off x="3149600" y="2734945"/>
            <a:ext cx="3475355" cy="607695"/>
          </a:xfrm>
          <a:prstGeom prst="rect">
            <a:avLst/>
          </a:prstGeom>
          <a:solidFill>
            <a:srgbClr val="28235F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zh-CN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企业建模</a:t>
            </a:r>
            <a:endParaRPr lang="zh-CN" sz="1200" dirty="0">
              <a:solidFill>
                <a:schemeClr val="bg1"/>
              </a:solidFill>
              <a:latin typeface="微软雅黑" panose="020B0503020204020204" charset="-122"/>
            </a:endParaRPr>
          </a:p>
        </p:txBody>
      </p:sp>
      <p:sp>
        <p:nvSpPr>
          <p:cNvPr id="11" name="矩形"/>
          <p:cNvSpPr/>
          <p:nvPr/>
        </p:nvSpPr>
        <p:spPr>
          <a:xfrm>
            <a:off x="7264354" y="2734839"/>
            <a:ext cx="3590177" cy="607931"/>
          </a:xfrm>
          <a:prstGeom prst="rect">
            <a:avLst/>
          </a:prstGeom>
          <a:solidFill>
            <a:srgbClr val="28235F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zh-CN" altLang="zh-TW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书籍管理</a:t>
            </a:r>
            <a:endParaRPr lang="zh-CN" altLang="zh-TW" sz="1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Rectangle 28"/>
          <p:cNvSpPr/>
          <p:nvPr/>
        </p:nvSpPr>
        <p:spPr>
          <a:xfrm>
            <a:off x="7264400" y="1283970"/>
            <a:ext cx="3560445" cy="608330"/>
          </a:xfrm>
          <a:prstGeom prst="rect">
            <a:avLst/>
          </a:prstGeom>
          <a:gradFill>
            <a:gsLst>
              <a:gs pos="0">
                <a:srgbClr val="3065FA"/>
              </a:gs>
              <a:gs pos="100000">
                <a:srgbClr val="22AAFE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" tIns="9144" rIns="9144" bIns="9144" rtlCol="0" anchor="ctr"/>
          <a:lstStyle/>
          <a:p>
            <a:pPr algn="ctr"/>
            <a:r>
              <a:rPr lang="zh-CN" altLang="zh-TW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图书管理云</a:t>
            </a:r>
            <a:endParaRPr lang="zh-CN" altLang="zh-TW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Rectangle 29"/>
          <p:cNvSpPr/>
          <p:nvPr/>
        </p:nvSpPr>
        <p:spPr>
          <a:xfrm>
            <a:off x="1155366" y="4307114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表单</a:t>
            </a:r>
            <a:endParaRPr lang="zh-CN" altLang="zh-TW" sz="1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"/>
          <p:cNvSpPr/>
          <p:nvPr/>
        </p:nvSpPr>
        <p:spPr>
          <a:xfrm>
            <a:off x="7264400" y="4187825"/>
            <a:ext cx="1696085" cy="607695"/>
          </a:xfrm>
          <a:prstGeom prst="rect">
            <a:avLst/>
          </a:prstGeom>
          <a:solidFill>
            <a:srgbClr val="E5EDFC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algn="ctr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zh-CN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书籍大全</a:t>
            </a:r>
            <a:endParaRPr lang="zh-CN" altLang="zh-TW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Rectangle 34"/>
          <p:cNvSpPr/>
          <p:nvPr/>
        </p:nvSpPr>
        <p:spPr>
          <a:xfrm>
            <a:off x="1155366" y="5474814"/>
            <a:ext cx="6400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TW" sz="18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控件</a:t>
            </a:r>
            <a:endParaRPr lang="zh-CN" altLang="zh-TW" sz="18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19" name="Straight Arrow Connector 11"/>
          <p:cNvCxnSpPr/>
          <p:nvPr/>
        </p:nvCxnSpPr>
        <p:spPr>
          <a:xfrm>
            <a:off x="955987" y="1200961"/>
            <a:ext cx="6350" cy="4843780"/>
          </a:xfrm>
          <a:prstGeom prst="straightConnector1">
            <a:avLst/>
          </a:prstGeom>
          <a:ln w="19050">
            <a:solidFill>
              <a:srgbClr val="2372E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"/>
          <p:cNvSpPr/>
          <p:nvPr/>
        </p:nvSpPr>
        <p:spPr>
          <a:xfrm>
            <a:off x="3149600" y="5487670"/>
            <a:ext cx="802640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lstStyle/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编号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"/>
          <p:cNvSpPr/>
          <p:nvPr/>
        </p:nvSpPr>
        <p:spPr>
          <a:xfrm>
            <a:off x="9180830" y="4185285"/>
            <a:ext cx="1675130" cy="607695"/>
          </a:xfrm>
          <a:prstGeom prst="rect">
            <a:avLst/>
          </a:prstGeom>
          <a:solidFill>
            <a:srgbClr val="E5EDFC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p>
            <a:pPr algn="ctr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zh-CN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借阅记录</a:t>
            </a:r>
            <a:endParaRPr lang="zh-CN" altLang="zh-TW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"/>
          <p:cNvSpPr/>
          <p:nvPr/>
        </p:nvSpPr>
        <p:spPr>
          <a:xfrm>
            <a:off x="3149600" y="4185285"/>
            <a:ext cx="1696085" cy="607695"/>
          </a:xfrm>
          <a:prstGeom prst="rect">
            <a:avLst/>
          </a:prstGeom>
          <a:solidFill>
            <a:srgbClr val="E5EDFC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p>
            <a:pPr algn="ctr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zh-CN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人员</a:t>
            </a:r>
            <a:endParaRPr lang="zh-CN" altLang="zh-TW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6" name="矩形"/>
          <p:cNvSpPr/>
          <p:nvPr/>
        </p:nvSpPr>
        <p:spPr>
          <a:xfrm>
            <a:off x="5066030" y="4182745"/>
            <a:ext cx="1675130" cy="607695"/>
          </a:xfrm>
          <a:prstGeom prst="rect">
            <a:avLst/>
          </a:prstGeom>
          <a:solidFill>
            <a:srgbClr val="E5EDFC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p>
            <a:pPr algn="ctr">
              <a:defRPr sz="3000" b="0">
                <a:latin typeface="+mn-lt"/>
                <a:ea typeface="+mn-ea"/>
                <a:cs typeface="+mn-cs"/>
                <a:sym typeface="Helvetica Neue Medium"/>
              </a:defRPr>
            </a:pPr>
            <a:r>
              <a:rPr lang="zh-CN" altLang="zh-TW" sz="1200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行政组织</a:t>
            </a:r>
            <a:endParaRPr lang="zh-CN" altLang="zh-TW" sz="1200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圆角矩形"/>
          <p:cNvSpPr/>
          <p:nvPr/>
        </p:nvSpPr>
        <p:spPr>
          <a:xfrm>
            <a:off x="4077970" y="5487670"/>
            <a:ext cx="767715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姓名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圆角矩形"/>
          <p:cNvSpPr/>
          <p:nvPr/>
        </p:nvSpPr>
        <p:spPr>
          <a:xfrm>
            <a:off x="5066030" y="5487670"/>
            <a:ext cx="773430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组织编号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圆角矩形"/>
          <p:cNvSpPr/>
          <p:nvPr/>
        </p:nvSpPr>
        <p:spPr>
          <a:xfrm>
            <a:off x="5972175" y="5487670"/>
            <a:ext cx="767715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组织名称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圆角矩形"/>
          <p:cNvSpPr/>
          <p:nvPr/>
        </p:nvSpPr>
        <p:spPr>
          <a:xfrm>
            <a:off x="7264400" y="5487670"/>
            <a:ext cx="802640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lstStyle/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书籍编码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6" name="圆角矩形"/>
          <p:cNvSpPr/>
          <p:nvPr/>
        </p:nvSpPr>
        <p:spPr>
          <a:xfrm>
            <a:off x="8192770" y="5487670"/>
            <a:ext cx="767715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书籍名称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7" name="圆角矩形"/>
          <p:cNvSpPr/>
          <p:nvPr/>
        </p:nvSpPr>
        <p:spPr>
          <a:xfrm>
            <a:off x="9180830" y="5487670"/>
            <a:ext cx="773430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借阅用户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圆角矩形"/>
          <p:cNvSpPr/>
          <p:nvPr/>
        </p:nvSpPr>
        <p:spPr>
          <a:xfrm>
            <a:off x="10086975" y="5487670"/>
            <a:ext cx="767715" cy="355600"/>
          </a:xfrm>
          <a:prstGeom prst="roundRect">
            <a:avLst>
              <a:gd name="adj" fmla="val 823"/>
            </a:avLst>
          </a:prstGeom>
          <a:noFill/>
          <a:ln w="3175" cap="flat">
            <a:solidFill>
              <a:schemeClr val="tx1">
                <a:lumMod val="85000"/>
                <a:lumOff val="15000"/>
              </a:schemeClr>
            </a:solidFill>
            <a:prstDash val="solid"/>
            <a:miter lim="400000"/>
          </a:ln>
          <a:effectLst/>
        </p:spPr>
        <p:txBody>
          <a:bodyPr wrap="square" lIns="7531" tIns="7531" rIns="7531" bIns="7531" numCol="1" anchor="ctr">
            <a:noAutofit/>
          </a:bodyPr>
          <a:p>
            <a:pPr algn="ctr" defTabSz="340360">
              <a:defRPr sz="1200" b="0">
                <a:solidFill>
                  <a:srgbClr val="232323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zh-CN" altLang="zh-TW" dirty="0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借阅时长</a:t>
            </a:r>
            <a:endParaRPr lang="zh-CN" altLang="zh-TW" dirty="0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40" name="直接箭头连接符 39"/>
          <p:cNvCxnSpPr>
            <a:stCxn id="5" idx="2"/>
            <a:endCxn id="10" idx="0"/>
          </p:cNvCxnSpPr>
          <p:nvPr/>
        </p:nvCxnSpPr>
        <p:spPr>
          <a:xfrm>
            <a:off x="4887595" y="1892300"/>
            <a:ext cx="0" cy="842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135745" y="1892300"/>
            <a:ext cx="0" cy="842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0" idx="2"/>
            <a:endCxn id="4" idx="0"/>
          </p:cNvCxnSpPr>
          <p:nvPr/>
        </p:nvCxnSpPr>
        <p:spPr>
          <a:xfrm flipH="1">
            <a:off x="3997960" y="3342640"/>
            <a:ext cx="889635" cy="842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0" idx="2"/>
            <a:endCxn id="26" idx="0"/>
          </p:cNvCxnSpPr>
          <p:nvPr/>
        </p:nvCxnSpPr>
        <p:spPr>
          <a:xfrm>
            <a:off x="4887595" y="3342640"/>
            <a:ext cx="1016000" cy="840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1" idx="2"/>
            <a:endCxn id="16" idx="0"/>
          </p:cNvCxnSpPr>
          <p:nvPr/>
        </p:nvCxnSpPr>
        <p:spPr>
          <a:xfrm flipH="1">
            <a:off x="8112760" y="3342640"/>
            <a:ext cx="946785" cy="8451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11" idx="2"/>
            <a:endCxn id="3" idx="0"/>
          </p:cNvCxnSpPr>
          <p:nvPr/>
        </p:nvCxnSpPr>
        <p:spPr>
          <a:xfrm>
            <a:off x="9059545" y="3342640"/>
            <a:ext cx="958850" cy="842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" idx="2"/>
            <a:endCxn id="22" idx="0"/>
          </p:cNvCxnSpPr>
          <p:nvPr/>
        </p:nvCxnSpPr>
        <p:spPr>
          <a:xfrm flipH="1">
            <a:off x="3550920" y="4792980"/>
            <a:ext cx="447040" cy="6946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4" idx="2"/>
            <a:endCxn id="28" idx="0"/>
          </p:cNvCxnSpPr>
          <p:nvPr/>
        </p:nvCxnSpPr>
        <p:spPr>
          <a:xfrm>
            <a:off x="3997960" y="4792980"/>
            <a:ext cx="464185" cy="6946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26" idx="2"/>
            <a:endCxn id="29" idx="0"/>
          </p:cNvCxnSpPr>
          <p:nvPr/>
        </p:nvCxnSpPr>
        <p:spPr>
          <a:xfrm flipH="1">
            <a:off x="5452745" y="4790440"/>
            <a:ext cx="450850" cy="6972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26" idx="2"/>
            <a:endCxn id="30" idx="0"/>
          </p:cNvCxnSpPr>
          <p:nvPr/>
        </p:nvCxnSpPr>
        <p:spPr>
          <a:xfrm>
            <a:off x="5903595" y="4790440"/>
            <a:ext cx="452755" cy="6972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16" idx="2"/>
            <a:endCxn id="35" idx="0"/>
          </p:cNvCxnSpPr>
          <p:nvPr/>
        </p:nvCxnSpPr>
        <p:spPr>
          <a:xfrm flipH="1">
            <a:off x="7665720" y="4795520"/>
            <a:ext cx="447040" cy="692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16" idx="2"/>
            <a:endCxn id="36" idx="0"/>
          </p:cNvCxnSpPr>
          <p:nvPr/>
        </p:nvCxnSpPr>
        <p:spPr>
          <a:xfrm>
            <a:off x="8112760" y="4795520"/>
            <a:ext cx="464185" cy="6921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3" idx="2"/>
            <a:endCxn id="37" idx="0"/>
          </p:cNvCxnSpPr>
          <p:nvPr/>
        </p:nvCxnSpPr>
        <p:spPr>
          <a:xfrm flipH="1">
            <a:off x="9567545" y="4792980"/>
            <a:ext cx="450850" cy="6946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" idx="2"/>
            <a:endCxn id="38" idx="0"/>
          </p:cNvCxnSpPr>
          <p:nvPr/>
        </p:nvCxnSpPr>
        <p:spPr>
          <a:xfrm>
            <a:off x="10018395" y="4792980"/>
            <a:ext cx="452755" cy="6946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ZmUwYTcyYjQ5MjE4ODNiMDI2NmQ4M2UyMTM0OGNmZj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42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Helvetica Neue</vt:lpstr>
      <vt:lpstr>Helvetica Neue Medium</vt:lpstr>
      <vt:lpstr>Helvetica</vt:lpstr>
      <vt:lpstr>Arial Unicode MS</vt:lpstr>
      <vt:lpstr>Calibri</vt:lpstr>
      <vt:lpstr>WPS</vt:lpstr>
      <vt:lpstr>云与应用层级划分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醉梦丿倾城</cp:lastModifiedBy>
  <cp:revision>159</cp:revision>
  <dcterms:created xsi:type="dcterms:W3CDTF">2019-06-19T02:08:00Z</dcterms:created>
  <dcterms:modified xsi:type="dcterms:W3CDTF">2024-08-30T10:58:24Z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9C568E8F6EBA4D678FDC0B14854F9D4C_11</vt:lpwstr>
  </property>
</Properties>
</file>