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0696575" cy="7562850"/>
  <p:notesSz cx="7562850" cy="106965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96575" cy="7562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2025-05-29T08:58:23Z</dcterms:created>
  <dcterms:modified xsi:type="dcterms:W3CDTF">2025-05-29T08:58:23Z</dcterms:modified>
</cp:coreProperties>
</file>