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68" r:id="rId10"/>
    <p:sldId id="282" r:id="rId11"/>
    <p:sldId id="283" r:id="rId12"/>
    <p:sldId id="281" r:id="rId13"/>
  </p:sldIdLst>
  <p:sldSz cx="9144000" cy="6858000" type="screen4x3"/>
  <p:notesSz cx="6797675" cy="9874250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0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C485-0B90-465F-B903-DDD5FFF9BD82}" type="datetimeFigureOut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1E60D-C40C-4408-AEF9-F5F0294138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1E60D-C40C-4408-AEF9-F5F0294138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7D19F4C-20E7-499F-A23E-1970C8FBF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E4C32DA-E01A-403F-8214-FEC48B288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68B387A-B549-4C8D-A2DA-0E4C9C269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B44A-54A8-4725-9E5E-696191767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304800"/>
            <a:ext cx="7718451" cy="8207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28662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90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D9DBB3-DF5C-41EC-BE99-E97C8BF97F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3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307457B-34A4-43E3-98E1-44AA9D754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03ECCE5-4B57-4F78-B007-33D2DAC84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64BE82-5F62-4BA9-9A04-10B2EA53E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66A0C3C-4A57-4508-9BE4-5B6427BB0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08FB8C6-83B1-4137-9268-655DDA221B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573731B-82E2-4576-9C7F-24E8DA824F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92E2F1E-3021-4476-BE82-E317DE772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1079D2C5-1B99-4A7E-8E8C-78BC768BA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2" r:id="rId13"/>
    <p:sldLayoutId id="2147484503" r:id="rId14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kldp.net/projects/iputty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과제 안내</a:t>
            </a:r>
            <a:br>
              <a:rPr lang="en-US" altLang="ko-KR" dirty="0"/>
            </a:br>
            <a:r>
              <a:rPr lang="en-US" altLang="ko-KR" dirty="0"/>
              <a:t>(Unix Shell Programming)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1141081" y="2071688"/>
            <a:ext cx="7186944" cy="3292475"/>
            <a:chOff x="1141081" y="2071688"/>
            <a:chExt cx="7186944" cy="329247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647825" y="2071688"/>
              <a:ext cx="6680200" cy="329247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$ls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Apple.txt BABO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LoWerCase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Upper utol.sh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sweetPotato.Exe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</a:p>
            <a:p>
              <a:pPr algn="l"/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$./utol.sh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working directory: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/home/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jhyang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/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ULdata</a:t>
              </a:r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$ls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aPPLE.TXT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babo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lOwERcASE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uPPER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UTOL.SH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SWEETpOTATO.eXE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141081" y="2071688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hlink"/>
                  </a:solidFill>
                  <a:ea typeface="맑은 고딕 Semilight" panose="020B0502040204020203" pitchFamily="50" charset="-127"/>
                </a:rPr>
                <a:t>예</a:t>
              </a:r>
              <a:endParaRPr lang="en-US" altLang="ko-KR" sz="1400" dirty="0">
                <a:ea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4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7" y="367506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주차 과제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/>
            <a:r>
              <a:rPr lang="ko-KR" altLang="en-US" sz="2000" dirty="0"/>
              <a:t>힌트</a:t>
            </a:r>
          </a:p>
          <a:p>
            <a:pPr lvl="1" algn="just"/>
            <a:r>
              <a:rPr lang="ko-KR" altLang="en-US" sz="1800" dirty="0"/>
              <a:t>디렉토리 내의 모든 파일 </a:t>
            </a:r>
            <a:r>
              <a:rPr lang="en-US" altLang="ko-KR" sz="1800" dirty="0"/>
              <a:t>access:</a:t>
            </a:r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r>
              <a:rPr lang="ko-KR" altLang="en-US" sz="1800" dirty="0"/>
              <a:t>파일이름 변경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tr</a:t>
            </a:r>
            <a:r>
              <a:rPr lang="en-US" altLang="ko-KR" sz="1800" dirty="0"/>
              <a:t> (translate/delete characters) </a:t>
            </a:r>
            <a:r>
              <a:rPr lang="ko-KR" altLang="en-US" sz="1800" dirty="0"/>
              <a:t>사용</a:t>
            </a:r>
          </a:p>
          <a:p>
            <a:pPr lvl="1" algn="just"/>
            <a:endParaRPr lang="ko-KR" altLang="en-US" sz="1800" dirty="0"/>
          </a:p>
          <a:p>
            <a:pPr lvl="1" algn="just"/>
            <a:endParaRPr lang="ko-KR" altLang="en-US" sz="1800" dirty="0"/>
          </a:p>
          <a:p>
            <a:pPr algn="just"/>
            <a:r>
              <a:rPr lang="ko-KR" altLang="en-US" sz="2000" dirty="0"/>
              <a:t>주의사항</a:t>
            </a:r>
          </a:p>
          <a:p>
            <a:pPr lvl="1" algn="just"/>
            <a:r>
              <a:rPr lang="ko-KR" altLang="en-US" sz="1800" dirty="0"/>
              <a:t>디렉토리 </a:t>
            </a:r>
            <a:r>
              <a:rPr lang="en-US" altLang="ko-KR" sz="1800" dirty="0"/>
              <a:t>input</a:t>
            </a:r>
            <a:r>
              <a:rPr lang="ko-KR" altLang="en-US" sz="1800" dirty="0"/>
              <a:t>이 있는 경우에는 해당 디렉토리가 존재하는지 </a:t>
            </a:r>
            <a:r>
              <a:rPr lang="en-US" altLang="ko-KR" sz="1800" dirty="0"/>
              <a:t>(</a:t>
            </a:r>
            <a:r>
              <a:rPr lang="ko-KR" altLang="en-US" sz="1800" dirty="0"/>
              <a:t>혹은 존재해도 갈 수 있는지</a:t>
            </a:r>
            <a:r>
              <a:rPr lang="en-US" altLang="ko-KR" sz="1800" dirty="0"/>
              <a:t>) </a:t>
            </a:r>
            <a:r>
              <a:rPr lang="ko-KR" altLang="en-US" sz="1800" dirty="0"/>
              <a:t>확인하고 </a:t>
            </a:r>
            <a:r>
              <a:rPr lang="en-US" altLang="ko-KR" sz="1800" dirty="0"/>
              <a:t>change directory</a:t>
            </a:r>
            <a:r>
              <a:rPr lang="ko-KR" altLang="en-US" sz="1800" dirty="0"/>
              <a:t>가 불가능하면 </a:t>
            </a:r>
            <a:r>
              <a:rPr lang="en-US" altLang="ko-KR" sz="1800" dirty="0"/>
              <a:t>error message</a:t>
            </a:r>
            <a:r>
              <a:rPr lang="ko-KR" altLang="en-US" sz="1800" dirty="0"/>
              <a:t>를 주어야 한다</a:t>
            </a:r>
            <a:r>
              <a:rPr lang="en-US" altLang="ko-KR" sz="1800" dirty="0"/>
              <a:t>.</a:t>
            </a:r>
          </a:p>
        </p:txBody>
      </p:sp>
      <p:sp>
        <p:nvSpPr>
          <p:cNvPr id="61444" name="Text Box 13"/>
          <p:cNvSpPr txBox="1">
            <a:spLocks noChangeArrowheads="1"/>
          </p:cNvSpPr>
          <p:nvPr/>
        </p:nvSpPr>
        <p:spPr bwMode="auto">
          <a:xfrm>
            <a:off x="4714875" y="1928813"/>
            <a:ext cx="930275" cy="14462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for i in *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do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    …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done</a:t>
            </a:r>
          </a:p>
        </p:txBody>
      </p:sp>
      <p:sp>
        <p:nvSpPr>
          <p:cNvPr id="61445" name="Text Box 14"/>
          <p:cNvSpPr txBox="1">
            <a:spLocks noChangeArrowheads="1"/>
          </p:cNvSpPr>
          <p:nvPr/>
        </p:nvSpPr>
        <p:spPr bwMode="auto">
          <a:xfrm>
            <a:off x="4711700" y="3914775"/>
            <a:ext cx="1498600" cy="339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tr char1 char2 </a:t>
            </a:r>
          </a:p>
        </p:txBody>
      </p:sp>
      <p:sp>
        <p:nvSpPr>
          <p:cNvPr id="61446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D8C3912-4A64-41B8-AB86-51191616233E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06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및 날짜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제출 사이버 </a:t>
            </a:r>
            <a:r>
              <a:rPr lang="ko-KR" altLang="en-US" dirty="0"/>
              <a:t>캠퍼스 제출 </a:t>
            </a:r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- </a:t>
            </a:r>
            <a:r>
              <a:rPr lang="ko-KR" altLang="en-US" dirty="0"/>
              <a:t>사이버 캠퍼스 제출기한 참고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- late </a:t>
            </a:r>
            <a:r>
              <a:rPr lang="ko-KR" altLang="en-US" dirty="0"/>
              <a:t>안받음</a:t>
            </a:r>
            <a:r>
              <a:rPr lang="en-US" altLang="ko-KR" dirty="0"/>
              <a:t>. late </a:t>
            </a:r>
            <a:r>
              <a:rPr lang="ko-KR" altLang="en-US" dirty="0"/>
              <a:t>시 </a:t>
            </a:r>
            <a:r>
              <a:rPr lang="en-US" altLang="ko-KR" dirty="0"/>
              <a:t>0</a:t>
            </a:r>
            <a:r>
              <a:rPr lang="ko-KR" altLang="en-US" dirty="0"/>
              <a:t>점 처리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 - </a:t>
            </a:r>
            <a:r>
              <a:rPr lang="ko-KR" altLang="en-US" dirty="0"/>
              <a:t>예비</a:t>
            </a:r>
            <a:r>
              <a:rPr lang="en-US" altLang="ko-KR" dirty="0"/>
              <a:t>, </a:t>
            </a:r>
            <a:r>
              <a:rPr lang="ko-KR" altLang="en-US" dirty="0"/>
              <a:t>결과 보고서도 마찬가지 사이버캠퍼스 제출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1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대표적인 터미널 어플리케이션</a:t>
            </a:r>
            <a:r>
              <a:rPr lang="en-US" altLang="ko-KR" dirty="0"/>
              <a:t>(</a:t>
            </a:r>
            <a:r>
              <a:rPr lang="ko-KR" altLang="en-US" dirty="0"/>
              <a:t>터미널은 명령을 칠 수 있는 </a:t>
            </a:r>
            <a:r>
              <a:rPr lang="ko-KR" altLang="en-US" dirty="0" err="1"/>
              <a:t>프롬포트를</a:t>
            </a:r>
            <a:r>
              <a:rPr lang="ko-KR" altLang="en-US" dirty="0"/>
              <a:t> 얘기함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영문 </a:t>
            </a:r>
            <a:r>
              <a:rPr lang="en-US" altLang="ko-KR" dirty="0"/>
              <a:t>putty</a:t>
            </a:r>
            <a:r>
              <a:rPr lang="ko-KR" altLang="en-US" dirty="0"/>
              <a:t>가 원래 나왔으나</a:t>
            </a:r>
            <a:r>
              <a:rPr lang="en-US" altLang="ko-KR" dirty="0"/>
              <a:t>, </a:t>
            </a:r>
            <a:r>
              <a:rPr lang="ko-KR" altLang="en-US" dirty="0"/>
              <a:t>최근에는 한글로도 이용이 가능하게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14300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http://www.chiark.greenend.org.uk/~sgtatham/putty/download.html</a:t>
            </a:r>
            <a:endParaRPr 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071678"/>
            <a:ext cx="5392687" cy="407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http://kldp.net/projects/iputty/download/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64"/>
            <a:ext cx="7550320" cy="408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접속하기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85860"/>
            <a:ext cx="4314933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1285859"/>
            <a:ext cx="4286280" cy="482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접속하기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검은 창이 뜨면 위 표시줄에 오른쪽 클릭</a:t>
            </a:r>
            <a:r>
              <a:rPr lang="en-US" altLang="ko-KR" dirty="0"/>
              <a:t>(</a:t>
            </a:r>
            <a:r>
              <a:rPr lang="ko-KR" altLang="en-US" dirty="0"/>
              <a:t>한글인 경우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유니코드 전환</a:t>
            </a:r>
            <a:r>
              <a:rPr lang="en-US" altLang="ko-KR" dirty="0"/>
              <a:t>(U) </a:t>
            </a:r>
            <a:r>
              <a:rPr lang="ko-KR" altLang="en-US" dirty="0"/>
              <a:t>클릭 뒤 사용하면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143116"/>
            <a:ext cx="5786478" cy="41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접속하기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714488"/>
            <a:ext cx="5857916" cy="463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39818" y="1142984"/>
            <a:ext cx="80184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검은 창이 뜨면 위 표시줄에 오른쪽 클릭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영문인 경우</a:t>
            </a:r>
            <a:r>
              <a:rPr lang="en-US" altLang="ko-KR" sz="2400" kern="0" dirty="0">
                <a:latin typeface="+mn-ea"/>
                <a:ea typeface="+mn-ea"/>
              </a:rPr>
              <a:t>)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접속하기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인코딩</a:t>
            </a:r>
            <a:r>
              <a:rPr lang="ko-KR" altLang="en-US" dirty="0"/>
              <a:t> 설정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643050"/>
            <a:ext cx="406114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66738" y="1268413"/>
            <a:ext cx="798353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algn="just"/>
            <a:r>
              <a:rPr lang="ko-KR" altLang="en-US" sz="2000" kern="0"/>
              <a:t>파일명에서 대문자는 소문자로</a:t>
            </a:r>
            <a:r>
              <a:rPr lang="en-US" altLang="ko-KR" sz="2000" kern="0"/>
              <a:t>, </a:t>
            </a:r>
            <a:r>
              <a:rPr lang="ko-KR" altLang="en-US" sz="2000" kern="0"/>
              <a:t>소문자는 대문자로 바꾸기</a:t>
            </a:r>
          </a:p>
          <a:p>
            <a:pPr lvl="1" algn="just"/>
            <a:r>
              <a:rPr lang="ko-KR" altLang="en-US" sz="1800" b="0" kern="0">
                <a:solidFill>
                  <a:srgbClr val="000000"/>
                </a:solidFill>
              </a:rPr>
              <a:t>특정 디렉토리 내에 있는 모든 파일들을 대문자 </a:t>
            </a:r>
            <a:r>
              <a:rPr lang="ko-KR" altLang="en-US" sz="1800" b="0" kern="0">
                <a:solidFill>
                  <a:srgbClr val="000000"/>
                </a:solidFill>
                <a:sym typeface="Wingdings" pitchFamily="2" charset="2"/>
              </a:rPr>
              <a:t> 소문자로 </a:t>
            </a:r>
            <a:r>
              <a:rPr lang="ko-KR" altLang="en-US" sz="1800" b="0" kern="0">
                <a:solidFill>
                  <a:srgbClr val="000000"/>
                </a:solidFill>
              </a:rPr>
              <a:t>바꾸는 스크립트를 작성한다</a:t>
            </a:r>
            <a:r>
              <a:rPr lang="en-US" altLang="ko-KR" sz="1800" b="0" kern="0">
                <a:solidFill>
                  <a:srgbClr val="000000"/>
                </a:solidFill>
              </a:rPr>
              <a:t>.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ko-KR" sz="1800" b="0" kern="0">
                <a:solidFill>
                  <a:schemeClr val="folHlink"/>
                </a:solidFill>
              </a:rPr>
              <a:t>	</a:t>
            </a:r>
            <a:endParaRPr lang="en-US" altLang="ko-KR" sz="1800" b="0" kern="0">
              <a:solidFill>
                <a:srgbClr val="000000"/>
              </a:solidFill>
            </a:endParaRPr>
          </a:p>
          <a:p>
            <a:pPr algn="just"/>
            <a:r>
              <a:rPr lang="ko-KR" altLang="en-US" sz="2000" kern="0"/>
              <a:t>입출력</a:t>
            </a:r>
          </a:p>
          <a:p>
            <a:pPr lvl="1" algn="just"/>
            <a:r>
              <a:rPr lang="ko-KR" altLang="en-US" sz="1800" b="0" kern="0">
                <a:solidFill>
                  <a:srgbClr val="000000"/>
                </a:solidFill>
              </a:rPr>
              <a:t>입력</a:t>
            </a:r>
            <a:r>
              <a:rPr lang="en-US" altLang="ko-KR" sz="1800" b="0" kern="0">
                <a:solidFill>
                  <a:srgbClr val="000000"/>
                </a:solidFill>
              </a:rPr>
              <a:t>: </a:t>
            </a:r>
            <a:r>
              <a:rPr lang="ko-KR" altLang="en-US" sz="1800" b="0" kern="0">
                <a:solidFill>
                  <a:srgbClr val="000000"/>
                </a:solidFill>
              </a:rPr>
              <a:t>스크립트를 수행하면 수행하고자 하는 디렉토리의 위치를 사용자로 부터 받는다</a:t>
            </a:r>
            <a:r>
              <a:rPr lang="en-US" altLang="ko-KR" sz="1800" b="0" kern="0">
                <a:solidFill>
                  <a:srgbClr val="000000"/>
                </a:solidFill>
              </a:rPr>
              <a:t>. </a:t>
            </a:r>
            <a:r>
              <a:rPr lang="ko-KR" altLang="en-US" sz="1800" b="0" kern="0">
                <a:solidFill>
                  <a:srgbClr val="000000"/>
                </a:solidFill>
              </a:rPr>
              <a:t>아무것도 입력하지 않고 </a:t>
            </a:r>
            <a:r>
              <a:rPr lang="en-US" altLang="ko-KR" sz="1800" b="0" kern="0">
                <a:solidFill>
                  <a:srgbClr val="000000"/>
                </a:solidFill>
              </a:rPr>
              <a:t>Enter</a:t>
            </a:r>
            <a:r>
              <a:rPr lang="ko-KR" altLang="en-US" sz="1800" b="0" kern="0">
                <a:solidFill>
                  <a:srgbClr val="000000"/>
                </a:solidFill>
              </a:rPr>
              <a:t>를 누르면 현재 디렉토리 상에서 수행된다</a:t>
            </a:r>
            <a:r>
              <a:rPr lang="en-US" altLang="ko-KR" sz="1800" b="0" kern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ko-KR" altLang="en-US" sz="1800" b="0" kern="0">
                <a:solidFill>
                  <a:srgbClr val="000000"/>
                </a:solidFill>
              </a:rPr>
              <a:t>출력</a:t>
            </a:r>
            <a:r>
              <a:rPr lang="en-US" altLang="ko-KR" sz="1800" b="0" kern="0">
                <a:solidFill>
                  <a:srgbClr val="000000"/>
                </a:solidFill>
              </a:rPr>
              <a:t>: ls </a:t>
            </a:r>
            <a:r>
              <a:rPr lang="ko-KR" altLang="en-US" sz="1800" b="0" kern="0">
                <a:solidFill>
                  <a:srgbClr val="000000"/>
                </a:solidFill>
              </a:rPr>
              <a:t>명령으로 디렉토리의 파일의 목록을 확인하였을 때 모든 파일명이 대문자 </a:t>
            </a:r>
            <a:r>
              <a:rPr lang="ko-KR" altLang="en-US" sz="1800" b="0" kern="0">
                <a:solidFill>
                  <a:srgbClr val="000000"/>
                </a:solidFill>
                <a:sym typeface="Wingdings" pitchFamily="2" charset="2"/>
              </a:rPr>
              <a:t> 소문자로 바뀌어 있어야 한다</a:t>
            </a:r>
            <a:r>
              <a:rPr lang="en-US" altLang="ko-KR" sz="1800" b="0" kern="0">
                <a:solidFill>
                  <a:srgbClr val="000000"/>
                </a:solidFill>
                <a:sym typeface="Wingdings" pitchFamily="2" charset="2"/>
              </a:rPr>
              <a:t>. </a:t>
            </a:r>
            <a:endParaRPr lang="en-US" altLang="ko-KR" sz="1800" b="0" kern="0">
              <a:solidFill>
                <a:srgbClr val="000000"/>
              </a:solidFill>
            </a:endParaRPr>
          </a:p>
          <a:p>
            <a:pPr lvl="3" algn="just">
              <a:buSzTx/>
              <a:buFontTx/>
              <a:buNone/>
            </a:pPr>
            <a:endParaRPr lang="en-US" altLang="ko-KR" b="0" kern="0" dirty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4294</TotalTime>
  <Words>348</Words>
  <Application>Microsoft Office PowerPoint</Application>
  <PresentationFormat>화면 슬라이드 쇼(4:3)</PresentationFormat>
  <Paragraphs>69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Monotype Sorts</vt:lpstr>
      <vt:lpstr>굴림</vt:lpstr>
      <vt:lpstr>돋움</vt:lpstr>
      <vt:lpstr>맑은 고딕</vt:lpstr>
      <vt:lpstr>맑은 고딕 Semilight</vt:lpstr>
      <vt:lpstr>Arial</vt:lpstr>
      <vt:lpstr>Times New Roman</vt:lpstr>
      <vt:lpstr>Wingdings</vt:lpstr>
      <vt:lpstr>테마1</vt:lpstr>
      <vt:lpstr>1주차 과제 안내 (Unix Shell Programming)</vt:lpstr>
      <vt:lpstr>putty</vt:lpstr>
      <vt:lpstr>putty 설치(영문)</vt:lpstr>
      <vt:lpstr>putty 설치(한글)</vt:lpstr>
      <vt:lpstr>putty 접속하기</vt:lpstr>
      <vt:lpstr>putty 접속하기</vt:lpstr>
      <vt:lpstr>putty 접속하기</vt:lpstr>
      <vt:lpstr>putty 접속하기</vt:lpstr>
      <vt:lpstr>1주차 과제</vt:lpstr>
      <vt:lpstr>1주차 과제</vt:lpstr>
      <vt:lpstr>1주차 과제</vt:lpstr>
      <vt:lpstr>제출 및 날짜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실습/과제 안내</dc:title>
  <dc:creator>kbsonic12</dc:creator>
  <cp:lastModifiedBy>컴퓨터공학과 계인혜</cp:lastModifiedBy>
  <cp:revision>46</cp:revision>
  <dcterms:created xsi:type="dcterms:W3CDTF">2012-03-05T03:10:01Z</dcterms:created>
  <dcterms:modified xsi:type="dcterms:W3CDTF">2023-08-29T09:57:25Z</dcterms:modified>
</cp:coreProperties>
</file>