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1" r:id="rId5"/>
    <p:sldId id="262" r:id="rId6"/>
    <p:sldId id="261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63F1E-4B3A-4AA9-A122-FBA4F9A9D454}" v="64" dt="2024-01-03T12:27:05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지민" userId="5a510bfe-42cf-4073-bacd-f72a2e6be617" providerId="ADAL" clId="{D2D63F1E-4B3A-4AA9-A122-FBA4F9A9D454}"/>
    <pc:docChg chg="undo custSel modSld">
      <pc:chgData name="박지민" userId="5a510bfe-42cf-4073-bacd-f72a2e6be617" providerId="ADAL" clId="{D2D63F1E-4B3A-4AA9-A122-FBA4F9A9D454}" dt="2024-01-03T12:27:05.418" v="1413" actId="1076"/>
      <pc:docMkLst>
        <pc:docMk/>
      </pc:docMkLst>
      <pc:sldChg chg="addSp delSp modSp mod">
        <pc:chgData name="박지민" userId="5a510bfe-42cf-4073-bacd-f72a2e6be617" providerId="ADAL" clId="{D2D63F1E-4B3A-4AA9-A122-FBA4F9A9D454}" dt="2023-12-08T14:35:37.724" v="485"/>
        <pc:sldMkLst>
          <pc:docMk/>
          <pc:sldMk cId="1675094614" sldId="261"/>
        </pc:sldMkLst>
        <pc:spChg chg="del mod">
          <ac:chgData name="박지민" userId="5a510bfe-42cf-4073-bacd-f72a2e6be617" providerId="ADAL" clId="{D2D63F1E-4B3A-4AA9-A122-FBA4F9A9D454}" dt="2023-12-08T14:35:26.102" v="484" actId="478"/>
          <ac:spMkLst>
            <pc:docMk/>
            <pc:sldMk cId="1675094614" sldId="261"/>
            <ac:spMk id="2" creationId="{D9B430D1-1515-482D-BF81-F5FE7D107BD3}"/>
          </ac:spMkLst>
        </pc:spChg>
        <pc:spChg chg="add mod">
          <ac:chgData name="박지민" userId="5a510bfe-42cf-4073-bacd-f72a2e6be617" providerId="ADAL" clId="{D2D63F1E-4B3A-4AA9-A122-FBA4F9A9D454}" dt="2023-12-08T14:35:37.724" v="485"/>
          <ac:spMkLst>
            <pc:docMk/>
            <pc:sldMk cId="1675094614" sldId="261"/>
            <ac:spMk id="3" creationId="{0743C7CC-54DF-9952-C094-052E44C93742}"/>
          </ac:spMkLst>
        </pc:spChg>
        <pc:spChg chg="add mod">
          <ac:chgData name="박지민" userId="5a510bfe-42cf-4073-bacd-f72a2e6be617" providerId="ADAL" clId="{D2D63F1E-4B3A-4AA9-A122-FBA4F9A9D454}" dt="2023-12-08T14:35:08.476" v="455"/>
          <ac:spMkLst>
            <pc:docMk/>
            <pc:sldMk cId="1675094614" sldId="261"/>
            <ac:spMk id="7" creationId="{1E197443-EE1D-D474-BB7A-A60A8C26D201}"/>
          </ac:spMkLst>
        </pc:spChg>
      </pc:sldChg>
      <pc:sldChg chg="addSp delSp modSp mod setBg">
        <pc:chgData name="박지민" userId="5a510bfe-42cf-4073-bacd-f72a2e6be617" providerId="ADAL" clId="{D2D63F1E-4B3A-4AA9-A122-FBA4F9A9D454}" dt="2023-12-08T13:47:53.629" v="209" actId="1037"/>
        <pc:sldMkLst>
          <pc:docMk/>
          <pc:sldMk cId="2885261170" sldId="264"/>
        </pc:sldMkLst>
        <pc:spChg chg="mod">
          <ac:chgData name="박지민" userId="5a510bfe-42cf-4073-bacd-f72a2e6be617" providerId="ADAL" clId="{D2D63F1E-4B3A-4AA9-A122-FBA4F9A9D454}" dt="2023-12-08T13:47:53.629" v="209" actId="1037"/>
          <ac:spMkLst>
            <pc:docMk/>
            <pc:sldMk cId="2885261170" sldId="264"/>
            <ac:spMk id="2" creationId="{44A02E37-85FA-7AFC-B45D-1C01856C8E05}"/>
          </ac:spMkLst>
        </pc:spChg>
        <pc:spChg chg="mod">
          <ac:chgData name="박지민" userId="5a510bfe-42cf-4073-bacd-f72a2e6be617" providerId="ADAL" clId="{D2D63F1E-4B3A-4AA9-A122-FBA4F9A9D454}" dt="2023-12-08T13:47:42.710" v="160" actId="1037"/>
          <ac:spMkLst>
            <pc:docMk/>
            <pc:sldMk cId="2885261170" sldId="264"/>
            <ac:spMk id="4" creationId="{35B296D2-D642-DE99-A80F-816B0B97D688}"/>
          </ac:spMkLst>
        </pc:spChg>
        <pc:spChg chg="add mod">
          <ac:chgData name="박지민" userId="5a510bfe-42cf-4073-bacd-f72a2e6be617" providerId="ADAL" clId="{D2D63F1E-4B3A-4AA9-A122-FBA4F9A9D454}" dt="2023-12-08T13:47:25.470" v="145" actId="1076"/>
          <ac:spMkLst>
            <pc:docMk/>
            <pc:sldMk cId="2885261170" sldId="264"/>
            <ac:spMk id="16" creationId="{3BF26A28-CB1D-548D-BE89-9EB7622DB662}"/>
          </ac:spMkLst>
        </pc:spChg>
        <pc:spChg chg="add del">
          <ac:chgData name="박지민" userId="5a510bfe-42cf-4073-bacd-f72a2e6be617" providerId="ADAL" clId="{D2D63F1E-4B3A-4AA9-A122-FBA4F9A9D454}" dt="2023-12-08T13:45:08.987" v="109" actId="26606"/>
          <ac:spMkLst>
            <pc:docMk/>
            <pc:sldMk cId="2885261170" sldId="264"/>
            <ac:spMk id="3079" creationId="{2550BE34-C2B8-49B8-8519-67A8CAD51AE9}"/>
          </ac:spMkLst>
        </pc:spChg>
        <pc:spChg chg="add del">
          <ac:chgData name="박지민" userId="5a510bfe-42cf-4073-bacd-f72a2e6be617" providerId="ADAL" clId="{D2D63F1E-4B3A-4AA9-A122-FBA4F9A9D454}" dt="2023-12-08T13:45:08.987" v="109" actId="26606"/>
          <ac:spMkLst>
            <pc:docMk/>
            <pc:sldMk cId="2885261170" sldId="264"/>
            <ac:spMk id="3081" creationId="{A7457DD9-5A45-400A-AB4B-4B4EDECA25F1}"/>
          </ac:spMkLst>
        </pc:spChg>
        <pc:spChg chg="add del">
          <ac:chgData name="박지민" userId="5a510bfe-42cf-4073-bacd-f72a2e6be617" providerId="ADAL" clId="{D2D63F1E-4B3A-4AA9-A122-FBA4F9A9D454}" dt="2023-12-08T13:45:08.987" v="109" actId="26606"/>
          <ac:spMkLst>
            <pc:docMk/>
            <pc:sldMk cId="2885261170" sldId="264"/>
            <ac:spMk id="3083" creationId="{441CF7D6-A660-431A-B0BB-140A0D5556B6}"/>
          </ac:spMkLst>
        </pc:spChg>
        <pc:spChg chg="add del">
          <ac:chgData name="박지민" userId="5a510bfe-42cf-4073-bacd-f72a2e6be617" providerId="ADAL" clId="{D2D63F1E-4B3A-4AA9-A122-FBA4F9A9D454}" dt="2023-12-08T13:45:08.987" v="109" actId="26606"/>
          <ac:spMkLst>
            <pc:docMk/>
            <pc:sldMk cId="2885261170" sldId="264"/>
            <ac:spMk id="3085" creationId="{0570A85B-3810-4F95-97B0-CBF4CCDB381C}"/>
          </ac:spMkLst>
        </pc:spChg>
        <pc:picChg chg="mod ord">
          <ac:chgData name="박지민" userId="5a510bfe-42cf-4073-bacd-f72a2e6be617" providerId="ADAL" clId="{D2D63F1E-4B3A-4AA9-A122-FBA4F9A9D454}" dt="2023-12-08T13:45:50.360" v="123" actId="1076"/>
          <ac:picMkLst>
            <pc:docMk/>
            <pc:sldMk cId="2885261170" sldId="264"/>
            <ac:picMk id="3074" creationId="{EDFABE80-3FAF-057A-B74A-46D228758FCC}"/>
          </ac:picMkLst>
        </pc:picChg>
        <pc:cxnChg chg="add del mod">
          <ac:chgData name="박지민" userId="5a510bfe-42cf-4073-bacd-f72a2e6be617" providerId="ADAL" clId="{D2D63F1E-4B3A-4AA9-A122-FBA4F9A9D454}" dt="2023-12-08T13:44:40.362" v="105" actId="478"/>
          <ac:cxnSpMkLst>
            <pc:docMk/>
            <pc:sldMk cId="2885261170" sldId="264"/>
            <ac:cxnSpMk id="5" creationId="{B45E3F3C-7FA5-631E-91AB-FF58B39B2478}"/>
          </ac:cxnSpMkLst>
        </pc:cxnChg>
        <pc:cxnChg chg="add del mod">
          <ac:chgData name="박지민" userId="5a510bfe-42cf-4073-bacd-f72a2e6be617" providerId="ADAL" clId="{D2D63F1E-4B3A-4AA9-A122-FBA4F9A9D454}" dt="2023-12-08T13:47:11.216" v="141" actId="478"/>
          <ac:cxnSpMkLst>
            <pc:docMk/>
            <pc:sldMk cId="2885261170" sldId="264"/>
            <ac:cxnSpMk id="10" creationId="{CE32E51B-328B-D2F0-D559-0B82C50659B3}"/>
          </ac:cxnSpMkLst>
        </pc:cxnChg>
        <pc:cxnChg chg="add mod">
          <ac:chgData name="박지민" userId="5a510bfe-42cf-4073-bacd-f72a2e6be617" providerId="ADAL" clId="{D2D63F1E-4B3A-4AA9-A122-FBA4F9A9D454}" dt="2023-12-08T13:46:29.725" v="133" actId="1035"/>
          <ac:cxnSpMkLst>
            <pc:docMk/>
            <pc:sldMk cId="2885261170" sldId="264"/>
            <ac:cxnSpMk id="11" creationId="{27AE29F1-0CB1-B5EF-BBDF-9994CE77E608}"/>
          </ac:cxnSpMkLst>
        </pc:cxnChg>
        <pc:cxnChg chg="add del mod">
          <ac:chgData name="박지민" userId="5a510bfe-42cf-4073-bacd-f72a2e6be617" providerId="ADAL" clId="{D2D63F1E-4B3A-4AA9-A122-FBA4F9A9D454}" dt="2023-12-08T13:47:22.247" v="144" actId="478"/>
          <ac:cxnSpMkLst>
            <pc:docMk/>
            <pc:sldMk cId="2885261170" sldId="264"/>
            <ac:cxnSpMk id="15" creationId="{0E2B7AAE-5501-9319-FA43-F23E5AF0E4D6}"/>
          </ac:cxnSpMkLst>
        </pc:cxnChg>
      </pc:sldChg>
      <pc:sldChg chg="addSp delSp modSp mod">
        <pc:chgData name="박지민" userId="5a510bfe-42cf-4073-bacd-f72a2e6be617" providerId="ADAL" clId="{D2D63F1E-4B3A-4AA9-A122-FBA4F9A9D454}" dt="2023-12-08T14:44:45.689" v="694" actId="1076"/>
        <pc:sldMkLst>
          <pc:docMk/>
          <pc:sldMk cId="300314659" sldId="265"/>
        </pc:sldMkLst>
        <pc:spChg chg="mod">
          <ac:chgData name="박지민" userId="5a510bfe-42cf-4073-bacd-f72a2e6be617" providerId="ADAL" clId="{D2D63F1E-4B3A-4AA9-A122-FBA4F9A9D454}" dt="2023-12-08T13:42:42.616" v="42" actId="20577"/>
          <ac:spMkLst>
            <pc:docMk/>
            <pc:sldMk cId="300314659" sldId="265"/>
            <ac:spMk id="2" creationId="{9ABCC812-B354-D32E-AC77-17C2C7C8CBFF}"/>
          </ac:spMkLst>
        </pc:spChg>
        <pc:spChg chg="add del mod">
          <ac:chgData name="박지민" userId="5a510bfe-42cf-4073-bacd-f72a2e6be617" providerId="ADAL" clId="{D2D63F1E-4B3A-4AA9-A122-FBA4F9A9D454}" dt="2023-12-08T13:48:47.315" v="258" actId="478"/>
          <ac:spMkLst>
            <pc:docMk/>
            <pc:sldMk cId="300314659" sldId="265"/>
            <ac:spMk id="3" creationId="{27314B57-D339-CC31-542F-FE648A736423}"/>
          </ac:spMkLst>
        </pc:spChg>
        <pc:spChg chg="add mod">
          <ac:chgData name="박지민" userId="5a510bfe-42cf-4073-bacd-f72a2e6be617" providerId="ADAL" clId="{D2D63F1E-4B3A-4AA9-A122-FBA4F9A9D454}" dt="2023-12-08T14:44:45.689" v="694" actId="1076"/>
          <ac:spMkLst>
            <pc:docMk/>
            <pc:sldMk cId="300314659" sldId="265"/>
            <ac:spMk id="3" creationId="{8829DAA1-06DD-749C-AD26-C3FDED7B031F}"/>
          </ac:spMkLst>
        </pc:spChg>
        <pc:spChg chg="del mod">
          <ac:chgData name="박지민" userId="5a510bfe-42cf-4073-bacd-f72a2e6be617" providerId="ADAL" clId="{D2D63F1E-4B3A-4AA9-A122-FBA4F9A9D454}" dt="2023-12-08T13:49:05.820" v="264" actId="478"/>
          <ac:spMkLst>
            <pc:docMk/>
            <pc:sldMk cId="300314659" sldId="265"/>
            <ac:spMk id="4" creationId="{95D2F6F7-1401-B2C1-1ADC-F6CA76E68999}"/>
          </ac:spMkLst>
        </pc:spChg>
        <pc:spChg chg="add mod">
          <ac:chgData name="박지민" userId="5a510bfe-42cf-4073-bacd-f72a2e6be617" providerId="ADAL" clId="{D2D63F1E-4B3A-4AA9-A122-FBA4F9A9D454}" dt="2023-12-08T14:30:50.839" v="286" actId="1038"/>
          <ac:spMkLst>
            <pc:docMk/>
            <pc:sldMk cId="300314659" sldId="265"/>
            <ac:spMk id="6" creationId="{EB774DB8-88E0-3079-471C-9CF6576A99BC}"/>
          </ac:spMkLst>
        </pc:spChg>
        <pc:spChg chg="add mod">
          <ac:chgData name="박지민" userId="5a510bfe-42cf-4073-bacd-f72a2e6be617" providerId="ADAL" clId="{D2D63F1E-4B3A-4AA9-A122-FBA4F9A9D454}" dt="2023-12-08T13:49:01.222" v="263" actId="1076"/>
          <ac:spMkLst>
            <pc:docMk/>
            <pc:sldMk cId="300314659" sldId="265"/>
            <ac:spMk id="7" creationId="{A606A26C-9D52-2005-D661-3218CA18359A}"/>
          </ac:spMkLst>
        </pc:spChg>
        <pc:spChg chg="add mod">
          <ac:chgData name="박지민" userId="5a510bfe-42cf-4073-bacd-f72a2e6be617" providerId="ADAL" clId="{D2D63F1E-4B3A-4AA9-A122-FBA4F9A9D454}" dt="2023-12-08T13:48:05.669" v="210"/>
          <ac:spMkLst>
            <pc:docMk/>
            <pc:sldMk cId="300314659" sldId="265"/>
            <ac:spMk id="9" creationId="{8DF069F8-6599-CCA7-E35B-A7B6B770D340}"/>
          </ac:spMkLst>
        </pc:spChg>
        <pc:picChg chg="mod">
          <ac:chgData name="박지민" userId="5a510bfe-42cf-4073-bacd-f72a2e6be617" providerId="ADAL" clId="{D2D63F1E-4B3A-4AA9-A122-FBA4F9A9D454}" dt="2023-12-08T14:42:34.201" v="490" actId="14100"/>
          <ac:picMkLst>
            <pc:docMk/>
            <pc:sldMk cId="300314659" sldId="265"/>
            <ac:picMk id="4098" creationId="{86DC844A-38BB-D0AF-8C37-90F2BA710F24}"/>
          </ac:picMkLst>
        </pc:picChg>
        <pc:cxnChg chg="add del mod">
          <ac:chgData name="박지민" userId="5a510bfe-42cf-4073-bacd-f72a2e6be617" providerId="ADAL" clId="{D2D63F1E-4B3A-4AA9-A122-FBA4F9A9D454}" dt="2023-12-08T13:48:31.394" v="256" actId="478"/>
          <ac:cxnSpMkLst>
            <pc:docMk/>
            <pc:sldMk cId="300314659" sldId="265"/>
            <ac:cxnSpMk id="5" creationId="{09734BDA-D7FC-C466-2665-BDF4504BA614}"/>
          </ac:cxnSpMkLst>
        </pc:cxnChg>
        <pc:cxnChg chg="add mod">
          <ac:chgData name="박지민" userId="5a510bfe-42cf-4073-bacd-f72a2e6be617" providerId="ADAL" clId="{D2D63F1E-4B3A-4AA9-A122-FBA4F9A9D454}" dt="2023-12-08T13:48:05.669" v="210"/>
          <ac:cxnSpMkLst>
            <pc:docMk/>
            <pc:sldMk cId="300314659" sldId="265"/>
            <ac:cxnSpMk id="8" creationId="{95C32733-0AE4-03ED-74C1-BB338674F654}"/>
          </ac:cxnSpMkLst>
        </pc:cxnChg>
      </pc:sldChg>
      <pc:sldChg chg="addSp delSp modSp mod">
        <pc:chgData name="박지민" userId="5a510bfe-42cf-4073-bacd-f72a2e6be617" providerId="ADAL" clId="{D2D63F1E-4B3A-4AA9-A122-FBA4F9A9D454}" dt="2023-12-08T14:48:54.220" v="1344" actId="1076"/>
        <pc:sldMkLst>
          <pc:docMk/>
          <pc:sldMk cId="853900026" sldId="266"/>
        </pc:sldMkLst>
        <pc:spChg chg="mod">
          <ac:chgData name="박지민" userId="5a510bfe-42cf-4073-bacd-f72a2e6be617" providerId="ADAL" clId="{D2D63F1E-4B3A-4AA9-A122-FBA4F9A9D454}" dt="2023-12-08T14:30:32.296" v="278" actId="1076"/>
          <ac:spMkLst>
            <pc:docMk/>
            <pc:sldMk cId="853900026" sldId="266"/>
            <ac:spMk id="2" creationId="{D2A8550C-8812-4BB4-3641-E819B5CACB50}"/>
          </ac:spMkLst>
        </pc:spChg>
        <pc:spChg chg="mod">
          <ac:chgData name="박지민" userId="5a510bfe-42cf-4073-bacd-f72a2e6be617" providerId="ADAL" clId="{D2D63F1E-4B3A-4AA9-A122-FBA4F9A9D454}" dt="2023-12-08T14:31:23.225" v="298" actId="1076"/>
          <ac:spMkLst>
            <pc:docMk/>
            <pc:sldMk cId="853900026" sldId="266"/>
            <ac:spMk id="3" creationId="{A7CEAE79-56E1-2F55-91F3-4B08E16368E5}"/>
          </ac:spMkLst>
        </pc:spChg>
        <pc:spChg chg="add mod">
          <ac:chgData name="박지민" userId="5a510bfe-42cf-4073-bacd-f72a2e6be617" providerId="ADAL" clId="{D2D63F1E-4B3A-4AA9-A122-FBA4F9A9D454}" dt="2023-12-08T14:48:54.220" v="1344" actId="1076"/>
          <ac:spMkLst>
            <pc:docMk/>
            <pc:sldMk cId="853900026" sldId="266"/>
            <ac:spMk id="4" creationId="{8F9CC029-E000-5317-A58A-48F1EB8AE605}"/>
          </ac:spMkLst>
        </pc:spChg>
        <pc:spChg chg="add del">
          <ac:chgData name="박지민" userId="5a510bfe-42cf-4073-bacd-f72a2e6be617" providerId="ADAL" clId="{D2D63F1E-4B3A-4AA9-A122-FBA4F9A9D454}" dt="2023-12-08T13:50:14.529" v="276" actId="478"/>
          <ac:spMkLst>
            <pc:docMk/>
            <pc:sldMk cId="853900026" sldId="266"/>
            <ac:spMk id="5" creationId="{BA35DE35-976E-627E-62AB-89B106F89C3D}"/>
          </ac:spMkLst>
        </pc:spChg>
        <pc:spChg chg="add mod">
          <ac:chgData name="박지민" userId="5a510bfe-42cf-4073-bacd-f72a2e6be617" providerId="ADAL" clId="{D2D63F1E-4B3A-4AA9-A122-FBA4F9A9D454}" dt="2023-12-08T14:30:25.269" v="277"/>
          <ac:spMkLst>
            <pc:docMk/>
            <pc:sldMk cId="853900026" sldId="266"/>
            <ac:spMk id="7" creationId="{7AE85CB9-A5A3-6BF4-A991-79CB6AE114C3}"/>
          </ac:spMkLst>
        </pc:spChg>
        <pc:picChg chg="mod">
          <ac:chgData name="박지민" userId="5a510bfe-42cf-4073-bacd-f72a2e6be617" providerId="ADAL" clId="{D2D63F1E-4B3A-4AA9-A122-FBA4F9A9D454}" dt="2023-12-08T14:45:06.923" v="700" actId="14100"/>
          <ac:picMkLst>
            <pc:docMk/>
            <pc:sldMk cId="853900026" sldId="266"/>
            <ac:picMk id="6146" creationId="{905E81AC-3047-D176-8D3B-062EAA2967B2}"/>
          </ac:picMkLst>
        </pc:picChg>
        <pc:cxnChg chg="add mod">
          <ac:chgData name="박지민" userId="5a510bfe-42cf-4073-bacd-f72a2e6be617" providerId="ADAL" clId="{D2D63F1E-4B3A-4AA9-A122-FBA4F9A9D454}" dt="2023-12-08T14:30:25.269" v="277"/>
          <ac:cxnSpMkLst>
            <pc:docMk/>
            <pc:sldMk cId="853900026" sldId="266"/>
            <ac:cxnSpMk id="6" creationId="{2600D27B-2349-019B-542A-7011120F8B95}"/>
          </ac:cxnSpMkLst>
        </pc:cxnChg>
      </pc:sldChg>
      <pc:sldChg chg="addSp modSp mod">
        <pc:chgData name="박지민" userId="5a510bfe-42cf-4073-bacd-f72a2e6be617" providerId="ADAL" clId="{D2D63F1E-4B3A-4AA9-A122-FBA4F9A9D454}" dt="2023-12-08T14:50:13.887" v="1411" actId="1038"/>
        <pc:sldMkLst>
          <pc:docMk/>
          <pc:sldMk cId="3495354893" sldId="267"/>
        </pc:sldMkLst>
        <pc:spChg chg="mod">
          <ac:chgData name="박지민" userId="5a510bfe-42cf-4073-bacd-f72a2e6be617" providerId="ADAL" clId="{D2D63F1E-4B3A-4AA9-A122-FBA4F9A9D454}" dt="2023-12-08T14:31:49.687" v="302" actId="20577"/>
          <ac:spMkLst>
            <pc:docMk/>
            <pc:sldMk cId="3495354893" sldId="267"/>
            <ac:spMk id="2" creationId="{137A6C1E-645B-C03B-B15C-334F23B754B7}"/>
          </ac:spMkLst>
        </pc:spChg>
        <pc:spChg chg="add mod">
          <ac:chgData name="박지민" userId="5a510bfe-42cf-4073-bacd-f72a2e6be617" providerId="ADAL" clId="{D2D63F1E-4B3A-4AA9-A122-FBA4F9A9D454}" dt="2023-12-08T14:31:43.240" v="299"/>
          <ac:spMkLst>
            <pc:docMk/>
            <pc:sldMk cId="3495354893" sldId="267"/>
            <ac:spMk id="4" creationId="{F467C5D7-1943-6CAD-0633-004CAF8046B9}"/>
          </ac:spMkLst>
        </pc:spChg>
        <pc:spChg chg="add mod">
          <ac:chgData name="박지민" userId="5a510bfe-42cf-4073-bacd-f72a2e6be617" providerId="ADAL" clId="{D2D63F1E-4B3A-4AA9-A122-FBA4F9A9D454}" dt="2023-12-08T14:33:01.797" v="398" actId="20577"/>
          <ac:spMkLst>
            <pc:docMk/>
            <pc:sldMk cId="3495354893" sldId="267"/>
            <ac:spMk id="5" creationId="{F6A7B666-8E7D-A351-7889-0ED997A53128}"/>
          </ac:spMkLst>
        </pc:spChg>
        <pc:spChg chg="add mod">
          <ac:chgData name="박지민" userId="5a510bfe-42cf-4073-bacd-f72a2e6be617" providerId="ADAL" clId="{D2D63F1E-4B3A-4AA9-A122-FBA4F9A9D454}" dt="2023-12-08T14:50:13.887" v="1411" actId="1038"/>
          <ac:spMkLst>
            <pc:docMk/>
            <pc:sldMk cId="3495354893" sldId="267"/>
            <ac:spMk id="6" creationId="{7AAF991A-1B31-2D30-8BF9-90716C2854D8}"/>
          </ac:spMkLst>
        </pc:spChg>
        <pc:picChg chg="mod">
          <ac:chgData name="박지민" userId="5a510bfe-42cf-4073-bacd-f72a2e6be617" providerId="ADAL" clId="{D2D63F1E-4B3A-4AA9-A122-FBA4F9A9D454}" dt="2023-12-08T14:49:52.166" v="1400" actId="1035"/>
          <ac:picMkLst>
            <pc:docMk/>
            <pc:sldMk cId="3495354893" sldId="267"/>
            <ac:picMk id="5124" creationId="{9013E393-D57C-E98E-8C0F-706919B71FC0}"/>
          </ac:picMkLst>
        </pc:picChg>
        <pc:picChg chg="mod">
          <ac:chgData name="박지민" userId="5a510bfe-42cf-4073-bacd-f72a2e6be617" providerId="ADAL" clId="{D2D63F1E-4B3A-4AA9-A122-FBA4F9A9D454}" dt="2023-12-08T14:50:08.047" v="1402" actId="14100"/>
          <ac:picMkLst>
            <pc:docMk/>
            <pc:sldMk cId="3495354893" sldId="267"/>
            <ac:picMk id="5126" creationId="{31512BE2-A7F8-ABE2-852B-6999DC627146}"/>
          </ac:picMkLst>
        </pc:picChg>
        <pc:cxnChg chg="add mod">
          <ac:chgData name="박지민" userId="5a510bfe-42cf-4073-bacd-f72a2e6be617" providerId="ADAL" clId="{D2D63F1E-4B3A-4AA9-A122-FBA4F9A9D454}" dt="2023-12-08T14:31:43.240" v="299"/>
          <ac:cxnSpMkLst>
            <pc:docMk/>
            <pc:sldMk cId="3495354893" sldId="267"/>
            <ac:cxnSpMk id="3" creationId="{4415BBE0-224E-BAEE-27E4-190B5C70B3CE}"/>
          </ac:cxnSpMkLst>
        </pc:cxnChg>
      </pc:sldChg>
      <pc:sldChg chg="addSp modSp mod">
        <pc:chgData name="박지민" userId="5a510bfe-42cf-4073-bacd-f72a2e6be617" providerId="ADAL" clId="{D2D63F1E-4B3A-4AA9-A122-FBA4F9A9D454}" dt="2023-12-08T14:33:30.176" v="408" actId="1037"/>
        <pc:sldMkLst>
          <pc:docMk/>
          <pc:sldMk cId="928725459" sldId="268"/>
        </pc:sldMkLst>
        <pc:spChg chg="mod">
          <ac:chgData name="박지민" userId="5a510bfe-42cf-4073-bacd-f72a2e6be617" providerId="ADAL" clId="{D2D63F1E-4B3A-4AA9-A122-FBA4F9A9D454}" dt="2023-12-08T14:33:30.176" v="408" actId="1037"/>
          <ac:spMkLst>
            <pc:docMk/>
            <pc:sldMk cId="928725459" sldId="268"/>
            <ac:spMk id="2" creationId="{F45CA90F-3F3D-A5F8-9C3F-C563710154BA}"/>
          </ac:spMkLst>
        </pc:spChg>
        <pc:spChg chg="add mod">
          <ac:chgData name="박지민" userId="5a510bfe-42cf-4073-bacd-f72a2e6be617" providerId="ADAL" clId="{D2D63F1E-4B3A-4AA9-A122-FBA4F9A9D454}" dt="2023-12-08T14:33:18.713" v="399"/>
          <ac:spMkLst>
            <pc:docMk/>
            <pc:sldMk cId="928725459" sldId="268"/>
            <ac:spMk id="3" creationId="{232AA2EC-EA36-0D04-E088-B0CA0AA58E34}"/>
          </ac:spMkLst>
        </pc:spChg>
      </pc:sldChg>
      <pc:sldChg chg="addSp modSp mod">
        <pc:chgData name="박지민" userId="5a510bfe-42cf-4073-bacd-f72a2e6be617" providerId="ADAL" clId="{D2D63F1E-4B3A-4AA9-A122-FBA4F9A9D454}" dt="2024-01-03T12:27:05.418" v="1413" actId="1076"/>
        <pc:sldMkLst>
          <pc:docMk/>
          <pc:sldMk cId="3338483441" sldId="269"/>
        </pc:sldMkLst>
        <pc:spChg chg="add mod">
          <ac:chgData name="박지민" userId="5a510bfe-42cf-4073-bacd-f72a2e6be617" providerId="ADAL" clId="{D2D63F1E-4B3A-4AA9-A122-FBA4F9A9D454}" dt="2023-12-08T14:33:46.760" v="427" actId="20577"/>
          <ac:spMkLst>
            <pc:docMk/>
            <pc:sldMk cId="3338483441" sldId="269"/>
            <ac:spMk id="2" creationId="{2F70AEB4-51F0-8CB6-1E0E-3B17C097A751}"/>
          </ac:spMkLst>
        </pc:spChg>
        <pc:spChg chg="add mod">
          <ac:chgData name="박지민" userId="5a510bfe-42cf-4073-bacd-f72a2e6be617" providerId="ADAL" clId="{D2D63F1E-4B3A-4AA9-A122-FBA4F9A9D454}" dt="2023-12-08T14:33:40.773" v="409"/>
          <ac:spMkLst>
            <pc:docMk/>
            <pc:sldMk cId="3338483441" sldId="269"/>
            <ac:spMk id="3" creationId="{31E2142F-90F9-2989-B3E3-7A19C8EC5AFE}"/>
          </ac:spMkLst>
        </pc:spChg>
        <pc:picChg chg="mod">
          <ac:chgData name="박지민" userId="5a510bfe-42cf-4073-bacd-f72a2e6be617" providerId="ADAL" clId="{D2D63F1E-4B3A-4AA9-A122-FBA4F9A9D454}" dt="2023-12-08T14:37:42.320" v="487" actId="14100"/>
          <ac:picMkLst>
            <pc:docMk/>
            <pc:sldMk cId="3338483441" sldId="269"/>
            <ac:picMk id="7170" creationId="{7E0235BE-4A55-E30A-E9F2-836DC3C37026}"/>
          </ac:picMkLst>
        </pc:picChg>
        <pc:picChg chg="mod">
          <ac:chgData name="박지민" userId="5a510bfe-42cf-4073-bacd-f72a2e6be617" providerId="ADAL" clId="{D2D63F1E-4B3A-4AA9-A122-FBA4F9A9D454}" dt="2024-01-03T12:27:05.418" v="1413" actId="1076"/>
          <ac:picMkLst>
            <pc:docMk/>
            <pc:sldMk cId="3338483441" sldId="269"/>
            <ac:picMk id="7172" creationId="{409E5CC7-16C3-5021-A4C3-F28C0F93050A}"/>
          </ac:picMkLst>
        </pc:picChg>
        <pc:picChg chg="mod">
          <ac:chgData name="박지민" userId="5a510bfe-42cf-4073-bacd-f72a2e6be617" providerId="ADAL" clId="{D2D63F1E-4B3A-4AA9-A122-FBA4F9A9D454}" dt="2024-01-03T12:27:04.420" v="1412" actId="1076"/>
          <ac:picMkLst>
            <pc:docMk/>
            <pc:sldMk cId="3338483441" sldId="269"/>
            <ac:picMk id="7174" creationId="{58890149-7E34-86D1-227A-12BE34B4DF0E}"/>
          </ac:picMkLst>
        </pc:picChg>
      </pc:sldChg>
      <pc:sldChg chg="addSp modSp mod">
        <pc:chgData name="박지민" userId="5a510bfe-42cf-4073-bacd-f72a2e6be617" providerId="ADAL" clId="{D2D63F1E-4B3A-4AA9-A122-FBA4F9A9D454}" dt="2023-12-08T14:34:46.931" v="454" actId="1036"/>
        <pc:sldMkLst>
          <pc:docMk/>
          <pc:sldMk cId="2704439320" sldId="270"/>
        </pc:sldMkLst>
        <pc:spChg chg="mod">
          <ac:chgData name="박지민" userId="5a510bfe-42cf-4073-bacd-f72a2e6be617" providerId="ADAL" clId="{D2D63F1E-4B3A-4AA9-A122-FBA4F9A9D454}" dt="2023-12-08T14:34:46.931" v="454" actId="1036"/>
          <ac:spMkLst>
            <pc:docMk/>
            <pc:sldMk cId="2704439320" sldId="270"/>
            <ac:spMk id="2" creationId="{9B1964FD-1E1F-B5A9-A920-4F02BD4AEC87}"/>
          </ac:spMkLst>
        </pc:spChg>
        <pc:spChg chg="add mod">
          <ac:chgData name="박지민" userId="5a510bfe-42cf-4073-bacd-f72a2e6be617" providerId="ADAL" clId="{D2D63F1E-4B3A-4AA9-A122-FBA4F9A9D454}" dt="2023-12-08T14:34:35.059" v="432" actId="20577"/>
          <ac:spMkLst>
            <pc:docMk/>
            <pc:sldMk cId="2704439320" sldId="270"/>
            <ac:spMk id="4" creationId="{F906A22C-5881-403F-CE47-ECB41640D666}"/>
          </ac:spMkLst>
        </pc:spChg>
        <pc:spChg chg="add mod">
          <ac:chgData name="박지민" userId="5a510bfe-42cf-4073-bacd-f72a2e6be617" providerId="ADAL" clId="{D2D63F1E-4B3A-4AA9-A122-FBA4F9A9D454}" dt="2023-12-08T14:34:32.038" v="428"/>
          <ac:spMkLst>
            <pc:docMk/>
            <pc:sldMk cId="2704439320" sldId="270"/>
            <ac:spMk id="5" creationId="{860832EE-0544-0616-DE85-8F4DB316601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D86DA-BF6C-4A3B-98D9-5024C14EBE9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C37695-88D0-4154-BD99-7C05980F97FC}">
      <dgm:prSet/>
      <dgm:spPr/>
      <dgm:t>
        <a:bodyPr/>
        <a:lstStyle/>
        <a:p>
          <a:r>
            <a:rPr lang="ko-KR" b="0" i="0" dirty="0"/>
            <a:t>언어</a:t>
          </a:r>
          <a:r>
            <a:rPr lang="en-US" b="0" i="0" dirty="0"/>
            <a:t>: C++</a:t>
          </a:r>
          <a:endParaRPr lang="en-US" dirty="0"/>
        </a:p>
      </dgm:t>
    </dgm:pt>
    <dgm:pt modelId="{3D48119D-11C9-4756-A476-5E89C139D923}" type="parTrans" cxnId="{705B773E-A5C3-48A7-A24D-87F10339D7CC}">
      <dgm:prSet/>
      <dgm:spPr/>
      <dgm:t>
        <a:bodyPr/>
        <a:lstStyle/>
        <a:p>
          <a:endParaRPr lang="en-US"/>
        </a:p>
      </dgm:t>
    </dgm:pt>
    <dgm:pt modelId="{ABBEE224-0E86-4776-A96F-B84E4B2537F0}" type="sibTrans" cxnId="{705B773E-A5C3-48A7-A24D-87F10339D7CC}">
      <dgm:prSet/>
      <dgm:spPr/>
      <dgm:t>
        <a:bodyPr/>
        <a:lstStyle/>
        <a:p>
          <a:endParaRPr lang="en-US"/>
        </a:p>
      </dgm:t>
    </dgm:pt>
    <dgm:pt modelId="{66728E17-211A-4F72-AD0C-334F3C988053}">
      <dgm:prSet/>
      <dgm:spPr/>
      <dgm:t>
        <a:bodyPr/>
        <a:lstStyle/>
        <a:p>
          <a:r>
            <a:rPr lang="ko-KR" b="0" i="0" dirty="0"/>
            <a:t>컴파일러</a:t>
          </a:r>
          <a:r>
            <a:rPr lang="en-US" b="0" i="0" dirty="0"/>
            <a:t>: GNU g++</a:t>
          </a:r>
          <a:endParaRPr lang="en-US" dirty="0"/>
        </a:p>
      </dgm:t>
    </dgm:pt>
    <dgm:pt modelId="{49C22E13-2837-42D2-A9B7-C8B6932D5D07}" type="parTrans" cxnId="{5D66A12F-C844-4545-BD3D-6305E50E6AB9}">
      <dgm:prSet/>
      <dgm:spPr/>
      <dgm:t>
        <a:bodyPr/>
        <a:lstStyle/>
        <a:p>
          <a:endParaRPr lang="en-US"/>
        </a:p>
      </dgm:t>
    </dgm:pt>
    <dgm:pt modelId="{CA10A425-F692-4B1A-ADD5-7139FEE659E1}" type="sibTrans" cxnId="{5D66A12F-C844-4545-BD3D-6305E50E6AB9}">
      <dgm:prSet/>
      <dgm:spPr/>
      <dgm:t>
        <a:bodyPr/>
        <a:lstStyle/>
        <a:p>
          <a:endParaRPr lang="en-US"/>
        </a:p>
      </dgm:t>
    </dgm:pt>
    <dgm:pt modelId="{FB4D38DA-DCF5-4A43-8F9F-ACB507B9530E}">
      <dgm:prSet/>
      <dgm:spPr/>
      <dgm:t>
        <a:bodyPr/>
        <a:lstStyle/>
        <a:p>
          <a:r>
            <a:rPr lang="ko-KR" b="0" i="0" dirty="0"/>
            <a:t>라이브러리</a:t>
          </a:r>
          <a:r>
            <a:rPr lang="en-US" b="0" i="0" dirty="0"/>
            <a:t>: </a:t>
          </a:r>
          <a:r>
            <a:rPr lang="en-US" b="0" i="0" dirty="0" err="1"/>
            <a:t>libpng</a:t>
          </a:r>
          <a:endParaRPr lang="en-US" dirty="0"/>
        </a:p>
      </dgm:t>
    </dgm:pt>
    <dgm:pt modelId="{2989D88E-E203-47D9-828A-B1F7D91D1851}" type="parTrans" cxnId="{E59D2A7E-E022-44A2-BFB1-709BE0AFF2A2}">
      <dgm:prSet/>
      <dgm:spPr/>
      <dgm:t>
        <a:bodyPr/>
        <a:lstStyle/>
        <a:p>
          <a:endParaRPr lang="en-US"/>
        </a:p>
      </dgm:t>
    </dgm:pt>
    <dgm:pt modelId="{67FE0E4E-B739-43BD-8C62-8118438D4AA7}" type="sibTrans" cxnId="{E59D2A7E-E022-44A2-BFB1-709BE0AFF2A2}">
      <dgm:prSet/>
      <dgm:spPr/>
      <dgm:t>
        <a:bodyPr/>
        <a:lstStyle/>
        <a:p>
          <a:endParaRPr lang="en-US"/>
        </a:p>
      </dgm:t>
    </dgm:pt>
    <dgm:pt modelId="{E001314A-72CF-4028-8B9A-F1FA527A0593}">
      <dgm:prSet/>
      <dgm:spPr/>
      <dgm:t>
        <a:bodyPr/>
        <a:lstStyle/>
        <a:p>
          <a:r>
            <a:rPr lang="ko-KR" b="0" i="0" dirty="0"/>
            <a:t>빌드 도구</a:t>
          </a:r>
          <a:r>
            <a:rPr lang="en-US" b="0" i="0" dirty="0"/>
            <a:t>: GNU Make</a:t>
          </a:r>
          <a:endParaRPr lang="en-US" dirty="0"/>
        </a:p>
      </dgm:t>
    </dgm:pt>
    <dgm:pt modelId="{061362AE-FA6E-416E-A482-E0129860120D}" type="parTrans" cxnId="{11CF72D1-6AC5-4E2B-974D-4EB82E284473}">
      <dgm:prSet/>
      <dgm:spPr/>
      <dgm:t>
        <a:bodyPr/>
        <a:lstStyle/>
        <a:p>
          <a:endParaRPr lang="en-US"/>
        </a:p>
      </dgm:t>
    </dgm:pt>
    <dgm:pt modelId="{F997FEC3-2D78-498A-9DB0-CD3D12D085DE}" type="sibTrans" cxnId="{11CF72D1-6AC5-4E2B-974D-4EB82E284473}">
      <dgm:prSet/>
      <dgm:spPr/>
      <dgm:t>
        <a:bodyPr/>
        <a:lstStyle/>
        <a:p>
          <a:endParaRPr lang="en-US"/>
        </a:p>
      </dgm:t>
    </dgm:pt>
    <dgm:pt modelId="{A6739036-0841-452B-99E5-ACEC66747D4B}">
      <dgm:prSet/>
      <dgm:spPr/>
      <dgm:t>
        <a:bodyPr/>
        <a:lstStyle/>
        <a:p>
          <a:r>
            <a:rPr lang="ko-KR" b="0" i="0" dirty="0"/>
            <a:t>운영체제</a:t>
          </a:r>
          <a:r>
            <a:rPr lang="en-US" b="0" i="0" dirty="0"/>
            <a:t>: GNU/Linux </a:t>
          </a:r>
          <a:r>
            <a:rPr lang="ko-KR" b="0" i="0" dirty="0"/>
            <a:t>환경</a:t>
          </a:r>
          <a:endParaRPr lang="en-US" dirty="0"/>
        </a:p>
      </dgm:t>
    </dgm:pt>
    <dgm:pt modelId="{EC660CDD-49F4-4FB7-84C6-00951EF270BA}" type="parTrans" cxnId="{79E7D3E5-C6D5-4754-9D75-7DBE18DD7563}">
      <dgm:prSet/>
      <dgm:spPr/>
      <dgm:t>
        <a:bodyPr/>
        <a:lstStyle/>
        <a:p>
          <a:endParaRPr lang="en-US"/>
        </a:p>
      </dgm:t>
    </dgm:pt>
    <dgm:pt modelId="{57F257E0-E6DE-43AC-9213-5BCFFF91CDE2}" type="sibTrans" cxnId="{79E7D3E5-C6D5-4754-9D75-7DBE18DD7563}">
      <dgm:prSet/>
      <dgm:spPr/>
      <dgm:t>
        <a:bodyPr/>
        <a:lstStyle/>
        <a:p>
          <a:endParaRPr lang="en-US"/>
        </a:p>
      </dgm:t>
    </dgm:pt>
    <dgm:pt modelId="{5B07466E-1622-4A6E-B92D-4B3F2BB8686F}" type="pres">
      <dgm:prSet presAssocID="{E84D86DA-BF6C-4A3B-98D9-5024C14EBE91}" presName="vert0" presStyleCnt="0">
        <dgm:presLayoutVars>
          <dgm:dir/>
          <dgm:animOne val="branch"/>
          <dgm:animLvl val="lvl"/>
        </dgm:presLayoutVars>
      </dgm:prSet>
      <dgm:spPr/>
    </dgm:pt>
    <dgm:pt modelId="{0D954249-C7C5-48D8-97EE-6DE0C99C36D7}" type="pres">
      <dgm:prSet presAssocID="{40C37695-88D0-4154-BD99-7C05980F97FC}" presName="thickLine" presStyleLbl="alignNode1" presStyleIdx="0" presStyleCnt="5"/>
      <dgm:spPr/>
    </dgm:pt>
    <dgm:pt modelId="{839DFFCF-BD4F-4AE2-A261-5AC9A067C99B}" type="pres">
      <dgm:prSet presAssocID="{40C37695-88D0-4154-BD99-7C05980F97FC}" presName="horz1" presStyleCnt="0"/>
      <dgm:spPr/>
    </dgm:pt>
    <dgm:pt modelId="{47D0C883-BB95-41EB-9088-C7AB0811E72E}" type="pres">
      <dgm:prSet presAssocID="{40C37695-88D0-4154-BD99-7C05980F97FC}" presName="tx1" presStyleLbl="revTx" presStyleIdx="0" presStyleCnt="5"/>
      <dgm:spPr/>
    </dgm:pt>
    <dgm:pt modelId="{034A861C-17C6-4E7D-935C-3D001C9EBFBD}" type="pres">
      <dgm:prSet presAssocID="{40C37695-88D0-4154-BD99-7C05980F97FC}" presName="vert1" presStyleCnt="0"/>
      <dgm:spPr/>
    </dgm:pt>
    <dgm:pt modelId="{C820C242-2197-4222-81A1-7C423FF95A8C}" type="pres">
      <dgm:prSet presAssocID="{66728E17-211A-4F72-AD0C-334F3C988053}" presName="thickLine" presStyleLbl="alignNode1" presStyleIdx="1" presStyleCnt="5"/>
      <dgm:spPr/>
    </dgm:pt>
    <dgm:pt modelId="{D4449451-8BD4-4106-B7A9-FE59300945C0}" type="pres">
      <dgm:prSet presAssocID="{66728E17-211A-4F72-AD0C-334F3C988053}" presName="horz1" presStyleCnt="0"/>
      <dgm:spPr/>
    </dgm:pt>
    <dgm:pt modelId="{E1B3757B-AD2A-423A-B371-E8C53A02ED8A}" type="pres">
      <dgm:prSet presAssocID="{66728E17-211A-4F72-AD0C-334F3C988053}" presName="tx1" presStyleLbl="revTx" presStyleIdx="1" presStyleCnt="5"/>
      <dgm:spPr/>
    </dgm:pt>
    <dgm:pt modelId="{F95A8063-08AB-456D-A70B-63D2D3FFCCBD}" type="pres">
      <dgm:prSet presAssocID="{66728E17-211A-4F72-AD0C-334F3C988053}" presName="vert1" presStyleCnt="0"/>
      <dgm:spPr/>
    </dgm:pt>
    <dgm:pt modelId="{EAE45935-3348-4AA6-95E2-7FC9B5673794}" type="pres">
      <dgm:prSet presAssocID="{FB4D38DA-DCF5-4A43-8F9F-ACB507B9530E}" presName="thickLine" presStyleLbl="alignNode1" presStyleIdx="2" presStyleCnt="5"/>
      <dgm:spPr/>
    </dgm:pt>
    <dgm:pt modelId="{90749ACF-D236-46DF-B97B-97AA95C1AEB2}" type="pres">
      <dgm:prSet presAssocID="{FB4D38DA-DCF5-4A43-8F9F-ACB507B9530E}" presName="horz1" presStyleCnt="0"/>
      <dgm:spPr/>
    </dgm:pt>
    <dgm:pt modelId="{DD801FA7-325F-43B0-9E28-8CD561CAF9FD}" type="pres">
      <dgm:prSet presAssocID="{FB4D38DA-DCF5-4A43-8F9F-ACB507B9530E}" presName="tx1" presStyleLbl="revTx" presStyleIdx="2" presStyleCnt="5"/>
      <dgm:spPr/>
    </dgm:pt>
    <dgm:pt modelId="{46259358-1CA6-46DB-81D4-3D1DF0E75582}" type="pres">
      <dgm:prSet presAssocID="{FB4D38DA-DCF5-4A43-8F9F-ACB507B9530E}" presName="vert1" presStyleCnt="0"/>
      <dgm:spPr/>
    </dgm:pt>
    <dgm:pt modelId="{30FA8D08-7ED0-486A-8A21-7272B330609D}" type="pres">
      <dgm:prSet presAssocID="{E001314A-72CF-4028-8B9A-F1FA527A0593}" presName="thickLine" presStyleLbl="alignNode1" presStyleIdx="3" presStyleCnt="5"/>
      <dgm:spPr/>
    </dgm:pt>
    <dgm:pt modelId="{3DB0FFC1-E593-49F6-9D5E-512739C8180C}" type="pres">
      <dgm:prSet presAssocID="{E001314A-72CF-4028-8B9A-F1FA527A0593}" presName="horz1" presStyleCnt="0"/>
      <dgm:spPr/>
    </dgm:pt>
    <dgm:pt modelId="{0F7AE229-1F92-41B7-B070-BEAF57676398}" type="pres">
      <dgm:prSet presAssocID="{E001314A-72CF-4028-8B9A-F1FA527A0593}" presName="tx1" presStyleLbl="revTx" presStyleIdx="3" presStyleCnt="5"/>
      <dgm:spPr/>
    </dgm:pt>
    <dgm:pt modelId="{9A8E753B-3B4A-414B-BBDE-8AAF5562CF3B}" type="pres">
      <dgm:prSet presAssocID="{E001314A-72CF-4028-8B9A-F1FA527A0593}" presName="vert1" presStyleCnt="0"/>
      <dgm:spPr/>
    </dgm:pt>
    <dgm:pt modelId="{368F3C20-9C70-46B2-B802-F90FA15BE4F1}" type="pres">
      <dgm:prSet presAssocID="{A6739036-0841-452B-99E5-ACEC66747D4B}" presName="thickLine" presStyleLbl="alignNode1" presStyleIdx="4" presStyleCnt="5"/>
      <dgm:spPr/>
    </dgm:pt>
    <dgm:pt modelId="{2B243BDD-7BCF-4C7C-B7AD-F25A9D3721EF}" type="pres">
      <dgm:prSet presAssocID="{A6739036-0841-452B-99E5-ACEC66747D4B}" presName="horz1" presStyleCnt="0"/>
      <dgm:spPr/>
    </dgm:pt>
    <dgm:pt modelId="{AF89772B-5325-4AB8-865F-3D2451803E4C}" type="pres">
      <dgm:prSet presAssocID="{A6739036-0841-452B-99E5-ACEC66747D4B}" presName="tx1" presStyleLbl="revTx" presStyleIdx="4" presStyleCnt="5"/>
      <dgm:spPr/>
    </dgm:pt>
    <dgm:pt modelId="{7AE712EE-F4D4-430D-9CD1-3661C3A780DB}" type="pres">
      <dgm:prSet presAssocID="{A6739036-0841-452B-99E5-ACEC66747D4B}" presName="vert1" presStyleCnt="0"/>
      <dgm:spPr/>
    </dgm:pt>
  </dgm:ptLst>
  <dgm:cxnLst>
    <dgm:cxn modelId="{DE1D301F-7A72-4ED2-B185-CE680D1AE204}" type="presOf" srcId="{40C37695-88D0-4154-BD99-7C05980F97FC}" destId="{47D0C883-BB95-41EB-9088-C7AB0811E72E}" srcOrd="0" destOrd="0" presId="urn:microsoft.com/office/officeart/2008/layout/LinedList"/>
    <dgm:cxn modelId="{6A104D24-A550-476D-9CF8-C824069AC1E3}" type="presOf" srcId="{E84D86DA-BF6C-4A3B-98D9-5024C14EBE91}" destId="{5B07466E-1622-4A6E-B92D-4B3F2BB8686F}" srcOrd="0" destOrd="0" presId="urn:microsoft.com/office/officeart/2008/layout/LinedList"/>
    <dgm:cxn modelId="{A956732C-3DD4-4462-8214-CBA8F50AE052}" type="presOf" srcId="{A6739036-0841-452B-99E5-ACEC66747D4B}" destId="{AF89772B-5325-4AB8-865F-3D2451803E4C}" srcOrd="0" destOrd="0" presId="urn:microsoft.com/office/officeart/2008/layout/LinedList"/>
    <dgm:cxn modelId="{5D66A12F-C844-4545-BD3D-6305E50E6AB9}" srcId="{E84D86DA-BF6C-4A3B-98D9-5024C14EBE91}" destId="{66728E17-211A-4F72-AD0C-334F3C988053}" srcOrd="1" destOrd="0" parTransId="{49C22E13-2837-42D2-A9B7-C8B6932D5D07}" sibTransId="{CA10A425-F692-4B1A-ADD5-7139FEE659E1}"/>
    <dgm:cxn modelId="{705B773E-A5C3-48A7-A24D-87F10339D7CC}" srcId="{E84D86DA-BF6C-4A3B-98D9-5024C14EBE91}" destId="{40C37695-88D0-4154-BD99-7C05980F97FC}" srcOrd="0" destOrd="0" parTransId="{3D48119D-11C9-4756-A476-5E89C139D923}" sibTransId="{ABBEE224-0E86-4776-A96F-B84E4B2537F0}"/>
    <dgm:cxn modelId="{E59D2A7E-E022-44A2-BFB1-709BE0AFF2A2}" srcId="{E84D86DA-BF6C-4A3B-98D9-5024C14EBE91}" destId="{FB4D38DA-DCF5-4A43-8F9F-ACB507B9530E}" srcOrd="2" destOrd="0" parTransId="{2989D88E-E203-47D9-828A-B1F7D91D1851}" sibTransId="{67FE0E4E-B739-43BD-8C62-8118438D4AA7}"/>
    <dgm:cxn modelId="{FA4C8A8F-698F-4D1E-BA45-14554658DB84}" type="presOf" srcId="{E001314A-72CF-4028-8B9A-F1FA527A0593}" destId="{0F7AE229-1F92-41B7-B070-BEAF57676398}" srcOrd="0" destOrd="0" presId="urn:microsoft.com/office/officeart/2008/layout/LinedList"/>
    <dgm:cxn modelId="{67972EA8-C313-45D6-8C93-F0C9100888C5}" type="presOf" srcId="{FB4D38DA-DCF5-4A43-8F9F-ACB507B9530E}" destId="{DD801FA7-325F-43B0-9E28-8CD561CAF9FD}" srcOrd="0" destOrd="0" presId="urn:microsoft.com/office/officeart/2008/layout/LinedList"/>
    <dgm:cxn modelId="{216815D0-B32A-458D-B6BB-F2C6F44533E4}" type="presOf" srcId="{66728E17-211A-4F72-AD0C-334F3C988053}" destId="{E1B3757B-AD2A-423A-B371-E8C53A02ED8A}" srcOrd="0" destOrd="0" presId="urn:microsoft.com/office/officeart/2008/layout/LinedList"/>
    <dgm:cxn modelId="{11CF72D1-6AC5-4E2B-974D-4EB82E284473}" srcId="{E84D86DA-BF6C-4A3B-98D9-5024C14EBE91}" destId="{E001314A-72CF-4028-8B9A-F1FA527A0593}" srcOrd="3" destOrd="0" parTransId="{061362AE-FA6E-416E-A482-E0129860120D}" sibTransId="{F997FEC3-2D78-498A-9DB0-CD3D12D085DE}"/>
    <dgm:cxn modelId="{79E7D3E5-C6D5-4754-9D75-7DBE18DD7563}" srcId="{E84D86DA-BF6C-4A3B-98D9-5024C14EBE91}" destId="{A6739036-0841-452B-99E5-ACEC66747D4B}" srcOrd="4" destOrd="0" parTransId="{EC660CDD-49F4-4FB7-84C6-00951EF270BA}" sibTransId="{57F257E0-E6DE-43AC-9213-5BCFFF91CDE2}"/>
    <dgm:cxn modelId="{0AA99AF5-D762-42B3-A444-DB2E8FAF13DC}" type="presParOf" srcId="{5B07466E-1622-4A6E-B92D-4B3F2BB8686F}" destId="{0D954249-C7C5-48D8-97EE-6DE0C99C36D7}" srcOrd="0" destOrd="0" presId="urn:microsoft.com/office/officeart/2008/layout/LinedList"/>
    <dgm:cxn modelId="{2C1EF298-5351-4E1E-9E07-6693A413C583}" type="presParOf" srcId="{5B07466E-1622-4A6E-B92D-4B3F2BB8686F}" destId="{839DFFCF-BD4F-4AE2-A261-5AC9A067C99B}" srcOrd="1" destOrd="0" presId="urn:microsoft.com/office/officeart/2008/layout/LinedList"/>
    <dgm:cxn modelId="{A6AAA22D-3339-4219-87EB-0A52A9071BEF}" type="presParOf" srcId="{839DFFCF-BD4F-4AE2-A261-5AC9A067C99B}" destId="{47D0C883-BB95-41EB-9088-C7AB0811E72E}" srcOrd="0" destOrd="0" presId="urn:microsoft.com/office/officeart/2008/layout/LinedList"/>
    <dgm:cxn modelId="{6BFB86AC-EDEC-41A6-842C-006594B03BF9}" type="presParOf" srcId="{839DFFCF-BD4F-4AE2-A261-5AC9A067C99B}" destId="{034A861C-17C6-4E7D-935C-3D001C9EBFBD}" srcOrd="1" destOrd="0" presId="urn:microsoft.com/office/officeart/2008/layout/LinedList"/>
    <dgm:cxn modelId="{90ECDFFA-34C1-4B9C-8E36-EDAEA8BF6799}" type="presParOf" srcId="{5B07466E-1622-4A6E-B92D-4B3F2BB8686F}" destId="{C820C242-2197-4222-81A1-7C423FF95A8C}" srcOrd="2" destOrd="0" presId="urn:microsoft.com/office/officeart/2008/layout/LinedList"/>
    <dgm:cxn modelId="{625DFE3F-95DF-4585-981B-320250091071}" type="presParOf" srcId="{5B07466E-1622-4A6E-B92D-4B3F2BB8686F}" destId="{D4449451-8BD4-4106-B7A9-FE59300945C0}" srcOrd="3" destOrd="0" presId="urn:microsoft.com/office/officeart/2008/layout/LinedList"/>
    <dgm:cxn modelId="{4B143786-7BB2-4046-A14C-A29AB941BE1E}" type="presParOf" srcId="{D4449451-8BD4-4106-B7A9-FE59300945C0}" destId="{E1B3757B-AD2A-423A-B371-E8C53A02ED8A}" srcOrd="0" destOrd="0" presId="urn:microsoft.com/office/officeart/2008/layout/LinedList"/>
    <dgm:cxn modelId="{6BE3403A-746F-4F02-9331-AD0A34D033EF}" type="presParOf" srcId="{D4449451-8BD4-4106-B7A9-FE59300945C0}" destId="{F95A8063-08AB-456D-A70B-63D2D3FFCCBD}" srcOrd="1" destOrd="0" presId="urn:microsoft.com/office/officeart/2008/layout/LinedList"/>
    <dgm:cxn modelId="{27F6A31F-CB7A-42D6-A112-45866A205549}" type="presParOf" srcId="{5B07466E-1622-4A6E-B92D-4B3F2BB8686F}" destId="{EAE45935-3348-4AA6-95E2-7FC9B5673794}" srcOrd="4" destOrd="0" presId="urn:microsoft.com/office/officeart/2008/layout/LinedList"/>
    <dgm:cxn modelId="{9DEE8DA6-E098-45E7-926D-3BAFF5F0BA83}" type="presParOf" srcId="{5B07466E-1622-4A6E-B92D-4B3F2BB8686F}" destId="{90749ACF-D236-46DF-B97B-97AA95C1AEB2}" srcOrd="5" destOrd="0" presId="urn:microsoft.com/office/officeart/2008/layout/LinedList"/>
    <dgm:cxn modelId="{508E4D2B-C509-47EA-A7AB-703DD2EC7EDD}" type="presParOf" srcId="{90749ACF-D236-46DF-B97B-97AA95C1AEB2}" destId="{DD801FA7-325F-43B0-9E28-8CD561CAF9FD}" srcOrd="0" destOrd="0" presId="urn:microsoft.com/office/officeart/2008/layout/LinedList"/>
    <dgm:cxn modelId="{62A64730-D54E-4961-818A-69E06B9642F2}" type="presParOf" srcId="{90749ACF-D236-46DF-B97B-97AA95C1AEB2}" destId="{46259358-1CA6-46DB-81D4-3D1DF0E75582}" srcOrd="1" destOrd="0" presId="urn:microsoft.com/office/officeart/2008/layout/LinedList"/>
    <dgm:cxn modelId="{368CF058-D4A0-4844-A6FD-2F3263FFEF76}" type="presParOf" srcId="{5B07466E-1622-4A6E-B92D-4B3F2BB8686F}" destId="{30FA8D08-7ED0-486A-8A21-7272B330609D}" srcOrd="6" destOrd="0" presId="urn:microsoft.com/office/officeart/2008/layout/LinedList"/>
    <dgm:cxn modelId="{5F2ED509-6EE0-47EE-B339-BB8CEEDACFC4}" type="presParOf" srcId="{5B07466E-1622-4A6E-B92D-4B3F2BB8686F}" destId="{3DB0FFC1-E593-49F6-9D5E-512739C8180C}" srcOrd="7" destOrd="0" presId="urn:microsoft.com/office/officeart/2008/layout/LinedList"/>
    <dgm:cxn modelId="{2010A70B-FD3E-459A-BB29-E46D8E9DD4F8}" type="presParOf" srcId="{3DB0FFC1-E593-49F6-9D5E-512739C8180C}" destId="{0F7AE229-1F92-41B7-B070-BEAF57676398}" srcOrd="0" destOrd="0" presId="urn:microsoft.com/office/officeart/2008/layout/LinedList"/>
    <dgm:cxn modelId="{3EF7C8A3-6669-4646-8A6D-E166FFB167F6}" type="presParOf" srcId="{3DB0FFC1-E593-49F6-9D5E-512739C8180C}" destId="{9A8E753B-3B4A-414B-BBDE-8AAF5562CF3B}" srcOrd="1" destOrd="0" presId="urn:microsoft.com/office/officeart/2008/layout/LinedList"/>
    <dgm:cxn modelId="{6C9CC659-2669-4CAC-AC45-AA7E865A3FE0}" type="presParOf" srcId="{5B07466E-1622-4A6E-B92D-4B3F2BB8686F}" destId="{368F3C20-9C70-46B2-B802-F90FA15BE4F1}" srcOrd="8" destOrd="0" presId="urn:microsoft.com/office/officeart/2008/layout/LinedList"/>
    <dgm:cxn modelId="{CA578F10-F44A-4EE2-9DBD-AD025A2E449C}" type="presParOf" srcId="{5B07466E-1622-4A6E-B92D-4B3F2BB8686F}" destId="{2B243BDD-7BCF-4C7C-B7AD-F25A9D3721EF}" srcOrd="9" destOrd="0" presId="urn:microsoft.com/office/officeart/2008/layout/LinedList"/>
    <dgm:cxn modelId="{D3B0B4F8-6C16-43C1-B76A-D46438F1CE8B}" type="presParOf" srcId="{2B243BDD-7BCF-4C7C-B7AD-F25A9D3721EF}" destId="{AF89772B-5325-4AB8-865F-3D2451803E4C}" srcOrd="0" destOrd="0" presId="urn:microsoft.com/office/officeart/2008/layout/LinedList"/>
    <dgm:cxn modelId="{F2F4DCAA-37AD-462F-BF0D-A09EA3CD2C04}" type="presParOf" srcId="{2B243BDD-7BCF-4C7C-B7AD-F25A9D3721EF}" destId="{7AE712EE-F4D4-430D-9CD1-3661C3A780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EEB4C-48B4-494B-8511-C31FCC4CC83C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52F0158C-968E-4FC4-9B61-9DB33986FD4F}">
      <dgm:prSet/>
      <dgm:spPr>
        <a:noFill/>
      </dgm:spPr>
      <dgm:t>
        <a:bodyPr/>
        <a:lstStyle/>
        <a:p>
          <a:r>
            <a:rPr lang="ko-KR" dirty="0"/>
            <a:t> 이미지 생성</a:t>
          </a:r>
          <a:endParaRPr lang="en-US" dirty="0"/>
        </a:p>
      </dgm:t>
    </dgm:pt>
    <dgm:pt modelId="{6D891313-9590-4A75-9259-A5B2A7549308}" type="parTrans" cxnId="{1E4FE83F-C892-4A83-B141-E85841A174F4}">
      <dgm:prSet/>
      <dgm:spPr/>
      <dgm:t>
        <a:bodyPr/>
        <a:lstStyle/>
        <a:p>
          <a:endParaRPr lang="en-US"/>
        </a:p>
      </dgm:t>
    </dgm:pt>
    <dgm:pt modelId="{7FA15A4F-14D7-431A-90A2-8846E7A9DCD8}" type="sibTrans" cxnId="{1E4FE83F-C892-4A83-B141-E85841A174F4}">
      <dgm:prSet/>
      <dgm:spPr/>
      <dgm:t>
        <a:bodyPr/>
        <a:lstStyle/>
        <a:p>
          <a:endParaRPr lang="en-US"/>
        </a:p>
      </dgm:t>
    </dgm:pt>
    <dgm:pt modelId="{0CA03BB5-FF3B-4E7B-9BB8-631CB171B07F}">
      <dgm:prSet/>
      <dgm:spPr>
        <a:noFill/>
      </dgm:spPr>
      <dgm:t>
        <a:bodyPr/>
        <a:lstStyle/>
        <a:p>
          <a:r>
            <a:rPr lang="ko-KR"/>
            <a:t>각 단계에서는 일부 픽셀을 무작위로 선택</a:t>
          </a:r>
          <a:endParaRPr lang="en-US"/>
        </a:p>
      </dgm:t>
    </dgm:pt>
    <dgm:pt modelId="{5558C8B9-877C-483A-900F-B7CD9B1B5640}" type="parTrans" cxnId="{7479DA4D-1B67-4351-B383-3531872B343F}">
      <dgm:prSet/>
      <dgm:spPr/>
      <dgm:t>
        <a:bodyPr/>
        <a:lstStyle/>
        <a:p>
          <a:endParaRPr lang="en-US"/>
        </a:p>
      </dgm:t>
    </dgm:pt>
    <dgm:pt modelId="{273805AE-5EE1-4CE2-BA46-B3B2AF419B56}" type="sibTrans" cxnId="{7479DA4D-1B67-4351-B383-3531872B343F}">
      <dgm:prSet/>
      <dgm:spPr/>
      <dgm:t>
        <a:bodyPr/>
        <a:lstStyle/>
        <a:p>
          <a:endParaRPr lang="en-US"/>
        </a:p>
      </dgm:t>
    </dgm:pt>
    <dgm:pt modelId="{337629BD-9DBC-48BF-9380-D0A847929B3A}">
      <dgm:prSet/>
      <dgm:spPr>
        <a:noFill/>
      </dgm:spPr>
      <dgm:t>
        <a:bodyPr/>
        <a:lstStyle/>
        <a:p>
          <a:r>
            <a:rPr lang="ko-KR" dirty="0"/>
            <a:t>그 픽셀의 색상을  주변 픽셀의 평균 색상으로 </a:t>
          </a:r>
          <a:r>
            <a:rPr lang="ko-KR" altLang="en-US" dirty="0"/>
            <a:t>설정</a:t>
          </a:r>
          <a:endParaRPr lang="en-US" dirty="0"/>
        </a:p>
      </dgm:t>
    </dgm:pt>
    <dgm:pt modelId="{12C307AF-5CB3-45EF-B3F5-AD058896CD7A}" type="parTrans" cxnId="{C851F9CF-96A1-482C-A9FE-372C903D327C}">
      <dgm:prSet/>
      <dgm:spPr/>
      <dgm:t>
        <a:bodyPr/>
        <a:lstStyle/>
        <a:p>
          <a:endParaRPr lang="en-US"/>
        </a:p>
      </dgm:t>
    </dgm:pt>
    <dgm:pt modelId="{12229AE4-56E8-4F4D-9659-E69DE1689A97}" type="sibTrans" cxnId="{C851F9CF-96A1-482C-A9FE-372C903D327C}">
      <dgm:prSet/>
      <dgm:spPr/>
      <dgm:t>
        <a:bodyPr/>
        <a:lstStyle/>
        <a:p>
          <a:endParaRPr lang="en-US"/>
        </a:p>
      </dgm:t>
    </dgm:pt>
    <dgm:pt modelId="{71556C52-9DAC-405C-A82A-6FA2B3BB97CF}">
      <dgm:prSet/>
      <dgm:spPr>
        <a:noFill/>
      </dgm:spPr>
      <dgm:t>
        <a:bodyPr/>
        <a:lstStyle/>
        <a:p>
          <a:r>
            <a:rPr lang="ko-KR"/>
            <a:t>각 단계에서 생성된 이미지는 </a:t>
          </a:r>
          <a:r>
            <a:rPr lang="en-US"/>
            <a:t>PNG </a:t>
          </a:r>
          <a:r>
            <a:rPr lang="ko-KR"/>
            <a:t>파일로 저장된다</a:t>
          </a:r>
          <a:r>
            <a:rPr lang="en-US"/>
            <a:t>.</a:t>
          </a:r>
        </a:p>
      </dgm:t>
    </dgm:pt>
    <dgm:pt modelId="{A4DE0311-A17F-4ACB-B1FC-34BDEA77CCF0}" type="parTrans" cxnId="{D48FB9F4-98AC-48CC-BC47-0D6DFF570D8B}">
      <dgm:prSet/>
      <dgm:spPr/>
      <dgm:t>
        <a:bodyPr/>
        <a:lstStyle/>
        <a:p>
          <a:endParaRPr lang="en-US"/>
        </a:p>
      </dgm:t>
    </dgm:pt>
    <dgm:pt modelId="{9C06C4C1-AF3A-4C20-8C23-C779AEDDCA11}" type="sibTrans" cxnId="{D48FB9F4-98AC-48CC-BC47-0D6DFF570D8B}">
      <dgm:prSet/>
      <dgm:spPr/>
      <dgm:t>
        <a:bodyPr/>
        <a:lstStyle/>
        <a:p>
          <a:endParaRPr lang="en-US"/>
        </a:p>
      </dgm:t>
    </dgm:pt>
    <dgm:pt modelId="{18F22941-971A-4851-9B77-4A94C45A41F1}" type="pres">
      <dgm:prSet presAssocID="{B35EEB4C-48B4-494B-8511-C31FCC4CC83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0222523-B567-4D8B-91BC-53EC2CCD26B9}" type="pres">
      <dgm:prSet presAssocID="{71556C52-9DAC-405C-A82A-6FA2B3BB97CF}" presName="Accent4" presStyleCnt="0"/>
      <dgm:spPr/>
    </dgm:pt>
    <dgm:pt modelId="{B45AA853-2E78-4C61-B8BB-98F3631078A4}" type="pres">
      <dgm:prSet presAssocID="{71556C52-9DAC-405C-A82A-6FA2B3BB97CF}" presName="Accent" presStyleLbl="node1" presStyleIdx="0" presStyleCnt="8"/>
      <dgm:spPr>
        <a:noFill/>
      </dgm:spPr>
    </dgm:pt>
    <dgm:pt modelId="{7E0E18D7-2552-40DE-BE3D-F87D7F23517B}" type="pres">
      <dgm:prSet presAssocID="{71556C52-9DAC-405C-A82A-6FA2B3BB97CF}" presName="ParentBackground4" presStyleCnt="0"/>
      <dgm:spPr/>
    </dgm:pt>
    <dgm:pt modelId="{A20E5F30-27B9-4561-9803-9480F18FB9ED}" type="pres">
      <dgm:prSet presAssocID="{71556C52-9DAC-405C-A82A-6FA2B3BB97CF}" presName="ParentBackground" presStyleLbl="node1" presStyleIdx="1" presStyleCnt="8"/>
      <dgm:spPr/>
    </dgm:pt>
    <dgm:pt modelId="{67C865E2-9334-41A6-B997-860F089096E2}" type="pres">
      <dgm:prSet presAssocID="{71556C52-9DAC-405C-A82A-6FA2B3BB97CF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5DA313C4-6176-47A3-94C8-DFE9E48B3E6F}" type="pres">
      <dgm:prSet presAssocID="{337629BD-9DBC-48BF-9380-D0A847929B3A}" presName="Accent3" presStyleCnt="0"/>
      <dgm:spPr/>
    </dgm:pt>
    <dgm:pt modelId="{0BD54DAE-1415-4543-937B-5AA5795E73CD}" type="pres">
      <dgm:prSet presAssocID="{337629BD-9DBC-48BF-9380-D0A847929B3A}" presName="Accent" presStyleLbl="node1" presStyleIdx="2" presStyleCnt="8"/>
      <dgm:spPr>
        <a:noFill/>
      </dgm:spPr>
    </dgm:pt>
    <dgm:pt modelId="{B51255E8-E26F-4305-875D-227152CFEB2F}" type="pres">
      <dgm:prSet presAssocID="{337629BD-9DBC-48BF-9380-D0A847929B3A}" presName="ParentBackground3" presStyleCnt="0"/>
      <dgm:spPr/>
    </dgm:pt>
    <dgm:pt modelId="{5C083F1A-7EE0-4493-AE1C-546C67B882A2}" type="pres">
      <dgm:prSet presAssocID="{337629BD-9DBC-48BF-9380-D0A847929B3A}" presName="ParentBackground" presStyleLbl="node1" presStyleIdx="3" presStyleCnt="8"/>
      <dgm:spPr/>
    </dgm:pt>
    <dgm:pt modelId="{F83E8BB6-9C57-482B-B1DF-9FFB8FD4576D}" type="pres">
      <dgm:prSet presAssocID="{337629BD-9DBC-48BF-9380-D0A847929B3A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864B734-FA88-41B8-B338-10D96E919FE9}" type="pres">
      <dgm:prSet presAssocID="{0CA03BB5-FF3B-4E7B-9BB8-631CB171B07F}" presName="Accent2" presStyleCnt="0"/>
      <dgm:spPr/>
    </dgm:pt>
    <dgm:pt modelId="{E80F4020-992F-4B76-85F4-54AEE7D49A11}" type="pres">
      <dgm:prSet presAssocID="{0CA03BB5-FF3B-4E7B-9BB8-631CB171B07F}" presName="Accent" presStyleLbl="node1" presStyleIdx="4" presStyleCnt="8"/>
      <dgm:spPr>
        <a:noFill/>
      </dgm:spPr>
    </dgm:pt>
    <dgm:pt modelId="{4FC62402-0A56-4FB5-8486-07384F964207}" type="pres">
      <dgm:prSet presAssocID="{0CA03BB5-FF3B-4E7B-9BB8-631CB171B07F}" presName="ParentBackground2" presStyleCnt="0"/>
      <dgm:spPr/>
    </dgm:pt>
    <dgm:pt modelId="{684CF87D-1A0F-4F00-9542-2C20E863297D}" type="pres">
      <dgm:prSet presAssocID="{0CA03BB5-FF3B-4E7B-9BB8-631CB171B07F}" presName="ParentBackground" presStyleLbl="node1" presStyleIdx="5" presStyleCnt="8"/>
      <dgm:spPr/>
    </dgm:pt>
    <dgm:pt modelId="{DE199F34-52F3-432E-BE62-6078B952CA6C}" type="pres">
      <dgm:prSet presAssocID="{0CA03BB5-FF3B-4E7B-9BB8-631CB171B07F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296CA07-0715-446F-9FED-D6672DF7CDA3}" type="pres">
      <dgm:prSet presAssocID="{52F0158C-968E-4FC4-9B61-9DB33986FD4F}" presName="Accent1" presStyleCnt="0"/>
      <dgm:spPr/>
    </dgm:pt>
    <dgm:pt modelId="{519600CB-1A03-4197-8CE7-E477E29BE2F9}" type="pres">
      <dgm:prSet presAssocID="{52F0158C-968E-4FC4-9B61-9DB33986FD4F}" presName="Accent" presStyleLbl="node1" presStyleIdx="6" presStyleCnt="8"/>
      <dgm:spPr>
        <a:noFill/>
      </dgm:spPr>
    </dgm:pt>
    <dgm:pt modelId="{C25F2D3B-294D-48C7-88F3-062C9EC08B37}" type="pres">
      <dgm:prSet presAssocID="{52F0158C-968E-4FC4-9B61-9DB33986FD4F}" presName="ParentBackground1" presStyleCnt="0"/>
      <dgm:spPr/>
    </dgm:pt>
    <dgm:pt modelId="{2FCF6ADA-A444-4B70-9D35-3ABDB0ADBC27}" type="pres">
      <dgm:prSet presAssocID="{52F0158C-968E-4FC4-9B61-9DB33986FD4F}" presName="ParentBackground" presStyleLbl="node1" presStyleIdx="7" presStyleCnt="8"/>
      <dgm:spPr/>
    </dgm:pt>
    <dgm:pt modelId="{670C4C16-C1A7-4D9C-9A35-6B4B52C5B9AC}" type="pres">
      <dgm:prSet presAssocID="{52F0158C-968E-4FC4-9B61-9DB33986FD4F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A9E1139-AF26-4159-8268-2D6753FCFB18}" type="presOf" srcId="{337629BD-9DBC-48BF-9380-D0A847929B3A}" destId="{5C083F1A-7EE0-4493-AE1C-546C67B882A2}" srcOrd="0" destOrd="0" presId="urn:microsoft.com/office/officeart/2018/layout/CircleProcess"/>
    <dgm:cxn modelId="{1E4FE83F-C892-4A83-B141-E85841A174F4}" srcId="{B35EEB4C-48B4-494B-8511-C31FCC4CC83C}" destId="{52F0158C-968E-4FC4-9B61-9DB33986FD4F}" srcOrd="0" destOrd="0" parTransId="{6D891313-9590-4A75-9259-A5B2A7549308}" sibTransId="{7FA15A4F-14D7-431A-90A2-8846E7A9DCD8}"/>
    <dgm:cxn modelId="{7479DA4D-1B67-4351-B383-3531872B343F}" srcId="{B35EEB4C-48B4-494B-8511-C31FCC4CC83C}" destId="{0CA03BB5-FF3B-4E7B-9BB8-631CB171B07F}" srcOrd="1" destOrd="0" parTransId="{5558C8B9-877C-483A-900F-B7CD9B1B5640}" sibTransId="{273805AE-5EE1-4CE2-BA46-B3B2AF419B56}"/>
    <dgm:cxn modelId="{9BB9A550-31BA-43CC-B2A9-E9F86DE6D682}" type="presOf" srcId="{52F0158C-968E-4FC4-9B61-9DB33986FD4F}" destId="{2FCF6ADA-A444-4B70-9D35-3ABDB0ADBC27}" srcOrd="0" destOrd="0" presId="urn:microsoft.com/office/officeart/2018/layout/CircleProcess"/>
    <dgm:cxn modelId="{D8233F56-4402-45B7-9385-17661BB195A7}" type="presOf" srcId="{0CA03BB5-FF3B-4E7B-9BB8-631CB171B07F}" destId="{684CF87D-1A0F-4F00-9542-2C20E863297D}" srcOrd="0" destOrd="0" presId="urn:microsoft.com/office/officeart/2018/layout/CircleProcess"/>
    <dgm:cxn modelId="{15C52859-D864-4944-BA5A-BB4E25366D7A}" type="presOf" srcId="{71556C52-9DAC-405C-A82A-6FA2B3BB97CF}" destId="{67C865E2-9334-41A6-B997-860F089096E2}" srcOrd="1" destOrd="0" presId="urn:microsoft.com/office/officeart/2018/layout/CircleProcess"/>
    <dgm:cxn modelId="{CD4E207A-826F-4257-B6F3-DC3440C854D8}" type="presOf" srcId="{52F0158C-968E-4FC4-9B61-9DB33986FD4F}" destId="{670C4C16-C1A7-4D9C-9A35-6B4B52C5B9AC}" srcOrd="1" destOrd="0" presId="urn:microsoft.com/office/officeart/2018/layout/CircleProcess"/>
    <dgm:cxn modelId="{B280CF84-8478-4800-AB48-3E73C22ACBE2}" type="presOf" srcId="{337629BD-9DBC-48BF-9380-D0A847929B3A}" destId="{F83E8BB6-9C57-482B-B1DF-9FFB8FD4576D}" srcOrd="1" destOrd="0" presId="urn:microsoft.com/office/officeart/2018/layout/CircleProcess"/>
    <dgm:cxn modelId="{53D14F94-2B82-4D98-AAE3-59F75002E098}" type="presOf" srcId="{71556C52-9DAC-405C-A82A-6FA2B3BB97CF}" destId="{A20E5F30-27B9-4561-9803-9480F18FB9ED}" srcOrd="0" destOrd="0" presId="urn:microsoft.com/office/officeart/2018/layout/CircleProcess"/>
    <dgm:cxn modelId="{A7C62DB2-B952-4FC8-A7D9-94A312BA164E}" type="presOf" srcId="{B35EEB4C-48B4-494B-8511-C31FCC4CC83C}" destId="{18F22941-971A-4851-9B77-4A94C45A41F1}" srcOrd="0" destOrd="0" presId="urn:microsoft.com/office/officeart/2018/layout/CircleProcess"/>
    <dgm:cxn modelId="{4C00A9BF-85EC-4FCF-90EF-DC00062F7EA3}" type="presOf" srcId="{0CA03BB5-FF3B-4E7B-9BB8-631CB171B07F}" destId="{DE199F34-52F3-432E-BE62-6078B952CA6C}" srcOrd="1" destOrd="0" presId="urn:microsoft.com/office/officeart/2018/layout/CircleProcess"/>
    <dgm:cxn modelId="{C851F9CF-96A1-482C-A9FE-372C903D327C}" srcId="{B35EEB4C-48B4-494B-8511-C31FCC4CC83C}" destId="{337629BD-9DBC-48BF-9380-D0A847929B3A}" srcOrd="2" destOrd="0" parTransId="{12C307AF-5CB3-45EF-B3F5-AD058896CD7A}" sibTransId="{12229AE4-56E8-4F4D-9659-E69DE1689A97}"/>
    <dgm:cxn modelId="{D48FB9F4-98AC-48CC-BC47-0D6DFF570D8B}" srcId="{B35EEB4C-48B4-494B-8511-C31FCC4CC83C}" destId="{71556C52-9DAC-405C-A82A-6FA2B3BB97CF}" srcOrd="3" destOrd="0" parTransId="{A4DE0311-A17F-4ACB-B1FC-34BDEA77CCF0}" sibTransId="{9C06C4C1-AF3A-4C20-8C23-C779AEDDCA11}"/>
    <dgm:cxn modelId="{F12CBBA7-DF2F-443F-9F90-7FB2F87D243F}" type="presParOf" srcId="{18F22941-971A-4851-9B77-4A94C45A41F1}" destId="{00222523-B567-4D8B-91BC-53EC2CCD26B9}" srcOrd="0" destOrd="0" presId="urn:microsoft.com/office/officeart/2018/layout/CircleProcess"/>
    <dgm:cxn modelId="{C52D4096-42D5-42B5-B3D9-0BDE1EC49353}" type="presParOf" srcId="{00222523-B567-4D8B-91BC-53EC2CCD26B9}" destId="{B45AA853-2E78-4C61-B8BB-98F3631078A4}" srcOrd="0" destOrd="0" presId="urn:microsoft.com/office/officeart/2018/layout/CircleProcess"/>
    <dgm:cxn modelId="{2AB995EB-0E50-43C8-86C4-DBD3D4ACA51A}" type="presParOf" srcId="{18F22941-971A-4851-9B77-4A94C45A41F1}" destId="{7E0E18D7-2552-40DE-BE3D-F87D7F23517B}" srcOrd="1" destOrd="0" presId="urn:microsoft.com/office/officeart/2018/layout/CircleProcess"/>
    <dgm:cxn modelId="{ED060919-E040-4C97-B6B7-F9A74C318ED2}" type="presParOf" srcId="{7E0E18D7-2552-40DE-BE3D-F87D7F23517B}" destId="{A20E5F30-27B9-4561-9803-9480F18FB9ED}" srcOrd="0" destOrd="0" presId="urn:microsoft.com/office/officeart/2018/layout/CircleProcess"/>
    <dgm:cxn modelId="{74575434-BA70-4772-A146-B0DA6781B86E}" type="presParOf" srcId="{18F22941-971A-4851-9B77-4A94C45A41F1}" destId="{67C865E2-9334-41A6-B997-860F089096E2}" srcOrd="2" destOrd="0" presId="urn:microsoft.com/office/officeart/2018/layout/CircleProcess"/>
    <dgm:cxn modelId="{B70366ED-B63F-4D7C-A640-57C1A8058CC6}" type="presParOf" srcId="{18F22941-971A-4851-9B77-4A94C45A41F1}" destId="{5DA313C4-6176-47A3-94C8-DFE9E48B3E6F}" srcOrd="3" destOrd="0" presId="urn:microsoft.com/office/officeart/2018/layout/CircleProcess"/>
    <dgm:cxn modelId="{D0E9DE06-DC29-46E5-BD15-F708610D4786}" type="presParOf" srcId="{5DA313C4-6176-47A3-94C8-DFE9E48B3E6F}" destId="{0BD54DAE-1415-4543-937B-5AA5795E73CD}" srcOrd="0" destOrd="0" presId="urn:microsoft.com/office/officeart/2018/layout/CircleProcess"/>
    <dgm:cxn modelId="{EECC70D0-9939-4091-9F49-CB740FD2027A}" type="presParOf" srcId="{18F22941-971A-4851-9B77-4A94C45A41F1}" destId="{B51255E8-E26F-4305-875D-227152CFEB2F}" srcOrd="4" destOrd="0" presId="urn:microsoft.com/office/officeart/2018/layout/CircleProcess"/>
    <dgm:cxn modelId="{D25D035B-CE71-41C0-B0C7-904290567E96}" type="presParOf" srcId="{B51255E8-E26F-4305-875D-227152CFEB2F}" destId="{5C083F1A-7EE0-4493-AE1C-546C67B882A2}" srcOrd="0" destOrd="0" presId="urn:microsoft.com/office/officeart/2018/layout/CircleProcess"/>
    <dgm:cxn modelId="{1FBC5027-BF29-4EFA-8BAC-562C21784F3E}" type="presParOf" srcId="{18F22941-971A-4851-9B77-4A94C45A41F1}" destId="{F83E8BB6-9C57-482B-B1DF-9FFB8FD4576D}" srcOrd="5" destOrd="0" presId="urn:microsoft.com/office/officeart/2018/layout/CircleProcess"/>
    <dgm:cxn modelId="{80765C47-575D-4438-AFB2-A1E404143962}" type="presParOf" srcId="{18F22941-971A-4851-9B77-4A94C45A41F1}" destId="{3864B734-FA88-41B8-B338-10D96E919FE9}" srcOrd="6" destOrd="0" presId="urn:microsoft.com/office/officeart/2018/layout/CircleProcess"/>
    <dgm:cxn modelId="{A92BD457-2D31-4CF5-946D-FB021074B0B3}" type="presParOf" srcId="{3864B734-FA88-41B8-B338-10D96E919FE9}" destId="{E80F4020-992F-4B76-85F4-54AEE7D49A11}" srcOrd="0" destOrd="0" presId="urn:microsoft.com/office/officeart/2018/layout/CircleProcess"/>
    <dgm:cxn modelId="{58D38616-2F9C-4866-9814-031BDAE5426A}" type="presParOf" srcId="{18F22941-971A-4851-9B77-4A94C45A41F1}" destId="{4FC62402-0A56-4FB5-8486-07384F964207}" srcOrd="7" destOrd="0" presId="urn:microsoft.com/office/officeart/2018/layout/CircleProcess"/>
    <dgm:cxn modelId="{5BD8D51B-8786-41FF-A5DB-EA9461655360}" type="presParOf" srcId="{4FC62402-0A56-4FB5-8486-07384F964207}" destId="{684CF87D-1A0F-4F00-9542-2C20E863297D}" srcOrd="0" destOrd="0" presId="urn:microsoft.com/office/officeart/2018/layout/CircleProcess"/>
    <dgm:cxn modelId="{85194AD4-5067-46E4-BA0A-574E3773C2BB}" type="presParOf" srcId="{18F22941-971A-4851-9B77-4A94C45A41F1}" destId="{DE199F34-52F3-432E-BE62-6078B952CA6C}" srcOrd="8" destOrd="0" presId="urn:microsoft.com/office/officeart/2018/layout/CircleProcess"/>
    <dgm:cxn modelId="{5D75CD1C-8552-415C-B297-40A4E3068E35}" type="presParOf" srcId="{18F22941-971A-4851-9B77-4A94C45A41F1}" destId="{4296CA07-0715-446F-9FED-D6672DF7CDA3}" srcOrd="9" destOrd="0" presId="urn:microsoft.com/office/officeart/2018/layout/CircleProcess"/>
    <dgm:cxn modelId="{DD8E3C54-7C1D-4D6A-8AAF-D211C9035A3E}" type="presParOf" srcId="{4296CA07-0715-446F-9FED-D6672DF7CDA3}" destId="{519600CB-1A03-4197-8CE7-E477E29BE2F9}" srcOrd="0" destOrd="0" presId="urn:microsoft.com/office/officeart/2018/layout/CircleProcess"/>
    <dgm:cxn modelId="{870F513F-529E-47BC-AD24-B6ECC196A724}" type="presParOf" srcId="{18F22941-971A-4851-9B77-4A94C45A41F1}" destId="{C25F2D3B-294D-48C7-88F3-062C9EC08B37}" srcOrd="10" destOrd="0" presId="urn:microsoft.com/office/officeart/2018/layout/CircleProcess"/>
    <dgm:cxn modelId="{5C463669-AF17-4BCC-BD7E-A05ADF4F2F51}" type="presParOf" srcId="{C25F2D3B-294D-48C7-88F3-062C9EC08B37}" destId="{2FCF6ADA-A444-4B70-9D35-3ABDB0ADBC27}" srcOrd="0" destOrd="0" presId="urn:microsoft.com/office/officeart/2018/layout/CircleProcess"/>
    <dgm:cxn modelId="{6E231CB4-8195-4F7E-8E1C-87DC39FF275F}" type="presParOf" srcId="{18F22941-971A-4851-9B77-4A94C45A41F1}" destId="{670C4C16-C1A7-4D9C-9A35-6B4B52C5B9AC}" srcOrd="11" destOrd="0" presId="urn:microsoft.com/office/officeart/2018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B3941-1244-46CA-9F2B-818BD0E1BEC3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D9F45152-1292-45BE-8469-94C64E3FC0BE}">
      <dgm:prSet/>
      <dgm:spPr/>
      <dgm:t>
        <a:bodyPr/>
        <a:lstStyle/>
        <a:p>
          <a:r>
            <a:rPr lang="en-US" b="0" i="0" dirty="0"/>
            <a:t>main </a:t>
          </a:r>
          <a:r>
            <a:rPr lang="ko-KR" b="0" i="0" dirty="0"/>
            <a:t>함수</a:t>
          </a:r>
          <a:r>
            <a:rPr lang="en-US" b="0" i="0" dirty="0"/>
            <a:t>: </a:t>
          </a:r>
          <a:r>
            <a:rPr lang="ko-KR" b="0" i="0" dirty="0"/>
            <a:t>프로그램의 진입점으로</a:t>
          </a:r>
          <a:r>
            <a:rPr lang="en-US" b="0" i="0" dirty="0"/>
            <a:t>, </a:t>
          </a:r>
          <a:r>
            <a:rPr lang="ko-KR" b="0" i="0" dirty="0"/>
            <a:t>초기 이미지를 설정하고 무작위화 및 </a:t>
          </a:r>
          <a:r>
            <a:rPr lang="en-US" b="0" i="0" dirty="0"/>
            <a:t>PNG </a:t>
          </a:r>
          <a:r>
            <a:rPr lang="ko-KR" b="0" i="0" dirty="0"/>
            <a:t>파일 쓰기를 수행</a:t>
          </a:r>
          <a:endParaRPr lang="en-US" dirty="0"/>
        </a:p>
      </dgm:t>
    </dgm:pt>
    <dgm:pt modelId="{5E3D7E1D-543F-44FE-831E-CA7BEF1C51F0}" type="parTrans" cxnId="{A28B2CB9-C61D-4413-B232-9A431BBE77FA}">
      <dgm:prSet/>
      <dgm:spPr/>
      <dgm:t>
        <a:bodyPr/>
        <a:lstStyle/>
        <a:p>
          <a:endParaRPr lang="en-US"/>
        </a:p>
      </dgm:t>
    </dgm:pt>
    <dgm:pt modelId="{C1ED8D66-62E8-4980-A694-E65BCA79737C}" type="sibTrans" cxnId="{A28B2CB9-C61D-4413-B232-9A431BBE77FA}">
      <dgm:prSet/>
      <dgm:spPr/>
      <dgm:t>
        <a:bodyPr/>
        <a:lstStyle/>
        <a:p>
          <a:endParaRPr lang="en-US"/>
        </a:p>
      </dgm:t>
    </dgm:pt>
    <dgm:pt modelId="{B1067CFA-FE7E-4C07-8184-E484ADF72F4A}">
      <dgm:prSet/>
      <dgm:spPr/>
      <dgm:t>
        <a:bodyPr/>
        <a:lstStyle/>
        <a:p>
          <a:r>
            <a:rPr lang="en-US" b="0" i="0"/>
            <a:t>setPixelColor </a:t>
          </a:r>
          <a:r>
            <a:rPr lang="ko-KR" b="0" i="0"/>
            <a:t>함수</a:t>
          </a:r>
          <a:r>
            <a:rPr lang="en-US" b="0" i="0"/>
            <a:t>: </a:t>
          </a:r>
          <a:r>
            <a:rPr lang="ko-KR" b="0" i="0"/>
            <a:t>주어진 위치에 특정 색상 값을 설정</a:t>
          </a:r>
          <a:endParaRPr lang="en-US"/>
        </a:p>
      </dgm:t>
    </dgm:pt>
    <dgm:pt modelId="{A3142BC8-3F56-4D23-B706-45530DFD128D}" type="parTrans" cxnId="{A026F1C9-0734-4BF3-951B-CE3A04E8DFD3}">
      <dgm:prSet/>
      <dgm:spPr/>
      <dgm:t>
        <a:bodyPr/>
        <a:lstStyle/>
        <a:p>
          <a:endParaRPr lang="en-US"/>
        </a:p>
      </dgm:t>
    </dgm:pt>
    <dgm:pt modelId="{95DC20EB-5FC2-4006-AC93-B0C28C8ADAA4}" type="sibTrans" cxnId="{A026F1C9-0734-4BF3-951B-CE3A04E8DFD3}">
      <dgm:prSet/>
      <dgm:spPr/>
      <dgm:t>
        <a:bodyPr/>
        <a:lstStyle/>
        <a:p>
          <a:endParaRPr lang="en-US"/>
        </a:p>
      </dgm:t>
    </dgm:pt>
    <dgm:pt modelId="{8A607C8C-16F2-4A13-AB6D-CBAB97CA1E07}">
      <dgm:prSet/>
      <dgm:spPr/>
      <dgm:t>
        <a:bodyPr/>
        <a:lstStyle/>
        <a:p>
          <a:r>
            <a:rPr lang="en-US" b="0" i="0"/>
            <a:t>randomizePixels </a:t>
          </a:r>
          <a:r>
            <a:rPr lang="ko-KR" b="0" i="0"/>
            <a:t>함수</a:t>
          </a:r>
          <a:r>
            <a:rPr lang="en-US" b="0" i="0"/>
            <a:t>: </a:t>
          </a:r>
          <a:r>
            <a:rPr lang="ko-KR" b="0" i="0"/>
            <a:t>이미지의 일부 픽셀을 무작위로 선택하고 주변 픽셀의 평균 색상으로 설정</a:t>
          </a:r>
          <a:endParaRPr lang="en-US"/>
        </a:p>
      </dgm:t>
    </dgm:pt>
    <dgm:pt modelId="{BC48153D-F43F-4A19-82FB-66429A9564CB}" type="parTrans" cxnId="{EBC8231A-C37F-47CC-898B-D2F6065DCDEC}">
      <dgm:prSet/>
      <dgm:spPr/>
      <dgm:t>
        <a:bodyPr/>
        <a:lstStyle/>
        <a:p>
          <a:endParaRPr lang="en-US"/>
        </a:p>
      </dgm:t>
    </dgm:pt>
    <dgm:pt modelId="{4346EA44-CFC0-4D03-941B-364BB1C38114}" type="sibTrans" cxnId="{EBC8231A-C37F-47CC-898B-D2F6065DCDEC}">
      <dgm:prSet/>
      <dgm:spPr/>
      <dgm:t>
        <a:bodyPr/>
        <a:lstStyle/>
        <a:p>
          <a:endParaRPr lang="en-US"/>
        </a:p>
      </dgm:t>
    </dgm:pt>
    <dgm:pt modelId="{F5ECAD53-31E5-4F64-AA5E-C1DE12922924}">
      <dgm:prSet/>
      <dgm:spPr/>
      <dgm:t>
        <a:bodyPr/>
        <a:lstStyle/>
        <a:p>
          <a:r>
            <a:rPr lang="en-US" b="0" i="0"/>
            <a:t>calculateAverage </a:t>
          </a:r>
          <a:r>
            <a:rPr lang="ko-KR" b="0" i="0"/>
            <a:t>함수</a:t>
          </a:r>
          <a:r>
            <a:rPr lang="en-US" b="0" i="0"/>
            <a:t>: </a:t>
          </a:r>
          <a:r>
            <a:rPr lang="ko-KR" b="0" i="0"/>
            <a:t>특정 픽셀의 주변 픽셀의 </a:t>
          </a:r>
          <a:r>
            <a:rPr lang="en-US" b="0" i="0"/>
            <a:t>RGB </a:t>
          </a:r>
          <a:r>
            <a:rPr lang="ko-KR" b="0" i="0"/>
            <a:t>값의 평균을 계산</a:t>
          </a:r>
          <a:endParaRPr lang="en-US"/>
        </a:p>
      </dgm:t>
    </dgm:pt>
    <dgm:pt modelId="{E25D728B-4C0D-4414-B286-C0F5A03FF132}" type="parTrans" cxnId="{E2E1465B-2B0D-4CA4-B797-D1C424DB6C9B}">
      <dgm:prSet/>
      <dgm:spPr/>
      <dgm:t>
        <a:bodyPr/>
        <a:lstStyle/>
        <a:p>
          <a:endParaRPr lang="en-US"/>
        </a:p>
      </dgm:t>
    </dgm:pt>
    <dgm:pt modelId="{9B02113B-96BC-4C70-A187-E3D6DC891846}" type="sibTrans" cxnId="{E2E1465B-2B0D-4CA4-B797-D1C424DB6C9B}">
      <dgm:prSet/>
      <dgm:spPr/>
      <dgm:t>
        <a:bodyPr/>
        <a:lstStyle/>
        <a:p>
          <a:endParaRPr lang="en-US"/>
        </a:p>
      </dgm:t>
    </dgm:pt>
    <dgm:pt modelId="{7B60C055-EEBA-46A7-8BE2-19C821BE97A5}">
      <dgm:prSet/>
      <dgm:spPr/>
      <dgm:t>
        <a:bodyPr/>
        <a:lstStyle/>
        <a:p>
          <a:r>
            <a:rPr lang="en-US" b="0" i="0"/>
            <a:t>writePNG </a:t>
          </a:r>
          <a:r>
            <a:rPr lang="ko-KR" b="0" i="0"/>
            <a:t>함수</a:t>
          </a:r>
          <a:r>
            <a:rPr lang="en-US" b="0" i="0"/>
            <a:t>: libpng</a:t>
          </a:r>
          <a:r>
            <a:rPr lang="ko-KR" b="0" i="0"/>
            <a:t>를 사용하여 이미지를 </a:t>
          </a:r>
          <a:r>
            <a:rPr lang="en-US" b="0" i="0"/>
            <a:t>PNG </a:t>
          </a:r>
          <a:r>
            <a:rPr lang="ko-KR" b="0" i="0"/>
            <a:t>파일로 저장</a:t>
          </a:r>
          <a:br>
            <a:rPr lang="ko-KR" b="0"/>
          </a:br>
          <a:endParaRPr lang="en-US"/>
        </a:p>
      </dgm:t>
    </dgm:pt>
    <dgm:pt modelId="{BD2FCF05-0C12-481B-A4DA-B8364BEC1769}" type="parTrans" cxnId="{BE9F7C07-B5C9-4B63-A6D8-C8664969F373}">
      <dgm:prSet/>
      <dgm:spPr/>
      <dgm:t>
        <a:bodyPr/>
        <a:lstStyle/>
        <a:p>
          <a:endParaRPr lang="en-US"/>
        </a:p>
      </dgm:t>
    </dgm:pt>
    <dgm:pt modelId="{02C2945A-8401-4023-9432-143B8DA95B06}" type="sibTrans" cxnId="{BE9F7C07-B5C9-4B63-A6D8-C8664969F373}">
      <dgm:prSet/>
      <dgm:spPr/>
      <dgm:t>
        <a:bodyPr/>
        <a:lstStyle/>
        <a:p>
          <a:endParaRPr lang="en-US"/>
        </a:p>
      </dgm:t>
    </dgm:pt>
    <dgm:pt modelId="{21C9E568-CB16-4ECA-9391-A698C4827117}" type="pres">
      <dgm:prSet presAssocID="{38EB3941-1244-46CA-9F2B-818BD0E1BEC3}" presName="vert0" presStyleCnt="0">
        <dgm:presLayoutVars>
          <dgm:dir/>
          <dgm:animOne val="branch"/>
          <dgm:animLvl val="lvl"/>
        </dgm:presLayoutVars>
      </dgm:prSet>
      <dgm:spPr/>
    </dgm:pt>
    <dgm:pt modelId="{554342FC-62D7-4D85-886B-8022490FF9C1}" type="pres">
      <dgm:prSet presAssocID="{D9F45152-1292-45BE-8469-94C64E3FC0BE}" presName="thickLine" presStyleLbl="alignNode1" presStyleIdx="0" presStyleCnt="5"/>
      <dgm:spPr/>
    </dgm:pt>
    <dgm:pt modelId="{CAF31529-5AA5-4D00-9C15-61BEA9A9640F}" type="pres">
      <dgm:prSet presAssocID="{D9F45152-1292-45BE-8469-94C64E3FC0BE}" presName="horz1" presStyleCnt="0"/>
      <dgm:spPr/>
    </dgm:pt>
    <dgm:pt modelId="{A251B2A2-2B80-43E4-B890-0ED980A40EAA}" type="pres">
      <dgm:prSet presAssocID="{D9F45152-1292-45BE-8469-94C64E3FC0BE}" presName="tx1" presStyleLbl="revTx" presStyleIdx="0" presStyleCnt="5"/>
      <dgm:spPr/>
    </dgm:pt>
    <dgm:pt modelId="{D009F720-0A9E-44C7-9F29-97F9C3FB7025}" type="pres">
      <dgm:prSet presAssocID="{D9F45152-1292-45BE-8469-94C64E3FC0BE}" presName="vert1" presStyleCnt="0"/>
      <dgm:spPr/>
    </dgm:pt>
    <dgm:pt modelId="{9769ED1C-FCB1-40B8-8145-080898F8938D}" type="pres">
      <dgm:prSet presAssocID="{B1067CFA-FE7E-4C07-8184-E484ADF72F4A}" presName="thickLine" presStyleLbl="alignNode1" presStyleIdx="1" presStyleCnt="5"/>
      <dgm:spPr/>
    </dgm:pt>
    <dgm:pt modelId="{815FBE55-5B2E-4EE1-9294-6609D0246451}" type="pres">
      <dgm:prSet presAssocID="{B1067CFA-FE7E-4C07-8184-E484ADF72F4A}" presName="horz1" presStyleCnt="0"/>
      <dgm:spPr/>
    </dgm:pt>
    <dgm:pt modelId="{F93427F6-A5A7-472A-8D42-D5AD431C26DB}" type="pres">
      <dgm:prSet presAssocID="{B1067CFA-FE7E-4C07-8184-E484ADF72F4A}" presName="tx1" presStyleLbl="revTx" presStyleIdx="1" presStyleCnt="5"/>
      <dgm:spPr/>
    </dgm:pt>
    <dgm:pt modelId="{B6551984-21F7-4DE4-8661-7F76B843EBA0}" type="pres">
      <dgm:prSet presAssocID="{B1067CFA-FE7E-4C07-8184-E484ADF72F4A}" presName="vert1" presStyleCnt="0"/>
      <dgm:spPr/>
    </dgm:pt>
    <dgm:pt modelId="{2DEAD5C0-647A-4388-9471-1702F9B45DFF}" type="pres">
      <dgm:prSet presAssocID="{8A607C8C-16F2-4A13-AB6D-CBAB97CA1E07}" presName="thickLine" presStyleLbl="alignNode1" presStyleIdx="2" presStyleCnt="5"/>
      <dgm:spPr/>
    </dgm:pt>
    <dgm:pt modelId="{4AAADF07-A65C-481A-AFDD-8C04441D4C76}" type="pres">
      <dgm:prSet presAssocID="{8A607C8C-16F2-4A13-AB6D-CBAB97CA1E07}" presName="horz1" presStyleCnt="0"/>
      <dgm:spPr/>
    </dgm:pt>
    <dgm:pt modelId="{DCE4B6B8-177C-467C-9A43-3AF951E2CA3A}" type="pres">
      <dgm:prSet presAssocID="{8A607C8C-16F2-4A13-AB6D-CBAB97CA1E07}" presName="tx1" presStyleLbl="revTx" presStyleIdx="2" presStyleCnt="5"/>
      <dgm:spPr/>
    </dgm:pt>
    <dgm:pt modelId="{E731E6A9-36E2-42F4-B4FD-44EF0D2AE8D3}" type="pres">
      <dgm:prSet presAssocID="{8A607C8C-16F2-4A13-AB6D-CBAB97CA1E07}" presName="vert1" presStyleCnt="0"/>
      <dgm:spPr/>
    </dgm:pt>
    <dgm:pt modelId="{6912C05C-BE5A-403F-BC19-7744EFC11F27}" type="pres">
      <dgm:prSet presAssocID="{F5ECAD53-31E5-4F64-AA5E-C1DE12922924}" presName="thickLine" presStyleLbl="alignNode1" presStyleIdx="3" presStyleCnt="5"/>
      <dgm:spPr/>
    </dgm:pt>
    <dgm:pt modelId="{8E21B1FF-819C-48DD-A45D-E533C290E84D}" type="pres">
      <dgm:prSet presAssocID="{F5ECAD53-31E5-4F64-AA5E-C1DE12922924}" presName="horz1" presStyleCnt="0"/>
      <dgm:spPr/>
    </dgm:pt>
    <dgm:pt modelId="{B4A08E46-6C6C-40A2-848F-A15907BD0316}" type="pres">
      <dgm:prSet presAssocID="{F5ECAD53-31E5-4F64-AA5E-C1DE12922924}" presName="tx1" presStyleLbl="revTx" presStyleIdx="3" presStyleCnt="5"/>
      <dgm:spPr/>
    </dgm:pt>
    <dgm:pt modelId="{5204572A-0A93-4874-8DB1-B93D357C063F}" type="pres">
      <dgm:prSet presAssocID="{F5ECAD53-31E5-4F64-AA5E-C1DE12922924}" presName="vert1" presStyleCnt="0"/>
      <dgm:spPr/>
    </dgm:pt>
    <dgm:pt modelId="{DA328FB7-BEDC-4612-B900-088774A6C32B}" type="pres">
      <dgm:prSet presAssocID="{7B60C055-EEBA-46A7-8BE2-19C821BE97A5}" presName="thickLine" presStyleLbl="alignNode1" presStyleIdx="4" presStyleCnt="5"/>
      <dgm:spPr/>
    </dgm:pt>
    <dgm:pt modelId="{C9FEC9B9-012F-4D9F-BE80-1833CB5D9F5A}" type="pres">
      <dgm:prSet presAssocID="{7B60C055-EEBA-46A7-8BE2-19C821BE97A5}" presName="horz1" presStyleCnt="0"/>
      <dgm:spPr/>
    </dgm:pt>
    <dgm:pt modelId="{B0C881BC-9209-4517-8DB8-A44308B79FA1}" type="pres">
      <dgm:prSet presAssocID="{7B60C055-EEBA-46A7-8BE2-19C821BE97A5}" presName="tx1" presStyleLbl="revTx" presStyleIdx="4" presStyleCnt="5"/>
      <dgm:spPr/>
    </dgm:pt>
    <dgm:pt modelId="{0973B267-A305-47D4-99A3-CB6206C226C5}" type="pres">
      <dgm:prSet presAssocID="{7B60C055-EEBA-46A7-8BE2-19C821BE97A5}" presName="vert1" presStyleCnt="0"/>
      <dgm:spPr/>
    </dgm:pt>
  </dgm:ptLst>
  <dgm:cxnLst>
    <dgm:cxn modelId="{0F26D800-1BD4-412C-A08C-B1E0E87810C8}" type="presOf" srcId="{B1067CFA-FE7E-4C07-8184-E484ADF72F4A}" destId="{F93427F6-A5A7-472A-8D42-D5AD431C26DB}" srcOrd="0" destOrd="0" presId="urn:microsoft.com/office/officeart/2008/layout/LinedList"/>
    <dgm:cxn modelId="{BE9F7C07-B5C9-4B63-A6D8-C8664969F373}" srcId="{38EB3941-1244-46CA-9F2B-818BD0E1BEC3}" destId="{7B60C055-EEBA-46A7-8BE2-19C821BE97A5}" srcOrd="4" destOrd="0" parTransId="{BD2FCF05-0C12-481B-A4DA-B8364BEC1769}" sibTransId="{02C2945A-8401-4023-9432-143B8DA95B06}"/>
    <dgm:cxn modelId="{EBC8231A-C37F-47CC-898B-D2F6065DCDEC}" srcId="{38EB3941-1244-46CA-9F2B-818BD0E1BEC3}" destId="{8A607C8C-16F2-4A13-AB6D-CBAB97CA1E07}" srcOrd="2" destOrd="0" parTransId="{BC48153D-F43F-4A19-82FB-66429A9564CB}" sibTransId="{4346EA44-CFC0-4D03-941B-364BB1C38114}"/>
    <dgm:cxn modelId="{E2E1465B-2B0D-4CA4-B797-D1C424DB6C9B}" srcId="{38EB3941-1244-46CA-9F2B-818BD0E1BEC3}" destId="{F5ECAD53-31E5-4F64-AA5E-C1DE12922924}" srcOrd="3" destOrd="0" parTransId="{E25D728B-4C0D-4414-B286-C0F5A03FF132}" sibTransId="{9B02113B-96BC-4C70-A187-E3D6DC891846}"/>
    <dgm:cxn modelId="{96E64E94-0723-4F1E-ABE6-DC7DD8148A77}" type="presOf" srcId="{8A607C8C-16F2-4A13-AB6D-CBAB97CA1E07}" destId="{DCE4B6B8-177C-467C-9A43-3AF951E2CA3A}" srcOrd="0" destOrd="0" presId="urn:microsoft.com/office/officeart/2008/layout/LinedList"/>
    <dgm:cxn modelId="{A28B2CB9-C61D-4413-B232-9A431BBE77FA}" srcId="{38EB3941-1244-46CA-9F2B-818BD0E1BEC3}" destId="{D9F45152-1292-45BE-8469-94C64E3FC0BE}" srcOrd="0" destOrd="0" parTransId="{5E3D7E1D-543F-44FE-831E-CA7BEF1C51F0}" sibTransId="{C1ED8D66-62E8-4980-A694-E65BCA79737C}"/>
    <dgm:cxn modelId="{A026F1C9-0734-4BF3-951B-CE3A04E8DFD3}" srcId="{38EB3941-1244-46CA-9F2B-818BD0E1BEC3}" destId="{B1067CFA-FE7E-4C07-8184-E484ADF72F4A}" srcOrd="1" destOrd="0" parTransId="{A3142BC8-3F56-4D23-B706-45530DFD128D}" sibTransId="{95DC20EB-5FC2-4006-AC93-B0C28C8ADAA4}"/>
    <dgm:cxn modelId="{2B63B2CF-3A61-4C72-8889-873229DFDA8A}" type="presOf" srcId="{F5ECAD53-31E5-4F64-AA5E-C1DE12922924}" destId="{B4A08E46-6C6C-40A2-848F-A15907BD0316}" srcOrd="0" destOrd="0" presId="urn:microsoft.com/office/officeart/2008/layout/LinedList"/>
    <dgm:cxn modelId="{191760FA-A7B3-4E56-A030-9FB43EF08FD3}" type="presOf" srcId="{7B60C055-EEBA-46A7-8BE2-19C821BE97A5}" destId="{B0C881BC-9209-4517-8DB8-A44308B79FA1}" srcOrd="0" destOrd="0" presId="urn:microsoft.com/office/officeart/2008/layout/LinedList"/>
    <dgm:cxn modelId="{955B02FD-5A8E-4558-99B8-9A09E86ACA00}" type="presOf" srcId="{38EB3941-1244-46CA-9F2B-818BD0E1BEC3}" destId="{21C9E568-CB16-4ECA-9391-A698C4827117}" srcOrd="0" destOrd="0" presId="urn:microsoft.com/office/officeart/2008/layout/LinedList"/>
    <dgm:cxn modelId="{4112F7FF-12A3-469F-836B-30516F068B92}" type="presOf" srcId="{D9F45152-1292-45BE-8469-94C64E3FC0BE}" destId="{A251B2A2-2B80-43E4-B890-0ED980A40EAA}" srcOrd="0" destOrd="0" presId="urn:microsoft.com/office/officeart/2008/layout/LinedList"/>
    <dgm:cxn modelId="{86F322EE-5200-48D7-91D1-3A29CC0BA3D3}" type="presParOf" srcId="{21C9E568-CB16-4ECA-9391-A698C4827117}" destId="{554342FC-62D7-4D85-886B-8022490FF9C1}" srcOrd="0" destOrd="0" presId="urn:microsoft.com/office/officeart/2008/layout/LinedList"/>
    <dgm:cxn modelId="{00C8C522-C6BC-45F2-8492-590CEB5A61DB}" type="presParOf" srcId="{21C9E568-CB16-4ECA-9391-A698C4827117}" destId="{CAF31529-5AA5-4D00-9C15-61BEA9A9640F}" srcOrd="1" destOrd="0" presId="urn:microsoft.com/office/officeart/2008/layout/LinedList"/>
    <dgm:cxn modelId="{928B4BED-533C-42A8-92B4-786C41E7E977}" type="presParOf" srcId="{CAF31529-5AA5-4D00-9C15-61BEA9A9640F}" destId="{A251B2A2-2B80-43E4-B890-0ED980A40EAA}" srcOrd="0" destOrd="0" presId="urn:microsoft.com/office/officeart/2008/layout/LinedList"/>
    <dgm:cxn modelId="{E3FC99F5-4337-48B3-BC8A-5071AD14E499}" type="presParOf" srcId="{CAF31529-5AA5-4D00-9C15-61BEA9A9640F}" destId="{D009F720-0A9E-44C7-9F29-97F9C3FB7025}" srcOrd="1" destOrd="0" presId="urn:microsoft.com/office/officeart/2008/layout/LinedList"/>
    <dgm:cxn modelId="{C6E195E9-1A75-474D-AEBE-72F42DD53DA8}" type="presParOf" srcId="{21C9E568-CB16-4ECA-9391-A698C4827117}" destId="{9769ED1C-FCB1-40B8-8145-080898F8938D}" srcOrd="2" destOrd="0" presId="urn:microsoft.com/office/officeart/2008/layout/LinedList"/>
    <dgm:cxn modelId="{C62D8D0A-C246-41E7-BBFF-5CD820BAF9DE}" type="presParOf" srcId="{21C9E568-CB16-4ECA-9391-A698C4827117}" destId="{815FBE55-5B2E-4EE1-9294-6609D0246451}" srcOrd="3" destOrd="0" presId="urn:microsoft.com/office/officeart/2008/layout/LinedList"/>
    <dgm:cxn modelId="{F811F946-55A7-4C74-AF90-74FDA7808D73}" type="presParOf" srcId="{815FBE55-5B2E-4EE1-9294-6609D0246451}" destId="{F93427F6-A5A7-472A-8D42-D5AD431C26DB}" srcOrd="0" destOrd="0" presId="urn:microsoft.com/office/officeart/2008/layout/LinedList"/>
    <dgm:cxn modelId="{A790187A-F6B8-4813-A348-4771AA74A822}" type="presParOf" srcId="{815FBE55-5B2E-4EE1-9294-6609D0246451}" destId="{B6551984-21F7-4DE4-8661-7F76B843EBA0}" srcOrd="1" destOrd="0" presId="urn:microsoft.com/office/officeart/2008/layout/LinedList"/>
    <dgm:cxn modelId="{8CC634C9-3BB5-4ABD-A165-B2D2F62DBFA1}" type="presParOf" srcId="{21C9E568-CB16-4ECA-9391-A698C4827117}" destId="{2DEAD5C0-647A-4388-9471-1702F9B45DFF}" srcOrd="4" destOrd="0" presId="urn:microsoft.com/office/officeart/2008/layout/LinedList"/>
    <dgm:cxn modelId="{9D84598D-CB66-4927-B119-8A366C1BC474}" type="presParOf" srcId="{21C9E568-CB16-4ECA-9391-A698C4827117}" destId="{4AAADF07-A65C-481A-AFDD-8C04441D4C76}" srcOrd="5" destOrd="0" presId="urn:microsoft.com/office/officeart/2008/layout/LinedList"/>
    <dgm:cxn modelId="{AEE364E7-8365-470A-B7D5-461530052CB3}" type="presParOf" srcId="{4AAADF07-A65C-481A-AFDD-8C04441D4C76}" destId="{DCE4B6B8-177C-467C-9A43-3AF951E2CA3A}" srcOrd="0" destOrd="0" presId="urn:microsoft.com/office/officeart/2008/layout/LinedList"/>
    <dgm:cxn modelId="{7E1197EC-C062-4CE0-B5D4-CF4EE0EAEB96}" type="presParOf" srcId="{4AAADF07-A65C-481A-AFDD-8C04441D4C76}" destId="{E731E6A9-36E2-42F4-B4FD-44EF0D2AE8D3}" srcOrd="1" destOrd="0" presId="urn:microsoft.com/office/officeart/2008/layout/LinedList"/>
    <dgm:cxn modelId="{159585BD-B6BE-424A-BC93-B3459CB7D0B1}" type="presParOf" srcId="{21C9E568-CB16-4ECA-9391-A698C4827117}" destId="{6912C05C-BE5A-403F-BC19-7744EFC11F27}" srcOrd="6" destOrd="0" presId="urn:microsoft.com/office/officeart/2008/layout/LinedList"/>
    <dgm:cxn modelId="{48632264-D6A3-4413-B67B-A443AE990CF2}" type="presParOf" srcId="{21C9E568-CB16-4ECA-9391-A698C4827117}" destId="{8E21B1FF-819C-48DD-A45D-E533C290E84D}" srcOrd="7" destOrd="0" presId="urn:microsoft.com/office/officeart/2008/layout/LinedList"/>
    <dgm:cxn modelId="{391E34D0-17D2-4DDC-AC5A-DA723F871862}" type="presParOf" srcId="{8E21B1FF-819C-48DD-A45D-E533C290E84D}" destId="{B4A08E46-6C6C-40A2-848F-A15907BD0316}" srcOrd="0" destOrd="0" presId="urn:microsoft.com/office/officeart/2008/layout/LinedList"/>
    <dgm:cxn modelId="{9DE5913A-5D3E-46FC-A09F-EDC08F1F4E7F}" type="presParOf" srcId="{8E21B1FF-819C-48DD-A45D-E533C290E84D}" destId="{5204572A-0A93-4874-8DB1-B93D357C063F}" srcOrd="1" destOrd="0" presId="urn:microsoft.com/office/officeart/2008/layout/LinedList"/>
    <dgm:cxn modelId="{4AB9A631-0E84-45E8-9052-4B9F1622BDB2}" type="presParOf" srcId="{21C9E568-CB16-4ECA-9391-A698C4827117}" destId="{DA328FB7-BEDC-4612-B900-088774A6C32B}" srcOrd="8" destOrd="0" presId="urn:microsoft.com/office/officeart/2008/layout/LinedList"/>
    <dgm:cxn modelId="{B15F225F-E0C3-425B-B49C-BCAE0E2AE5ED}" type="presParOf" srcId="{21C9E568-CB16-4ECA-9391-A698C4827117}" destId="{C9FEC9B9-012F-4D9F-BE80-1833CB5D9F5A}" srcOrd="9" destOrd="0" presId="urn:microsoft.com/office/officeart/2008/layout/LinedList"/>
    <dgm:cxn modelId="{DD019D09-29DA-4E84-8B48-97756A8702D9}" type="presParOf" srcId="{C9FEC9B9-012F-4D9F-BE80-1833CB5D9F5A}" destId="{B0C881BC-9209-4517-8DB8-A44308B79FA1}" srcOrd="0" destOrd="0" presId="urn:microsoft.com/office/officeart/2008/layout/LinedList"/>
    <dgm:cxn modelId="{C88A86FB-7518-48B0-ADA9-229268332C59}" type="presParOf" srcId="{C9FEC9B9-012F-4D9F-BE80-1833CB5D9F5A}" destId="{0973B267-A305-47D4-99A3-CB6206C226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54249-C7C5-48D8-97EE-6DE0C99C36D7}">
      <dsp:nvSpPr>
        <dsp:cNvPr id="0" name=""/>
        <dsp:cNvSpPr/>
      </dsp:nvSpPr>
      <dsp:spPr>
        <a:xfrm>
          <a:off x="0" y="662"/>
          <a:ext cx="50340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0C883-BB95-41EB-9088-C7AB0811E72E}">
      <dsp:nvSpPr>
        <dsp:cNvPr id="0" name=""/>
        <dsp:cNvSpPr/>
      </dsp:nvSpPr>
      <dsp:spPr>
        <a:xfrm>
          <a:off x="0" y="662"/>
          <a:ext cx="5034023" cy="1084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b="0" i="0" kern="1200" dirty="0"/>
            <a:t>언어</a:t>
          </a:r>
          <a:r>
            <a:rPr lang="en-US" sz="3100" b="0" i="0" kern="1200" dirty="0"/>
            <a:t>: C++</a:t>
          </a:r>
          <a:endParaRPr lang="en-US" sz="3100" kern="1200" dirty="0"/>
        </a:p>
      </dsp:txBody>
      <dsp:txXfrm>
        <a:off x="0" y="662"/>
        <a:ext cx="5034023" cy="1084656"/>
      </dsp:txXfrm>
    </dsp:sp>
    <dsp:sp modelId="{C820C242-2197-4222-81A1-7C423FF95A8C}">
      <dsp:nvSpPr>
        <dsp:cNvPr id="0" name=""/>
        <dsp:cNvSpPr/>
      </dsp:nvSpPr>
      <dsp:spPr>
        <a:xfrm>
          <a:off x="0" y="1085319"/>
          <a:ext cx="50340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3757B-AD2A-423A-B371-E8C53A02ED8A}">
      <dsp:nvSpPr>
        <dsp:cNvPr id="0" name=""/>
        <dsp:cNvSpPr/>
      </dsp:nvSpPr>
      <dsp:spPr>
        <a:xfrm>
          <a:off x="0" y="1085319"/>
          <a:ext cx="5034023" cy="1084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b="0" i="0" kern="1200" dirty="0"/>
            <a:t>컴파일러</a:t>
          </a:r>
          <a:r>
            <a:rPr lang="en-US" sz="3100" b="0" i="0" kern="1200" dirty="0"/>
            <a:t>: GNU g++</a:t>
          </a:r>
          <a:endParaRPr lang="en-US" sz="3100" kern="1200" dirty="0"/>
        </a:p>
      </dsp:txBody>
      <dsp:txXfrm>
        <a:off x="0" y="1085319"/>
        <a:ext cx="5034023" cy="1084656"/>
      </dsp:txXfrm>
    </dsp:sp>
    <dsp:sp modelId="{EAE45935-3348-4AA6-95E2-7FC9B5673794}">
      <dsp:nvSpPr>
        <dsp:cNvPr id="0" name=""/>
        <dsp:cNvSpPr/>
      </dsp:nvSpPr>
      <dsp:spPr>
        <a:xfrm>
          <a:off x="0" y="2169976"/>
          <a:ext cx="50340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01FA7-325F-43B0-9E28-8CD561CAF9FD}">
      <dsp:nvSpPr>
        <dsp:cNvPr id="0" name=""/>
        <dsp:cNvSpPr/>
      </dsp:nvSpPr>
      <dsp:spPr>
        <a:xfrm>
          <a:off x="0" y="2169976"/>
          <a:ext cx="5034023" cy="1084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b="0" i="0" kern="1200" dirty="0"/>
            <a:t>라이브러리</a:t>
          </a:r>
          <a:r>
            <a:rPr lang="en-US" sz="3100" b="0" i="0" kern="1200" dirty="0"/>
            <a:t>: </a:t>
          </a:r>
          <a:r>
            <a:rPr lang="en-US" sz="3100" b="0" i="0" kern="1200" dirty="0" err="1"/>
            <a:t>libpng</a:t>
          </a:r>
          <a:endParaRPr lang="en-US" sz="3100" kern="1200" dirty="0"/>
        </a:p>
      </dsp:txBody>
      <dsp:txXfrm>
        <a:off x="0" y="2169976"/>
        <a:ext cx="5034023" cy="1084656"/>
      </dsp:txXfrm>
    </dsp:sp>
    <dsp:sp modelId="{30FA8D08-7ED0-486A-8A21-7272B330609D}">
      <dsp:nvSpPr>
        <dsp:cNvPr id="0" name=""/>
        <dsp:cNvSpPr/>
      </dsp:nvSpPr>
      <dsp:spPr>
        <a:xfrm>
          <a:off x="0" y="3254632"/>
          <a:ext cx="50340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AE229-1F92-41B7-B070-BEAF57676398}">
      <dsp:nvSpPr>
        <dsp:cNvPr id="0" name=""/>
        <dsp:cNvSpPr/>
      </dsp:nvSpPr>
      <dsp:spPr>
        <a:xfrm>
          <a:off x="0" y="3254632"/>
          <a:ext cx="5034023" cy="1084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b="0" i="0" kern="1200" dirty="0"/>
            <a:t>빌드 도구</a:t>
          </a:r>
          <a:r>
            <a:rPr lang="en-US" sz="3100" b="0" i="0" kern="1200" dirty="0"/>
            <a:t>: GNU Make</a:t>
          </a:r>
          <a:endParaRPr lang="en-US" sz="3100" kern="1200" dirty="0"/>
        </a:p>
      </dsp:txBody>
      <dsp:txXfrm>
        <a:off x="0" y="3254632"/>
        <a:ext cx="5034023" cy="1084656"/>
      </dsp:txXfrm>
    </dsp:sp>
    <dsp:sp modelId="{368F3C20-9C70-46B2-B802-F90FA15BE4F1}">
      <dsp:nvSpPr>
        <dsp:cNvPr id="0" name=""/>
        <dsp:cNvSpPr/>
      </dsp:nvSpPr>
      <dsp:spPr>
        <a:xfrm>
          <a:off x="0" y="4339289"/>
          <a:ext cx="50340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9772B-5325-4AB8-865F-3D2451803E4C}">
      <dsp:nvSpPr>
        <dsp:cNvPr id="0" name=""/>
        <dsp:cNvSpPr/>
      </dsp:nvSpPr>
      <dsp:spPr>
        <a:xfrm>
          <a:off x="0" y="4339289"/>
          <a:ext cx="5034023" cy="1084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b="0" i="0" kern="1200" dirty="0"/>
            <a:t>운영체제</a:t>
          </a:r>
          <a:r>
            <a:rPr lang="en-US" sz="3100" b="0" i="0" kern="1200" dirty="0"/>
            <a:t>: GNU/Linux </a:t>
          </a:r>
          <a:r>
            <a:rPr lang="ko-KR" sz="3100" b="0" i="0" kern="1200" dirty="0"/>
            <a:t>환경</a:t>
          </a:r>
          <a:endParaRPr lang="en-US" sz="3100" kern="1200" dirty="0"/>
        </a:p>
      </dsp:txBody>
      <dsp:txXfrm>
        <a:off x="0" y="4339289"/>
        <a:ext cx="5034023" cy="108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AA853-2E78-4C61-B8BB-98F3631078A4}">
      <dsp:nvSpPr>
        <dsp:cNvPr id="0" name=""/>
        <dsp:cNvSpPr/>
      </dsp:nvSpPr>
      <dsp:spPr>
        <a:xfrm>
          <a:off x="8050334" y="965600"/>
          <a:ext cx="2420438" cy="2420562"/>
        </a:xfrm>
        <a:prstGeom prst="ellips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E5F30-27B9-4561-9803-9480F18FB9ED}">
      <dsp:nvSpPr>
        <dsp:cNvPr id="0" name=""/>
        <dsp:cNvSpPr/>
      </dsp:nvSpPr>
      <dsp:spPr>
        <a:xfrm>
          <a:off x="8131292" y="1046299"/>
          <a:ext cx="2259560" cy="2259163"/>
        </a:xfrm>
        <a:prstGeom prst="ellips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각 단계에서 생성된 이미지는 </a:t>
          </a:r>
          <a:r>
            <a:rPr lang="en-US" sz="1600" kern="1200"/>
            <a:t>PNG </a:t>
          </a:r>
          <a:r>
            <a:rPr lang="ko-KR" sz="1600" kern="1200"/>
            <a:t>파일로 저장된다</a:t>
          </a:r>
          <a:r>
            <a:rPr lang="en-US" sz="1600" kern="1200"/>
            <a:t>.</a:t>
          </a:r>
        </a:p>
      </dsp:txBody>
      <dsp:txXfrm>
        <a:off x="8454086" y="1369097"/>
        <a:ext cx="1613971" cy="1613566"/>
      </dsp:txXfrm>
    </dsp:sp>
    <dsp:sp modelId="{0BD54DAE-1415-4543-937B-5AA5795E73CD}">
      <dsp:nvSpPr>
        <dsp:cNvPr id="0" name=""/>
        <dsp:cNvSpPr/>
      </dsp:nvSpPr>
      <dsp:spPr>
        <a:xfrm rot="2700000">
          <a:off x="5538538" y="965429"/>
          <a:ext cx="2420478" cy="2420478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83F1A-7EE0-4493-AE1C-546C67B882A2}">
      <dsp:nvSpPr>
        <dsp:cNvPr id="0" name=""/>
        <dsp:cNvSpPr/>
      </dsp:nvSpPr>
      <dsp:spPr>
        <a:xfrm>
          <a:off x="5629895" y="1046299"/>
          <a:ext cx="2259560" cy="2259163"/>
        </a:xfrm>
        <a:prstGeom prst="ellips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그 픽셀의 색상을  주변 픽셀의 평균 색상으로 </a:t>
          </a:r>
          <a:r>
            <a:rPr lang="ko-KR" altLang="en-US" sz="1600" kern="1200" dirty="0"/>
            <a:t>설정</a:t>
          </a:r>
          <a:endParaRPr lang="en-US" sz="1600" kern="1200" dirty="0"/>
        </a:p>
      </dsp:txBody>
      <dsp:txXfrm>
        <a:off x="5952690" y="1369097"/>
        <a:ext cx="1613971" cy="1613566"/>
      </dsp:txXfrm>
    </dsp:sp>
    <dsp:sp modelId="{E80F4020-992F-4B76-85F4-54AEE7D49A11}">
      <dsp:nvSpPr>
        <dsp:cNvPr id="0" name=""/>
        <dsp:cNvSpPr/>
      </dsp:nvSpPr>
      <dsp:spPr>
        <a:xfrm rot="2700000">
          <a:off x="3047521" y="965429"/>
          <a:ext cx="2420478" cy="2420478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CF87D-1A0F-4F00-9542-2C20E863297D}">
      <dsp:nvSpPr>
        <dsp:cNvPr id="0" name=""/>
        <dsp:cNvSpPr/>
      </dsp:nvSpPr>
      <dsp:spPr>
        <a:xfrm>
          <a:off x="3128499" y="1046299"/>
          <a:ext cx="2259560" cy="2259163"/>
        </a:xfrm>
        <a:prstGeom prst="ellips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/>
            <a:t>각 단계에서는 일부 픽셀을 무작위로 선택</a:t>
          </a:r>
          <a:endParaRPr lang="en-US" sz="1600" kern="1200"/>
        </a:p>
      </dsp:txBody>
      <dsp:txXfrm>
        <a:off x="3451293" y="1369097"/>
        <a:ext cx="1613971" cy="1613566"/>
      </dsp:txXfrm>
    </dsp:sp>
    <dsp:sp modelId="{519600CB-1A03-4197-8CE7-E477E29BE2F9}">
      <dsp:nvSpPr>
        <dsp:cNvPr id="0" name=""/>
        <dsp:cNvSpPr/>
      </dsp:nvSpPr>
      <dsp:spPr>
        <a:xfrm rot="2700000">
          <a:off x="546124" y="965429"/>
          <a:ext cx="2420478" cy="2420478"/>
        </a:xfrm>
        <a:prstGeom prst="teardrop">
          <a:avLst>
            <a:gd name="adj" fmla="val 100000"/>
          </a:avLst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F6ADA-A444-4B70-9D35-3ABDB0ADBC27}">
      <dsp:nvSpPr>
        <dsp:cNvPr id="0" name=""/>
        <dsp:cNvSpPr/>
      </dsp:nvSpPr>
      <dsp:spPr>
        <a:xfrm>
          <a:off x="627102" y="1046299"/>
          <a:ext cx="2259560" cy="2259163"/>
        </a:xfrm>
        <a:prstGeom prst="ellipse">
          <a:avLst/>
        </a:pr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 dirty="0"/>
            <a:t> 이미지 생성</a:t>
          </a:r>
          <a:endParaRPr lang="en-US" sz="1600" kern="1200" dirty="0"/>
        </a:p>
      </dsp:txBody>
      <dsp:txXfrm>
        <a:off x="949896" y="1369097"/>
        <a:ext cx="1613971" cy="1613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342FC-62D7-4D85-886B-8022490FF9C1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1B2A2-2B80-43E4-B890-0ED980A40EAA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</a:t>
          </a:r>
          <a:r>
            <a:rPr lang="ko-KR" sz="1800" b="0" i="0" kern="1200" dirty="0"/>
            <a:t>함수</a:t>
          </a:r>
          <a:r>
            <a:rPr lang="en-US" sz="1800" b="0" i="0" kern="1200" dirty="0"/>
            <a:t>: </a:t>
          </a:r>
          <a:r>
            <a:rPr lang="ko-KR" sz="1800" b="0" i="0" kern="1200" dirty="0"/>
            <a:t>프로그램의 진입점으로</a:t>
          </a:r>
          <a:r>
            <a:rPr lang="en-US" sz="1800" b="0" i="0" kern="1200" dirty="0"/>
            <a:t>, </a:t>
          </a:r>
          <a:r>
            <a:rPr lang="ko-KR" sz="1800" b="0" i="0" kern="1200" dirty="0"/>
            <a:t>초기 이미지를 설정하고 무작위화 및 </a:t>
          </a:r>
          <a:r>
            <a:rPr lang="en-US" sz="1800" b="0" i="0" kern="1200" dirty="0"/>
            <a:t>PNG </a:t>
          </a:r>
          <a:r>
            <a:rPr lang="ko-KR" sz="1800" b="0" i="0" kern="1200" dirty="0"/>
            <a:t>파일 쓰기를 수행</a:t>
          </a:r>
          <a:endParaRPr lang="en-US" sz="1800" kern="1200" dirty="0"/>
        </a:p>
      </dsp:txBody>
      <dsp:txXfrm>
        <a:off x="0" y="531"/>
        <a:ext cx="10515600" cy="870055"/>
      </dsp:txXfrm>
    </dsp:sp>
    <dsp:sp modelId="{9769ED1C-FCB1-40B8-8145-080898F8938D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427F6-A5A7-472A-8D42-D5AD431C26DB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setPixelColor </a:t>
          </a:r>
          <a:r>
            <a:rPr lang="ko-KR" sz="1800" b="0" i="0" kern="1200"/>
            <a:t>함수</a:t>
          </a:r>
          <a:r>
            <a:rPr lang="en-US" sz="1800" b="0" i="0" kern="1200"/>
            <a:t>: </a:t>
          </a:r>
          <a:r>
            <a:rPr lang="ko-KR" sz="1800" b="0" i="0" kern="1200"/>
            <a:t>주어진 위치에 특정 색상 값을 설정</a:t>
          </a:r>
          <a:endParaRPr lang="en-US" sz="1800" kern="1200"/>
        </a:p>
      </dsp:txBody>
      <dsp:txXfrm>
        <a:off x="0" y="870586"/>
        <a:ext cx="10515600" cy="870055"/>
      </dsp:txXfrm>
    </dsp:sp>
    <dsp:sp modelId="{2DEAD5C0-647A-4388-9471-1702F9B45DF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4B6B8-177C-467C-9A43-3AF951E2CA3A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randomizePixels </a:t>
          </a:r>
          <a:r>
            <a:rPr lang="ko-KR" sz="1800" b="0" i="0" kern="1200"/>
            <a:t>함수</a:t>
          </a:r>
          <a:r>
            <a:rPr lang="en-US" sz="1800" b="0" i="0" kern="1200"/>
            <a:t>: </a:t>
          </a:r>
          <a:r>
            <a:rPr lang="ko-KR" sz="1800" b="0" i="0" kern="1200"/>
            <a:t>이미지의 일부 픽셀을 무작위로 선택하고 주변 픽셀의 평균 색상으로 설정</a:t>
          </a:r>
          <a:endParaRPr lang="en-US" sz="1800" kern="1200"/>
        </a:p>
      </dsp:txBody>
      <dsp:txXfrm>
        <a:off x="0" y="1740641"/>
        <a:ext cx="10515600" cy="870055"/>
      </dsp:txXfrm>
    </dsp:sp>
    <dsp:sp modelId="{6912C05C-BE5A-403F-BC19-7744EFC11F27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08E46-6C6C-40A2-848F-A15907BD0316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calculateAverage </a:t>
          </a:r>
          <a:r>
            <a:rPr lang="ko-KR" sz="1800" b="0" i="0" kern="1200"/>
            <a:t>함수</a:t>
          </a:r>
          <a:r>
            <a:rPr lang="en-US" sz="1800" b="0" i="0" kern="1200"/>
            <a:t>: </a:t>
          </a:r>
          <a:r>
            <a:rPr lang="ko-KR" sz="1800" b="0" i="0" kern="1200"/>
            <a:t>특정 픽셀의 주변 픽셀의 </a:t>
          </a:r>
          <a:r>
            <a:rPr lang="en-US" sz="1800" b="0" i="0" kern="1200"/>
            <a:t>RGB </a:t>
          </a:r>
          <a:r>
            <a:rPr lang="ko-KR" sz="1800" b="0" i="0" kern="1200"/>
            <a:t>값의 평균을 계산</a:t>
          </a:r>
          <a:endParaRPr lang="en-US" sz="1800" kern="1200"/>
        </a:p>
      </dsp:txBody>
      <dsp:txXfrm>
        <a:off x="0" y="2610696"/>
        <a:ext cx="10515600" cy="870055"/>
      </dsp:txXfrm>
    </dsp:sp>
    <dsp:sp modelId="{DA328FB7-BEDC-4612-B900-088774A6C32B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881BC-9209-4517-8DB8-A44308B79F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writePNG </a:t>
          </a:r>
          <a:r>
            <a:rPr lang="ko-KR" sz="1800" b="0" i="0" kern="1200"/>
            <a:t>함수</a:t>
          </a:r>
          <a:r>
            <a:rPr lang="en-US" sz="1800" b="0" i="0" kern="1200"/>
            <a:t>: libpng</a:t>
          </a:r>
          <a:r>
            <a:rPr lang="ko-KR" sz="1800" b="0" i="0" kern="1200"/>
            <a:t>를 사용하여 이미지를 </a:t>
          </a:r>
          <a:r>
            <a:rPr lang="en-US" sz="1800" b="0" i="0" kern="1200"/>
            <a:t>PNG </a:t>
          </a:r>
          <a:r>
            <a:rPr lang="ko-KR" sz="1800" b="0" i="0" kern="1200"/>
            <a:t>파일로 저장</a:t>
          </a:r>
          <a:br>
            <a:rPr lang="ko-KR" sz="1800" b="0" kern="1200"/>
          </a:br>
          <a:endParaRPr lang="en-US" sz="18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E443-6258-056F-429B-A2480527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6C8DA0-5BF8-C6EB-5DD8-864ACA711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8C312-7C54-93B1-41B0-5E8ABDBC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D98F8-09C4-5E41-53AB-0300041C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53198-53D8-294B-4E24-F6A98D97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3788B5-AFB3-551B-3026-5676C567C4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92591" y="-10512664"/>
            <a:ext cx="7641443" cy="311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6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무지개 색상을 활용한 이미지 모자이크 알고리즘 구현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A76ED0-5D4A-DC82-930D-C43E293A19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91" y="-76200"/>
            <a:ext cx="12357591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98291-C197-CBEC-5284-38D5EA6A7D59}"/>
              </a:ext>
            </a:extLst>
          </p:cNvPr>
          <p:cNvSpPr txBox="1"/>
          <p:nvPr userDrawn="1"/>
        </p:nvSpPr>
        <p:spPr>
          <a:xfrm>
            <a:off x="0" y="0"/>
            <a:ext cx="6178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무지개 색상을 활용한 이미지 모자이크 알고리즘 구현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6D20C-4F38-A15F-0EE1-678E9215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29D99D-7222-BB0D-0E8F-BABB651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31475-5231-1102-2771-449305D8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46C54-5BC1-6DE1-8F2E-75539E26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8DB73-5CF9-B5E3-A1FC-80253C1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0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C21525-8286-09B8-2197-313FAD572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45F4B-7F41-D1FC-A025-C6E8A9693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604E6-4A5A-6DBE-1BC2-B59FE3B3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AF94F-8CE2-7E79-2D2B-90B9FF19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0F2F9-953A-0072-46F4-2077D94B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5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B9536-4EF3-942B-1D5A-1E024C7F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BF9A2-AF3D-2F4C-C3B9-7C88889B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3E5C3-F7E1-1BC9-795C-BF9AEC5D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D8830-5FB5-484E-D6C9-5797CFFD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58D41-7E77-EE2F-9A19-A12CAA66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9CCE679-22C2-4377-E06C-88527D65AE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91" y="-76200"/>
            <a:ext cx="12357591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830E52-D2A1-28A0-726B-06F3A9E5FDC7}"/>
              </a:ext>
            </a:extLst>
          </p:cNvPr>
          <p:cNvSpPr txBox="1"/>
          <p:nvPr userDrawn="1"/>
        </p:nvSpPr>
        <p:spPr>
          <a:xfrm>
            <a:off x="0" y="0"/>
            <a:ext cx="6178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무지개 색상을 활용한 이미지 모자이크 알고리즘 구현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6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EB4B1-38CE-E169-A3F1-C282E725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A092F-1918-8AED-C5A0-AB52847C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B494-A92D-8AE3-A815-7A08BD44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0937D-ACF8-E621-A9D0-3CC083DC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370B7-5D16-C97A-0B07-E39FC147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2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EA3D-DF93-8D31-EA73-E0857102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B9E15-1937-0E92-6279-282AB56DF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3A4F5-3F46-AD7E-FDB0-E2827B039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010EB-3295-7B50-F4C1-8C13EFAC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520093-90C3-03C5-8301-66F468F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5246C1-D5F7-DDE5-6D67-E4CECE2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4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DF100-9CCC-13A1-3DB0-8122289F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E68FC-C93F-BCD9-AC10-26A51B0D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2D8A9-B24A-79F0-F69D-5D647256A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86ACEA-EDB1-BEA7-8C90-1E09B97E6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986CCC-7521-994A-AC0A-7A9A4A6F9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D1419-C367-B406-3FE9-C8936C0E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8D60-130F-0C0F-9418-44750E44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44E517-7E3B-36C8-DDB0-A28CFA5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2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FF80-417D-A66D-D9B3-76A65658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F0E48-7C14-CF16-5283-A6306837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77DC13-1E74-5EC4-2708-984C1764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1D310C-BC43-7DFD-F622-9B5AE73B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8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93EAE-742C-4709-00D7-5E9D40A2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FFC208-7A65-49C2-7B65-D7370D9D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895C8-8CF3-459F-B0A9-E1BBA671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86334A-279D-FA55-AB54-2CBA253D74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91" y="-76200"/>
            <a:ext cx="12357591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25F68-0155-81B4-4C8A-B8572CF8FBA8}"/>
              </a:ext>
            </a:extLst>
          </p:cNvPr>
          <p:cNvSpPr txBox="1"/>
          <p:nvPr userDrawn="1"/>
        </p:nvSpPr>
        <p:spPr>
          <a:xfrm>
            <a:off x="0" y="0"/>
            <a:ext cx="6178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무지개 색상을 활용한 이미지 모자이크 알고리즘 구현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1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459D0-D185-EF5A-B99F-6158E18D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55AEE-3EB4-1560-4B4E-DC477C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AEAA94-0C9C-FDBE-E863-0100900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4B8F0-F907-352D-E5AD-EBB015B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65226-C7DC-9CE7-C3B5-C5617CFE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540BA-5513-3155-FADC-2C561DF5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3FA69-7942-119B-C14C-2ED6D065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4AC608-50D3-B8D4-7901-EC228CA4E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B879-D1C0-7D3F-2236-D490F1DB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A9044A-4CCD-6B13-6473-ECCBB63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6F46C-A33D-2441-081B-23450340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09FF6A-2662-55A5-A98B-F4CD3FBB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A5C7F7-32CD-E188-6795-ACD03305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4325F-D955-8343-B144-32E8CACC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CD3D3-C3D4-851E-9710-7D149583A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33D6-4DE4-47BB-A111-4269DC2135A1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FFD29-2432-FD2E-072C-43840968B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76DA-44FB-3AB9-7E4B-2B9B118CA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52BB4-1151-44D8-BAC4-E5DE9B60F35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96B5FB2-6B05-75D2-3205-526159A4C9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591" y="-76200"/>
            <a:ext cx="12357591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03F5F-A262-AE1A-5054-853AB848ABA0}"/>
              </a:ext>
            </a:extLst>
          </p:cNvPr>
          <p:cNvSpPr txBox="1"/>
          <p:nvPr userDrawn="1"/>
        </p:nvSpPr>
        <p:spPr>
          <a:xfrm>
            <a:off x="0" y="0"/>
            <a:ext cx="6178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무지개 색상을 활용한 이미지 모자이크 알고리즘 구현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8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0E0638-9678-DEF5-DFD7-E0CC62DA709F}"/>
              </a:ext>
            </a:extLst>
          </p:cNvPr>
          <p:cNvSpPr txBox="1"/>
          <p:nvPr/>
        </p:nvSpPr>
        <p:spPr>
          <a:xfrm>
            <a:off x="2584938" y="2567225"/>
            <a:ext cx="6248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600" b="1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무지개 색상을 활용한</a:t>
            </a:r>
            <a:endParaRPr lang="ko-KR" altLang="en-US" b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ko-KR" altLang="en-US" b="0">
                <a:effectLst/>
              </a:rPr>
            </a:br>
            <a:r>
              <a:rPr lang="ko-KR" altLang="en-US" sz="2600" b="1" i="0" u="none" strike="noStrike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이미지 모자이크 알고리즘 구현</a:t>
            </a:r>
            <a:endParaRPr lang="ko-KR" altLang="en-US" b="0">
              <a:effectLst/>
            </a:endParaRPr>
          </a:p>
          <a:p>
            <a:br>
              <a:rPr lang="ko-KR" altLang="en-US"/>
            </a:b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A2466-8AB3-7059-ACFB-0C3F56281932}"/>
              </a:ext>
            </a:extLst>
          </p:cNvPr>
          <p:cNvSpPr txBox="1"/>
          <p:nvPr/>
        </p:nvSpPr>
        <p:spPr>
          <a:xfrm>
            <a:off x="5398477" y="4826675"/>
            <a:ext cx="6248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          목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컴퓨터 프로그래밍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II</a:t>
            </a:r>
            <a:endParaRPr lang="ko-KR" alt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                               담당  교수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           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이주호</a:t>
            </a:r>
            <a:endParaRPr lang="ko-KR" altLang="en-US" b="0" dirty="0">
              <a:effectLst/>
            </a:endParaRP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     학         과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      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컴퓨터공학과 </a:t>
            </a:r>
            <a:endParaRPr lang="ko-KR" altLang="en-US" b="0" dirty="0">
              <a:effectLst/>
            </a:endParaRP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     학번  이름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   20231510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공경민</a:t>
            </a:r>
            <a:endParaRPr lang="ko-KR" altLang="en-US" b="0" dirty="0">
              <a:effectLst/>
            </a:endParaRPr>
          </a:p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  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20231552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박지민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39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8550C-8812-4BB4-3641-E819B5CA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221"/>
            <a:ext cx="10515600" cy="1325563"/>
          </a:xfrm>
        </p:spPr>
        <p:txBody>
          <a:bodyPr/>
          <a:lstStyle/>
          <a:p>
            <a:r>
              <a:rPr lang="en-US" altLang="ko-KR" dirty="0" err="1"/>
              <a:t>calculateAverage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EAE79-56E1-2F55-91F3-4B08E163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5767" y="873667"/>
            <a:ext cx="7622991" cy="414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특정 픽셀의 주별 픽셀의 </a:t>
            </a:r>
            <a:r>
              <a:rPr lang="en-US" altLang="ko-KR" sz="1800" dirty="0"/>
              <a:t>RGB </a:t>
            </a:r>
            <a:r>
              <a:rPr lang="ko-KR" altLang="en-US" sz="1800" dirty="0"/>
              <a:t>값의 평균 계산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5E81AC-3047-D176-8D3B-062EAA29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4" y="1526382"/>
            <a:ext cx="6813906" cy="48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00D27B-2349-019B-542A-7011120F8B95}"/>
              </a:ext>
            </a:extLst>
          </p:cNvPr>
          <p:cNvCxnSpPr>
            <a:cxnSpLocks/>
          </p:cNvCxnSpPr>
          <p:nvPr/>
        </p:nvCxnSpPr>
        <p:spPr>
          <a:xfrm flipV="1">
            <a:off x="5555213" y="737117"/>
            <a:ext cx="0" cy="5956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E85CB9-A5A3-6BF4-A991-79CB6AE114C3}"/>
              </a:ext>
            </a:extLst>
          </p:cNvPr>
          <p:cNvSpPr/>
          <p:nvPr/>
        </p:nvSpPr>
        <p:spPr>
          <a:xfrm>
            <a:off x="633547" y="783037"/>
            <a:ext cx="45719" cy="595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CC029-E000-5317-A58A-48F1EB8AE605}"/>
              </a:ext>
            </a:extLst>
          </p:cNvPr>
          <p:cNvSpPr txBox="1"/>
          <p:nvPr/>
        </p:nvSpPr>
        <p:spPr>
          <a:xfrm>
            <a:off x="7795256" y="2163108"/>
            <a:ext cx="286449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변수 초기화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주변 </a:t>
            </a:r>
            <a:r>
              <a:rPr lang="en-US" altLang="ko-KR" dirty="0"/>
              <a:t>pixel</a:t>
            </a:r>
            <a:r>
              <a:rPr lang="ko-KR" altLang="en-US" dirty="0"/>
              <a:t>의 </a:t>
            </a:r>
            <a:r>
              <a:rPr lang="en-US" altLang="ko-KR" dirty="0"/>
              <a:t>RGB </a:t>
            </a:r>
            <a:r>
              <a:rPr lang="ko-KR" altLang="en-US" dirty="0"/>
              <a:t>색상 더하기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총합을 </a:t>
            </a:r>
            <a:r>
              <a:rPr lang="en-US" altLang="ko-KR" dirty="0"/>
              <a:t>pixel </a:t>
            </a:r>
            <a:r>
              <a:rPr lang="ko-KR" altLang="en-US" dirty="0"/>
              <a:t>수로 나누어 평균값 계산</a:t>
            </a:r>
          </a:p>
        </p:txBody>
      </p:sp>
    </p:spTree>
    <p:extLst>
      <p:ext uri="{BB962C8B-B14F-4D97-AF65-F5344CB8AC3E}">
        <p14:creationId xmlns:p14="http://schemas.microsoft.com/office/powerpoint/2010/main" val="85390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A6C1E-645B-C03B-B15C-334F23B7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writePNG</a:t>
            </a:r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013E393-D57C-E98E-8C0F-706919B71F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2" y="1472189"/>
            <a:ext cx="5033686" cy="476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1512BE2-A7F8-ABE2-852B-6999DC62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79" y="1472189"/>
            <a:ext cx="5033686" cy="154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15BBE0-224E-BAEE-27E4-190B5C70B3CE}"/>
              </a:ext>
            </a:extLst>
          </p:cNvPr>
          <p:cNvCxnSpPr>
            <a:cxnSpLocks/>
          </p:cNvCxnSpPr>
          <p:nvPr/>
        </p:nvCxnSpPr>
        <p:spPr>
          <a:xfrm flipV="1">
            <a:off x="5555213" y="737117"/>
            <a:ext cx="0" cy="5956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67C5D7-1943-6CAD-0633-004CAF8046B9}"/>
              </a:ext>
            </a:extLst>
          </p:cNvPr>
          <p:cNvSpPr/>
          <p:nvPr/>
        </p:nvSpPr>
        <p:spPr>
          <a:xfrm>
            <a:off x="633547" y="783037"/>
            <a:ext cx="45719" cy="595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6A7B666-8E7D-A351-7889-0ED997A53128}"/>
              </a:ext>
            </a:extLst>
          </p:cNvPr>
          <p:cNvSpPr txBox="1">
            <a:spLocks/>
          </p:cNvSpPr>
          <p:nvPr/>
        </p:nvSpPr>
        <p:spPr>
          <a:xfrm>
            <a:off x="5685767" y="873667"/>
            <a:ext cx="7622991" cy="41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/>
              <a:t>Libpng</a:t>
            </a:r>
            <a:r>
              <a:rPr lang="ko-KR" altLang="en-US" sz="1800" dirty="0"/>
              <a:t>를 사용하여 이미지를 </a:t>
            </a:r>
            <a:r>
              <a:rPr lang="en-US" altLang="ko-KR" sz="1800" dirty="0"/>
              <a:t>PNG</a:t>
            </a:r>
            <a:r>
              <a:rPr lang="ko-KR" altLang="en-US" sz="1800" dirty="0"/>
              <a:t>파일로 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F991A-1B31-2D30-8BF9-90716C2854D8}"/>
              </a:ext>
            </a:extLst>
          </p:cNvPr>
          <p:cNvSpPr txBox="1"/>
          <p:nvPr/>
        </p:nvSpPr>
        <p:spPr>
          <a:xfrm>
            <a:off x="5555213" y="3014405"/>
            <a:ext cx="561379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파일 열기 및 예외 처리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err="1"/>
              <a:t>Libpng</a:t>
            </a:r>
            <a:r>
              <a:rPr lang="en-US" altLang="ko-KR" dirty="0"/>
              <a:t> </a:t>
            </a:r>
            <a:r>
              <a:rPr lang="ko-KR" altLang="en-US" dirty="0"/>
              <a:t>구조체 초기화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예외 처리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파일 스트림 초기화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이미지 속성 초기화</a:t>
            </a:r>
            <a:r>
              <a:rPr lang="en-US" altLang="ko-KR" dirty="0"/>
              <a:t> </a:t>
            </a:r>
            <a:r>
              <a:rPr lang="ko-KR" altLang="en-US" dirty="0"/>
              <a:t>및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픽셀 데이터 쓰기 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이미지 쓰기 완료 및 파일 닫기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err="1"/>
              <a:t>Libpng</a:t>
            </a:r>
            <a:r>
              <a:rPr lang="en-US" altLang="ko-KR" dirty="0"/>
              <a:t> </a:t>
            </a:r>
            <a:r>
              <a:rPr lang="ko-KR" altLang="en-US" dirty="0"/>
              <a:t>구조체 메모리 해제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35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CA90F-3F3D-A5F8-9C3F-C5637101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421111"/>
            <a:ext cx="10515600" cy="1325563"/>
          </a:xfrm>
        </p:spPr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4" name="내용 개체 틀 3" descr="다채로움, 스크린샷, 직사각형, 보라색이(가) 표시된 사진">
            <a:extLst>
              <a:ext uri="{FF2B5EF4-FFF2-40B4-BE49-F238E27FC236}">
                <a16:creationId xmlns:a16="http://schemas.microsoft.com/office/drawing/2014/main" id="{E4E4D0D8-342C-B097-4598-85A1FCC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6751" r="35824" b="13666"/>
          <a:stretch/>
        </p:blipFill>
        <p:spPr>
          <a:xfrm>
            <a:off x="3943146" y="1825625"/>
            <a:ext cx="4305707" cy="43513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2AA2EC-EA36-0D04-E088-B0CA0AA58E34}"/>
              </a:ext>
            </a:extLst>
          </p:cNvPr>
          <p:cNvSpPr/>
          <p:nvPr/>
        </p:nvSpPr>
        <p:spPr>
          <a:xfrm>
            <a:off x="633547" y="783037"/>
            <a:ext cx="45719" cy="595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2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E0235BE-4A55-E30A-E9F2-836DC3C370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492" y="1280421"/>
            <a:ext cx="4782375" cy="47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09E5CC7-16C3-5021-A4C3-F28C0F93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5" y="2237996"/>
            <a:ext cx="4782375" cy="47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8890149-7E34-86D1-227A-12BE34B4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71" y="908045"/>
            <a:ext cx="4856829" cy="485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70AEB4-51F0-8CB6-1E0E-3B17C097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421111"/>
            <a:ext cx="10515600" cy="1325563"/>
          </a:xfrm>
        </p:spPr>
        <p:txBody>
          <a:bodyPr/>
          <a:lstStyle/>
          <a:p>
            <a:r>
              <a:rPr lang="ko-KR" altLang="en-US" dirty="0"/>
              <a:t>활용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E2142F-90F9-2989-B3E3-7A19C8EC5AFE}"/>
              </a:ext>
            </a:extLst>
          </p:cNvPr>
          <p:cNvSpPr/>
          <p:nvPr/>
        </p:nvSpPr>
        <p:spPr>
          <a:xfrm>
            <a:off x="633547" y="783037"/>
            <a:ext cx="45719" cy="595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964FD-1E1F-B5A9-A920-4F02BD4A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430442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2105B-8B88-2D22-5309-B19CD70D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 코드는 간단한 모자이크 효과를 구현하였지만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향후에는 다양한 개선 및 확장이 가능하다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사용자 지정 영역 모자이크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다양한 모자이크 패턴의 도입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머신러닝을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활용한 자동 모자이크 기술 등을 고려하여 알고리즘을 더욱 발전시킬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06A22C-5881-403F-CE47-ECB41640D666}"/>
              </a:ext>
            </a:extLst>
          </p:cNvPr>
          <p:cNvSpPr txBox="1">
            <a:spLocks/>
          </p:cNvSpPr>
          <p:nvPr/>
        </p:nvSpPr>
        <p:spPr>
          <a:xfrm>
            <a:off x="819538" y="4211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0832EE-0544-0616-DE85-8F4DB3166012}"/>
              </a:ext>
            </a:extLst>
          </p:cNvPr>
          <p:cNvSpPr/>
          <p:nvPr/>
        </p:nvSpPr>
        <p:spPr>
          <a:xfrm>
            <a:off x="633547" y="783037"/>
            <a:ext cx="45719" cy="595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3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6D7D71-8843-AE8B-24C1-7C527888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6" y="1475890"/>
            <a:ext cx="4510130" cy="451013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34F8D09-34AB-1E35-3380-6109CEAD40C5}"/>
              </a:ext>
            </a:extLst>
          </p:cNvPr>
          <p:cNvSpPr/>
          <p:nvPr/>
        </p:nvSpPr>
        <p:spPr>
          <a:xfrm>
            <a:off x="5033718" y="3027692"/>
            <a:ext cx="1676400" cy="1162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다채로움, 스크린샷, 직사각형, 보라색이(가) 표시된 사진">
            <a:extLst>
              <a:ext uri="{FF2B5EF4-FFF2-40B4-BE49-F238E27FC236}">
                <a16:creationId xmlns:a16="http://schemas.microsoft.com/office/drawing/2014/main" id="{34149353-0437-94AC-FBB0-AD7423F7A0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6751" r="35824" b="13666"/>
          <a:stretch/>
        </p:blipFill>
        <p:spPr>
          <a:xfrm>
            <a:off x="6866013" y="1215625"/>
            <a:ext cx="4977981" cy="50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608C1-35DC-07C1-D2FD-EAE809BE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97" y="1050425"/>
            <a:ext cx="3560180" cy="473931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/>
              <a:t>개발 환경</a:t>
            </a:r>
            <a:br>
              <a:rPr lang="en-US" altLang="ko-KR" sz="4800" dirty="0"/>
            </a:br>
            <a:r>
              <a:rPr lang="ko-KR" altLang="en-US" sz="4800" dirty="0"/>
              <a:t> 설정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3AC8F6E-ECB9-CFA3-DE03-D2F971525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204201"/>
              </p:ext>
            </p:extLst>
          </p:nvPr>
        </p:nvGraphicFramePr>
        <p:xfrm>
          <a:off x="5405376" y="716695"/>
          <a:ext cx="5034023" cy="5424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07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2">
            <a:extLst>
              <a:ext uri="{FF2B5EF4-FFF2-40B4-BE49-F238E27FC236}">
                <a16:creationId xmlns:a16="http://schemas.microsoft.com/office/drawing/2014/main" id="{044EA23C-7F02-F8B9-ED39-BAEE475D6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566353"/>
              </p:ext>
            </p:extLst>
          </p:nvPr>
        </p:nvGraphicFramePr>
        <p:xfrm>
          <a:off x="0" y="13742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2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53EA66B-1510-DCDB-0F29-2617E405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687" y="698719"/>
            <a:ext cx="6056434" cy="5806254"/>
          </a:xfrm>
        </p:spPr>
      </p:pic>
    </p:spTree>
    <p:extLst>
      <p:ext uri="{BB962C8B-B14F-4D97-AF65-F5344CB8AC3E}">
        <p14:creationId xmlns:p14="http://schemas.microsoft.com/office/powerpoint/2010/main" val="19342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5BD4C1-EAC4-061B-9D58-4A8D67762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8" b="25921"/>
          <a:stretch/>
        </p:blipFill>
        <p:spPr bwMode="auto">
          <a:xfrm>
            <a:off x="0" y="1504710"/>
            <a:ext cx="5749442" cy="50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B42BE64-17FE-8D06-9B8D-B4B9E3BFB302}"/>
              </a:ext>
            </a:extLst>
          </p:cNvPr>
          <p:cNvGrpSpPr/>
          <p:nvPr/>
        </p:nvGrpSpPr>
        <p:grpSpPr>
          <a:xfrm>
            <a:off x="3333509" y="1504710"/>
            <a:ext cx="8646289" cy="5092860"/>
            <a:chOff x="4339412" y="1690688"/>
            <a:chExt cx="7410913" cy="4317973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FF24A46-0F47-B1C3-1DBB-A71E9664E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412" y="3398838"/>
              <a:ext cx="7410913" cy="2609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E3454A-4186-3D3B-9DEE-8BCA31D997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28"/>
            <a:stretch/>
          </p:blipFill>
          <p:spPr bwMode="auto">
            <a:xfrm>
              <a:off x="4339412" y="1690688"/>
              <a:ext cx="7410913" cy="170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0743C7CC-54DF-9952-C094-052E44C93742}"/>
              </a:ext>
            </a:extLst>
          </p:cNvPr>
          <p:cNvSpPr txBox="1">
            <a:spLocks/>
          </p:cNvSpPr>
          <p:nvPr/>
        </p:nvSpPr>
        <p:spPr>
          <a:xfrm>
            <a:off x="-701040" y="395982"/>
            <a:ext cx="7715716" cy="130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/>
              <a:t>Main </a:t>
            </a:r>
            <a:r>
              <a:rPr lang="ko-KR" altLang="en-US" dirty="0"/>
              <a:t>함수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197443-EE1D-D474-BB7A-A60A8C26D201}"/>
              </a:ext>
            </a:extLst>
          </p:cNvPr>
          <p:cNvSpPr/>
          <p:nvPr/>
        </p:nvSpPr>
        <p:spPr>
          <a:xfrm>
            <a:off x="633547" y="783037"/>
            <a:ext cx="45719" cy="595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9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11630-1E29-9B9D-53B9-B78ECF05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주요 함수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2B728DA-D11F-1FF1-5497-592617B12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679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1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02E37-85FA-7AFC-B45D-1C01856C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1040" y="395982"/>
            <a:ext cx="7715716" cy="1309808"/>
          </a:xfrm>
        </p:spPr>
        <p:txBody>
          <a:bodyPr/>
          <a:lstStyle/>
          <a:p>
            <a:pPr algn="ctr"/>
            <a:r>
              <a:rPr lang="en-US" altLang="ko-KR" dirty="0" err="1"/>
              <a:t>setPixelColor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FABE80-3FAF-057A-B74A-46D228758F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" y="2143392"/>
            <a:ext cx="11380788" cy="143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B296D2-D642-DE99-A80F-816B0B97D688}"/>
              </a:ext>
            </a:extLst>
          </p:cNvPr>
          <p:cNvSpPr txBox="1"/>
          <p:nvPr/>
        </p:nvSpPr>
        <p:spPr>
          <a:xfrm>
            <a:off x="5659434" y="861577"/>
            <a:ext cx="61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위치의 픽셀에 설정하는 함수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7AE29F1-0CB1-B5EF-BBDF-9994CE77E608}"/>
              </a:ext>
            </a:extLst>
          </p:cNvPr>
          <p:cNvCxnSpPr>
            <a:cxnSpLocks/>
          </p:cNvCxnSpPr>
          <p:nvPr/>
        </p:nvCxnSpPr>
        <p:spPr>
          <a:xfrm flipV="1">
            <a:off x="5555213" y="737117"/>
            <a:ext cx="0" cy="5956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F26A28-CB1D-548D-BE89-9EB7622DB662}"/>
              </a:ext>
            </a:extLst>
          </p:cNvPr>
          <p:cNvSpPr/>
          <p:nvPr/>
        </p:nvSpPr>
        <p:spPr>
          <a:xfrm>
            <a:off x="633547" y="783037"/>
            <a:ext cx="45719" cy="595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6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CC812-B354-D32E-AC77-17C2C7C8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DC844A-38BB-D0AF-8C37-90F2BA710F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" y="1613138"/>
            <a:ext cx="7855278" cy="45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B774DB8-88E0-3079-471C-9CF6576A99BC}"/>
              </a:ext>
            </a:extLst>
          </p:cNvPr>
          <p:cNvSpPr txBox="1">
            <a:spLocks/>
          </p:cNvSpPr>
          <p:nvPr/>
        </p:nvSpPr>
        <p:spPr>
          <a:xfrm>
            <a:off x="753914" y="380880"/>
            <a:ext cx="7715716" cy="130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randomizePIxels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6A26C-9D52-2005-D661-3218CA18359A}"/>
              </a:ext>
            </a:extLst>
          </p:cNvPr>
          <p:cNvSpPr txBox="1"/>
          <p:nvPr/>
        </p:nvSpPr>
        <p:spPr>
          <a:xfrm>
            <a:off x="4392339" y="757695"/>
            <a:ext cx="813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이미지의 일부 픽셀 무작위로 </a:t>
            </a:r>
            <a:r>
              <a:rPr lang="ko-KR" altLang="en-US" dirty="0" err="1"/>
              <a:t>선택→주변</a:t>
            </a:r>
            <a:r>
              <a:rPr lang="ko-KR" altLang="en-US" dirty="0"/>
              <a:t> 픽셀 색상 </a:t>
            </a:r>
            <a:endParaRPr lang="en-US" altLang="ko-KR" dirty="0"/>
          </a:p>
          <a:p>
            <a:pPr algn="ctr"/>
            <a:r>
              <a:rPr lang="ko-KR" altLang="en-US" dirty="0"/>
              <a:t>평균으로 설정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C32733-0AE4-03ED-74C1-BB338674F654}"/>
              </a:ext>
            </a:extLst>
          </p:cNvPr>
          <p:cNvCxnSpPr>
            <a:cxnSpLocks/>
          </p:cNvCxnSpPr>
          <p:nvPr/>
        </p:nvCxnSpPr>
        <p:spPr>
          <a:xfrm flipV="1">
            <a:off x="5555213" y="737117"/>
            <a:ext cx="0" cy="59564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F069F8-6599-CCA7-E35B-A7B6B770D340}"/>
              </a:ext>
            </a:extLst>
          </p:cNvPr>
          <p:cNvSpPr/>
          <p:nvPr/>
        </p:nvSpPr>
        <p:spPr>
          <a:xfrm>
            <a:off x="633547" y="783037"/>
            <a:ext cx="45719" cy="595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9DAA1-06DD-749C-AD26-C3FDED7B031F}"/>
              </a:ext>
            </a:extLst>
          </p:cNvPr>
          <p:cNvSpPr txBox="1"/>
          <p:nvPr/>
        </p:nvSpPr>
        <p:spPr>
          <a:xfrm>
            <a:off x="8233830" y="2163108"/>
            <a:ext cx="341175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Random seed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Random pixel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/>
              <a:t>RGB </a:t>
            </a:r>
            <a:r>
              <a:rPr lang="ko-KR" altLang="en-US" dirty="0"/>
              <a:t>평균값 선택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주변 </a:t>
            </a:r>
            <a:r>
              <a:rPr lang="en-US" altLang="ko-KR" dirty="0"/>
              <a:t>8</a:t>
            </a:r>
            <a:r>
              <a:rPr lang="ko-KR" altLang="en-US" dirty="0"/>
              <a:t>개 픽셀의 </a:t>
            </a:r>
            <a:r>
              <a:rPr lang="en-US" altLang="ko-KR" dirty="0"/>
              <a:t>RGB </a:t>
            </a:r>
            <a:r>
              <a:rPr lang="ko-KR" altLang="en-US" dirty="0"/>
              <a:t>값을 평균값으로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1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295</Words>
  <Application>Microsoft Office PowerPoint</Application>
  <PresentationFormat>와이드스크린</PresentationFormat>
  <Paragraphs>56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개발 환경  설정</vt:lpstr>
      <vt:lpstr>PowerPoint 프레젠테이션</vt:lpstr>
      <vt:lpstr>PowerPoint 프레젠테이션</vt:lpstr>
      <vt:lpstr>PowerPoint 프레젠테이션</vt:lpstr>
      <vt:lpstr>주요 함수</vt:lpstr>
      <vt:lpstr>setPixelColor 함수</vt:lpstr>
      <vt:lpstr> </vt:lpstr>
      <vt:lpstr>calculateAverage</vt:lpstr>
      <vt:lpstr>writePNG</vt:lpstr>
      <vt:lpstr>실행결과</vt:lpstr>
      <vt:lpstr>활용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박지민</dc:creator>
  <cp:lastModifiedBy>박지민</cp:lastModifiedBy>
  <cp:revision>1</cp:revision>
  <dcterms:created xsi:type="dcterms:W3CDTF">2023-12-08T11:50:01Z</dcterms:created>
  <dcterms:modified xsi:type="dcterms:W3CDTF">2024-01-03T12:27:13Z</dcterms:modified>
</cp:coreProperties>
</file>