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2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3FBFE"/>
    <a:srgbClr val="000000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0A1B5D5-9B99-4C35-A422-299274C87663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0" autoAdjust="0"/>
    <p:restoredTop sz="95374" autoAdjust="0"/>
  </p:normalViewPr>
  <p:slideViewPr>
    <p:cSldViewPr snapToGrid="0" snapToObjects="1" showGuides="1">
      <p:cViewPr varScale="1">
        <p:scale>
          <a:sx n="122" d="100"/>
          <a:sy n="122" d="100"/>
        </p:scale>
        <p:origin x="712" y="192"/>
      </p:cViewPr>
      <p:guideLst>
        <p:guide orient="horz" pos="217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ableStyles" Target="tableStyles.xml"/><Relationship Id="rId13" Type="http://schemas.openxmlformats.org/officeDocument/2006/relationships/customXml" Target="../customXml/item1.xml"/><Relationship Id="rId14" Type="http://schemas.openxmlformats.org/officeDocument/2006/relationships/customXml" Target="../customXml/item2.xml"/><Relationship Id="rId15" Type="http://schemas.openxmlformats.org/officeDocument/2006/relationships/customXml" Target="../customXml/item3.xml"/><Relationship Id="rId16" Type="http://schemas.openxmlformats.org/officeDocument/2006/relationships/slide" Target="slides/slide6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/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/>
            <p:cNvPicPr>
              <a:picLocks noChangeAspect="1"/>
            </p:cNvPicPr>
            <p:nvPr/>
          </p:nvPicPr>
          <p:blipFill rotWithShape="1">
            <a:blip r:embed="rId2" cstate="screen"/>
            <a:srcRect/>
            <a:stretch>
              <a:fillRect/>
            </a:stretch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/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/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4575462" y="4136"/>
            <a:ext cx="7619947" cy="6858000"/>
            <a:chOff x="4575462" y="4136"/>
            <a:chExt cx="7619947" cy="6858000"/>
          </a:xfrm>
        </p:grpSpPr>
        <p:grpSp>
          <p:nvGrpSpPr>
            <p:cNvPr id="7" name="Group 6"/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Graphic 12"/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8" name="Content Placeholder 14"/>
            <p:cNvPicPr>
              <a:picLocks noChangeAspect="1"/>
            </p:cNvPicPr>
            <p:nvPr userDrawn="1"/>
          </p:nvPicPr>
          <p:blipFill rotWithShape="1">
            <a:blip r:embed="rId2" cstate="screen"/>
            <a:srcRect/>
            <a:stretch>
              <a:fillRect/>
            </a:stretch>
          </p:blipFill>
          <p:spPr>
            <a:xfrm>
              <a:off x="6542796" y="4136"/>
              <a:ext cx="5652613" cy="6858000"/>
            </a:xfrm>
            <a:prstGeom prst="rect">
              <a:avLst/>
            </a:prstGeom>
          </p:spPr>
        </p:pic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778153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1528174" y="1511300"/>
            <a:ext cx="8928000" cy="5040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/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/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/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11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845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04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4835371" y="2488825"/>
            <a:ext cx="6407298" cy="3700454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>
            <a:spLocks noGrp="1"/>
          </p:cNvSpPr>
          <p:nvPr>
            <p:ph sz="quarter" idx="35" hasCustomPrompt="1"/>
          </p:nvPr>
        </p:nvSpPr>
        <p:spPr>
          <a:xfrm>
            <a:off x="1088390" y="1814195"/>
            <a:ext cx="2282825" cy="3723640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None/>
              <a:defRPr sz="1800" spc="0" baseline="0">
                <a:solidFill>
                  <a:schemeClr val="bg1"/>
                </a:solidFill>
                <a:latin typeface="+mn-lt"/>
                <a:ea typeface="宋体" panose="02010600030101010101" pitchFamily="2" charset="-122"/>
              </a:defRPr>
            </a:lvl1pPr>
            <a:lvl2pPr marL="62611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845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04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zh-CN" altLang="en-US" dirty="0"/>
              <a:t>图片</a:t>
            </a:r>
            <a:endParaRPr lang="zh-CN" alt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6890385" y="1814195"/>
            <a:ext cx="2282825" cy="3723640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None/>
              <a:defRPr sz="1800" spc="0" baseline="0">
                <a:solidFill>
                  <a:schemeClr val="bg1"/>
                </a:solidFill>
                <a:latin typeface="+mn-lt"/>
                <a:ea typeface="宋体" panose="02010600030101010101" pitchFamily="2" charset="-122"/>
              </a:defRPr>
            </a:lvl1pPr>
            <a:lvl2pPr marL="62611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845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04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zh-CN" altLang="en-US" dirty="0"/>
              <a:t>图表</a:t>
            </a:r>
            <a:endParaRPr lang="zh-CN" alt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36" hasCustomPrompt="1"/>
          </p:nvPr>
        </p:nvSpPr>
        <p:spPr>
          <a:xfrm>
            <a:off x="4036060" y="1814195"/>
            <a:ext cx="2282825" cy="3723640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None/>
              <a:defRPr sz="1800" spc="0" baseline="0">
                <a:solidFill>
                  <a:schemeClr val="bg1"/>
                </a:solidFill>
                <a:latin typeface="+mn-lt"/>
                <a:ea typeface="宋体" panose="02010600030101010101" pitchFamily="2" charset="-122"/>
              </a:defRPr>
            </a:lvl1pPr>
            <a:lvl2pPr marL="62611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845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04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zh-CN" altLang="en-US" dirty="0"/>
              <a:t>表格</a:t>
            </a:r>
            <a:endParaRPr lang="zh-CN" altLang="en-US" dirty="0"/>
          </a:p>
        </p:txBody>
      </p:sp>
      <p:sp>
        <p:nvSpPr>
          <p:cNvPr id="15" name="Content Placeholder 12"/>
          <p:cNvSpPr>
            <a:spLocks noGrp="1"/>
          </p:cNvSpPr>
          <p:nvPr>
            <p:ph sz="quarter" idx="10" hasCustomPrompt="1"/>
          </p:nvPr>
        </p:nvSpPr>
        <p:spPr>
          <a:xfrm>
            <a:off x="939800" y="198755"/>
            <a:ext cx="7870190" cy="124777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  <a:ea typeface="宋体" panose="02010600030101010101" pitchFamily="2" charset="-122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zh-CN" altLang="en-US" dirty="0"/>
              <a:t>文本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ChatPPT 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2024 业绩概述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/>
          <a:p>
            <a:r>
              <a:t>总收入增长15%</a:t>
            </a:r>
          </a:p>
          <a:p>
            <a:r>
              <a:t>市场份额扩大至30%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业绩图表</a:t>
            </a:r>
          </a:p>
        </p:txBody>
      </p:sp>
      <p:pic>
        <p:nvPicPr>
          <p:cNvPr id="3" name="Picture Placeholder 2" descr="performance_chart.png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 l="3685" r="3685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新产品发布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/>
          <a:p>
            <a:r>
              <a:t>产品A: 特色功能介绍</a:t>
            </a:r>
          </a:p>
          <a:p>
            <a:r>
              <a:t>产品B: 市场定位</a:t>
            </a:r>
          </a:p>
        </p:txBody>
      </p:sp>
      <p:pic>
        <p:nvPicPr>
          <p:cNvPr id="4" name="Picture Placeholder 3" descr="forecast.png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 t="6484" b="6484"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内容占位符 11"/>
          <p:cNvSpPr>
            <a:spLocks noGrp="1"/>
          </p:cNvSpPr>
          <p:nvPr>
            <p:ph sz="quarter" idx="35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4" name="内容占位符 13"/>
          <p:cNvSpPr>
            <a:spLocks noGrp="1"/>
          </p:cNvSpPr>
          <p:nvPr>
            <p:ph sz="quarter" idx="36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5" name="内容占位符 14"/>
          <p:cNvSpPr>
            <a:spLocks noGrp="1"/>
          </p:cNvSpPr>
          <p:nvPr>
            <p:ph sz="quarter" idx="10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python-pptx 新增文本内容示例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35" sz="quarter"/>
          </p:nvPr>
        </p:nvSpPr>
        <p:spPr/>
        <p:txBody>
          <a:bodyPr/>
          <a:lstStyle/>
          <a:p/>
        </p:txBody>
      </p:sp>
      <p:sp>
        <p:nvSpPr>
          <p:cNvPr id="4" name="Picture Placeholder 3"/>
          <p:cNvSpPr>
            <a:spLocks noGrp="1"/>
          </p:cNvSpPr>
          <p:nvPr>
            <p:ph type="pic" idx="10" sz="quarter"/>
          </p:nvPr>
        </p:nvSpPr>
        <p:spPr/>
      </p:sp>
      <p:sp>
        <p:nvSpPr>
          <p:cNvPr id="5" name="TextBox 4"/>
          <p:cNvSpPr txBox="1"/>
          <p:nvPr/>
        </p:nvSpPr>
        <p:spPr>
          <a:xfrm>
            <a:off x="5486400" y="45720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额外的文本框内容</a:t>
            </a:r>
          </a:p>
          <a:p>
            <a:r>
              <a:t>这是一个新的段落。</a:t>
            </a:r>
            <a:r>
              <a:rPr b="1" sz="1600">
                <a:solidFill>
                  <a:srgbClr val="FF0000"/>
                </a:solidFill>
              </a:rPr>
              <a:t> 这部分是加粗的文本。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8D9019-7CE1-4B77-8F5D-67F6576598CB}">
  <ds:schemaRefs/>
</ds:datastoreItem>
</file>

<file path=customXml/itemProps2.xml><?xml version="1.0" encoding="utf-8"?>
<ds:datastoreItem xmlns:ds="http://schemas.openxmlformats.org/officeDocument/2006/customXml" ds:itemID="{E42E6C21-1752-4E06-9FE3-208D45ADB668}">
  <ds:schemaRefs/>
</ds:datastoreItem>
</file>

<file path=customXml/itemProps3.xml><?xml version="1.0" encoding="utf-8"?>
<ds:datastoreItem xmlns:ds="http://schemas.openxmlformats.org/officeDocument/2006/customXml" ds:itemID="{AF6E7B4D-FB62-47B7-AAA7-0DEC9938DB8A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WPS 演示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Biome</vt:lpstr>
      <vt:lpstr>DejaVu Math TeX Gyre</vt:lpstr>
      <vt:lpstr>微软雅黑</vt:lpstr>
      <vt:lpstr>Arial Unicode MS</vt:lpstr>
      <vt:lpstr>Arial Nova</vt:lpstr>
      <vt:lpstr>Calibri</vt:lpstr>
      <vt:lpstr>等线</vt:lpstr>
      <vt:lpstr>Custom</vt:lpstr>
      <vt:lpstr>ChatPPT Demo</vt:lpstr>
      <vt:lpstr>2024 业绩概述</vt:lpstr>
      <vt:lpstr>业绩图表</vt:lpstr>
      <vt:lpstr>新产品发布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ChatPPT_Demo</dc:title>
  <dc:creator/>
  <cp:lastModifiedBy>敏</cp:lastModifiedBy>
  <cp:revision>19</cp:revision>
  <dcterms:created xsi:type="dcterms:W3CDTF">2024-01-05T14:58:00Z</dcterms:created>
  <dcterms:modified xsi:type="dcterms:W3CDTF">2024-12-08T11:51:54Z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5102EA57C84B4B34A552F865D1CC74A2_12</vt:lpwstr>
  </property>
  <property fmtid="{D5CDD505-2E9C-101B-9397-08002B2CF9AE}" pid="4" name="KSOProductBuildVer">
    <vt:lpwstr>2052-12.1.0.19302</vt:lpwstr>
  </property>
</Properties>
</file>