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16.5</c:v>
                </c:pt>
                <c:pt idx="1">
                  <c:v>22.3</c:v>
                </c:pt>
                <c:pt idx="2">
                  <c:v>20.0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这是一个包含文本、图片、表格和图表的示例</a:t>
            </a:r>
          </a:p>
        </p:txBody>
      </p:sp>
      <p:pic>
        <p:nvPicPr>
          <p:cNvPr id="4" name="Picture 3" descr="蜡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3657600" cy="3657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4114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609600">
                <a:tc>
                  <a:txBody>
                    <a:bodyPr/>
                    <a:lstStyle/>
                    <a:p>
                      <a:r>
                        <a:t>单元格 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单元格 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单元格 1,3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单元格 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单元格 2,2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单元格 2,3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单元格 3,1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单元格 3,2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单元格 3,3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914400" y="6400800"/>
          <a:ext cx="7315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