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 autoAdjust="0"/>
    <p:restoredTop sz="95340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55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F03C4-FDB1-00F5-8F67-619C72893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6"/>
            <a:ext cx="7619947" cy="6858000"/>
            <a:chOff x="4575462" y="4136"/>
            <a:chExt cx="7619947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E9364C-6EE9-E747-F3B5-9A5FA214C666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3581CD-691C-ADD3-0896-F2E1A4E855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60EB671A-33C5-FB75-F27F-0FD17B37F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8" name="Content Placeholder 14">
              <a:extLst>
                <a:ext uri="{FF2B5EF4-FFF2-40B4-BE49-F238E27FC236}">
                  <a16:creationId xmlns:a16="http://schemas.microsoft.com/office/drawing/2014/main" id="{CC8D74CA-9208-2D40-AB11-204A1C64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6"/>
              <a:ext cx="5652613" cy="68580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A99F113-D7C6-17BF-B586-3529CFF21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77815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D4661F0-027E-881F-63A9-13BFE96EB8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8174" y="1511300"/>
            <a:ext cx="8928000" cy="5040000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531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795324F-3564-501F-776E-1003E8C38D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5371" y="2488825"/>
            <a:ext cx="6407298" cy="3700454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1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39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 and Content 1 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43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80" r:id="rId3"/>
    <p:sldLayoutId id="2147483676" r:id="rId4"/>
    <p:sldLayoutId id="2147483681" r:id="rId5"/>
    <p:sldLayoutId id="214748368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Arial Nova</vt:lpstr>
      <vt:lpstr>Biome</vt:lpstr>
      <vt:lpstr>Calibri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 </cp:lastModifiedBy>
  <cp:revision>12</cp:revision>
  <dcterms:created xsi:type="dcterms:W3CDTF">2024-01-05T14:58:10Z</dcterms:created>
  <dcterms:modified xsi:type="dcterms:W3CDTF">2024-10-14T13:56:56Z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