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5"/>
  </p:notesMasterIdLst>
  <p:handoutMasterIdLst>
    <p:handoutMasterId r:id="rId6"/>
  </p:handout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FBFE"/>
    <a:srgbClr val="000000"/>
    <a:srgbClr val="FFFFFF"/>
    <a:srgbClr val="05202E"/>
    <a:srgbClr val="0515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0A1B5D5-9B99-4C35-A422-299274C8766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53" autoAdjust="0"/>
    <p:restoredTop sz="95360" autoAdjust="0"/>
  </p:normalViewPr>
  <p:slideViewPr>
    <p:cSldViewPr snapToGrid="0" snapToObjects="1" showGuides="1">
      <p:cViewPr varScale="1">
        <p:scale>
          <a:sx n="141" d="100"/>
          <a:sy n="141" d="100"/>
        </p:scale>
        <p:origin x="216" y="173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handoutMaster" Target="handoutMasters/handoutMaster1.xml"/><Relationship Id="rId11" Type="http://schemas.microsoft.com/office/2018/10/relationships/authors" Target="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4459878-C319-6BF3-52DC-16FA4340A6C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2FA7FC-DFAE-8499-5A3E-AD9648D7FCA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8BFD57-AB0A-470B-A7AF-56DFE7B5174A}" type="datetimeFigureOut">
              <a:rPr lang="en-US" smtClean="0"/>
              <a:t>10/23/24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9C12BB-9544-9F9A-BEDA-E716864385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1E77E4-B9A2-A882-9240-3AE65EE217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D61A1-75D9-49F7-83EB-F587264261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327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B3339F-6CEA-4641-BE08-40DAFD6FCF25}" type="datetimeFigureOut">
              <a:rPr lang="en-US" smtClean="0"/>
              <a:t>10/23/24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75CB5-5666-5049-9AE0-38EFD385C2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562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0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" y="1821180"/>
            <a:ext cx="12191994" cy="3215641"/>
          </a:xfrm>
        </p:spPr>
        <p:txBody>
          <a:bodyPr lIns="0" rIns="0" bIns="0" anchor="ctr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6350451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7" descr="abstract image">
            <a:extLst>
              <a:ext uri="{FF2B5EF4-FFF2-40B4-BE49-F238E27FC236}">
                <a16:creationId xmlns:a16="http://schemas.microsoft.com/office/drawing/2014/main" id="{15CF15CF-DF14-67AF-A7B4-E0C282F388B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88D457C-4576-B9E1-B827-CECCD7D68C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" y="1821180"/>
            <a:ext cx="12191994" cy="3215641"/>
          </a:xfrm>
        </p:spPr>
        <p:txBody>
          <a:bodyPr lIns="0" rIns="0" bIns="0" anchor="ctr" anchorCtr="0">
            <a:noAutofit/>
          </a:bodyPr>
          <a:lstStyle>
            <a:lvl1pPr algn="ctr">
              <a:defRPr sz="6000" kern="1200" cap="all" spc="3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1170196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0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A084D09-1B2D-4EE2-82A7-83196133B8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6350"/>
            <a:ext cx="12185769" cy="6864350"/>
            <a:chOff x="0" y="-6350"/>
            <a:chExt cx="12185769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3860AA6-1B14-DF89-B725-CC444E502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-6350"/>
              <a:ext cx="6160393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Content Placeholder 14">
              <a:extLst>
                <a:ext uri="{FF2B5EF4-FFF2-40B4-BE49-F238E27FC236}">
                  <a16:creationId xmlns:a16="http://schemas.microsoft.com/office/drawing/2014/main" id="{D172E570-D67F-4980-88C2-CF6560C1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5400000">
              <a:off x="5750267" y="410125"/>
              <a:ext cx="6845628" cy="6025377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F90BF68-CF26-6705-CBFD-428BEB787EDB}"/>
                </a:ext>
              </a:extLst>
            </p:cNvPr>
            <p:cNvGrpSpPr/>
            <p:nvPr/>
          </p:nvGrpSpPr>
          <p:grpSpPr>
            <a:xfrm rot="10800000">
              <a:off x="5304704" y="259572"/>
              <a:ext cx="584267" cy="390181"/>
              <a:chOff x="1876516" y="596691"/>
              <a:chExt cx="584267" cy="390181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066F635-8DB9-B091-8467-D8F0327217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876516" y="842493"/>
                <a:ext cx="144379" cy="144379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Graphic 12">
                <a:extLst>
                  <a:ext uri="{FF2B5EF4-FFF2-40B4-BE49-F238E27FC236}">
                    <a16:creationId xmlns:a16="http://schemas.microsoft.com/office/drawing/2014/main" id="{882D2FD3-A05B-400C-6347-115486FFD9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360199" y="596691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60459F4-C5B9-4070-46D1-2E7DA3EFB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 anchor="b"/>
          <a:lstStyle>
            <a:lvl1pPr>
              <a:defRPr sz="3200" cap="all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4F613B1-323C-4C25-4526-1D3313A716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20500"/>
            <a:ext cx="4471665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D2C2143-1936-BBDA-A6A8-40B6DBD16AE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201" y="3097848"/>
            <a:ext cx="4466504" cy="3405187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90407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1 ">
    <p:bg>
      <p:bgPr>
        <a:gradFill>
          <a:gsLst>
            <a:gs pos="81987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89F5C3D-E9E6-75E0-BF7D-799B5CFE5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575462" y="4137"/>
            <a:ext cx="7616537" cy="6853863"/>
            <a:chOff x="4575462" y="4137"/>
            <a:chExt cx="7616537" cy="6853863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DE1D2C2-40C4-6B80-E8C6-B4CE94C23037}"/>
                </a:ext>
              </a:extLst>
            </p:cNvPr>
            <p:cNvGrpSpPr/>
            <p:nvPr/>
          </p:nvGrpSpPr>
          <p:grpSpPr>
            <a:xfrm>
              <a:off x="4575462" y="691665"/>
              <a:ext cx="364018" cy="857035"/>
              <a:chOff x="468157" y="1144246"/>
              <a:chExt cx="364018" cy="857035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7C904D88-E1BE-F1FA-D405-F55DA966DA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05405" y="1144246"/>
                <a:ext cx="126770" cy="126770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Graphic 12">
                <a:extLst>
                  <a:ext uri="{FF2B5EF4-FFF2-40B4-BE49-F238E27FC236}">
                    <a16:creationId xmlns:a16="http://schemas.microsoft.com/office/drawing/2014/main" id="{1D8F0816-C429-D32E-058B-33405874DF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468157" y="1963496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pic>
          <p:nvPicPr>
            <p:cNvPr id="4" name="Content Placeholder 14">
              <a:extLst>
                <a:ext uri="{FF2B5EF4-FFF2-40B4-BE49-F238E27FC236}">
                  <a16:creationId xmlns:a16="http://schemas.microsoft.com/office/drawing/2014/main" id="{14AC0A97-7D79-3DBE-FB53-A9EBFD806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542796" y="4137"/>
              <a:ext cx="5649203" cy="6853863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1E83F98-B388-2594-BACB-E3DB652C9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831" y="173735"/>
            <a:ext cx="4409514" cy="2203704"/>
          </a:xfrm>
        </p:spPr>
        <p:txBody>
          <a:bodyPr anchor="b">
            <a:noAutofit/>
          </a:bodyPr>
          <a:lstStyle>
            <a:lvl1pPr>
              <a:defRPr sz="3200" cap="all" baseline="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D9D0F3E-69D8-49F3-5D7A-71FDC4E3EEE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1850" y="3079119"/>
            <a:ext cx="4413250" cy="2752725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1CFC792-44F7-2497-E19D-8FB08AFF9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79192"/>
            <a:ext cx="4101929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88437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448056"/>
            <a:ext cx="6172200" cy="1581912"/>
          </a:xfrm>
        </p:spPr>
        <p:txBody>
          <a:bodyPr anchor="b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/>
            </a:lvl1pPr>
          </a:lstStyle>
          <a:p>
            <a:r>
              <a:rPr kumimoji="0" lang="en-US" sz="4400" b="0" i="0" u="none" strike="noStrike" kern="120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Biome" panose="020B0503030204020804" pitchFamily="34" charset="0"/>
              </a:rPr>
              <a:t>Click to add title</a:t>
            </a:r>
            <a:endParaRPr lang="en-US" dirty="0"/>
          </a:p>
        </p:txBody>
      </p:sp>
      <p:sp>
        <p:nvSpPr>
          <p:cNvPr id="4" name="Content Placeholder 10">
            <a:extLst>
              <a:ext uri="{FF2B5EF4-FFF2-40B4-BE49-F238E27FC236}">
                <a16:creationId xmlns:a16="http://schemas.microsoft.com/office/drawing/2014/main" id="{5F30E2A0-23EF-51B1-8ABD-00429EEA064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8200" y="2257063"/>
            <a:ext cx="4894006" cy="3904906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B1C9FF7-6A99-F749-B814-2C8D99D5AF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93814" y="6303963"/>
            <a:ext cx="4287186" cy="554037"/>
          </a:xfrm>
          <a:prstGeom prst="rect">
            <a:avLst/>
          </a:prstGeom>
          <a:gradFill flip="none" rotWithShape="1">
            <a:gsLst>
              <a:gs pos="0">
                <a:srgbClr val="00023A"/>
              </a:gs>
              <a:gs pos="100000">
                <a:srgbClr val="E89756">
                  <a:lumMod val="97000"/>
                  <a:lumOff val="3000"/>
                </a:srgbClr>
              </a:gs>
              <a:gs pos="50000">
                <a:srgbClr val="A53F51"/>
              </a:gs>
            </a:gsLst>
            <a:path path="circle">
              <a:fillToRect l="100000" t="100000"/>
            </a:path>
            <a:tileRect r="-100000" b="-100000"/>
          </a:gra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6" name="Picture Placeholder 5" descr="A person looking at blueprints on a brick wall">
            <a:extLst>
              <a:ext uri="{FF2B5EF4-FFF2-40B4-BE49-F238E27FC236}">
                <a16:creationId xmlns:a16="http://schemas.microsoft.com/office/drawing/2014/main" id="{67D5F276-CD6B-250D-7618-E270FDA3C15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7157" r="27157"/>
          <a:stretch/>
        </p:blipFill>
        <p:spPr>
          <a:xfrm>
            <a:off x="7500938" y="-22225"/>
            <a:ext cx="4714875" cy="688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940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42425" y="466344"/>
            <a:ext cx="6241651" cy="1710354"/>
          </a:xfrm>
        </p:spPr>
        <p:txBody>
          <a:bodyPr bIns="0" anchor="ctr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/>
            </a:lvl1pPr>
          </a:lstStyle>
          <a:p>
            <a:r>
              <a:rPr kumimoji="0" lang="en-US" sz="4400" b="0" i="0" u="none" strike="noStrike" kern="120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Biome" panose="020B0503030204020804" pitchFamily="34" charset="0"/>
              </a:rPr>
              <a:t>Click to add title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81F3FF-82E0-A6E9-44F3-5D9572819D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291586" y="6303963"/>
            <a:ext cx="4287186" cy="554037"/>
          </a:xfrm>
          <a:prstGeom prst="rect">
            <a:avLst/>
          </a:prstGeom>
          <a:gradFill flip="none" rotWithShape="1">
            <a:gsLst>
              <a:gs pos="0">
                <a:srgbClr val="00023A"/>
              </a:gs>
              <a:gs pos="100000">
                <a:srgbClr val="E89756">
                  <a:lumMod val="97000"/>
                  <a:lumOff val="3000"/>
                </a:srgbClr>
              </a:gs>
              <a:gs pos="50000">
                <a:srgbClr val="A53F51"/>
              </a:gs>
            </a:gsLst>
            <a:path path="circle">
              <a:fillToRect l="100000" t="100000"/>
            </a:path>
            <a:tileRect r="-100000" b="-100000"/>
          </a:gra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6" name="Picture Placeholder 7" descr="A person talking to another person">
            <a:extLst>
              <a:ext uri="{FF2B5EF4-FFF2-40B4-BE49-F238E27FC236}">
                <a16:creationId xmlns:a16="http://schemas.microsoft.com/office/drawing/2014/main" id="{43938C4F-F26B-082E-6C1D-7D09DC1457E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10437" r="10437"/>
          <a:stretch/>
        </p:blipFill>
        <p:spPr>
          <a:xfrm>
            <a:off x="0" y="0"/>
            <a:ext cx="4287838" cy="6858000"/>
          </a:xfrm>
          <a:prstGeom prst="rect">
            <a:avLst/>
          </a:prstGeom>
        </p:spPr>
      </p:pic>
      <p:sp>
        <p:nvSpPr>
          <p:cNvPr id="7" name="Content Placeholder 10">
            <a:extLst>
              <a:ext uri="{FF2B5EF4-FFF2-40B4-BE49-F238E27FC236}">
                <a16:creationId xmlns:a16="http://schemas.microsoft.com/office/drawing/2014/main" id="{4CA0E0E9-376E-927D-EBAE-6D979CBE6F4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5291586" y="2502365"/>
            <a:ext cx="6192490" cy="321409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39465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4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C7D5518-914C-92E3-E9EC-26752C9F0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" y="-6350"/>
            <a:ext cx="12192000" cy="6864350"/>
            <a:chOff x="-1" y="-6350"/>
            <a:chExt cx="12192000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82D0B82-F74C-65EF-3BF6-8EEA16F36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428750" y="-6350"/>
              <a:ext cx="10763249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Picture 5" descr="A blue and purple spiral&#10;&#10;Description automatically generated">
              <a:extLst>
                <a:ext uri="{FF2B5EF4-FFF2-40B4-BE49-F238E27FC236}">
                  <a16:creationId xmlns:a16="http://schemas.microsoft.com/office/drawing/2014/main" id="{44E12326-9CF4-38EC-1BAF-1F994F2208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93"/>
            <a:stretch/>
          </p:blipFill>
          <p:spPr>
            <a:xfrm flipH="1">
              <a:off x="-1" y="0"/>
              <a:ext cx="1428751" cy="6858000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D5C1D9C-B114-FC6A-9213-7287D39EAD9F}"/>
                </a:ext>
              </a:extLst>
            </p:cNvPr>
            <p:cNvGrpSpPr/>
            <p:nvPr/>
          </p:nvGrpSpPr>
          <p:grpSpPr>
            <a:xfrm>
              <a:off x="10649689" y="4382998"/>
              <a:ext cx="754139" cy="1865729"/>
              <a:chOff x="653351" y="2693558"/>
              <a:chExt cx="754139" cy="1865729"/>
            </a:xfrm>
          </p:grpSpPr>
          <p:sp>
            <p:nvSpPr>
              <p:cNvPr id="11" name="Graphic 15">
                <a:extLst>
                  <a:ext uri="{FF2B5EF4-FFF2-40B4-BE49-F238E27FC236}">
                    <a16:creationId xmlns:a16="http://schemas.microsoft.com/office/drawing/2014/main" id="{2BC89B10-C93E-8CE5-73B3-F6049168C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098137" y="2693558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2" name="Graphic 12">
                <a:extLst>
                  <a:ext uri="{FF2B5EF4-FFF2-40B4-BE49-F238E27FC236}">
                    <a16:creationId xmlns:a16="http://schemas.microsoft.com/office/drawing/2014/main" id="{39DB2AA2-9661-AC91-932D-2F1BEC47BD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306906" y="3837599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86C9AC9B-3792-E880-03FE-D46FB046AB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53351" y="4521502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142A133-65D6-D958-C0CD-E8D45B9BD7BB}"/>
                </a:ext>
              </a:extLst>
            </p:cNvPr>
            <p:cNvGrpSpPr/>
            <p:nvPr/>
          </p:nvGrpSpPr>
          <p:grpSpPr>
            <a:xfrm>
              <a:off x="1870859" y="869908"/>
              <a:ext cx="431603" cy="412684"/>
              <a:chOff x="1870859" y="869908"/>
              <a:chExt cx="431603" cy="412684"/>
            </a:xfrm>
          </p:grpSpPr>
          <p:sp>
            <p:nvSpPr>
              <p:cNvPr id="9" name="Graphic 15">
                <a:extLst>
                  <a:ext uri="{FF2B5EF4-FFF2-40B4-BE49-F238E27FC236}">
                    <a16:creationId xmlns:a16="http://schemas.microsoft.com/office/drawing/2014/main" id="{A746B023-387D-4EAC-052B-60F131E6E7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0" name="Graphic 12">
                <a:extLst>
                  <a:ext uri="{FF2B5EF4-FFF2-40B4-BE49-F238E27FC236}">
                    <a16:creationId xmlns:a16="http://schemas.microsoft.com/office/drawing/2014/main" id="{20760125-21CF-A296-3EA7-3C6C0E9BCB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F851D11-41E3-33F2-CBA6-B2A9A5A2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369139" y="2002443"/>
            <a:ext cx="88735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99620" y="162560"/>
            <a:ext cx="8843050" cy="16169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2373001" y="2474811"/>
            <a:ext cx="8849489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2747572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Picture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F03C4-FDB1-00F5-8F67-619C728935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575462" y="4136"/>
            <a:ext cx="7619947" cy="6858000"/>
            <a:chOff x="4575462" y="4136"/>
            <a:chExt cx="7619947" cy="685800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DE9364C-6EE9-E747-F3B5-9A5FA214C666}"/>
                </a:ext>
              </a:extLst>
            </p:cNvPr>
            <p:cNvGrpSpPr/>
            <p:nvPr/>
          </p:nvGrpSpPr>
          <p:grpSpPr>
            <a:xfrm>
              <a:off x="4575462" y="691665"/>
              <a:ext cx="364018" cy="857035"/>
              <a:chOff x="468157" y="1144246"/>
              <a:chExt cx="364018" cy="857035"/>
            </a:xfrm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043581CD-691C-ADD3-0896-F2E1A4E855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05405" y="1144246"/>
                <a:ext cx="126770" cy="126770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Graphic 12">
                <a:extLst>
                  <a:ext uri="{FF2B5EF4-FFF2-40B4-BE49-F238E27FC236}">
                    <a16:creationId xmlns:a16="http://schemas.microsoft.com/office/drawing/2014/main" id="{60EB671A-33C5-FB75-F27F-0FD17B37F5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468157" y="1963496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pic>
          <p:nvPicPr>
            <p:cNvPr id="8" name="Content Placeholder 14">
              <a:extLst>
                <a:ext uri="{FF2B5EF4-FFF2-40B4-BE49-F238E27FC236}">
                  <a16:creationId xmlns:a16="http://schemas.microsoft.com/office/drawing/2014/main" id="{CC8D74CA-9208-2D40-AB11-204A1C6491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542796" y="4136"/>
              <a:ext cx="5652613" cy="6858000"/>
            </a:xfrm>
            <a:prstGeom prst="rect">
              <a:avLst/>
            </a:prstGeom>
          </p:spPr>
        </p:pic>
      </p:grpSp>
      <p:sp>
        <p:nvSpPr>
          <p:cNvPr id="11" name="Title 1">
            <a:extLst>
              <a:ext uri="{FF2B5EF4-FFF2-40B4-BE49-F238E27FC236}">
                <a16:creationId xmlns:a16="http://schemas.microsoft.com/office/drawing/2014/main" id="{1A99F113-D7C6-17BF-B586-3529CFF21E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1680" y="430482"/>
            <a:ext cx="10500989" cy="778153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D4661F0-027E-881F-63A9-13BFE96EB8E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28174" y="1511300"/>
            <a:ext cx="8928000" cy="5040000"/>
          </a:xfrm>
        </p:spPr>
        <p:txBody>
          <a:bodyPr/>
          <a:lstStyle/>
          <a:p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125312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Picture 0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3A7247A-846A-F316-B494-69B42CBF3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84B3AF6-983E-0901-0045-6CDF4E93E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3C5B7647-403E-A66E-6CF4-0D3A99AA5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 flipH="1">
            <a:off x="10488530" y="4210019"/>
            <a:ext cx="754139" cy="1865729"/>
            <a:chOff x="653351" y="2693558"/>
            <a:chExt cx="754139" cy="1865729"/>
          </a:xfrm>
        </p:grpSpPr>
        <p:sp>
          <p:nvSpPr>
            <p:cNvPr id="10" name="Graphic 15">
              <a:extLst>
                <a:ext uri="{FF2B5EF4-FFF2-40B4-BE49-F238E27FC236}">
                  <a16:creationId xmlns:a16="http://schemas.microsoft.com/office/drawing/2014/main" id="{E48E731E-FEF1-9C59-64B0-9CB6E88539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98137" y="2693558"/>
              <a:ext cx="128016" cy="128016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610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Graphic 12">
              <a:extLst>
                <a:ext uri="{FF2B5EF4-FFF2-40B4-BE49-F238E27FC236}">
                  <a16:creationId xmlns:a16="http://schemas.microsoft.com/office/drawing/2014/main" id="{AFE83BB3-4D12-8E20-CA93-1834D7F0A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306906" y="3837599"/>
              <a:ext cx="100584" cy="100584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Graphic 12">
              <a:extLst>
                <a:ext uri="{FF2B5EF4-FFF2-40B4-BE49-F238E27FC236}">
                  <a16:creationId xmlns:a16="http://schemas.microsoft.com/office/drawing/2014/main" id="{3EB1D810-BC05-6C0E-0DE4-3604EBAAD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53351" y="4521502"/>
              <a:ext cx="45719" cy="37785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1680" y="430482"/>
            <a:ext cx="10500989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807038" y="2465539"/>
            <a:ext cx="3774587" cy="3723753"/>
          </a:xfrm>
        </p:spPr>
        <p:txBody>
          <a:bodyPr/>
          <a:lstStyle>
            <a:lvl1pPr marL="342900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eriod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62636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eriod"/>
              <a:defRPr sz="1800" spc="0">
                <a:solidFill>
                  <a:schemeClr val="bg1"/>
                </a:solidFill>
                <a:latin typeface="+mn-lt"/>
              </a:defRPr>
            </a:lvl2pPr>
            <a:lvl3pPr marL="918972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arenR"/>
              <a:defRPr sz="1800" spc="0">
                <a:solidFill>
                  <a:schemeClr val="bg1"/>
                </a:solidFill>
                <a:latin typeface="+mn-lt"/>
              </a:defRPr>
            </a:lvl3pPr>
            <a:lvl4pPr marL="120929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arenR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Picture Placeholder 12">
            <a:extLst>
              <a:ext uri="{FF2B5EF4-FFF2-40B4-BE49-F238E27FC236}">
                <a16:creationId xmlns:a16="http://schemas.microsoft.com/office/drawing/2014/main" id="{F795324F-3564-501F-776E-1003E8C38D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835371" y="2488825"/>
            <a:ext cx="6407298" cy="3700454"/>
          </a:xfrm>
        </p:spPr>
        <p:txBody>
          <a:bodyPr/>
          <a:lstStyle/>
          <a:p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9662227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99000">
              <a:srgbClr val="05202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3EA418-19D1-0D4D-BE52-40A86E32F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2BAE0C-5187-A64D-A481-E69245670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59C05-48F5-9346-8256-5B61C6990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75D63-7351-9C4A-AEE0-10E27B3B64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0889F-2BBA-5F45-95BC-BEA6688167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693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7" r:id="rId2"/>
    <p:sldLayoutId id="2147483669" r:id="rId3"/>
    <p:sldLayoutId id="2147483682" r:id="rId4"/>
    <p:sldLayoutId id="2147483685" r:id="rId5"/>
    <p:sldLayoutId id="2147483686" r:id="rId6"/>
    <p:sldLayoutId id="2147483683" r:id="rId7"/>
    <p:sldLayoutId id="2147483680" r:id="rId8"/>
    <p:sldLayoutId id="2147483676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300" baseline="0">
          <a:solidFill>
            <a:schemeClr val="bg1"/>
          </a:solidFill>
          <a:latin typeface="+mj-lt"/>
          <a:ea typeface="+mj-ea"/>
          <a:cs typeface="Biome" panose="020B05030302040208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accent3"/>
          </a:solidFill>
          <a:latin typeface="+mj-lt"/>
          <a:ea typeface="+mn-ea"/>
          <a:cs typeface="Biome" panose="020B0503030204020804" pitchFamily="34" charset="0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Custom">
  <a:themeElements>
    <a:clrScheme name="Custom 17">
      <a:dk1>
        <a:srgbClr val="000000"/>
      </a:dk1>
      <a:lt1>
        <a:srgbClr val="FFFFFF"/>
      </a:lt1>
      <a:dk2>
        <a:srgbClr val="FC4EFB"/>
      </a:dk2>
      <a:lt2>
        <a:srgbClr val="E7E6E6"/>
      </a:lt2>
      <a:accent1>
        <a:srgbClr val="FAF24C"/>
      </a:accent1>
      <a:accent2>
        <a:srgbClr val="5EFCAC"/>
      </a:accent2>
      <a:accent3>
        <a:srgbClr val="73EBF9"/>
      </a:accent3>
      <a:accent4>
        <a:srgbClr val="316CFC"/>
      </a:accent4>
      <a:accent5>
        <a:srgbClr val="B059FD"/>
      </a:accent5>
      <a:accent6>
        <a:srgbClr val="9405FC"/>
      </a:accent6>
      <a:hlink>
        <a:srgbClr val="FFFFFF"/>
      </a:hlink>
      <a:folHlink>
        <a:srgbClr val="FFFFFF"/>
      </a:folHlink>
    </a:clrScheme>
    <a:fontScheme name="Custom 15">
      <a:majorFont>
        <a:latin typeface="Biome"/>
        <a:ea typeface=""/>
        <a:cs typeface=""/>
      </a:majorFont>
      <a:minorFont>
        <a:latin typeface="Arial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36837_win32_SL_V11" id="{EAD6EF7B-6F25-4469-AF6A-07D6EB1461DD}" vid="{30FEA78B-2F89-4FF0-8415-E3920802C58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F6E7B4D-FB62-47B7-AAA7-0DEC9938DB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78D9019-7CE1-4B77-8F5D-67F6576598C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42E6C21-1752-4E06-9FE3-208D45ADB668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6" baseType="lpstr">
      <vt:lpstr>Arial</vt:lpstr>
      <vt:lpstr>Arial Nova</vt:lpstr>
      <vt:lpstr>Biome</vt:lpstr>
      <vt:lpstr>Calibri</vt:lpstr>
      <vt:lpstr>Wingdings</vt:lpstr>
      <vt:lpstr>Custom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</dc:title>
  <cp:lastModifiedBy> </cp:lastModifiedBy>
  <cp:revision>34</cp:revision>
  <dcterms:created xsi:type="dcterms:W3CDTF">2024-01-05T14:58:10Z</dcterms:created>
  <dcterms:modified xsi:type="dcterms:W3CDTF">2024-10-23T07:44:39Z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