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6" autoAdjust="0"/>
    <p:restoredTop sz="95392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108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10/27/24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3883F12-F83E-54DF-3DA3-B82018DE68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F6AE7E-48A4-853E-86DB-0052397BA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250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272C1-9801-6C74-E3C5-F0A5060C594E}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9DCA5E-5350-4FD4-B89F-6451DE401AE9}"/>
                </a:ext>
              </a:extLst>
            </p:cNvPr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5F851F-9556-831E-6D8D-DDF0E2AB1C3A}"/>
                </a:ext>
              </a:extLst>
            </p:cNvPr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EECA3C-02C9-413D-FEA1-B9A9D24B59CA}"/>
                </a:ext>
              </a:extLst>
            </p:cNvPr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E7519B-515E-31A4-DEAA-C410BF3FC50B}"/>
                </a:ext>
              </a:extLst>
            </p:cNvPr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FC4F31-6613-C8FF-472F-09D5922D64A9}"/>
                </a:ext>
              </a:extLst>
            </p:cNvPr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7E100DB-B59C-06CC-F44D-0AC2D88976A3}"/>
                </a:ext>
              </a:extLst>
            </p:cNvPr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A5E0DD-5FC6-F661-433E-C3D81611B336}"/>
                </a:ext>
              </a:extLst>
            </p:cNvPr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64B1CE-F369-710C-1DBB-869850EF9EA6}"/>
                </a:ext>
              </a:extLst>
            </p:cNvPr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F8BC69-62FD-E097-B986-8AE6647C1CC1}"/>
                </a:ext>
              </a:extLst>
            </p:cNvPr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BF6F28-F22D-BDD2-C17D-318A90251650}"/>
                </a:ext>
              </a:extLst>
            </p:cNvPr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D44801-3868-B98F-B6E6-723D21BE2CE7}"/>
                </a:ext>
              </a:extLst>
            </p:cNvPr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9963B2-1F0B-508B-C936-CBF2279564DD}"/>
                </a:ext>
              </a:extLst>
            </p:cNvPr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7018AA-368F-A10F-540F-C69A448673FB}"/>
                </a:ext>
              </a:extLst>
            </p:cNvPr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FDD5F8-415A-7985-73E1-5EBA423B4B34}"/>
                </a:ext>
              </a:extLst>
            </p:cNvPr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84F4F4-71E9-81A7-0FFF-7569969BC191}"/>
                </a:ext>
              </a:extLst>
            </p:cNvPr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0F3876-145C-218F-63A4-7AFD307BE963}"/>
                </a:ext>
              </a:extLst>
            </p:cNvPr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E1780D-B91B-9A5E-239E-0B8902560FD9}"/>
                </a:ext>
              </a:extLst>
            </p:cNvPr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4EFC02-249A-430B-A691-4E57A9273519}"/>
                </a:ext>
              </a:extLst>
            </p:cNvPr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FDBEC2-AE31-B07A-955D-F203FA0B2D29}"/>
                </a:ext>
              </a:extLst>
            </p:cNvPr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FB98F-8CBB-1D06-D483-7EE2726535CF}"/>
                </a:ext>
              </a:extLst>
            </p:cNvPr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A6A89E-FCED-7C49-F11A-3A7F41F27B16}"/>
                </a:ext>
              </a:extLst>
            </p:cNvPr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454269-42CB-A4AD-8691-764ACA9ABF75}"/>
                </a:ext>
              </a:extLst>
            </p:cNvPr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8BD6438-BC78-251F-E5AD-7D13AD80C02A}"/>
                </a:ext>
              </a:extLst>
            </p:cNvPr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313F53-3475-15CB-EBB7-828E7B4CD3F9}"/>
                </a:ext>
              </a:extLst>
            </p:cNvPr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AB54B3-7972-F820-57E9-CA9FA31E126C}"/>
                </a:ext>
              </a:extLst>
            </p:cNvPr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4201EC-9C47-60A1-F523-DB69653EFE34}"/>
                </a:ext>
              </a:extLst>
            </p:cNvPr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43F55B1-954B-F7FD-B332-1C8A7808099C}"/>
                </a:ext>
              </a:extLst>
            </p:cNvPr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78FB7F-9BF6-210D-3D6B-F759962002D9}"/>
                </a:ext>
              </a:extLst>
            </p:cNvPr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FBFF55-6483-B840-726E-13FEA878D575}"/>
                </a:ext>
              </a:extLst>
            </p:cNvPr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6CAC4B-A64B-36C1-FD4E-C51E3FC02B6F}"/>
                </a:ext>
              </a:extLst>
            </p:cNvPr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B9238B3-1FD7-015E-576A-51DA415FD889}"/>
                </a:ext>
              </a:extLst>
            </p:cNvPr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127">
            <a:extLst>
              <a:ext uri="{FF2B5EF4-FFF2-40B4-BE49-F238E27FC236}">
                <a16:creationId xmlns:a16="http://schemas.microsoft.com/office/drawing/2014/main" id="{E58C1731-578B-0EB3-585F-2AD5A3D10D3E}"/>
              </a:ext>
            </a:extLst>
          </p:cNvPr>
          <p:cNvSpPr/>
          <p:nvPr userDrawn="1"/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69A62-8D84-F14D-A27C-164B1364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408290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3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C0FE04E-8B1F-5AAB-0D71-93977D9178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B2C9348-E48E-5174-E099-8CDD496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2" y="725951"/>
            <a:ext cx="9940581" cy="1893175"/>
          </a:xfrm>
        </p:spPr>
        <p:txBody>
          <a:bodyPr anchor="ctr">
            <a:normAutofit/>
          </a:bodyPr>
          <a:lstStyle>
            <a:lvl1pPr algn="ctr">
              <a:defRPr kumimoji="0" lang="en-US" sz="52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4F66527F-E04C-BE43-8B5C-F7F0A9DB95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77DB3177-02FA-8286-DF2E-7B4F5BD99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221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9E30A1EC-0FE2-CF2B-5A03-1DDE14D971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5579A-2D12-97A8-8D43-B92137AC7607}"/>
              </a:ext>
            </a:extLst>
          </p:cNvPr>
          <p:cNvSpPr/>
          <p:nvPr userDrawn="1"/>
        </p:nvSpPr>
        <p:spPr>
          <a:xfrm>
            <a:off x="987829" y="748146"/>
            <a:ext cx="10216342" cy="536170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1" name="Picture Placeholder 37">
            <a:extLst>
              <a:ext uri="{FF2B5EF4-FFF2-40B4-BE49-F238E27FC236}">
                <a16:creationId xmlns:a16="http://schemas.microsoft.com/office/drawing/2014/main" id="{A9DF9E11-3DC1-BC77-18A4-0E01B104D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7829" y="748146"/>
            <a:ext cx="10216342" cy="5361709"/>
          </a:xfrm>
        </p:spPr>
        <p:txBody>
          <a:bodyPr/>
          <a:lstStyle/>
          <a:p>
            <a:endParaRPr lang="en-CN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4BE6846-477A-A6B6-EED3-F0AA5E0D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12" y="87471"/>
            <a:ext cx="9995282" cy="448336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668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1F668FE-0FDD-1E1A-4353-6F67B9A2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D14D48C7-CEC1-09E5-1E79-6C8046A1F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7C77A70-5949-A61E-9FC3-FBF0D617B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2">
              <a:extLst>
                <a:ext uri="{FF2B5EF4-FFF2-40B4-BE49-F238E27FC236}">
                  <a16:creationId xmlns:a16="http://schemas.microsoft.com/office/drawing/2014/main" id="{767F6DFC-0245-6287-8256-21A307FE2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62E220-69B0-25FC-172E-09FDA67D8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E1A66A-0044-5E46-91A0-7FDFA5E5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6CCEFF-D5B0-74EB-02F2-4E4BBA79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81D6279-66C7-58EC-A26F-B4215F734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189984-83A1-521E-761B-5BB7AA579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F6A420-2CB9-7EDD-324A-B0CEBE016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918D85-D77E-50A5-0851-B0808292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FC2123-0948-FF42-D605-3BE7AC8F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F60ED1-0186-93DD-B077-35711DB4C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13A374-031D-1E6F-C180-1C3EF35D0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4DAB9DE-3DB7-4CE3-1A6D-D0D4ED7B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4">
              <a:extLst>
                <a:ext uri="{FF2B5EF4-FFF2-40B4-BE49-F238E27FC236}">
                  <a16:creationId xmlns:a16="http://schemas.microsoft.com/office/drawing/2014/main" id="{E04D1F4B-20DF-E6F3-8F6F-AA2C53B01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5">
              <a:extLst>
                <a:ext uri="{FF2B5EF4-FFF2-40B4-BE49-F238E27FC236}">
                  <a16:creationId xmlns:a16="http://schemas.microsoft.com/office/drawing/2014/main" id="{50E3E8B9-8816-E53E-BE71-F37267151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177586-401E-76BA-3755-C183A03C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0589AFB-5902-AAA8-00F9-16A6CF07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49953B-0E12-FA9C-17C6-93034941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FC464B-3728-BF92-D8BD-E2CE30A9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B1558BA-CB87-9325-0D82-930341CB7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753EF0-64C0-8FD9-8D9E-3DF787FE5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11AA52-939C-8697-B215-4A496AF3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C3011ED-1430-A5E7-A42A-5BC4B48C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4C0B37-FFC2-8892-DC7C-1DC3D74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4847F9-D1B2-F279-CA70-BCD8214FF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7283CF-6835-42F3-B526-6430F3FB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EF1803-EC41-EF0E-6102-F40BAD63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530FEA-9E6C-6DE7-9CCE-8B1E9D899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CE98AE2-157B-D2CB-B911-97DD0ABC6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295DBE-AF7B-1E20-B0DA-2410F3A0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E0D9904-DC5D-1F99-B3FB-952578E3D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D3E04B6-E4C7-6C7A-0E49-5A385358F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165" b="43493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693C14E9-0F49-BAB7-62E6-A2A83111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itle Placeholder 1">
            <a:extLst>
              <a:ext uri="{FF2B5EF4-FFF2-40B4-BE49-F238E27FC236}">
                <a16:creationId xmlns:a16="http://schemas.microsoft.com/office/drawing/2014/main" id="{560705C7-56E7-0D1A-2A27-024044D7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71878"/>
            <a:ext cx="10325000" cy="187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0587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79" y="2016087"/>
            <a:ext cx="10325000" cy="38884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/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233BE-1CB9-6FB5-D94C-D33AED6B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31007"/>
            <a:ext cx="10325000" cy="43735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04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13500000">
            <a:off x="-281092" y="13445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838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936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99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10196"/>
            <a:ext cx="10325000" cy="14759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87649066-A930-D161-BFBB-AAEFEF633C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2442" y="3053008"/>
            <a:ext cx="4264589" cy="3519231"/>
          </a:xfrm>
        </p:spPr>
        <p:txBody>
          <a:bodyPr/>
          <a:lstStyle/>
          <a:p>
            <a:endParaRPr lang="en-CN" dirty="0"/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B2EC8A93-D66F-D231-655A-89FC743E1B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374" y="3053007"/>
            <a:ext cx="5723423" cy="3519231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166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10196"/>
            <a:ext cx="10325000" cy="14759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Picture Placeholder 37">
            <a:extLst>
              <a:ext uri="{FF2B5EF4-FFF2-40B4-BE49-F238E27FC236}">
                <a16:creationId xmlns:a16="http://schemas.microsoft.com/office/drawing/2014/main" id="{8E41F4FA-B84A-EDFD-BC14-CB808F3D74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1078" y="3053020"/>
            <a:ext cx="3900870" cy="3519237"/>
          </a:xfrm>
        </p:spPr>
        <p:txBody>
          <a:bodyPr/>
          <a:lstStyle/>
          <a:p>
            <a:endParaRPr lang="en-C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4056F9A8-6C2C-A446-FFA4-8414D183DE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4475" y="3053020"/>
            <a:ext cx="6202561" cy="351923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47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10196"/>
            <a:ext cx="10325000" cy="14759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Picture Placeholder 37">
            <a:extLst>
              <a:ext uri="{FF2B5EF4-FFF2-40B4-BE49-F238E27FC236}">
                <a16:creationId xmlns:a16="http://schemas.microsoft.com/office/drawing/2014/main" id="{8E41F4FA-B84A-EDFD-BC14-CB808F3D74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1077" y="3053020"/>
            <a:ext cx="4745655" cy="3519237"/>
          </a:xfrm>
        </p:spPr>
        <p:txBody>
          <a:bodyPr/>
          <a:lstStyle/>
          <a:p>
            <a:endParaRPr lang="en-C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4056F9A8-6C2C-A446-FFA4-8414D183DE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35293" y="3053020"/>
            <a:ext cx="5051743" cy="351923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959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3" r:id="rId2"/>
    <p:sldLayoutId id="2147483702" r:id="rId3"/>
    <p:sldLayoutId id="2147483708" r:id="rId4"/>
    <p:sldLayoutId id="2147483719" r:id="rId5"/>
    <p:sldLayoutId id="2147483709" r:id="rId6"/>
    <p:sldLayoutId id="2147483720" r:id="rId7"/>
    <p:sldLayoutId id="2147483721" r:id="rId8"/>
    <p:sldLayoutId id="2147483722" r:id="rId9"/>
    <p:sldLayoutId id="2147483707" r:id="rId10"/>
    <p:sldLayoutId id="2147483716" r:id="rId11"/>
    <p:sldLayoutId id="2147483715" r:id="rId12"/>
    <p:sldLayoutId id="2147483717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2979E7"/>
      </a:accent1>
      <a:accent2>
        <a:srgbClr val="17B2D0"/>
      </a:accent2>
      <a:accent3>
        <a:srgbClr val="20B690"/>
      </a:accent3>
      <a:accent4>
        <a:srgbClr val="14B94A"/>
      </a:accent4>
      <a:accent5>
        <a:srgbClr val="2EB921"/>
      </a:accent5>
      <a:accent6>
        <a:srgbClr val="65B514"/>
      </a:accent6>
      <a:hlink>
        <a:srgbClr val="32963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Grandview</vt:lpstr>
      <vt:lpstr>Helvetica Neue Medium</vt:lpstr>
      <vt:lpstr>Wingdings</vt:lpstr>
      <vt:lpstr>CosineVTI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 </cp:lastModifiedBy>
  <cp:revision>81</cp:revision>
  <dcterms:created xsi:type="dcterms:W3CDTF">2024-01-05T14:58:10Z</dcterms:created>
  <dcterms:modified xsi:type="dcterms:W3CDTF">2024-10-26T17:52:15Z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