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91DF83-BBCE-4B84-91B0-8CDFA84504BA}" v="128" dt="2022-09-29T16:56:28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, Zhiming" userId="3c9d1221-ac5f-4fde-9a6d-56e20c8fdb89" providerId="ADAL" clId="{C7A4A118-B957-4853-846D-185EA2464561}"/>
    <pc:docChg chg="undo custSel addSld delSld modSld">
      <pc:chgData name="Zhang, Zhiming" userId="3c9d1221-ac5f-4fde-9a6d-56e20c8fdb89" providerId="ADAL" clId="{C7A4A118-B957-4853-846D-185EA2464561}" dt="2022-09-22T17:17:47.660" v="6783" actId="20577"/>
      <pc:docMkLst>
        <pc:docMk/>
      </pc:docMkLst>
      <pc:sldChg chg="modSp mod">
        <pc:chgData name="Zhang, Zhiming" userId="3c9d1221-ac5f-4fde-9a6d-56e20c8fdb89" providerId="ADAL" clId="{C7A4A118-B957-4853-846D-185EA2464561}" dt="2022-09-22T17:17:47.660" v="6783" actId="20577"/>
        <pc:sldMkLst>
          <pc:docMk/>
          <pc:sldMk cId="2758905908" sldId="257"/>
        </pc:sldMkLst>
        <pc:spChg chg="mod">
          <ac:chgData name="Zhang, Zhiming" userId="3c9d1221-ac5f-4fde-9a6d-56e20c8fdb89" providerId="ADAL" clId="{C7A4A118-B957-4853-846D-185EA2464561}" dt="2022-09-22T17:17:47.660" v="6783" actId="20577"/>
          <ac:spMkLst>
            <pc:docMk/>
            <pc:sldMk cId="2758905908" sldId="257"/>
            <ac:spMk id="3" creationId="{D65CD83B-E881-5B56-FD8A-6AD1A9E111E3}"/>
          </ac:spMkLst>
        </pc:spChg>
      </pc:sldChg>
      <pc:sldChg chg="addSp delSp modSp mod">
        <pc:chgData name="Zhang, Zhiming" userId="3c9d1221-ac5f-4fde-9a6d-56e20c8fdb89" providerId="ADAL" clId="{C7A4A118-B957-4853-846D-185EA2464561}" dt="2022-09-06T15:07:18.185" v="578" actId="1076"/>
        <pc:sldMkLst>
          <pc:docMk/>
          <pc:sldMk cId="2197886350" sldId="258"/>
        </pc:sldMkLst>
        <pc:spChg chg="mod">
          <ac:chgData name="Zhang, Zhiming" userId="3c9d1221-ac5f-4fde-9a6d-56e20c8fdb89" providerId="ADAL" clId="{C7A4A118-B957-4853-846D-185EA2464561}" dt="2022-09-06T14:55:48.919" v="300" actId="20577"/>
          <ac:spMkLst>
            <pc:docMk/>
            <pc:sldMk cId="2197886350" sldId="258"/>
            <ac:spMk id="3" creationId="{5164B16A-F0AC-0B47-B011-4E0C526DF424}"/>
          </ac:spMkLst>
        </pc:spChg>
        <pc:spChg chg="add mod">
          <ac:chgData name="Zhang, Zhiming" userId="3c9d1221-ac5f-4fde-9a6d-56e20c8fdb89" providerId="ADAL" clId="{C7A4A118-B957-4853-846D-185EA2464561}" dt="2022-09-06T14:52:53.932" v="242" actId="1035"/>
          <ac:spMkLst>
            <pc:docMk/>
            <pc:sldMk cId="2197886350" sldId="258"/>
            <ac:spMk id="13" creationId="{41AA11C2-D557-B5C1-99C1-F66E1589CFEB}"/>
          </ac:spMkLst>
        </pc:spChg>
        <pc:spChg chg="add mod">
          <ac:chgData name="Zhang, Zhiming" userId="3c9d1221-ac5f-4fde-9a6d-56e20c8fdb89" providerId="ADAL" clId="{C7A4A118-B957-4853-846D-185EA2464561}" dt="2022-09-06T14:52:47.593" v="241" actId="1036"/>
          <ac:spMkLst>
            <pc:docMk/>
            <pc:sldMk cId="2197886350" sldId="258"/>
            <ac:spMk id="15" creationId="{D8DD586F-B456-90EA-D6D2-2A1037385588}"/>
          </ac:spMkLst>
        </pc:spChg>
        <pc:picChg chg="add mod">
          <ac:chgData name="Zhang, Zhiming" userId="3c9d1221-ac5f-4fde-9a6d-56e20c8fdb89" providerId="ADAL" clId="{C7A4A118-B957-4853-846D-185EA2464561}" dt="2022-09-06T14:51:59.360" v="203" actId="1076"/>
          <ac:picMkLst>
            <pc:docMk/>
            <pc:sldMk cId="2197886350" sldId="258"/>
            <ac:picMk id="5" creationId="{0367D392-04B7-350C-0A85-D608DE50EF55}"/>
          </ac:picMkLst>
        </pc:picChg>
        <pc:picChg chg="add del mod">
          <ac:chgData name="Zhang, Zhiming" userId="3c9d1221-ac5f-4fde-9a6d-56e20c8fdb89" providerId="ADAL" clId="{C7A4A118-B957-4853-846D-185EA2464561}" dt="2022-09-06T14:54:17.755" v="243" actId="478"/>
          <ac:picMkLst>
            <pc:docMk/>
            <pc:sldMk cId="2197886350" sldId="258"/>
            <ac:picMk id="7" creationId="{C031700D-0B6A-5CCA-4967-9AB5FB58D2D5}"/>
          </ac:picMkLst>
        </pc:picChg>
        <pc:picChg chg="add mod">
          <ac:chgData name="Zhang, Zhiming" userId="3c9d1221-ac5f-4fde-9a6d-56e20c8fdb89" providerId="ADAL" clId="{C7A4A118-B957-4853-846D-185EA2464561}" dt="2022-09-06T14:52:15" v="223" actId="1038"/>
          <ac:picMkLst>
            <pc:docMk/>
            <pc:sldMk cId="2197886350" sldId="258"/>
            <ac:picMk id="9" creationId="{D5760BC2-7014-1E49-1149-F00607C2D81E}"/>
          </ac:picMkLst>
        </pc:picChg>
        <pc:picChg chg="add mod">
          <ac:chgData name="Zhang, Zhiming" userId="3c9d1221-ac5f-4fde-9a6d-56e20c8fdb89" providerId="ADAL" clId="{C7A4A118-B957-4853-846D-185EA2464561}" dt="2022-09-06T14:52:15" v="223" actId="1038"/>
          <ac:picMkLst>
            <pc:docMk/>
            <pc:sldMk cId="2197886350" sldId="258"/>
            <ac:picMk id="11" creationId="{803A3422-4CC0-5978-21C9-6770D26E4B33}"/>
          </ac:picMkLst>
        </pc:picChg>
        <pc:picChg chg="add mod">
          <ac:chgData name="Zhang, Zhiming" userId="3c9d1221-ac5f-4fde-9a6d-56e20c8fdb89" providerId="ADAL" clId="{C7A4A118-B957-4853-846D-185EA2464561}" dt="2022-09-06T14:51:50.531" v="201" actId="571"/>
          <ac:picMkLst>
            <pc:docMk/>
            <pc:sldMk cId="2197886350" sldId="258"/>
            <ac:picMk id="12" creationId="{36B74337-C78D-30FD-89A3-77C5F3ED9308}"/>
          </ac:picMkLst>
        </pc:picChg>
        <pc:picChg chg="add mod">
          <ac:chgData name="Zhang, Zhiming" userId="3c9d1221-ac5f-4fde-9a6d-56e20c8fdb89" providerId="ADAL" clId="{C7A4A118-B957-4853-846D-185EA2464561}" dt="2022-09-06T14:55:03.681" v="245" actId="1076"/>
          <ac:picMkLst>
            <pc:docMk/>
            <pc:sldMk cId="2197886350" sldId="258"/>
            <ac:picMk id="17" creationId="{53AC4E24-6CAB-CFB6-7E43-4E808BE1B682}"/>
          </ac:picMkLst>
        </pc:picChg>
        <pc:picChg chg="add mod">
          <ac:chgData name="Zhang, Zhiming" userId="3c9d1221-ac5f-4fde-9a6d-56e20c8fdb89" providerId="ADAL" clId="{C7A4A118-B957-4853-846D-185EA2464561}" dt="2022-09-06T14:56:41.347" v="302" actId="1076"/>
          <ac:picMkLst>
            <pc:docMk/>
            <pc:sldMk cId="2197886350" sldId="258"/>
            <ac:picMk id="19" creationId="{DE966AF4-B8E3-7D65-6B39-2A048D22BEBC}"/>
          </ac:picMkLst>
        </pc:picChg>
        <pc:picChg chg="add del mod">
          <ac:chgData name="Zhang, Zhiming" userId="3c9d1221-ac5f-4fde-9a6d-56e20c8fdb89" providerId="ADAL" clId="{C7A4A118-B957-4853-846D-185EA2464561}" dt="2022-09-06T14:59:56.270" v="306" actId="478"/>
          <ac:picMkLst>
            <pc:docMk/>
            <pc:sldMk cId="2197886350" sldId="258"/>
            <ac:picMk id="21" creationId="{BB4657B4-916D-6710-9DD0-D390813309FB}"/>
          </ac:picMkLst>
        </pc:picChg>
        <pc:picChg chg="add mod">
          <ac:chgData name="Zhang, Zhiming" userId="3c9d1221-ac5f-4fde-9a6d-56e20c8fdb89" providerId="ADAL" clId="{C7A4A118-B957-4853-846D-185EA2464561}" dt="2022-09-06T15:07:18.185" v="578" actId="1076"/>
          <ac:picMkLst>
            <pc:docMk/>
            <pc:sldMk cId="2197886350" sldId="258"/>
            <ac:picMk id="23" creationId="{A8C51D43-21C1-B2E3-C33B-3DE6675BDC2C}"/>
          </ac:picMkLst>
        </pc:picChg>
      </pc:sldChg>
      <pc:sldChg chg="addSp modSp new mod">
        <pc:chgData name="Zhang, Zhiming" userId="3c9d1221-ac5f-4fde-9a6d-56e20c8fdb89" providerId="ADAL" clId="{C7A4A118-B957-4853-846D-185EA2464561}" dt="2022-09-06T15:12:31.357" v="671" actId="692"/>
        <pc:sldMkLst>
          <pc:docMk/>
          <pc:sldMk cId="2613052736" sldId="259"/>
        </pc:sldMkLst>
        <pc:spChg chg="mod">
          <ac:chgData name="Zhang, Zhiming" userId="3c9d1221-ac5f-4fde-9a6d-56e20c8fdb89" providerId="ADAL" clId="{C7A4A118-B957-4853-846D-185EA2464561}" dt="2022-09-06T15:00:14.532" v="308"/>
          <ac:spMkLst>
            <pc:docMk/>
            <pc:sldMk cId="2613052736" sldId="259"/>
            <ac:spMk id="2" creationId="{F4DB8E1F-1587-596A-A083-524E9C8F12ED}"/>
          </ac:spMkLst>
        </pc:spChg>
        <pc:spChg chg="mod">
          <ac:chgData name="Zhang, Zhiming" userId="3c9d1221-ac5f-4fde-9a6d-56e20c8fdb89" providerId="ADAL" clId="{C7A4A118-B957-4853-846D-185EA2464561}" dt="2022-09-06T15:06:33.092" v="576" actId="20577"/>
          <ac:spMkLst>
            <pc:docMk/>
            <pc:sldMk cId="2613052736" sldId="259"/>
            <ac:spMk id="3" creationId="{BA7D5629-34A7-D15A-ECE7-25FC25F93211}"/>
          </ac:spMkLst>
        </pc:spChg>
        <pc:spChg chg="add mod">
          <ac:chgData name="Zhang, Zhiming" userId="3c9d1221-ac5f-4fde-9a6d-56e20c8fdb89" providerId="ADAL" clId="{C7A4A118-B957-4853-846D-185EA2464561}" dt="2022-09-06T15:11:42.496" v="600" actId="692"/>
          <ac:spMkLst>
            <pc:docMk/>
            <pc:sldMk cId="2613052736" sldId="259"/>
            <ac:spMk id="10" creationId="{5AA794AE-68FA-B666-0F9E-3BC73CBC1FEC}"/>
          </ac:spMkLst>
        </pc:spChg>
        <pc:spChg chg="add mod">
          <ac:chgData name="Zhang, Zhiming" userId="3c9d1221-ac5f-4fde-9a6d-56e20c8fdb89" providerId="ADAL" clId="{C7A4A118-B957-4853-846D-185EA2464561}" dt="2022-09-06T15:11:42.496" v="600" actId="692"/>
          <ac:spMkLst>
            <pc:docMk/>
            <pc:sldMk cId="2613052736" sldId="259"/>
            <ac:spMk id="12" creationId="{50FF5727-BE77-4D94-16A8-5DD102292551}"/>
          </ac:spMkLst>
        </pc:spChg>
        <pc:spChg chg="add mod">
          <ac:chgData name="Zhang, Zhiming" userId="3c9d1221-ac5f-4fde-9a6d-56e20c8fdb89" providerId="ADAL" clId="{C7A4A118-B957-4853-846D-185EA2464561}" dt="2022-09-06T15:12:23.156" v="669" actId="207"/>
          <ac:spMkLst>
            <pc:docMk/>
            <pc:sldMk cId="2613052736" sldId="259"/>
            <ac:spMk id="13" creationId="{C6C54EBD-A666-F71C-07B1-FDD96CB61913}"/>
          </ac:spMkLst>
        </pc:spChg>
        <pc:picChg chg="add mod">
          <ac:chgData name="Zhang, Zhiming" userId="3c9d1221-ac5f-4fde-9a6d-56e20c8fdb89" providerId="ADAL" clId="{C7A4A118-B957-4853-846D-185EA2464561}" dt="2022-09-06T15:04:52.358" v="413" actId="1076"/>
          <ac:picMkLst>
            <pc:docMk/>
            <pc:sldMk cId="2613052736" sldId="259"/>
            <ac:picMk id="5" creationId="{C2DD9204-BDC0-9B54-9843-7C1CA2F4F253}"/>
          </ac:picMkLst>
        </pc:picChg>
        <pc:picChg chg="add mod">
          <ac:chgData name="Zhang, Zhiming" userId="3c9d1221-ac5f-4fde-9a6d-56e20c8fdb89" providerId="ADAL" clId="{C7A4A118-B957-4853-846D-185EA2464561}" dt="2022-09-06T15:09:02.081" v="580" actId="1076"/>
          <ac:picMkLst>
            <pc:docMk/>
            <pc:sldMk cId="2613052736" sldId="259"/>
            <ac:picMk id="7" creationId="{4A6EDF30-94AA-DBF5-45BC-C5D3BCDD3676}"/>
          </ac:picMkLst>
        </pc:picChg>
        <pc:picChg chg="add mod modCrop">
          <ac:chgData name="Zhang, Zhiming" userId="3c9d1221-ac5f-4fde-9a6d-56e20c8fdb89" providerId="ADAL" clId="{C7A4A118-B957-4853-846D-185EA2464561}" dt="2022-09-06T15:10:10.898" v="587" actId="1076"/>
          <ac:picMkLst>
            <pc:docMk/>
            <pc:sldMk cId="2613052736" sldId="259"/>
            <ac:picMk id="9" creationId="{3E839B81-B416-8236-1ACF-251F3CB39A1F}"/>
          </ac:picMkLst>
        </pc:picChg>
        <pc:cxnChg chg="add mod">
          <ac:chgData name="Zhang, Zhiming" userId="3c9d1221-ac5f-4fde-9a6d-56e20c8fdb89" providerId="ADAL" clId="{C7A4A118-B957-4853-846D-185EA2464561}" dt="2022-09-06T15:12:31.357" v="671" actId="692"/>
          <ac:cxnSpMkLst>
            <pc:docMk/>
            <pc:sldMk cId="2613052736" sldId="259"/>
            <ac:cxnSpMk id="15" creationId="{9DCF3DF9-52AF-29BC-FB6E-E0AA666F414B}"/>
          </ac:cxnSpMkLst>
        </pc:cxnChg>
      </pc:sldChg>
      <pc:sldChg chg="addSp delSp modSp new mod">
        <pc:chgData name="Zhang, Zhiming" userId="3c9d1221-ac5f-4fde-9a6d-56e20c8fdb89" providerId="ADAL" clId="{C7A4A118-B957-4853-846D-185EA2464561}" dt="2022-09-06T16:19:30.695" v="1237" actId="1076"/>
        <pc:sldMkLst>
          <pc:docMk/>
          <pc:sldMk cId="1620027555" sldId="260"/>
        </pc:sldMkLst>
        <pc:spChg chg="mod">
          <ac:chgData name="Zhang, Zhiming" userId="3c9d1221-ac5f-4fde-9a6d-56e20c8fdb89" providerId="ADAL" clId="{C7A4A118-B957-4853-846D-185EA2464561}" dt="2022-09-06T15:14:40.718" v="673"/>
          <ac:spMkLst>
            <pc:docMk/>
            <pc:sldMk cId="1620027555" sldId="260"/>
            <ac:spMk id="2" creationId="{9A702D69-6AA9-A024-D3A0-AD675DC5DA76}"/>
          </ac:spMkLst>
        </pc:spChg>
        <pc:spChg chg="mod">
          <ac:chgData name="Zhang, Zhiming" userId="3c9d1221-ac5f-4fde-9a6d-56e20c8fdb89" providerId="ADAL" clId="{C7A4A118-B957-4853-846D-185EA2464561}" dt="2022-09-06T15:48:17.991" v="1171" actId="5793"/>
          <ac:spMkLst>
            <pc:docMk/>
            <pc:sldMk cId="1620027555" sldId="260"/>
            <ac:spMk id="3" creationId="{1B4A045F-B30B-5A88-2F16-62B75105D95F}"/>
          </ac:spMkLst>
        </pc:spChg>
        <pc:spChg chg="add mod">
          <ac:chgData name="Zhang, Zhiming" userId="3c9d1221-ac5f-4fde-9a6d-56e20c8fdb89" providerId="ADAL" clId="{C7A4A118-B957-4853-846D-185EA2464561}" dt="2022-09-06T16:17:41.169" v="1196" actId="1076"/>
          <ac:spMkLst>
            <pc:docMk/>
            <pc:sldMk cId="1620027555" sldId="260"/>
            <ac:spMk id="13" creationId="{7C79EA24-2B1F-0D8F-0129-8AE490F60420}"/>
          </ac:spMkLst>
        </pc:spChg>
        <pc:spChg chg="add mod">
          <ac:chgData name="Zhang, Zhiming" userId="3c9d1221-ac5f-4fde-9a6d-56e20c8fdb89" providerId="ADAL" clId="{C7A4A118-B957-4853-846D-185EA2464561}" dt="2022-09-06T16:17:55.361" v="1205" actId="1076"/>
          <ac:spMkLst>
            <pc:docMk/>
            <pc:sldMk cId="1620027555" sldId="260"/>
            <ac:spMk id="15" creationId="{CA1FFB94-987B-AE7F-05FF-3A35F2119EB6}"/>
          </ac:spMkLst>
        </pc:spChg>
        <pc:spChg chg="add mod">
          <ac:chgData name="Zhang, Zhiming" userId="3c9d1221-ac5f-4fde-9a6d-56e20c8fdb89" providerId="ADAL" clId="{C7A4A118-B957-4853-846D-185EA2464561}" dt="2022-09-06T16:19:30.695" v="1237" actId="1076"/>
          <ac:spMkLst>
            <pc:docMk/>
            <pc:sldMk cId="1620027555" sldId="260"/>
            <ac:spMk id="19" creationId="{9E89FBCD-B517-E738-8DB4-33CCCF1D364E}"/>
          </ac:spMkLst>
        </pc:spChg>
        <pc:picChg chg="add mod">
          <ac:chgData name="Zhang, Zhiming" userId="3c9d1221-ac5f-4fde-9a6d-56e20c8fdb89" providerId="ADAL" clId="{C7A4A118-B957-4853-846D-185EA2464561}" dt="2022-09-06T15:41:39.915" v="1062" actId="1076"/>
          <ac:picMkLst>
            <pc:docMk/>
            <pc:sldMk cId="1620027555" sldId="260"/>
            <ac:picMk id="5" creationId="{D93E43E0-EC14-CFF1-05CA-0BDD5C2FD3A4}"/>
          </ac:picMkLst>
        </pc:picChg>
        <pc:picChg chg="add del mod">
          <ac:chgData name="Zhang, Zhiming" userId="3c9d1221-ac5f-4fde-9a6d-56e20c8fdb89" providerId="ADAL" clId="{C7A4A118-B957-4853-846D-185EA2464561}" dt="2022-09-06T15:48:12.975" v="1154" actId="478"/>
          <ac:picMkLst>
            <pc:docMk/>
            <pc:sldMk cId="1620027555" sldId="260"/>
            <ac:picMk id="7" creationId="{C58256C3-ED4E-3109-9371-42D4D4339790}"/>
          </ac:picMkLst>
        </pc:picChg>
        <pc:picChg chg="add mod">
          <ac:chgData name="Zhang, Zhiming" userId="3c9d1221-ac5f-4fde-9a6d-56e20c8fdb89" providerId="ADAL" clId="{C7A4A118-B957-4853-846D-185EA2464561}" dt="2022-09-06T16:17:08.905" v="1181" actId="1076"/>
          <ac:picMkLst>
            <pc:docMk/>
            <pc:sldMk cId="1620027555" sldId="260"/>
            <ac:picMk id="9" creationId="{C8561FD3-5A14-39DA-65B2-777C57E4C0AB}"/>
          </ac:picMkLst>
        </pc:picChg>
        <pc:picChg chg="add mod">
          <ac:chgData name="Zhang, Zhiming" userId="3c9d1221-ac5f-4fde-9a6d-56e20c8fdb89" providerId="ADAL" clId="{C7A4A118-B957-4853-846D-185EA2464561}" dt="2022-09-06T16:17:06.448" v="1180" actId="14100"/>
          <ac:picMkLst>
            <pc:docMk/>
            <pc:sldMk cId="1620027555" sldId="260"/>
            <ac:picMk id="11" creationId="{3B9C4FB5-5D5E-AE14-958C-19F8E27DB3A6}"/>
          </ac:picMkLst>
        </pc:picChg>
        <pc:picChg chg="add mod">
          <ac:chgData name="Zhang, Zhiming" userId="3c9d1221-ac5f-4fde-9a6d-56e20c8fdb89" providerId="ADAL" clId="{C7A4A118-B957-4853-846D-185EA2464561}" dt="2022-09-06T16:18:11.242" v="1209" actId="1076"/>
          <ac:picMkLst>
            <pc:docMk/>
            <pc:sldMk cId="1620027555" sldId="260"/>
            <ac:picMk id="17" creationId="{26DB1D55-5D6F-6B26-DE6C-1DEE582CDA71}"/>
          </ac:picMkLst>
        </pc:picChg>
      </pc:sldChg>
      <pc:sldChg chg="addSp delSp modSp add mod">
        <pc:chgData name="Zhang, Zhiming" userId="3c9d1221-ac5f-4fde-9a6d-56e20c8fdb89" providerId="ADAL" clId="{C7A4A118-B957-4853-846D-185EA2464561}" dt="2022-09-06T16:26:42.520" v="1526" actId="208"/>
        <pc:sldMkLst>
          <pc:docMk/>
          <pc:sldMk cId="1347572604" sldId="261"/>
        </pc:sldMkLst>
        <pc:spChg chg="mod">
          <ac:chgData name="Zhang, Zhiming" userId="3c9d1221-ac5f-4fde-9a6d-56e20c8fdb89" providerId="ADAL" clId="{C7A4A118-B957-4853-846D-185EA2464561}" dt="2022-09-06T16:24:15.653" v="1469" actId="20577"/>
          <ac:spMkLst>
            <pc:docMk/>
            <pc:sldMk cId="1347572604" sldId="261"/>
            <ac:spMk id="3" creationId="{1B4A045F-B30B-5A88-2F16-62B75105D95F}"/>
          </ac:spMkLst>
        </pc:spChg>
        <pc:spChg chg="add mod">
          <ac:chgData name="Zhang, Zhiming" userId="3c9d1221-ac5f-4fde-9a6d-56e20c8fdb89" providerId="ADAL" clId="{C7A4A118-B957-4853-846D-185EA2464561}" dt="2022-09-06T16:25:52.655" v="1499" actId="1035"/>
          <ac:spMkLst>
            <pc:docMk/>
            <pc:sldMk cId="1347572604" sldId="261"/>
            <ac:spMk id="12" creationId="{19B02C6B-20E6-D0AB-ED98-03EA56BE82A8}"/>
          </ac:spMkLst>
        </pc:spChg>
        <pc:spChg chg="add mod">
          <ac:chgData name="Zhang, Zhiming" userId="3c9d1221-ac5f-4fde-9a6d-56e20c8fdb89" providerId="ADAL" clId="{C7A4A118-B957-4853-846D-185EA2464561}" dt="2022-09-06T16:25:52.655" v="1499" actId="1035"/>
          <ac:spMkLst>
            <pc:docMk/>
            <pc:sldMk cId="1347572604" sldId="261"/>
            <ac:spMk id="14" creationId="{AEF73570-0505-3625-9E66-523D280FFC3C}"/>
          </ac:spMkLst>
        </pc:spChg>
        <pc:spChg chg="add mod">
          <ac:chgData name="Zhang, Zhiming" userId="3c9d1221-ac5f-4fde-9a6d-56e20c8fdb89" providerId="ADAL" clId="{C7A4A118-B957-4853-846D-185EA2464561}" dt="2022-09-06T16:26:21.772" v="1524" actId="20577"/>
          <ac:spMkLst>
            <pc:docMk/>
            <pc:sldMk cId="1347572604" sldId="261"/>
            <ac:spMk id="16" creationId="{0EDDC977-F351-FB0B-A5F1-0D6F2B267726}"/>
          </ac:spMkLst>
        </pc:spChg>
        <pc:picChg chg="del">
          <ac:chgData name="Zhang, Zhiming" userId="3c9d1221-ac5f-4fde-9a6d-56e20c8fdb89" providerId="ADAL" clId="{C7A4A118-B957-4853-846D-185EA2464561}" dt="2022-09-06T16:19:56.333" v="1241" actId="478"/>
          <ac:picMkLst>
            <pc:docMk/>
            <pc:sldMk cId="1347572604" sldId="261"/>
            <ac:picMk id="5" creationId="{D93E43E0-EC14-CFF1-05CA-0BDD5C2FD3A4}"/>
          </ac:picMkLst>
        </pc:picChg>
        <pc:picChg chg="add mod">
          <ac:chgData name="Zhang, Zhiming" userId="3c9d1221-ac5f-4fde-9a6d-56e20c8fdb89" providerId="ADAL" clId="{C7A4A118-B957-4853-846D-185EA2464561}" dt="2022-09-06T16:24:27.565" v="1471" actId="1076"/>
          <ac:picMkLst>
            <pc:docMk/>
            <pc:sldMk cId="1347572604" sldId="261"/>
            <ac:picMk id="6" creationId="{5F35663D-CFAC-BE97-B410-B14A4543B24F}"/>
          </ac:picMkLst>
        </pc:picChg>
        <pc:picChg chg="del">
          <ac:chgData name="Zhang, Zhiming" userId="3c9d1221-ac5f-4fde-9a6d-56e20c8fdb89" providerId="ADAL" clId="{C7A4A118-B957-4853-846D-185EA2464561}" dt="2022-09-06T16:19:58.301" v="1242" actId="478"/>
          <ac:picMkLst>
            <pc:docMk/>
            <pc:sldMk cId="1347572604" sldId="261"/>
            <ac:picMk id="7" creationId="{C58256C3-ED4E-3109-9371-42D4D4339790}"/>
          </ac:picMkLst>
        </pc:picChg>
        <pc:picChg chg="del">
          <ac:chgData name="Zhang, Zhiming" userId="3c9d1221-ac5f-4fde-9a6d-56e20c8fdb89" providerId="ADAL" clId="{C7A4A118-B957-4853-846D-185EA2464561}" dt="2022-09-06T16:19:44.499" v="1238" actId="478"/>
          <ac:picMkLst>
            <pc:docMk/>
            <pc:sldMk cId="1347572604" sldId="261"/>
            <ac:picMk id="9" creationId="{C8561FD3-5A14-39DA-65B2-777C57E4C0AB}"/>
          </ac:picMkLst>
        </pc:picChg>
        <pc:picChg chg="add mod">
          <ac:chgData name="Zhang, Zhiming" userId="3c9d1221-ac5f-4fde-9a6d-56e20c8fdb89" providerId="ADAL" clId="{C7A4A118-B957-4853-846D-185EA2464561}" dt="2022-09-06T16:25:52.655" v="1499" actId="1035"/>
          <ac:picMkLst>
            <pc:docMk/>
            <pc:sldMk cId="1347572604" sldId="261"/>
            <ac:picMk id="10" creationId="{AE757892-4E2D-6776-3787-07B88DC5D9AE}"/>
          </ac:picMkLst>
        </pc:picChg>
        <pc:cxnChg chg="add mod">
          <ac:chgData name="Zhang, Zhiming" userId="3c9d1221-ac5f-4fde-9a6d-56e20c8fdb89" providerId="ADAL" clId="{C7A4A118-B957-4853-846D-185EA2464561}" dt="2022-09-06T16:26:42.520" v="1526" actId="208"/>
          <ac:cxnSpMkLst>
            <pc:docMk/>
            <pc:sldMk cId="1347572604" sldId="261"/>
            <ac:cxnSpMk id="18" creationId="{C23DA37C-0F8B-1145-9A0B-E806BFC9574B}"/>
          </ac:cxnSpMkLst>
        </pc:cxnChg>
      </pc:sldChg>
      <pc:sldChg chg="addSp delSp modSp new mod">
        <pc:chgData name="Zhang, Zhiming" userId="3c9d1221-ac5f-4fde-9a6d-56e20c8fdb89" providerId="ADAL" clId="{C7A4A118-B957-4853-846D-185EA2464561}" dt="2022-09-06T17:01:42.105" v="2048" actId="20577"/>
        <pc:sldMkLst>
          <pc:docMk/>
          <pc:sldMk cId="3871443722" sldId="262"/>
        </pc:sldMkLst>
        <pc:spChg chg="mod">
          <ac:chgData name="Zhang, Zhiming" userId="3c9d1221-ac5f-4fde-9a6d-56e20c8fdb89" providerId="ADAL" clId="{C7A4A118-B957-4853-846D-185EA2464561}" dt="2022-09-06T16:27:06.851" v="1528"/>
          <ac:spMkLst>
            <pc:docMk/>
            <pc:sldMk cId="3871443722" sldId="262"/>
            <ac:spMk id="2" creationId="{2F6468F1-2E7B-DFF3-5112-946C7334F97A}"/>
          </ac:spMkLst>
        </pc:spChg>
        <pc:spChg chg="mod">
          <ac:chgData name="Zhang, Zhiming" userId="3c9d1221-ac5f-4fde-9a6d-56e20c8fdb89" providerId="ADAL" clId="{C7A4A118-B957-4853-846D-185EA2464561}" dt="2022-09-06T16:59:53.066" v="2028" actId="20577"/>
          <ac:spMkLst>
            <pc:docMk/>
            <pc:sldMk cId="3871443722" sldId="262"/>
            <ac:spMk id="3" creationId="{767B9B81-778C-E8DB-513D-B82B8C8DF630}"/>
          </ac:spMkLst>
        </pc:spChg>
        <pc:spChg chg="add mod">
          <ac:chgData name="Zhang, Zhiming" userId="3c9d1221-ac5f-4fde-9a6d-56e20c8fdb89" providerId="ADAL" clId="{C7A4A118-B957-4853-846D-185EA2464561}" dt="2022-09-06T17:01:42.105" v="2048" actId="20577"/>
          <ac:spMkLst>
            <pc:docMk/>
            <pc:sldMk cId="3871443722" sldId="262"/>
            <ac:spMk id="17" creationId="{D87A525D-CBBC-D81F-89BD-FA4014CD4EEE}"/>
          </ac:spMkLst>
        </pc:spChg>
        <pc:picChg chg="add del mod">
          <ac:chgData name="Zhang, Zhiming" userId="3c9d1221-ac5f-4fde-9a6d-56e20c8fdb89" providerId="ADAL" clId="{C7A4A118-B957-4853-846D-185EA2464561}" dt="2022-09-06T16:50:37.808" v="1773" actId="478"/>
          <ac:picMkLst>
            <pc:docMk/>
            <pc:sldMk cId="3871443722" sldId="262"/>
            <ac:picMk id="5" creationId="{AFEA6BA8-98C7-23AA-BD3E-7C78E8E99468}"/>
          </ac:picMkLst>
        </pc:picChg>
        <pc:picChg chg="add mod">
          <ac:chgData name="Zhang, Zhiming" userId="3c9d1221-ac5f-4fde-9a6d-56e20c8fdb89" providerId="ADAL" clId="{C7A4A118-B957-4853-846D-185EA2464561}" dt="2022-09-06T16:58:36.542" v="1950" actId="1076"/>
          <ac:picMkLst>
            <pc:docMk/>
            <pc:sldMk cId="3871443722" sldId="262"/>
            <ac:picMk id="7" creationId="{96D2FA98-BFAF-B3A9-DDAC-3F0122FDE652}"/>
          </ac:picMkLst>
        </pc:picChg>
        <pc:picChg chg="add mod">
          <ac:chgData name="Zhang, Zhiming" userId="3c9d1221-ac5f-4fde-9a6d-56e20c8fdb89" providerId="ADAL" clId="{C7A4A118-B957-4853-846D-185EA2464561}" dt="2022-09-06T16:58:48.168" v="1981" actId="1076"/>
          <ac:picMkLst>
            <pc:docMk/>
            <pc:sldMk cId="3871443722" sldId="262"/>
            <ac:picMk id="9" creationId="{A1598865-5BBF-66B7-E399-D5D5ACA48BD9}"/>
          </ac:picMkLst>
        </pc:picChg>
        <pc:picChg chg="add mod">
          <ac:chgData name="Zhang, Zhiming" userId="3c9d1221-ac5f-4fde-9a6d-56e20c8fdb89" providerId="ADAL" clId="{C7A4A118-B957-4853-846D-185EA2464561}" dt="2022-09-06T16:58:48.168" v="1981" actId="1076"/>
          <ac:picMkLst>
            <pc:docMk/>
            <pc:sldMk cId="3871443722" sldId="262"/>
            <ac:picMk id="11" creationId="{D34F65CD-6924-9003-20BE-A4292485E599}"/>
          </ac:picMkLst>
        </pc:picChg>
        <pc:picChg chg="add mod">
          <ac:chgData name="Zhang, Zhiming" userId="3c9d1221-ac5f-4fde-9a6d-56e20c8fdb89" providerId="ADAL" clId="{C7A4A118-B957-4853-846D-185EA2464561}" dt="2022-09-06T16:58:58.342" v="1984" actId="1076"/>
          <ac:picMkLst>
            <pc:docMk/>
            <pc:sldMk cId="3871443722" sldId="262"/>
            <ac:picMk id="13" creationId="{C9838FB6-50E4-D8D2-E380-CB486E530A7D}"/>
          </ac:picMkLst>
        </pc:picChg>
        <pc:picChg chg="add mod">
          <ac:chgData name="Zhang, Zhiming" userId="3c9d1221-ac5f-4fde-9a6d-56e20c8fdb89" providerId="ADAL" clId="{C7A4A118-B957-4853-846D-185EA2464561}" dt="2022-09-06T17:00:46.261" v="2046" actId="1076"/>
          <ac:picMkLst>
            <pc:docMk/>
            <pc:sldMk cId="3871443722" sldId="262"/>
            <ac:picMk id="15" creationId="{DF42F4A7-9166-8427-E9A7-EC0122CC00A9}"/>
          </ac:picMkLst>
        </pc:picChg>
      </pc:sldChg>
      <pc:sldChg chg="addSp modSp new mod">
        <pc:chgData name="Zhang, Zhiming" userId="3c9d1221-ac5f-4fde-9a6d-56e20c8fdb89" providerId="ADAL" clId="{C7A4A118-B957-4853-846D-185EA2464561}" dt="2022-09-13T16:26:52.268" v="2792" actId="1076"/>
        <pc:sldMkLst>
          <pc:docMk/>
          <pc:sldMk cId="2258007913" sldId="263"/>
        </pc:sldMkLst>
        <pc:spChg chg="mod">
          <ac:chgData name="Zhang, Zhiming" userId="3c9d1221-ac5f-4fde-9a6d-56e20c8fdb89" providerId="ADAL" clId="{C7A4A118-B957-4853-846D-185EA2464561}" dt="2022-09-13T16:00:27.153" v="2221"/>
          <ac:spMkLst>
            <pc:docMk/>
            <pc:sldMk cId="2258007913" sldId="263"/>
            <ac:spMk id="2" creationId="{EBA093FD-2F26-CD35-F752-6346EBD01614}"/>
          </ac:spMkLst>
        </pc:spChg>
        <pc:spChg chg="mod">
          <ac:chgData name="Zhang, Zhiming" userId="3c9d1221-ac5f-4fde-9a6d-56e20c8fdb89" providerId="ADAL" clId="{C7A4A118-B957-4853-846D-185EA2464561}" dt="2022-09-13T16:22:16.595" v="2788" actId="20577"/>
          <ac:spMkLst>
            <pc:docMk/>
            <pc:sldMk cId="2258007913" sldId="263"/>
            <ac:spMk id="3" creationId="{57BECFE0-FBD8-01A8-129F-8871804A5991}"/>
          </ac:spMkLst>
        </pc:spChg>
        <pc:picChg chg="add mod">
          <ac:chgData name="Zhang, Zhiming" userId="3c9d1221-ac5f-4fde-9a6d-56e20c8fdb89" providerId="ADAL" clId="{C7A4A118-B957-4853-846D-185EA2464561}" dt="2022-09-13T16:06:02.680" v="2293" actId="1076"/>
          <ac:picMkLst>
            <pc:docMk/>
            <pc:sldMk cId="2258007913" sldId="263"/>
            <ac:picMk id="5" creationId="{D79D0C07-32FD-ED1A-2099-D59DEF1550B3}"/>
          </ac:picMkLst>
        </pc:picChg>
        <pc:picChg chg="add mod">
          <ac:chgData name="Zhang, Zhiming" userId="3c9d1221-ac5f-4fde-9a6d-56e20c8fdb89" providerId="ADAL" clId="{C7A4A118-B957-4853-846D-185EA2464561}" dt="2022-09-13T16:26:52.268" v="2792" actId="1076"/>
          <ac:picMkLst>
            <pc:docMk/>
            <pc:sldMk cId="2258007913" sldId="263"/>
            <ac:picMk id="7" creationId="{2DD52AEF-DB39-6446-93AE-E5D3972237A5}"/>
          </ac:picMkLst>
        </pc:picChg>
      </pc:sldChg>
      <pc:sldChg chg="addSp modSp new mod">
        <pc:chgData name="Zhang, Zhiming" userId="3c9d1221-ac5f-4fde-9a6d-56e20c8fdb89" providerId="ADAL" clId="{C7A4A118-B957-4853-846D-185EA2464561}" dt="2022-09-13T16:39:35.900" v="3207" actId="1076"/>
        <pc:sldMkLst>
          <pc:docMk/>
          <pc:sldMk cId="2822621411" sldId="264"/>
        </pc:sldMkLst>
        <pc:spChg chg="mod">
          <ac:chgData name="Zhang, Zhiming" userId="3c9d1221-ac5f-4fde-9a6d-56e20c8fdb89" providerId="ADAL" clId="{C7A4A118-B957-4853-846D-185EA2464561}" dt="2022-09-13T16:27:06.106" v="2794"/>
          <ac:spMkLst>
            <pc:docMk/>
            <pc:sldMk cId="2822621411" sldId="264"/>
            <ac:spMk id="2" creationId="{E1D48227-7230-7719-A110-005EB3B39AD4}"/>
          </ac:spMkLst>
        </pc:spChg>
        <pc:spChg chg="mod">
          <ac:chgData name="Zhang, Zhiming" userId="3c9d1221-ac5f-4fde-9a6d-56e20c8fdb89" providerId="ADAL" clId="{C7A4A118-B957-4853-846D-185EA2464561}" dt="2022-09-13T16:38:14.619" v="3204" actId="20577"/>
          <ac:spMkLst>
            <pc:docMk/>
            <pc:sldMk cId="2822621411" sldId="264"/>
            <ac:spMk id="3" creationId="{250E0BD9-BCFD-7926-7CE8-14DB1B0D4244}"/>
          </ac:spMkLst>
        </pc:spChg>
        <pc:picChg chg="add mod">
          <ac:chgData name="Zhang, Zhiming" userId="3c9d1221-ac5f-4fde-9a6d-56e20c8fdb89" providerId="ADAL" clId="{C7A4A118-B957-4853-846D-185EA2464561}" dt="2022-09-13T16:39:35.900" v="3207" actId="1076"/>
          <ac:picMkLst>
            <pc:docMk/>
            <pc:sldMk cId="2822621411" sldId="264"/>
            <ac:picMk id="5" creationId="{9D447DD1-A712-05C6-8A4A-55D4C8104661}"/>
          </ac:picMkLst>
        </pc:picChg>
      </pc:sldChg>
      <pc:sldChg chg="addSp modSp new mod">
        <pc:chgData name="Zhang, Zhiming" userId="3c9d1221-ac5f-4fde-9a6d-56e20c8fdb89" providerId="ADAL" clId="{C7A4A118-B957-4853-846D-185EA2464561}" dt="2022-09-21T18:38:58.435" v="4493" actId="1076"/>
        <pc:sldMkLst>
          <pc:docMk/>
          <pc:sldMk cId="1110986409" sldId="273"/>
        </pc:sldMkLst>
        <pc:spChg chg="mod">
          <ac:chgData name="Zhang, Zhiming" userId="3c9d1221-ac5f-4fde-9a6d-56e20c8fdb89" providerId="ADAL" clId="{C7A4A118-B957-4853-846D-185EA2464561}" dt="2022-09-21T14:03:59.391" v="3283" actId="27636"/>
          <ac:spMkLst>
            <pc:docMk/>
            <pc:sldMk cId="1110986409" sldId="273"/>
            <ac:spMk id="2" creationId="{C0DA8F13-F326-311C-F2EE-31B67DB70B24}"/>
          </ac:spMkLst>
        </pc:spChg>
        <pc:spChg chg="mod">
          <ac:chgData name="Zhang, Zhiming" userId="3c9d1221-ac5f-4fde-9a6d-56e20c8fdb89" providerId="ADAL" clId="{C7A4A118-B957-4853-846D-185EA2464561}" dt="2022-09-21T18:38:47.711" v="4492"/>
          <ac:spMkLst>
            <pc:docMk/>
            <pc:sldMk cId="1110986409" sldId="273"/>
            <ac:spMk id="3" creationId="{E695E6D6-1AB1-AD80-CEF8-33FBD3A7880F}"/>
          </ac:spMkLst>
        </pc:spChg>
        <pc:spChg chg="add mod">
          <ac:chgData name="Zhang, Zhiming" userId="3c9d1221-ac5f-4fde-9a6d-56e20c8fdb89" providerId="ADAL" clId="{C7A4A118-B957-4853-846D-185EA2464561}" dt="2022-09-21T17:36:43.078" v="3967" actId="1076"/>
          <ac:spMkLst>
            <pc:docMk/>
            <pc:sldMk cId="1110986409" sldId="273"/>
            <ac:spMk id="6" creationId="{BAFFF6F3-CAB7-7769-E44B-C6AB1409477D}"/>
          </ac:spMkLst>
        </pc:spChg>
        <pc:picChg chg="add mod">
          <ac:chgData name="Zhang, Zhiming" userId="3c9d1221-ac5f-4fde-9a6d-56e20c8fdb89" providerId="ADAL" clId="{C7A4A118-B957-4853-846D-185EA2464561}" dt="2022-09-21T18:38:58.435" v="4493" actId="1076"/>
          <ac:picMkLst>
            <pc:docMk/>
            <pc:sldMk cId="1110986409" sldId="273"/>
            <ac:picMk id="4" creationId="{78B4F4AF-F784-A6B7-E5AF-77E8671FD758}"/>
          </ac:picMkLst>
        </pc:picChg>
      </pc:sldChg>
      <pc:sldChg chg="addSp delSp modSp new mod">
        <pc:chgData name="Zhang, Zhiming" userId="3c9d1221-ac5f-4fde-9a6d-56e20c8fdb89" providerId="ADAL" clId="{C7A4A118-B957-4853-846D-185EA2464561}" dt="2022-09-21T18:52:20.029" v="4688" actId="1076"/>
        <pc:sldMkLst>
          <pc:docMk/>
          <pc:sldMk cId="2637232185" sldId="274"/>
        </pc:sldMkLst>
        <pc:spChg chg="mod">
          <ac:chgData name="Zhang, Zhiming" userId="3c9d1221-ac5f-4fde-9a6d-56e20c8fdb89" providerId="ADAL" clId="{C7A4A118-B957-4853-846D-185EA2464561}" dt="2022-09-21T18:39:09.934" v="4494"/>
          <ac:spMkLst>
            <pc:docMk/>
            <pc:sldMk cId="2637232185" sldId="274"/>
            <ac:spMk id="2" creationId="{A86D1EF6-4DD6-A393-2F10-920A247311D7}"/>
          </ac:spMkLst>
        </pc:spChg>
        <pc:spChg chg="mod">
          <ac:chgData name="Zhang, Zhiming" userId="3c9d1221-ac5f-4fde-9a6d-56e20c8fdb89" providerId="ADAL" clId="{C7A4A118-B957-4853-846D-185EA2464561}" dt="2022-09-21T18:52:13.207" v="4686" actId="20577"/>
          <ac:spMkLst>
            <pc:docMk/>
            <pc:sldMk cId="2637232185" sldId="274"/>
            <ac:spMk id="3" creationId="{61CA59ED-B5E9-5BB7-6494-6B4BABEA6BC0}"/>
          </ac:spMkLst>
        </pc:spChg>
        <pc:spChg chg="add del">
          <ac:chgData name="Zhang, Zhiming" userId="3c9d1221-ac5f-4fde-9a6d-56e20c8fdb89" providerId="ADAL" clId="{C7A4A118-B957-4853-846D-185EA2464561}" dt="2022-09-21T17:46:04.194" v="4140" actId="22"/>
          <ac:spMkLst>
            <pc:docMk/>
            <pc:sldMk cId="2637232185" sldId="274"/>
            <ac:spMk id="5" creationId="{55C05444-774D-AA6E-1736-3CC6D7565404}"/>
          </ac:spMkLst>
        </pc:spChg>
        <pc:picChg chg="add mod">
          <ac:chgData name="Zhang, Zhiming" userId="3c9d1221-ac5f-4fde-9a6d-56e20c8fdb89" providerId="ADAL" clId="{C7A4A118-B957-4853-846D-185EA2464561}" dt="2022-09-21T18:52:17.611" v="4687" actId="1076"/>
          <ac:picMkLst>
            <pc:docMk/>
            <pc:sldMk cId="2637232185" sldId="274"/>
            <ac:picMk id="6" creationId="{F0F113A9-21E9-B413-25E8-6D7457E80877}"/>
          </ac:picMkLst>
        </pc:picChg>
        <pc:picChg chg="add mod">
          <ac:chgData name="Zhang, Zhiming" userId="3c9d1221-ac5f-4fde-9a6d-56e20c8fdb89" providerId="ADAL" clId="{C7A4A118-B957-4853-846D-185EA2464561}" dt="2022-09-21T18:52:20.029" v="4688" actId="1076"/>
          <ac:picMkLst>
            <pc:docMk/>
            <pc:sldMk cId="2637232185" sldId="274"/>
            <ac:picMk id="7" creationId="{5F4EAC38-2A5E-154A-39F1-A24419A2809F}"/>
          </ac:picMkLst>
        </pc:picChg>
      </pc:sldChg>
      <pc:sldChg chg="addSp modSp new mod">
        <pc:chgData name="Zhang, Zhiming" userId="3c9d1221-ac5f-4fde-9a6d-56e20c8fdb89" providerId="ADAL" clId="{C7A4A118-B957-4853-846D-185EA2464561}" dt="2022-09-21T20:18:21.536" v="4753" actId="20577"/>
        <pc:sldMkLst>
          <pc:docMk/>
          <pc:sldMk cId="2047625754" sldId="275"/>
        </pc:sldMkLst>
        <pc:spChg chg="mod">
          <ac:chgData name="Zhang, Zhiming" userId="3c9d1221-ac5f-4fde-9a6d-56e20c8fdb89" providerId="ADAL" clId="{C7A4A118-B957-4853-846D-185EA2464561}" dt="2022-09-21T18:52:50.129" v="4689"/>
          <ac:spMkLst>
            <pc:docMk/>
            <pc:sldMk cId="2047625754" sldId="275"/>
            <ac:spMk id="2" creationId="{E509A2AA-D394-5F24-D1A3-01E1920637B0}"/>
          </ac:spMkLst>
        </pc:spChg>
        <pc:spChg chg="mod">
          <ac:chgData name="Zhang, Zhiming" userId="3c9d1221-ac5f-4fde-9a6d-56e20c8fdb89" providerId="ADAL" clId="{C7A4A118-B957-4853-846D-185EA2464561}" dt="2022-09-21T20:18:21.536" v="4753" actId="20577"/>
          <ac:spMkLst>
            <pc:docMk/>
            <pc:sldMk cId="2047625754" sldId="275"/>
            <ac:spMk id="3" creationId="{918CA981-B74A-41D4-024A-6A7899797C92}"/>
          </ac:spMkLst>
        </pc:spChg>
        <pc:picChg chg="add mod">
          <ac:chgData name="Zhang, Zhiming" userId="3c9d1221-ac5f-4fde-9a6d-56e20c8fdb89" providerId="ADAL" clId="{C7A4A118-B957-4853-846D-185EA2464561}" dt="2022-09-21T20:08:42.947" v="4731" actId="1076"/>
          <ac:picMkLst>
            <pc:docMk/>
            <pc:sldMk cId="2047625754" sldId="275"/>
            <ac:picMk id="4" creationId="{8D949EAE-9062-52F7-555D-046C04F2EAA5}"/>
          </ac:picMkLst>
        </pc:picChg>
      </pc:sldChg>
      <pc:sldChg chg="modSp new mod">
        <pc:chgData name="Zhang, Zhiming" userId="3c9d1221-ac5f-4fde-9a6d-56e20c8fdb89" providerId="ADAL" clId="{C7A4A118-B957-4853-846D-185EA2464561}" dt="2022-09-22T13:44:17.548" v="4958" actId="20577"/>
        <pc:sldMkLst>
          <pc:docMk/>
          <pc:sldMk cId="918675807" sldId="276"/>
        </pc:sldMkLst>
        <pc:spChg chg="mod">
          <ac:chgData name="Zhang, Zhiming" userId="3c9d1221-ac5f-4fde-9a6d-56e20c8fdb89" providerId="ADAL" clId="{C7A4A118-B957-4853-846D-185EA2464561}" dt="2022-09-21T20:20:55.263" v="4755"/>
          <ac:spMkLst>
            <pc:docMk/>
            <pc:sldMk cId="918675807" sldId="276"/>
            <ac:spMk id="2" creationId="{41C47729-AD84-FA1C-1001-CB265759D642}"/>
          </ac:spMkLst>
        </pc:spChg>
        <pc:spChg chg="mod">
          <ac:chgData name="Zhang, Zhiming" userId="3c9d1221-ac5f-4fde-9a6d-56e20c8fdb89" providerId="ADAL" clId="{C7A4A118-B957-4853-846D-185EA2464561}" dt="2022-09-22T13:44:17.548" v="4958" actId="20577"/>
          <ac:spMkLst>
            <pc:docMk/>
            <pc:sldMk cId="918675807" sldId="276"/>
            <ac:spMk id="3" creationId="{CCCC0786-724A-66DC-0E08-094BA69C66F1}"/>
          </ac:spMkLst>
        </pc:spChg>
      </pc:sldChg>
      <pc:sldChg chg="addSp delSp modSp new mod">
        <pc:chgData name="Zhang, Zhiming" userId="3c9d1221-ac5f-4fde-9a6d-56e20c8fdb89" providerId="ADAL" clId="{C7A4A118-B957-4853-846D-185EA2464561}" dt="2022-09-22T14:18:50.775" v="5664" actId="20577"/>
        <pc:sldMkLst>
          <pc:docMk/>
          <pc:sldMk cId="3965613347" sldId="277"/>
        </pc:sldMkLst>
        <pc:spChg chg="mod">
          <ac:chgData name="Zhang, Zhiming" userId="3c9d1221-ac5f-4fde-9a6d-56e20c8fdb89" providerId="ADAL" clId="{C7A4A118-B957-4853-846D-185EA2464561}" dt="2022-09-22T13:57:06.880" v="5348" actId="20577"/>
          <ac:spMkLst>
            <pc:docMk/>
            <pc:sldMk cId="3965613347" sldId="277"/>
            <ac:spMk id="2" creationId="{23AF0421-3CC6-D27A-5594-C7EDD80360EB}"/>
          </ac:spMkLst>
        </pc:spChg>
        <pc:spChg chg="mod">
          <ac:chgData name="Zhang, Zhiming" userId="3c9d1221-ac5f-4fde-9a6d-56e20c8fdb89" providerId="ADAL" clId="{C7A4A118-B957-4853-846D-185EA2464561}" dt="2022-09-22T14:18:50.775" v="5664" actId="20577"/>
          <ac:spMkLst>
            <pc:docMk/>
            <pc:sldMk cId="3965613347" sldId="277"/>
            <ac:spMk id="3" creationId="{CED5B1D7-7963-4DB3-C655-FF8052151C21}"/>
          </ac:spMkLst>
        </pc:spChg>
        <pc:spChg chg="add del mod">
          <ac:chgData name="Zhang, Zhiming" userId="3c9d1221-ac5f-4fde-9a6d-56e20c8fdb89" providerId="ADAL" clId="{C7A4A118-B957-4853-846D-185EA2464561}" dt="2022-09-22T14:03:04.415" v="5520"/>
          <ac:spMkLst>
            <pc:docMk/>
            <pc:sldMk cId="3965613347" sldId="277"/>
            <ac:spMk id="6" creationId="{AA50F242-2C22-AE9B-2232-196AAEB8E9DC}"/>
          </ac:spMkLst>
        </pc:spChg>
        <pc:spChg chg="add del mod">
          <ac:chgData name="Zhang, Zhiming" userId="3c9d1221-ac5f-4fde-9a6d-56e20c8fdb89" providerId="ADAL" clId="{C7A4A118-B957-4853-846D-185EA2464561}" dt="2022-09-22T14:03:04.415" v="5520"/>
          <ac:spMkLst>
            <pc:docMk/>
            <pc:sldMk cId="3965613347" sldId="277"/>
            <ac:spMk id="7" creationId="{67B5BF55-F9BA-7593-9172-74245C3E2CDC}"/>
          </ac:spMkLst>
        </pc:spChg>
        <pc:picChg chg="add del mod">
          <ac:chgData name="Zhang, Zhiming" userId="3c9d1221-ac5f-4fde-9a6d-56e20c8fdb89" providerId="ADAL" clId="{C7A4A118-B957-4853-846D-185EA2464561}" dt="2022-09-22T14:03:04.415" v="5520"/>
          <ac:picMkLst>
            <pc:docMk/>
            <pc:sldMk cId="3965613347" sldId="277"/>
            <ac:picMk id="4" creationId="{5477308A-11F6-7C07-C39E-1E7C09D418B6}"/>
          </ac:picMkLst>
        </pc:picChg>
        <pc:picChg chg="add del mod">
          <ac:chgData name="Zhang, Zhiming" userId="3c9d1221-ac5f-4fde-9a6d-56e20c8fdb89" providerId="ADAL" clId="{C7A4A118-B957-4853-846D-185EA2464561}" dt="2022-09-22T14:03:04.415" v="5520"/>
          <ac:picMkLst>
            <pc:docMk/>
            <pc:sldMk cId="3965613347" sldId="277"/>
            <ac:picMk id="5" creationId="{954211A0-99CE-69AF-DB47-19FA31C0E277}"/>
          </ac:picMkLst>
        </pc:picChg>
        <pc:picChg chg="add mod">
          <ac:chgData name="Zhang, Zhiming" userId="3c9d1221-ac5f-4fde-9a6d-56e20c8fdb89" providerId="ADAL" clId="{C7A4A118-B957-4853-846D-185EA2464561}" dt="2022-09-22T14:04:17.138" v="5631" actId="1076"/>
          <ac:picMkLst>
            <pc:docMk/>
            <pc:sldMk cId="3965613347" sldId="277"/>
            <ac:picMk id="8" creationId="{C7F19F57-89CC-49F7-E6AA-25761FB75A0E}"/>
          </ac:picMkLst>
        </pc:picChg>
      </pc:sldChg>
      <pc:sldChg chg="new del">
        <pc:chgData name="Zhang, Zhiming" userId="3c9d1221-ac5f-4fde-9a6d-56e20c8fdb89" providerId="ADAL" clId="{C7A4A118-B957-4853-846D-185EA2464561}" dt="2022-09-22T14:09:27.380" v="5633" actId="47"/>
        <pc:sldMkLst>
          <pc:docMk/>
          <pc:sldMk cId="1073249333" sldId="278"/>
        </pc:sldMkLst>
      </pc:sldChg>
      <pc:sldChg chg="addSp modSp new mod">
        <pc:chgData name="Zhang, Zhiming" userId="3c9d1221-ac5f-4fde-9a6d-56e20c8fdb89" providerId="ADAL" clId="{C7A4A118-B957-4853-846D-185EA2464561}" dt="2022-09-22T14:45:32.989" v="5975" actId="1076"/>
        <pc:sldMkLst>
          <pc:docMk/>
          <pc:sldMk cId="1425596901" sldId="278"/>
        </pc:sldMkLst>
        <pc:spChg chg="mod">
          <ac:chgData name="Zhang, Zhiming" userId="3c9d1221-ac5f-4fde-9a6d-56e20c8fdb89" providerId="ADAL" clId="{C7A4A118-B957-4853-846D-185EA2464561}" dt="2022-09-22T14:17:21.060" v="5655" actId="20577"/>
          <ac:spMkLst>
            <pc:docMk/>
            <pc:sldMk cId="1425596901" sldId="278"/>
            <ac:spMk id="2" creationId="{73CA548E-CD04-B02A-76C5-FA9880C97B41}"/>
          </ac:spMkLst>
        </pc:spChg>
        <pc:spChg chg="mod">
          <ac:chgData name="Zhang, Zhiming" userId="3c9d1221-ac5f-4fde-9a6d-56e20c8fdb89" providerId="ADAL" clId="{C7A4A118-B957-4853-846D-185EA2464561}" dt="2022-09-22T14:40:09.104" v="5972"/>
          <ac:spMkLst>
            <pc:docMk/>
            <pc:sldMk cId="1425596901" sldId="278"/>
            <ac:spMk id="3" creationId="{9860A222-1FD4-54C4-CBEF-97D81CB5B8D5}"/>
          </ac:spMkLst>
        </pc:spChg>
        <pc:picChg chg="add mod">
          <ac:chgData name="Zhang, Zhiming" userId="3c9d1221-ac5f-4fde-9a6d-56e20c8fdb89" providerId="ADAL" clId="{C7A4A118-B957-4853-846D-185EA2464561}" dt="2022-09-22T14:45:22.455" v="5973" actId="1076"/>
          <ac:picMkLst>
            <pc:docMk/>
            <pc:sldMk cId="1425596901" sldId="278"/>
            <ac:picMk id="4" creationId="{B620DB9C-4B70-C3FA-FDC1-4F4047C93741}"/>
          </ac:picMkLst>
        </pc:picChg>
        <pc:picChg chg="add mod">
          <ac:chgData name="Zhang, Zhiming" userId="3c9d1221-ac5f-4fde-9a6d-56e20c8fdb89" providerId="ADAL" clId="{C7A4A118-B957-4853-846D-185EA2464561}" dt="2022-09-22T14:45:32.989" v="5975" actId="1076"/>
          <ac:picMkLst>
            <pc:docMk/>
            <pc:sldMk cId="1425596901" sldId="278"/>
            <ac:picMk id="5" creationId="{EEAFFB43-4B80-D89F-9E4D-CD266710E422}"/>
          </ac:picMkLst>
        </pc:picChg>
      </pc:sldChg>
      <pc:sldChg chg="addSp modSp new mod">
        <pc:chgData name="Zhang, Zhiming" userId="3c9d1221-ac5f-4fde-9a6d-56e20c8fdb89" providerId="ADAL" clId="{C7A4A118-B957-4853-846D-185EA2464561}" dt="2022-09-22T15:03:44.907" v="6687" actId="20577"/>
        <pc:sldMkLst>
          <pc:docMk/>
          <pc:sldMk cId="3526093974" sldId="279"/>
        </pc:sldMkLst>
        <pc:spChg chg="mod">
          <ac:chgData name="Zhang, Zhiming" userId="3c9d1221-ac5f-4fde-9a6d-56e20c8fdb89" providerId="ADAL" clId="{C7A4A118-B957-4853-846D-185EA2464561}" dt="2022-09-22T14:46:02.976" v="5977"/>
          <ac:spMkLst>
            <pc:docMk/>
            <pc:sldMk cId="3526093974" sldId="279"/>
            <ac:spMk id="2" creationId="{2BE4747F-0093-89D9-BD7C-456F8E770FF8}"/>
          </ac:spMkLst>
        </pc:spChg>
        <pc:spChg chg="mod">
          <ac:chgData name="Zhang, Zhiming" userId="3c9d1221-ac5f-4fde-9a6d-56e20c8fdb89" providerId="ADAL" clId="{C7A4A118-B957-4853-846D-185EA2464561}" dt="2022-09-22T15:03:44.907" v="6687" actId="20577"/>
          <ac:spMkLst>
            <pc:docMk/>
            <pc:sldMk cId="3526093974" sldId="279"/>
            <ac:spMk id="3" creationId="{B6D24568-2FFA-59FE-3A52-F7A3E64F4CD4}"/>
          </ac:spMkLst>
        </pc:spChg>
        <pc:picChg chg="add mod">
          <ac:chgData name="Zhang, Zhiming" userId="3c9d1221-ac5f-4fde-9a6d-56e20c8fdb89" providerId="ADAL" clId="{C7A4A118-B957-4853-846D-185EA2464561}" dt="2022-09-22T15:02:32.930" v="6610" actId="1076"/>
          <ac:picMkLst>
            <pc:docMk/>
            <pc:sldMk cId="3526093974" sldId="279"/>
            <ac:picMk id="4" creationId="{74340721-5214-7362-263C-FA97CB9B07A2}"/>
          </ac:picMkLst>
        </pc:picChg>
        <pc:picChg chg="add mod">
          <ac:chgData name="Zhang, Zhiming" userId="3c9d1221-ac5f-4fde-9a6d-56e20c8fdb89" providerId="ADAL" clId="{C7A4A118-B957-4853-846D-185EA2464561}" dt="2022-09-22T15:02:26.685" v="6608" actId="1076"/>
          <ac:picMkLst>
            <pc:docMk/>
            <pc:sldMk cId="3526093974" sldId="279"/>
            <ac:picMk id="5" creationId="{57ACEE69-DB76-71A0-0010-37A411AE2C29}"/>
          </ac:picMkLst>
        </pc:picChg>
      </pc:sldChg>
    </pc:docChg>
  </pc:docChgLst>
  <pc:docChgLst>
    <pc:chgData name="Zhang, Zhiming" userId="3c9d1221-ac5f-4fde-9a6d-56e20c8fdb89" providerId="ADAL" clId="{7A91DF83-BBCE-4B84-91B0-8CDFA84504BA}"/>
    <pc:docChg chg="undo custSel addSld modSld">
      <pc:chgData name="Zhang, Zhiming" userId="3c9d1221-ac5f-4fde-9a6d-56e20c8fdb89" providerId="ADAL" clId="{7A91DF83-BBCE-4B84-91B0-8CDFA84504BA}" dt="2022-09-29T16:56:28.424" v="5146" actId="20577"/>
      <pc:docMkLst>
        <pc:docMk/>
      </pc:docMkLst>
      <pc:sldChg chg="modSp mod">
        <pc:chgData name="Zhang, Zhiming" userId="3c9d1221-ac5f-4fde-9a6d-56e20c8fdb89" providerId="ADAL" clId="{7A91DF83-BBCE-4B84-91B0-8CDFA84504BA}" dt="2022-09-14T18:22:41.278" v="625" actId="20577"/>
        <pc:sldMkLst>
          <pc:docMk/>
          <pc:sldMk cId="2758905908" sldId="257"/>
        </pc:sldMkLst>
        <pc:spChg chg="mod">
          <ac:chgData name="Zhang, Zhiming" userId="3c9d1221-ac5f-4fde-9a6d-56e20c8fdb89" providerId="ADAL" clId="{7A91DF83-BBCE-4B84-91B0-8CDFA84504BA}" dt="2022-09-14T18:22:41.278" v="625" actId="20577"/>
          <ac:spMkLst>
            <pc:docMk/>
            <pc:sldMk cId="2758905908" sldId="257"/>
            <ac:spMk id="3" creationId="{D65CD83B-E881-5B56-FD8A-6AD1A9E111E3}"/>
          </ac:spMkLst>
        </pc:spChg>
      </pc:sldChg>
      <pc:sldChg chg="modSp new mod">
        <pc:chgData name="Zhang, Zhiming" userId="3c9d1221-ac5f-4fde-9a6d-56e20c8fdb89" providerId="ADAL" clId="{7A91DF83-BBCE-4B84-91B0-8CDFA84504BA}" dt="2022-09-05T20:57:06.097" v="285" actId="20577"/>
        <pc:sldMkLst>
          <pc:docMk/>
          <pc:sldMk cId="2197886350" sldId="258"/>
        </pc:sldMkLst>
        <pc:spChg chg="mod">
          <ac:chgData name="Zhang, Zhiming" userId="3c9d1221-ac5f-4fde-9a6d-56e20c8fdb89" providerId="ADAL" clId="{7A91DF83-BBCE-4B84-91B0-8CDFA84504BA}" dt="2022-09-05T20:54:11.476" v="131" actId="20577"/>
          <ac:spMkLst>
            <pc:docMk/>
            <pc:sldMk cId="2197886350" sldId="258"/>
            <ac:spMk id="2" creationId="{B38286B0-A2B0-E7FA-CAA5-039E0044FBA1}"/>
          </ac:spMkLst>
        </pc:spChg>
        <pc:spChg chg="mod">
          <ac:chgData name="Zhang, Zhiming" userId="3c9d1221-ac5f-4fde-9a6d-56e20c8fdb89" providerId="ADAL" clId="{7A91DF83-BBCE-4B84-91B0-8CDFA84504BA}" dt="2022-09-05T20:57:06.097" v="285" actId="20577"/>
          <ac:spMkLst>
            <pc:docMk/>
            <pc:sldMk cId="2197886350" sldId="258"/>
            <ac:spMk id="3" creationId="{5164B16A-F0AC-0B47-B011-4E0C526DF424}"/>
          </ac:spMkLst>
        </pc:spChg>
      </pc:sldChg>
      <pc:sldChg chg="addSp modSp mod">
        <pc:chgData name="Zhang, Zhiming" userId="3c9d1221-ac5f-4fde-9a6d-56e20c8fdb89" providerId="ADAL" clId="{7A91DF83-BBCE-4B84-91B0-8CDFA84504BA}" dt="2022-09-14T18:39:12.760" v="784" actId="1076"/>
        <pc:sldMkLst>
          <pc:docMk/>
          <pc:sldMk cId="2822621411" sldId="264"/>
        </pc:sldMkLst>
        <pc:spChg chg="mod">
          <ac:chgData name="Zhang, Zhiming" userId="3c9d1221-ac5f-4fde-9a6d-56e20c8fdb89" providerId="ADAL" clId="{7A91DF83-BBCE-4B84-91B0-8CDFA84504BA}" dt="2022-09-14T18:39:01.053" v="781" actId="207"/>
          <ac:spMkLst>
            <pc:docMk/>
            <pc:sldMk cId="2822621411" sldId="264"/>
            <ac:spMk id="3" creationId="{250E0BD9-BCFD-7926-7CE8-14DB1B0D4244}"/>
          </ac:spMkLst>
        </pc:spChg>
        <pc:picChg chg="mod">
          <ac:chgData name="Zhang, Zhiming" userId="3c9d1221-ac5f-4fde-9a6d-56e20c8fdb89" providerId="ADAL" clId="{7A91DF83-BBCE-4B84-91B0-8CDFA84504BA}" dt="2022-09-14T18:36:03.313" v="628" actId="1076"/>
          <ac:picMkLst>
            <pc:docMk/>
            <pc:sldMk cId="2822621411" sldId="264"/>
            <ac:picMk id="5" creationId="{9D447DD1-A712-05C6-8A4A-55D4C8104661}"/>
          </ac:picMkLst>
        </pc:picChg>
        <pc:picChg chg="add mod">
          <ac:chgData name="Zhang, Zhiming" userId="3c9d1221-ac5f-4fde-9a6d-56e20c8fdb89" providerId="ADAL" clId="{7A91DF83-BBCE-4B84-91B0-8CDFA84504BA}" dt="2022-09-14T18:39:06.696" v="782" actId="1076"/>
          <ac:picMkLst>
            <pc:docMk/>
            <pc:sldMk cId="2822621411" sldId="264"/>
            <ac:picMk id="6" creationId="{6FEF04F4-F925-EDCE-DA60-102379F93211}"/>
          </ac:picMkLst>
        </pc:picChg>
        <pc:picChg chg="add mod">
          <ac:chgData name="Zhang, Zhiming" userId="3c9d1221-ac5f-4fde-9a6d-56e20c8fdb89" providerId="ADAL" clId="{7A91DF83-BBCE-4B84-91B0-8CDFA84504BA}" dt="2022-09-14T18:39:12.760" v="784" actId="1076"/>
          <ac:picMkLst>
            <pc:docMk/>
            <pc:sldMk cId="2822621411" sldId="264"/>
            <ac:picMk id="8" creationId="{E3FF30A6-9B70-EB0D-4D92-F66EFB715221}"/>
          </ac:picMkLst>
        </pc:picChg>
      </pc:sldChg>
      <pc:sldChg chg="addSp delSp modSp new mod">
        <pc:chgData name="Zhang, Zhiming" userId="3c9d1221-ac5f-4fde-9a6d-56e20c8fdb89" providerId="ADAL" clId="{7A91DF83-BBCE-4B84-91B0-8CDFA84504BA}" dt="2022-09-14T19:19:03.984" v="1223" actId="20577"/>
        <pc:sldMkLst>
          <pc:docMk/>
          <pc:sldMk cId="1440653389" sldId="265"/>
        </pc:sldMkLst>
        <pc:spChg chg="mod">
          <ac:chgData name="Zhang, Zhiming" userId="3c9d1221-ac5f-4fde-9a6d-56e20c8fdb89" providerId="ADAL" clId="{7A91DF83-BBCE-4B84-91B0-8CDFA84504BA}" dt="2022-09-14T18:50:56.733" v="787" actId="20577"/>
          <ac:spMkLst>
            <pc:docMk/>
            <pc:sldMk cId="1440653389" sldId="265"/>
            <ac:spMk id="2" creationId="{5B311C2E-0F9B-0ABB-EF38-06EECEE1654F}"/>
          </ac:spMkLst>
        </pc:spChg>
        <pc:spChg chg="mod">
          <ac:chgData name="Zhang, Zhiming" userId="3c9d1221-ac5f-4fde-9a6d-56e20c8fdb89" providerId="ADAL" clId="{7A91DF83-BBCE-4B84-91B0-8CDFA84504BA}" dt="2022-09-14T19:19:03.984" v="1223" actId="20577"/>
          <ac:spMkLst>
            <pc:docMk/>
            <pc:sldMk cId="1440653389" sldId="265"/>
            <ac:spMk id="3" creationId="{B6526C06-04D0-0C25-C407-941E72CB2149}"/>
          </ac:spMkLst>
        </pc:spChg>
        <pc:spChg chg="add del">
          <ac:chgData name="Zhang, Zhiming" userId="3c9d1221-ac5f-4fde-9a6d-56e20c8fdb89" providerId="ADAL" clId="{7A91DF83-BBCE-4B84-91B0-8CDFA84504BA}" dt="2022-09-14T19:06:40.669" v="869"/>
          <ac:spMkLst>
            <pc:docMk/>
            <pc:sldMk cId="1440653389" sldId="265"/>
            <ac:spMk id="4" creationId="{93FB8BF2-E853-EE1F-AA17-ACBB6F095298}"/>
          </ac:spMkLst>
        </pc:spChg>
      </pc:sldChg>
      <pc:sldChg chg="addSp delSp modSp new mod">
        <pc:chgData name="Zhang, Zhiming" userId="3c9d1221-ac5f-4fde-9a6d-56e20c8fdb89" providerId="ADAL" clId="{7A91DF83-BBCE-4B84-91B0-8CDFA84504BA}" dt="2022-09-14T21:20:54.334" v="1759"/>
        <pc:sldMkLst>
          <pc:docMk/>
          <pc:sldMk cId="3238360848" sldId="266"/>
        </pc:sldMkLst>
        <pc:spChg chg="mod">
          <ac:chgData name="Zhang, Zhiming" userId="3c9d1221-ac5f-4fde-9a6d-56e20c8fdb89" providerId="ADAL" clId="{7A91DF83-BBCE-4B84-91B0-8CDFA84504BA}" dt="2022-09-14T19:24:35.499" v="1240" actId="20577"/>
          <ac:spMkLst>
            <pc:docMk/>
            <pc:sldMk cId="3238360848" sldId="266"/>
            <ac:spMk id="2" creationId="{AC70166C-FDAD-C59B-0030-61FCD5BA9AA8}"/>
          </ac:spMkLst>
        </pc:spChg>
        <pc:spChg chg="del">
          <ac:chgData name="Zhang, Zhiming" userId="3c9d1221-ac5f-4fde-9a6d-56e20c8fdb89" providerId="ADAL" clId="{7A91DF83-BBCE-4B84-91B0-8CDFA84504BA}" dt="2022-09-14T20:22:59.094" v="1247" actId="478"/>
          <ac:spMkLst>
            <pc:docMk/>
            <pc:sldMk cId="3238360848" sldId="266"/>
            <ac:spMk id="3" creationId="{340F0470-7735-5CCB-8251-4B69937AF06E}"/>
          </ac:spMkLst>
        </pc:spChg>
        <pc:spChg chg="add mod">
          <ac:chgData name="Zhang, Zhiming" userId="3c9d1221-ac5f-4fde-9a6d-56e20c8fdb89" providerId="ADAL" clId="{7A91DF83-BBCE-4B84-91B0-8CDFA84504BA}" dt="2022-09-14T20:50:58.901" v="1405" actId="692"/>
          <ac:spMkLst>
            <pc:docMk/>
            <pc:sldMk cId="3238360848" sldId="266"/>
            <ac:spMk id="7" creationId="{FD94F7DD-13E4-A911-D852-0518CC78EC82}"/>
          </ac:spMkLst>
        </pc:spChg>
        <pc:spChg chg="add mod">
          <ac:chgData name="Zhang, Zhiming" userId="3c9d1221-ac5f-4fde-9a6d-56e20c8fdb89" providerId="ADAL" clId="{7A91DF83-BBCE-4B84-91B0-8CDFA84504BA}" dt="2022-09-14T20:50:58.901" v="1405" actId="692"/>
          <ac:spMkLst>
            <pc:docMk/>
            <pc:sldMk cId="3238360848" sldId="266"/>
            <ac:spMk id="8" creationId="{8596BCD0-668F-A53A-AB5D-505D3FA019FF}"/>
          </ac:spMkLst>
        </pc:spChg>
        <pc:spChg chg="add mod">
          <ac:chgData name="Zhang, Zhiming" userId="3c9d1221-ac5f-4fde-9a6d-56e20c8fdb89" providerId="ADAL" clId="{7A91DF83-BBCE-4B84-91B0-8CDFA84504BA}" dt="2022-09-14T20:50:58.901" v="1405" actId="692"/>
          <ac:spMkLst>
            <pc:docMk/>
            <pc:sldMk cId="3238360848" sldId="266"/>
            <ac:spMk id="9" creationId="{D5330C3E-1F19-A70D-07E6-C969F13C8758}"/>
          </ac:spMkLst>
        </pc:spChg>
        <pc:spChg chg="add mod">
          <ac:chgData name="Zhang, Zhiming" userId="3c9d1221-ac5f-4fde-9a6d-56e20c8fdb89" providerId="ADAL" clId="{7A91DF83-BBCE-4B84-91B0-8CDFA84504BA}" dt="2022-09-14T20:50:58.901" v="1405" actId="692"/>
          <ac:spMkLst>
            <pc:docMk/>
            <pc:sldMk cId="3238360848" sldId="266"/>
            <ac:spMk id="10" creationId="{53F3A32B-2113-68F2-073F-05FA36FFD53D}"/>
          </ac:spMkLst>
        </pc:spChg>
        <pc:spChg chg="add mod">
          <ac:chgData name="Zhang, Zhiming" userId="3c9d1221-ac5f-4fde-9a6d-56e20c8fdb89" providerId="ADAL" clId="{7A91DF83-BBCE-4B84-91B0-8CDFA84504BA}" dt="2022-09-14T20:48:35.159" v="1292" actId="207"/>
          <ac:spMkLst>
            <pc:docMk/>
            <pc:sldMk cId="3238360848" sldId="266"/>
            <ac:spMk id="11" creationId="{264F59BE-D0F5-44E0-91FB-A117A1C87025}"/>
          </ac:spMkLst>
        </pc:spChg>
        <pc:spChg chg="add mod">
          <ac:chgData name="Zhang, Zhiming" userId="3c9d1221-ac5f-4fde-9a6d-56e20c8fdb89" providerId="ADAL" clId="{7A91DF83-BBCE-4B84-91B0-8CDFA84504BA}" dt="2022-09-14T20:49:02.104" v="1322" actId="1076"/>
          <ac:spMkLst>
            <pc:docMk/>
            <pc:sldMk cId="3238360848" sldId="266"/>
            <ac:spMk id="12" creationId="{4274A13A-0410-7CBF-B536-D8A57B3A756E}"/>
          </ac:spMkLst>
        </pc:spChg>
        <pc:spChg chg="add mod">
          <ac:chgData name="Zhang, Zhiming" userId="3c9d1221-ac5f-4fde-9a6d-56e20c8fdb89" providerId="ADAL" clId="{7A91DF83-BBCE-4B84-91B0-8CDFA84504BA}" dt="2022-09-14T20:49:36.045" v="1358" actId="20577"/>
          <ac:spMkLst>
            <pc:docMk/>
            <pc:sldMk cId="3238360848" sldId="266"/>
            <ac:spMk id="13" creationId="{56F35EDB-AC3B-6D31-5C20-C92E4AF6E093}"/>
          </ac:spMkLst>
        </pc:spChg>
        <pc:spChg chg="add mod">
          <ac:chgData name="Zhang, Zhiming" userId="3c9d1221-ac5f-4fde-9a6d-56e20c8fdb89" providerId="ADAL" clId="{7A91DF83-BBCE-4B84-91B0-8CDFA84504BA}" dt="2022-09-14T20:50:35.559" v="1401" actId="1076"/>
          <ac:spMkLst>
            <pc:docMk/>
            <pc:sldMk cId="3238360848" sldId="266"/>
            <ac:spMk id="14" creationId="{E7E3EBCF-E72E-1A57-049C-F06690767F30}"/>
          </ac:spMkLst>
        </pc:spChg>
        <pc:spChg chg="add del mod">
          <ac:chgData name="Zhang, Zhiming" userId="3c9d1221-ac5f-4fde-9a6d-56e20c8fdb89" providerId="ADAL" clId="{7A91DF83-BBCE-4B84-91B0-8CDFA84504BA}" dt="2022-09-14T21:20:54.334" v="1759"/>
          <ac:spMkLst>
            <pc:docMk/>
            <pc:sldMk cId="3238360848" sldId="266"/>
            <ac:spMk id="15" creationId="{AB751B90-3FE9-2C28-7215-FDF7DA336A54}"/>
          </ac:spMkLst>
        </pc:spChg>
        <pc:picChg chg="add del mod">
          <ac:chgData name="Zhang, Zhiming" userId="3c9d1221-ac5f-4fde-9a6d-56e20c8fdb89" providerId="ADAL" clId="{7A91DF83-BBCE-4B84-91B0-8CDFA84504BA}" dt="2022-09-14T20:22:55.100" v="1246" actId="478"/>
          <ac:picMkLst>
            <pc:docMk/>
            <pc:sldMk cId="3238360848" sldId="266"/>
            <ac:picMk id="4" creationId="{A6B2C082-12B2-0147-B350-FACA934D684A}"/>
          </ac:picMkLst>
        </pc:picChg>
        <pc:picChg chg="add mod">
          <ac:chgData name="Zhang, Zhiming" userId="3c9d1221-ac5f-4fde-9a6d-56e20c8fdb89" providerId="ADAL" clId="{7A91DF83-BBCE-4B84-91B0-8CDFA84504BA}" dt="2022-09-14T20:44:31.013" v="1253" actId="1035"/>
          <ac:picMkLst>
            <pc:docMk/>
            <pc:sldMk cId="3238360848" sldId="266"/>
            <ac:picMk id="6" creationId="{12BD2732-2D67-32DB-E11B-0208B1635FDE}"/>
          </ac:picMkLst>
        </pc:picChg>
      </pc:sldChg>
      <pc:sldChg chg="addSp modSp new mod">
        <pc:chgData name="Zhang, Zhiming" userId="3c9d1221-ac5f-4fde-9a6d-56e20c8fdb89" providerId="ADAL" clId="{7A91DF83-BBCE-4B84-91B0-8CDFA84504BA}" dt="2022-09-14T21:22:04.103" v="1832" actId="1036"/>
        <pc:sldMkLst>
          <pc:docMk/>
          <pc:sldMk cId="3753950220" sldId="267"/>
        </pc:sldMkLst>
        <pc:spChg chg="mod">
          <ac:chgData name="Zhang, Zhiming" userId="3c9d1221-ac5f-4fde-9a6d-56e20c8fdb89" providerId="ADAL" clId="{7A91DF83-BBCE-4B84-91B0-8CDFA84504BA}" dt="2022-09-14T21:19:43.337" v="1751" actId="1036"/>
          <ac:spMkLst>
            <pc:docMk/>
            <pc:sldMk cId="3753950220" sldId="267"/>
            <ac:spMk id="2" creationId="{BB538CD6-E41B-E0B7-F06A-7092B7B9F886}"/>
          </ac:spMkLst>
        </pc:spChg>
        <pc:spChg chg="mod">
          <ac:chgData name="Zhang, Zhiming" userId="3c9d1221-ac5f-4fde-9a6d-56e20c8fdb89" providerId="ADAL" clId="{7A91DF83-BBCE-4B84-91B0-8CDFA84504BA}" dt="2022-09-14T21:19:43.337" v="1751" actId="1036"/>
          <ac:spMkLst>
            <pc:docMk/>
            <pc:sldMk cId="3753950220" sldId="267"/>
            <ac:spMk id="3" creationId="{1E6D1F27-6EDE-171F-F85F-4707723B4C53}"/>
          </ac:spMkLst>
        </pc:spChg>
        <pc:spChg chg="add mod">
          <ac:chgData name="Zhang, Zhiming" userId="3c9d1221-ac5f-4fde-9a6d-56e20c8fdb89" providerId="ADAL" clId="{7A91DF83-BBCE-4B84-91B0-8CDFA84504BA}" dt="2022-09-14T21:21:09.416" v="1763" actId="14100"/>
          <ac:spMkLst>
            <pc:docMk/>
            <pc:sldMk cId="3753950220" sldId="267"/>
            <ac:spMk id="10" creationId="{98052125-28AE-4394-D214-449FABD8E5F2}"/>
          </ac:spMkLst>
        </pc:spChg>
        <pc:spChg chg="add mod">
          <ac:chgData name="Zhang, Zhiming" userId="3c9d1221-ac5f-4fde-9a6d-56e20c8fdb89" providerId="ADAL" clId="{7A91DF83-BBCE-4B84-91B0-8CDFA84504BA}" dt="2022-09-14T21:22:04.103" v="1832" actId="1036"/>
          <ac:spMkLst>
            <pc:docMk/>
            <pc:sldMk cId="3753950220" sldId="267"/>
            <ac:spMk id="11" creationId="{F2C238AF-600F-76F2-32BB-A84406D02433}"/>
          </ac:spMkLst>
        </pc:spChg>
        <pc:picChg chg="add mod modCrop">
          <ac:chgData name="Zhang, Zhiming" userId="3c9d1221-ac5f-4fde-9a6d-56e20c8fdb89" providerId="ADAL" clId="{7A91DF83-BBCE-4B84-91B0-8CDFA84504BA}" dt="2022-09-14T21:19:43.337" v="1751" actId="1036"/>
          <ac:picMkLst>
            <pc:docMk/>
            <pc:sldMk cId="3753950220" sldId="267"/>
            <ac:picMk id="5" creationId="{B4CBC037-0AC2-7C49-D9FB-18E10AD119FE}"/>
          </ac:picMkLst>
        </pc:picChg>
        <pc:picChg chg="add mod modCrop">
          <ac:chgData name="Zhang, Zhiming" userId="3c9d1221-ac5f-4fde-9a6d-56e20c8fdb89" providerId="ADAL" clId="{7A91DF83-BBCE-4B84-91B0-8CDFA84504BA}" dt="2022-09-14T21:19:43.337" v="1751" actId="1036"/>
          <ac:picMkLst>
            <pc:docMk/>
            <pc:sldMk cId="3753950220" sldId="267"/>
            <ac:picMk id="7" creationId="{CAB1229E-482B-367F-2B42-B3E3090F84E6}"/>
          </ac:picMkLst>
        </pc:picChg>
        <pc:picChg chg="add mod">
          <ac:chgData name="Zhang, Zhiming" userId="3c9d1221-ac5f-4fde-9a6d-56e20c8fdb89" providerId="ADAL" clId="{7A91DF83-BBCE-4B84-91B0-8CDFA84504BA}" dt="2022-09-14T21:20:42.855" v="1757" actId="14100"/>
          <ac:picMkLst>
            <pc:docMk/>
            <pc:sldMk cId="3753950220" sldId="267"/>
            <ac:picMk id="9" creationId="{228A8966-6B9C-5C34-7290-8F9C8FBE55CF}"/>
          </ac:picMkLst>
        </pc:picChg>
        <pc:cxnChg chg="add mod">
          <ac:chgData name="Zhang, Zhiming" userId="3c9d1221-ac5f-4fde-9a6d-56e20c8fdb89" providerId="ADAL" clId="{7A91DF83-BBCE-4B84-91B0-8CDFA84504BA}" dt="2022-09-14T21:22:01.112" v="1830" actId="1038"/>
          <ac:cxnSpMkLst>
            <pc:docMk/>
            <pc:sldMk cId="3753950220" sldId="267"/>
            <ac:cxnSpMk id="13" creationId="{2D2D4CD6-A8BE-6F17-8E9B-4A6146526346}"/>
          </ac:cxnSpMkLst>
        </pc:cxnChg>
      </pc:sldChg>
      <pc:sldChg chg="addSp modSp new mod">
        <pc:chgData name="Zhang, Zhiming" userId="3c9d1221-ac5f-4fde-9a6d-56e20c8fdb89" providerId="ADAL" clId="{7A91DF83-BBCE-4B84-91B0-8CDFA84504BA}" dt="2022-09-14T21:56:15.563" v="2333" actId="1076"/>
        <pc:sldMkLst>
          <pc:docMk/>
          <pc:sldMk cId="3497410796" sldId="268"/>
        </pc:sldMkLst>
        <pc:spChg chg="mod">
          <ac:chgData name="Zhang, Zhiming" userId="3c9d1221-ac5f-4fde-9a6d-56e20c8fdb89" providerId="ADAL" clId="{7A91DF83-BBCE-4B84-91B0-8CDFA84504BA}" dt="2022-09-14T21:24:32.304" v="1914" actId="20577"/>
          <ac:spMkLst>
            <pc:docMk/>
            <pc:sldMk cId="3497410796" sldId="268"/>
            <ac:spMk id="2" creationId="{8F56591B-2163-2831-04F9-185C42DD0A31}"/>
          </ac:spMkLst>
        </pc:spChg>
        <pc:spChg chg="mod">
          <ac:chgData name="Zhang, Zhiming" userId="3c9d1221-ac5f-4fde-9a6d-56e20c8fdb89" providerId="ADAL" clId="{7A91DF83-BBCE-4B84-91B0-8CDFA84504BA}" dt="2022-09-14T21:55:18.685" v="2323" actId="20577"/>
          <ac:spMkLst>
            <pc:docMk/>
            <pc:sldMk cId="3497410796" sldId="268"/>
            <ac:spMk id="3" creationId="{E7235F42-A57A-AD01-9FC8-C0EA03DFB8D8}"/>
          </ac:spMkLst>
        </pc:spChg>
        <pc:picChg chg="add mod ord">
          <ac:chgData name="Zhang, Zhiming" userId="3c9d1221-ac5f-4fde-9a6d-56e20c8fdb89" providerId="ADAL" clId="{7A91DF83-BBCE-4B84-91B0-8CDFA84504BA}" dt="2022-09-14T21:35:57.185" v="2170" actId="1035"/>
          <ac:picMkLst>
            <pc:docMk/>
            <pc:sldMk cId="3497410796" sldId="268"/>
            <ac:picMk id="5" creationId="{6AD535D8-FC9E-D2FF-62D8-6E4130E41674}"/>
          </ac:picMkLst>
        </pc:picChg>
        <pc:picChg chg="add mod modCrop">
          <ac:chgData name="Zhang, Zhiming" userId="3c9d1221-ac5f-4fde-9a6d-56e20c8fdb89" providerId="ADAL" clId="{7A91DF83-BBCE-4B84-91B0-8CDFA84504BA}" dt="2022-09-14T21:36:16.654" v="2181" actId="1035"/>
          <ac:picMkLst>
            <pc:docMk/>
            <pc:sldMk cId="3497410796" sldId="268"/>
            <ac:picMk id="7" creationId="{022CD17E-7CC7-FE54-0C63-ED733F4320C5}"/>
          </ac:picMkLst>
        </pc:picChg>
        <pc:picChg chg="add mod ord">
          <ac:chgData name="Zhang, Zhiming" userId="3c9d1221-ac5f-4fde-9a6d-56e20c8fdb89" providerId="ADAL" clId="{7A91DF83-BBCE-4B84-91B0-8CDFA84504BA}" dt="2022-09-14T21:42:20.059" v="2212" actId="167"/>
          <ac:picMkLst>
            <pc:docMk/>
            <pc:sldMk cId="3497410796" sldId="268"/>
            <ac:picMk id="9" creationId="{540F7179-943E-3CF5-641C-75375502CB20}"/>
          </ac:picMkLst>
        </pc:picChg>
        <pc:picChg chg="add mod">
          <ac:chgData name="Zhang, Zhiming" userId="3c9d1221-ac5f-4fde-9a6d-56e20c8fdb89" providerId="ADAL" clId="{7A91DF83-BBCE-4B84-91B0-8CDFA84504BA}" dt="2022-09-14T21:43:42.338" v="2254" actId="1035"/>
          <ac:picMkLst>
            <pc:docMk/>
            <pc:sldMk cId="3497410796" sldId="268"/>
            <ac:picMk id="11" creationId="{703DC86C-BA81-418F-4C16-E14FA616F358}"/>
          </ac:picMkLst>
        </pc:picChg>
        <pc:picChg chg="add mod">
          <ac:chgData name="Zhang, Zhiming" userId="3c9d1221-ac5f-4fde-9a6d-56e20c8fdb89" providerId="ADAL" clId="{7A91DF83-BBCE-4B84-91B0-8CDFA84504BA}" dt="2022-09-14T21:45:42.763" v="2277" actId="1037"/>
          <ac:picMkLst>
            <pc:docMk/>
            <pc:sldMk cId="3497410796" sldId="268"/>
            <ac:picMk id="13" creationId="{B6F5202A-7D8F-FAEA-5A74-F73BCE9D0931}"/>
          </ac:picMkLst>
        </pc:picChg>
        <pc:picChg chg="add mod modCrop">
          <ac:chgData name="Zhang, Zhiming" userId="3c9d1221-ac5f-4fde-9a6d-56e20c8fdb89" providerId="ADAL" clId="{7A91DF83-BBCE-4B84-91B0-8CDFA84504BA}" dt="2022-09-14T21:56:15.563" v="2333" actId="1076"/>
          <ac:picMkLst>
            <pc:docMk/>
            <pc:sldMk cId="3497410796" sldId="268"/>
            <ac:picMk id="15" creationId="{DAF2AC6D-B6EA-9879-7638-8C63AD951A68}"/>
          </ac:picMkLst>
        </pc:picChg>
      </pc:sldChg>
      <pc:sldChg chg="addSp modSp new mod">
        <pc:chgData name="Zhang, Zhiming" userId="3c9d1221-ac5f-4fde-9a6d-56e20c8fdb89" providerId="ADAL" clId="{7A91DF83-BBCE-4B84-91B0-8CDFA84504BA}" dt="2022-09-14T22:07:11.280" v="2767" actId="1036"/>
        <pc:sldMkLst>
          <pc:docMk/>
          <pc:sldMk cId="3717320320" sldId="269"/>
        </pc:sldMkLst>
        <pc:spChg chg="mod">
          <ac:chgData name="Zhang, Zhiming" userId="3c9d1221-ac5f-4fde-9a6d-56e20c8fdb89" providerId="ADAL" clId="{7A91DF83-BBCE-4B84-91B0-8CDFA84504BA}" dt="2022-09-14T21:56:26.890" v="2335"/>
          <ac:spMkLst>
            <pc:docMk/>
            <pc:sldMk cId="3717320320" sldId="269"/>
            <ac:spMk id="2" creationId="{EB056D40-2B07-676C-A68C-2D631C0CDD38}"/>
          </ac:spMkLst>
        </pc:spChg>
        <pc:spChg chg="mod">
          <ac:chgData name="Zhang, Zhiming" userId="3c9d1221-ac5f-4fde-9a6d-56e20c8fdb89" providerId="ADAL" clId="{7A91DF83-BBCE-4B84-91B0-8CDFA84504BA}" dt="2022-09-14T22:06:38.031" v="2758" actId="20577"/>
          <ac:spMkLst>
            <pc:docMk/>
            <pc:sldMk cId="3717320320" sldId="269"/>
            <ac:spMk id="3" creationId="{B0C489CF-35A6-3987-7EB4-D0B60CD772CF}"/>
          </ac:spMkLst>
        </pc:spChg>
        <pc:picChg chg="add mod">
          <ac:chgData name="Zhang, Zhiming" userId="3c9d1221-ac5f-4fde-9a6d-56e20c8fdb89" providerId="ADAL" clId="{7A91DF83-BBCE-4B84-91B0-8CDFA84504BA}" dt="2022-09-14T21:58:02.245" v="2430" actId="1076"/>
          <ac:picMkLst>
            <pc:docMk/>
            <pc:sldMk cId="3717320320" sldId="269"/>
            <ac:picMk id="5" creationId="{3E846486-F6C5-B1DF-25E8-83466669F225}"/>
          </ac:picMkLst>
        </pc:picChg>
        <pc:picChg chg="add mod">
          <ac:chgData name="Zhang, Zhiming" userId="3c9d1221-ac5f-4fde-9a6d-56e20c8fdb89" providerId="ADAL" clId="{7A91DF83-BBCE-4B84-91B0-8CDFA84504BA}" dt="2022-09-14T21:59:09.122" v="2501" actId="1035"/>
          <ac:picMkLst>
            <pc:docMk/>
            <pc:sldMk cId="3717320320" sldId="269"/>
            <ac:picMk id="7" creationId="{0ED2847F-A3DB-C6F1-435D-F26709B8AE6C}"/>
          </ac:picMkLst>
        </pc:picChg>
        <pc:picChg chg="add mod">
          <ac:chgData name="Zhang, Zhiming" userId="3c9d1221-ac5f-4fde-9a6d-56e20c8fdb89" providerId="ADAL" clId="{7A91DF83-BBCE-4B84-91B0-8CDFA84504BA}" dt="2022-09-14T22:00:03.580" v="2544" actId="1076"/>
          <ac:picMkLst>
            <pc:docMk/>
            <pc:sldMk cId="3717320320" sldId="269"/>
            <ac:picMk id="9" creationId="{C5EC2BC0-B250-FE42-7A59-9A121817C810}"/>
          </ac:picMkLst>
        </pc:picChg>
        <pc:picChg chg="add mod">
          <ac:chgData name="Zhang, Zhiming" userId="3c9d1221-ac5f-4fde-9a6d-56e20c8fdb89" providerId="ADAL" clId="{7A91DF83-BBCE-4B84-91B0-8CDFA84504BA}" dt="2022-09-14T22:06:19.638" v="2752" actId="1076"/>
          <ac:picMkLst>
            <pc:docMk/>
            <pc:sldMk cId="3717320320" sldId="269"/>
            <ac:picMk id="11" creationId="{35CCC5E7-44F0-D888-299D-3A175587B851}"/>
          </ac:picMkLst>
        </pc:picChg>
        <pc:picChg chg="add mod">
          <ac:chgData name="Zhang, Zhiming" userId="3c9d1221-ac5f-4fde-9a6d-56e20c8fdb89" providerId="ADAL" clId="{7A91DF83-BBCE-4B84-91B0-8CDFA84504BA}" dt="2022-09-14T22:07:01.060" v="2760" actId="1076"/>
          <ac:picMkLst>
            <pc:docMk/>
            <pc:sldMk cId="3717320320" sldId="269"/>
            <ac:picMk id="13" creationId="{4F3FC231-16B2-36A4-29D1-4F11DE184D82}"/>
          </ac:picMkLst>
        </pc:picChg>
        <pc:picChg chg="add mod">
          <ac:chgData name="Zhang, Zhiming" userId="3c9d1221-ac5f-4fde-9a6d-56e20c8fdb89" providerId="ADAL" clId="{7A91DF83-BBCE-4B84-91B0-8CDFA84504BA}" dt="2022-09-14T22:07:11.280" v="2767" actId="1036"/>
          <ac:picMkLst>
            <pc:docMk/>
            <pc:sldMk cId="3717320320" sldId="269"/>
            <ac:picMk id="15" creationId="{830A8B30-F506-68E9-B6C4-EC9BC280DD4C}"/>
          </ac:picMkLst>
        </pc:picChg>
      </pc:sldChg>
      <pc:sldChg chg="addSp modSp new mod">
        <pc:chgData name="Zhang, Zhiming" userId="3c9d1221-ac5f-4fde-9a6d-56e20c8fdb89" providerId="ADAL" clId="{7A91DF83-BBCE-4B84-91B0-8CDFA84504BA}" dt="2022-09-14T22:20:17.303" v="3084" actId="1076"/>
        <pc:sldMkLst>
          <pc:docMk/>
          <pc:sldMk cId="1573249507" sldId="270"/>
        </pc:sldMkLst>
        <pc:spChg chg="mod">
          <ac:chgData name="Zhang, Zhiming" userId="3c9d1221-ac5f-4fde-9a6d-56e20c8fdb89" providerId="ADAL" clId="{7A91DF83-BBCE-4B84-91B0-8CDFA84504BA}" dt="2022-09-14T22:19:31.585" v="3056" actId="1036"/>
          <ac:spMkLst>
            <pc:docMk/>
            <pc:sldMk cId="1573249507" sldId="270"/>
            <ac:spMk id="2" creationId="{3517E5AC-C2FB-0816-EE7D-23FC01F8CE0C}"/>
          </ac:spMkLst>
        </pc:spChg>
        <pc:spChg chg="mod">
          <ac:chgData name="Zhang, Zhiming" userId="3c9d1221-ac5f-4fde-9a6d-56e20c8fdb89" providerId="ADAL" clId="{7A91DF83-BBCE-4B84-91B0-8CDFA84504BA}" dt="2022-09-14T22:19:39.786" v="3075" actId="1035"/>
          <ac:spMkLst>
            <pc:docMk/>
            <pc:sldMk cId="1573249507" sldId="270"/>
            <ac:spMk id="3" creationId="{7E13C7B2-1D66-28F9-B401-11C58AB779B4}"/>
          </ac:spMkLst>
        </pc:spChg>
        <pc:picChg chg="add mod">
          <ac:chgData name="Zhang, Zhiming" userId="3c9d1221-ac5f-4fde-9a6d-56e20c8fdb89" providerId="ADAL" clId="{7A91DF83-BBCE-4B84-91B0-8CDFA84504BA}" dt="2022-09-14T22:19:39.786" v="3075" actId="1035"/>
          <ac:picMkLst>
            <pc:docMk/>
            <pc:sldMk cId="1573249507" sldId="270"/>
            <ac:picMk id="5" creationId="{DD782213-E17F-D741-C3DE-E1CF6EC8EA1B}"/>
          </ac:picMkLst>
        </pc:picChg>
        <pc:picChg chg="add mod">
          <ac:chgData name="Zhang, Zhiming" userId="3c9d1221-ac5f-4fde-9a6d-56e20c8fdb89" providerId="ADAL" clId="{7A91DF83-BBCE-4B84-91B0-8CDFA84504BA}" dt="2022-09-14T22:19:39.786" v="3075" actId="1035"/>
          <ac:picMkLst>
            <pc:docMk/>
            <pc:sldMk cId="1573249507" sldId="270"/>
            <ac:picMk id="7" creationId="{D082EDE9-3DAB-F4CC-4893-25888FE3DAA7}"/>
          </ac:picMkLst>
        </pc:picChg>
        <pc:picChg chg="add mod modCrop">
          <ac:chgData name="Zhang, Zhiming" userId="3c9d1221-ac5f-4fde-9a6d-56e20c8fdb89" providerId="ADAL" clId="{7A91DF83-BBCE-4B84-91B0-8CDFA84504BA}" dt="2022-09-14T22:20:17.303" v="3084" actId="1076"/>
          <ac:picMkLst>
            <pc:docMk/>
            <pc:sldMk cId="1573249507" sldId="270"/>
            <ac:picMk id="9" creationId="{39BEBFAB-2E7B-BC76-F4DB-43DA703C62E9}"/>
          </ac:picMkLst>
        </pc:picChg>
      </pc:sldChg>
      <pc:sldChg chg="addSp modSp new mod">
        <pc:chgData name="Zhang, Zhiming" userId="3c9d1221-ac5f-4fde-9a6d-56e20c8fdb89" providerId="ADAL" clId="{7A91DF83-BBCE-4B84-91B0-8CDFA84504BA}" dt="2022-09-14T22:24:10.662" v="3213" actId="1076"/>
        <pc:sldMkLst>
          <pc:docMk/>
          <pc:sldMk cId="2340758100" sldId="271"/>
        </pc:sldMkLst>
        <pc:spChg chg="mod">
          <ac:chgData name="Zhang, Zhiming" userId="3c9d1221-ac5f-4fde-9a6d-56e20c8fdb89" providerId="ADAL" clId="{7A91DF83-BBCE-4B84-91B0-8CDFA84504BA}" dt="2022-09-14T22:20:40.489" v="3086"/>
          <ac:spMkLst>
            <pc:docMk/>
            <pc:sldMk cId="2340758100" sldId="271"/>
            <ac:spMk id="2" creationId="{22809BDC-C79D-D32E-4DEC-131138F82071}"/>
          </ac:spMkLst>
        </pc:spChg>
        <pc:spChg chg="mod">
          <ac:chgData name="Zhang, Zhiming" userId="3c9d1221-ac5f-4fde-9a6d-56e20c8fdb89" providerId="ADAL" clId="{7A91DF83-BBCE-4B84-91B0-8CDFA84504BA}" dt="2022-09-14T22:22:20.198" v="3144" actId="20577"/>
          <ac:spMkLst>
            <pc:docMk/>
            <pc:sldMk cId="2340758100" sldId="271"/>
            <ac:spMk id="3" creationId="{4613A8E5-53A3-FF30-41E5-7A45160EB73D}"/>
          </ac:spMkLst>
        </pc:spChg>
        <pc:spChg chg="add mod">
          <ac:chgData name="Zhang, Zhiming" userId="3c9d1221-ac5f-4fde-9a6d-56e20c8fdb89" providerId="ADAL" clId="{7A91DF83-BBCE-4B84-91B0-8CDFA84504BA}" dt="2022-09-14T22:23:42.934" v="3156" actId="14100"/>
          <ac:spMkLst>
            <pc:docMk/>
            <pc:sldMk cId="2340758100" sldId="271"/>
            <ac:spMk id="6" creationId="{21FF5699-0CC8-D0BD-7E55-4D3924AA5B16}"/>
          </ac:spMkLst>
        </pc:spChg>
        <pc:spChg chg="add mod">
          <ac:chgData name="Zhang, Zhiming" userId="3c9d1221-ac5f-4fde-9a6d-56e20c8fdb89" providerId="ADAL" clId="{7A91DF83-BBCE-4B84-91B0-8CDFA84504BA}" dt="2022-09-14T22:24:10.662" v="3213" actId="1076"/>
          <ac:spMkLst>
            <pc:docMk/>
            <pc:sldMk cId="2340758100" sldId="271"/>
            <ac:spMk id="7" creationId="{438405C8-8118-DA68-10BE-46BD935FD9F0}"/>
          </ac:spMkLst>
        </pc:spChg>
        <pc:picChg chg="add mod">
          <ac:chgData name="Zhang, Zhiming" userId="3c9d1221-ac5f-4fde-9a6d-56e20c8fdb89" providerId="ADAL" clId="{7A91DF83-BBCE-4B84-91B0-8CDFA84504BA}" dt="2022-09-14T22:23:22.471" v="3151" actId="1076"/>
          <ac:picMkLst>
            <pc:docMk/>
            <pc:sldMk cId="2340758100" sldId="271"/>
            <ac:picMk id="5" creationId="{741A166D-69B2-5FCA-3DE7-EDB8160F37E8}"/>
          </ac:picMkLst>
        </pc:picChg>
      </pc:sldChg>
      <pc:sldChg chg="addSp delSp modSp new mod">
        <pc:chgData name="Zhang, Zhiming" userId="3c9d1221-ac5f-4fde-9a6d-56e20c8fdb89" providerId="ADAL" clId="{7A91DF83-BBCE-4B84-91B0-8CDFA84504BA}" dt="2022-09-14T22:32:12.034" v="3642" actId="1076"/>
        <pc:sldMkLst>
          <pc:docMk/>
          <pc:sldMk cId="928479841" sldId="272"/>
        </pc:sldMkLst>
        <pc:spChg chg="mod">
          <ac:chgData name="Zhang, Zhiming" userId="3c9d1221-ac5f-4fde-9a6d-56e20c8fdb89" providerId="ADAL" clId="{7A91DF83-BBCE-4B84-91B0-8CDFA84504BA}" dt="2022-09-14T22:24:34.459" v="3215"/>
          <ac:spMkLst>
            <pc:docMk/>
            <pc:sldMk cId="928479841" sldId="272"/>
            <ac:spMk id="2" creationId="{BE3FDB88-D2B8-F520-5D91-2C05E3806E44}"/>
          </ac:spMkLst>
        </pc:spChg>
        <pc:spChg chg="add del mod ord">
          <ac:chgData name="Zhang, Zhiming" userId="3c9d1221-ac5f-4fde-9a6d-56e20c8fdb89" providerId="ADAL" clId="{7A91DF83-BBCE-4B84-91B0-8CDFA84504BA}" dt="2022-09-14T22:31:48.220" v="3635" actId="167"/>
          <ac:spMkLst>
            <pc:docMk/>
            <pc:sldMk cId="928479841" sldId="272"/>
            <ac:spMk id="3" creationId="{E5774A8B-0AC0-EFAA-78B1-AB721272E6BD}"/>
          </ac:spMkLst>
        </pc:spChg>
        <pc:picChg chg="add del mod ord">
          <ac:chgData name="Zhang, Zhiming" userId="3c9d1221-ac5f-4fde-9a6d-56e20c8fdb89" providerId="ADAL" clId="{7A91DF83-BBCE-4B84-91B0-8CDFA84504BA}" dt="2022-09-14T22:25:29.800" v="3219" actId="22"/>
          <ac:picMkLst>
            <pc:docMk/>
            <pc:sldMk cId="928479841" sldId="272"/>
            <ac:picMk id="5" creationId="{C8E336CC-EBA4-5ADA-F260-11AFE74AFB4F}"/>
          </ac:picMkLst>
        </pc:picChg>
        <pc:picChg chg="add mod">
          <ac:chgData name="Zhang, Zhiming" userId="3c9d1221-ac5f-4fde-9a6d-56e20c8fdb89" providerId="ADAL" clId="{7A91DF83-BBCE-4B84-91B0-8CDFA84504BA}" dt="2022-09-14T22:32:12.034" v="3642" actId="1076"/>
          <ac:picMkLst>
            <pc:docMk/>
            <pc:sldMk cId="928479841" sldId="272"/>
            <ac:picMk id="7" creationId="{EB8100A7-5455-8532-5391-DD731A0DEA76}"/>
          </ac:picMkLst>
        </pc:picChg>
        <pc:picChg chg="add mod ord">
          <ac:chgData name="Zhang, Zhiming" userId="3c9d1221-ac5f-4fde-9a6d-56e20c8fdb89" providerId="ADAL" clId="{7A91DF83-BBCE-4B84-91B0-8CDFA84504BA}" dt="2022-09-14T22:32:00.140" v="3637" actId="167"/>
          <ac:picMkLst>
            <pc:docMk/>
            <pc:sldMk cId="928479841" sldId="272"/>
            <ac:picMk id="9" creationId="{4B3FF687-9C99-B1CA-DA89-2145521F3A8B}"/>
          </ac:picMkLst>
        </pc:picChg>
        <pc:picChg chg="add mod ord">
          <ac:chgData name="Zhang, Zhiming" userId="3c9d1221-ac5f-4fde-9a6d-56e20c8fdb89" providerId="ADAL" clId="{7A91DF83-BBCE-4B84-91B0-8CDFA84504BA}" dt="2022-09-14T22:32:00.140" v="3637" actId="167"/>
          <ac:picMkLst>
            <pc:docMk/>
            <pc:sldMk cId="928479841" sldId="272"/>
            <ac:picMk id="11" creationId="{56911609-8C3A-4F3A-3473-FDA2A2E9C70F}"/>
          </ac:picMkLst>
        </pc:picChg>
      </pc:sldChg>
      <pc:sldChg chg="modSp mod">
        <pc:chgData name="Zhang, Zhiming" userId="3c9d1221-ac5f-4fde-9a6d-56e20c8fdb89" providerId="ADAL" clId="{7A91DF83-BBCE-4B84-91B0-8CDFA84504BA}" dt="2022-09-22T18:07:04.376" v="3651" actId="5793"/>
        <pc:sldMkLst>
          <pc:docMk/>
          <pc:sldMk cId="918675807" sldId="276"/>
        </pc:sldMkLst>
        <pc:spChg chg="mod">
          <ac:chgData name="Zhang, Zhiming" userId="3c9d1221-ac5f-4fde-9a6d-56e20c8fdb89" providerId="ADAL" clId="{7A91DF83-BBCE-4B84-91B0-8CDFA84504BA}" dt="2022-09-22T18:07:04.376" v="3651" actId="5793"/>
          <ac:spMkLst>
            <pc:docMk/>
            <pc:sldMk cId="918675807" sldId="276"/>
            <ac:spMk id="3" creationId="{CCCC0786-724A-66DC-0E08-094BA69C66F1}"/>
          </ac:spMkLst>
        </pc:spChg>
      </pc:sldChg>
      <pc:sldChg chg="addSp modSp new mod">
        <pc:chgData name="Zhang, Zhiming" userId="3c9d1221-ac5f-4fde-9a6d-56e20c8fdb89" providerId="ADAL" clId="{7A91DF83-BBCE-4B84-91B0-8CDFA84504BA}" dt="2022-09-29T13:54:30.038" v="4700" actId="207"/>
        <pc:sldMkLst>
          <pc:docMk/>
          <pc:sldMk cId="3304601609" sldId="280"/>
        </pc:sldMkLst>
        <pc:spChg chg="mod">
          <ac:chgData name="Zhang, Zhiming" userId="3c9d1221-ac5f-4fde-9a6d-56e20c8fdb89" providerId="ADAL" clId="{7A91DF83-BBCE-4B84-91B0-8CDFA84504BA}" dt="2022-09-29T13:31:27.232" v="3667" actId="20577"/>
          <ac:spMkLst>
            <pc:docMk/>
            <pc:sldMk cId="3304601609" sldId="280"/>
            <ac:spMk id="2" creationId="{94D7E0BA-8A81-E394-A88B-F498C4B84BBA}"/>
          </ac:spMkLst>
        </pc:spChg>
        <pc:spChg chg="mod">
          <ac:chgData name="Zhang, Zhiming" userId="3c9d1221-ac5f-4fde-9a6d-56e20c8fdb89" providerId="ADAL" clId="{7A91DF83-BBCE-4B84-91B0-8CDFA84504BA}" dt="2022-09-29T13:52:05.933" v="4660" actId="20577"/>
          <ac:spMkLst>
            <pc:docMk/>
            <pc:sldMk cId="3304601609" sldId="280"/>
            <ac:spMk id="3" creationId="{8ED89B5F-BC78-2990-0E31-C082B8E13848}"/>
          </ac:spMkLst>
        </pc:spChg>
        <pc:spChg chg="add mod">
          <ac:chgData name="Zhang, Zhiming" userId="3c9d1221-ac5f-4fde-9a6d-56e20c8fdb89" providerId="ADAL" clId="{7A91DF83-BBCE-4B84-91B0-8CDFA84504BA}" dt="2022-09-29T13:53:41.946" v="4667" actId="14100"/>
          <ac:spMkLst>
            <pc:docMk/>
            <pc:sldMk cId="3304601609" sldId="280"/>
            <ac:spMk id="5" creationId="{037ABFFB-B175-0E34-3B10-DC89534E4194}"/>
          </ac:spMkLst>
        </pc:spChg>
        <pc:spChg chg="add mod">
          <ac:chgData name="Zhang, Zhiming" userId="3c9d1221-ac5f-4fde-9a6d-56e20c8fdb89" providerId="ADAL" clId="{7A91DF83-BBCE-4B84-91B0-8CDFA84504BA}" dt="2022-09-29T13:54:30.038" v="4700" actId="207"/>
          <ac:spMkLst>
            <pc:docMk/>
            <pc:sldMk cId="3304601609" sldId="280"/>
            <ac:spMk id="8" creationId="{E74DAF3B-B776-C6D7-6361-4B76491F1ACE}"/>
          </ac:spMkLst>
        </pc:spChg>
        <pc:picChg chg="add mod">
          <ac:chgData name="Zhang, Zhiming" userId="3c9d1221-ac5f-4fde-9a6d-56e20c8fdb89" providerId="ADAL" clId="{7A91DF83-BBCE-4B84-91B0-8CDFA84504BA}" dt="2022-09-29T13:52:47.722" v="4662" actId="1076"/>
          <ac:picMkLst>
            <pc:docMk/>
            <pc:sldMk cId="3304601609" sldId="280"/>
            <ac:picMk id="4" creationId="{11FA898A-AD9B-6EBB-693E-873903105D67}"/>
          </ac:picMkLst>
        </pc:picChg>
        <pc:cxnChg chg="add mod">
          <ac:chgData name="Zhang, Zhiming" userId="3c9d1221-ac5f-4fde-9a6d-56e20c8fdb89" providerId="ADAL" clId="{7A91DF83-BBCE-4B84-91B0-8CDFA84504BA}" dt="2022-09-29T13:53:53.404" v="4669" actId="208"/>
          <ac:cxnSpMkLst>
            <pc:docMk/>
            <pc:sldMk cId="3304601609" sldId="280"/>
            <ac:cxnSpMk id="7" creationId="{41869DAD-5FEF-6178-F167-FE6E4250E160}"/>
          </ac:cxnSpMkLst>
        </pc:cxnChg>
      </pc:sldChg>
      <pc:sldChg chg="modSp new mod">
        <pc:chgData name="Zhang, Zhiming" userId="3c9d1221-ac5f-4fde-9a6d-56e20c8fdb89" providerId="ADAL" clId="{7A91DF83-BBCE-4B84-91B0-8CDFA84504BA}" dt="2022-09-29T16:56:28.424" v="5146" actId="20577"/>
        <pc:sldMkLst>
          <pc:docMk/>
          <pc:sldMk cId="3343146340" sldId="281"/>
        </pc:sldMkLst>
        <pc:spChg chg="mod">
          <ac:chgData name="Zhang, Zhiming" userId="3c9d1221-ac5f-4fde-9a6d-56e20c8fdb89" providerId="ADAL" clId="{7A91DF83-BBCE-4B84-91B0-8CDFA84504BA}" dt="2022-09-29T13:55:48.689" v="4716" actId="20577"/>
          <ac:spMkLst>
            <pc:docMk/>
            <pc:sldMk cId="3343146340" sldId="281"/>
            <ac:spMk id="2" creationId="{1FD28B58-FE57-753F-4518-9FB73AD93B97}"/>
          </ac:spMkLst>
        </pc:spChg>
        <pc:spChg chg="mod">
          <ac:chgData name="Zhang, Zhiming" userId="3c9d1221-ac5f-4fde-9a6d-56e20c8fdb89" providerId="ADAL" clId="{7A91DF83-BBCE-4B84-91B0-8CDFA84504BA}" dt="2022-09-29T16:56:28.424" v="5146" actId="20577"/>
          <ac:spMkLst>
            <pc:docMk/>
            <pc:sldMk cId="3343146340" sldId="281"/>
            <ac:spMk id="3" creationId="{F7CB0E9B-AE73-D856-37AF-B7891643493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2D4C-02FB-3444-B2EF-0537EE7C4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E5DA3-55E8-1F83-1FED-FA8558B07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50E22-CFE9-E6AC-29DA-4E1948AC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1F3F-CCDE-46B3-96FB-3C637929CC5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01975-B743-7C42-9383-05826486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B3E0D-37D4-A5DC-ED44-6D627116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8DF-5418-41EB-A450-F5A8DCF3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8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34B8-ABC4-1765-5B69-DF33E3C3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F1C27-99D5-6049-CC61-0650BB9C3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3E413-5654-681A-E1C4-5D3C6614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1F3F-CCDE-46B3-96FB-3C637929CC5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3785E-3A90-730B-5577-D33EE197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02F37-CE7A-D654-4CC4-A18AF390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8DF-5418-41EB-A450-F5A8DCF3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1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951D78-365E-A5AD-0AD7-66603044D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4226A-509A-FC31-8D0A-209D3E2B4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D8BBE-ECBD-D4F3-608B-D620C1CD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1F3F-CCDE-46B3-96FB-3C637929CC5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4C192-B9D6-503E-8D0D-9A926CE3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39B1E-66B1-9DD9-99AE-7D7C5832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8DF-5418-41EB-A450-F5A8DCF3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1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E7B7-B303-5CDA-F36C-6443B2A9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CFE0B-CD18-C77E-98A8-91BD885E9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D3FCF-EC96-F8BB-B81C-8D755D5E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1F3F-CCDE-46B3-96FB-3C637929CC5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E386-61EE-B450-8598-D2618532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B48C8-B2EC-2E12-9FDE-BC483DA1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8DF-5418-41EB-A450-F5A8DCF3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FB097-36E4-2062-B448-34ACCDD1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A23B7-F78E-C945-E860-08EE4390C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C5D64-011C-532F-C50C-42E4DF65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1F3F-CCDE-46B3-96FB-3C637929CC5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E915C-9062-9651-84E4-CE02EE60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9A111-AF6A-B697-128C-CDB8EC77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8DF-5418-41EB-A450-F5A8DCF3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4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C9FF-4470-7E30-9417-DF1033A6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68B00-EC9F-9C8A-0AD3-489B98661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21959-4CB8-B6DC-F1CC-E80FDF18D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119F7-90D2-064F-E6F4-5254411FB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1F3F-CCDE-46B3-96FB-3C637929CC5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BA603-4552-E28A-B3F7-D3BFDA13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CB998-D80B-1678-C7B1-87B0AE0C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8DF-5418-41EB-A450-F5A8DCF3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9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1D5F-D0F5-7E4F-DE2D-36F2B4B2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CCA87-A64A-C018-A351-5E09D2AFC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92BFD-8695-759D-5AA5-78A77B4BB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B84ED-A24C-A4A7-0A56-F7DE5FE90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63676-797A-A82A-4A59-D28CDC11D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173FC-69CF-BD07-6759-32872385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1F3F-CCDE-46B3-96FB-3C637929CC5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33C9C-7AAD-2333-C7C6-DF4B1790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0A4C2-7EA0-1442-B88D-F6C0D14B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8DF-5418-41EB-A450-F5A8DCF3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2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AF99-D5AC-03F5-3F10-EC6CA3F1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802FA9-0A8A-C1E5-C1BE-3A8D07EC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1F3F-CCDE-46B3-96FB-3C637929CC5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25011-5534-951D-C629-C3B230FD5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92683-DDC5-52F8-C82C-AFFC926D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8DF-5418-41EB-A450-F5A8DCF3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0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97E3B-374B-6AF6-47B5-2C4A0455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1F3F-CCDE-46B3-96FB-3C637929CC5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BC4F38-22A5-1CAD-77D9-69318DA6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9ED25-4943-9D00-344E-16AC382E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8DF-5418-41EB-A450-F5A8DCF3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0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4CBB-AEF0-85D3-3718-246A11C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F356-D153-703B-EFBB-06294134C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CA520-CC01-602C-F437-5F43B51FA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D89E6-5D08-44E8-C328-03BAF951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1F3F-CCDE-46B3-96FB-3C637929CC5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76567-FF5D-4801-FDA5-581E0E94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52BB7-52B2-B388-C59B-E8A05009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8DF-5418-41EB-A450-F5A8DCF3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2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3615-DA77-1989-C91F-2850F1950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4B59F-25CF-25BB-FB1C-A30E3CD4A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477C4-364E-A6AB-8BA4-80DF4FFD8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D1F1F-B6AD-53C8-CA86-7D26B782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1F3F-CCDE-46B3-96FB-3C637929CC5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9328C-CB68-A3B8-FF59-22EF959C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36716-5C06-072A-A19D-8B6C5EFA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8DF-5418-41EB-A450-F5A8DCF3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2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60613-CB58-805C-1565-1FEFAD97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8C09F-F8C1-807B-FFE9-8C55E0951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53FD0-FB86-D46E-6033-1F79A71EC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A1F3F-CCDE-46B3-96FB-3C637929CC5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1D5A3-F37A-AE1C-A567-8269E5613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EA847-7316-1969-06F1-74B9B8A4C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328DF-5418-41EB-A450-F5A8DCF3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2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hyperlink" Target="https://youtu.be/_ljXMoGJ5iM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L-KU/SpectreRewind-PoC" TargetMode="External"/><Relationship Id="rId2" Type="http://schemas.openxmlformats.org/officeDocument/2006/relationships/hyperlink" Target="https://arxiv.org/abs/2003.1220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yberus-technology.de/posts/2018-05-22-intel-store-load-spectre-vulnerability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chipyard.readthedocs.io/en/latest/Chipyard-Basics/Initial-Repo-Setup.html#initial-repository-setu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sabbaghm/boom-attack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github.com/eugene-tarassov/vivado-risc-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sabbaghm/sonicboom-attack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87BB-C3EA-F4C0-19BA-8A70843ED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RISC-V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C8884-3B41-23B3-8FFC-493198CB5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Zhiming Zhang</a:t>
            </a:r>
          </a:p>
        </p:txBody>
      </p:sp>
    </p:spTree>
    <p:extLst>
      <p:ext uri="{BB962C8B-B14F-4D97-AF65-F5344CB8AC3E}">
        <p14:creationId xmlns:p14="http://schemas.microsoft.com/office/powerpoint/2010/main" val="312587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1C2E-0F9B-0ABB-EF38-06EECEE1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SSE-RV BOOM SoC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26C06-04D0-0C25-C407-941E72CB2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the newly cloned </a:t>
            </a:r>
            <a:r>
              <a:rPr lang="en-US" err="1"/>
              <a:t>vivado</a:t>
            </a:r>
            <a:r>
              <a:rPr lang="en-US"/>
              <a:t>-</a:t>
            </a:r>
            <a:r>
              <a:rPr lang="en-US" err="1"/>
              <a:t>risc</a:t>
            </a:r>
            <a:r>
              <a:rPr lang="en-US"/>
              <a:t>-v repo, locate the BOOM generator at </a:t>
            </a:r>
            <a:r>
              <a:rPr lang="en-US" err="1"/>
              <a:t>vivado</a:t>
            </a:r>
            <a:r>
              <a:rPr lang="en-US"/>
              <a:t>-</a:t>
            </a:r>
            <a:r>
              <a:rPr lang="en-US" err="1"/>
              <a:t>risc</a:t>
            </a:r>
            <a:r>
              <a:rPr lang="en-US"/>
              <a:t>-v/generators/</a:t>
            </a:r>
            <a:r>
              <a:rPr lang="en-US" err="1"/>
              <a:t>riscv</a:t>
            </a:r>
            <a:r>
              <a:rPr lang="en-US"/>
              <a:t>-boom</a:t>
            </a:r>
          </a:p>
          <a:p>
            <a:r>
              <a:rPr lang="en-US"/>
              <a:t>Modify the Chisel source codes towards SSE-RV (Same as what we did in </a:t>
            </a:r>
            <a:r>
              <a:rPr lang="en-US" err="1"/>
              <a:t>Verilator</a:t>
            </a:r>
            <a:r>
              <a:rPr lang="en-US"/>
              <a:t> simulation)</a:t>
            </a:r>
          </a:p>
          <a:p>
            <a:r>
              <a:rPr lang="en-US"/>
              <a:t>Regenerate bitstream</a:t>
            </a:r>
          </a:p>
          <a:p>
            <a:pPr lvl="1"/>
            <a:r>
              <a:rPr lang="en-US"/>
              <a:t>source /opt/Xilinx/Vivado/2020.1/settings64.sh</a:t>
            </a:r>
          </a:p>
          <a:p>
            <a:pPr lvl="1"/>
            <a:r>
              <a:rPr lang="en-US"/>
              <a:t>make CONFIG=rocket64w1 BOARD=genesys2 bitstream</a:t>
            </a:r>
          </a:p>
          <a:p>
            <a:r>
              <a:rPr lang="en-US"/>
              <a:t>Program FPGA and boot the system (no need to reprepare SD card)</a:t>
            </a:r>
          </a:p>
          <a:p>
            <a:r>
              <a:rPr lang="en-US"/>
              <a:t>Perform </a:t>
            </a:r>
            <a:r>
              <a:rPr lang="en-US" err="1"/>
              <a:t>Spectre</a:t>
            </a:r>
            <a:r>
              <a:rPr lang="en-US"/>
              <a:t> attacks again to see if leakage is mitigated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53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166C-FDAD-C59B-0030-61FCD5BA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Vivado</a:t>
            </a:r>
            <a:r>
              <a:rPr lang="en-US"/>
              <a:t> General Design Chain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BD2732-2D67-32DB-E11B-0208B1635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455420"/>
            <a:ext cx="9550400" cy="5372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94F7DD-13E4-A911-D852-0518CC78EC82}"/>
              </a:ext>
            </a:extLst>
          </p:cNvPr>
          <p:cNvSpPr/>
          <p:nvPr/>
        </p:nvSpPr>
        <p:spPr>
          <a:xfrm>
            <a:off x="1320800" y="4602480"/>
            <a:ext cx="1717040" cy="21437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96BCD0-668F-A53A-AB5D-505D3FA019FF}"/>
              </a:ext>
            </a:extLst>
          </p:cNvPr>
          <p:cNvSpPr/>
          <p:nvPr/>
        </p:nvSpPr>
        <p:spPr>
          <a:xfrm>
            <a:off x="3672840" y="2780983"/>
            <a:ext cx="2727960" cy="21437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330C3E-1F19-A70D-07E6-C969F13C8758}"/>
              </a:ext>
            </a:extLst>
          </p:cNvPr>
          <p:cNvSpPr/>
          <p:nvPr/>
        </p:nvSpPr>
        <p:spPr>
          <a:xfrm>
            <a:off x="6705600" y="3054095"/>
            <a:ext cx="4002024" cy="19864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F3A32B-2113-68F2-073F-05FA36FFD53D}"/>
              </a:ext>
            </a:extLst>
          </p:cNvPr>
          <p:cNvSpPr/>
          <p:nvPr/>
        </p:nvSpPr>
        <p:spPr>
          <a:xfrm>
            <a:off x="3669792" y="5402579"/>
            <a:ext cx="6946392" cy="12975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4F59BE-D0F5-44E0-91FB-A117A1C87025}"/>
              </a:ext>
            </a:extLst>
          </p:cNvPr>
          <p:cNvSpPr txBox="1"/>
          <p:nvPr/>
        </p:nvSpPr>
        <p:spPr>
          <a:xfrm>
            <a:off x="572516" y="5108047"/>
            <a:ext cx="86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Main design flow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4A13A-0410-7CBF-B536-D8A57B3A756E}"/>
              </a:ext>
            </a:extLst>
          </p:cNvPr>
          <p:cNvSpPr txBox="1"/>
          <p:nvPr/>
        </p:nvSpPr>
        <p:spPr>
          <a:xfrm>
            <a:off x="5237988" y="4049434"/>
            <a:ext cx="113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Source hierarchy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F35EDB-AC3B-6D31-5C20-C92E4AF6E093}"/>
              </a:ext>
            </a:extLst>
          </p:cNvPr>
          <p:cNvSpPr txBox="1"/>
          <p:nvPr/>
        </p:nvSpPr>
        <p:spPr>
          <a:xfrm>
            <a:off x="8706612" y="3956149"/>
            <a:ext cx="130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Source file editing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E3EBCF-E72E-1A57-049C-F06690767F30}"/>
              </a:ext>
            </a:extLst>
          </p:cNvPr>
          <p:cNvSpPr txBox="1"/>
          <p:nvPr/>
        </p:nvSpPr>
        <p:spPr>
          <a:xfrm>
            <a:off x="7096760" y="5846711"/>
            <a:ext cx="321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Check errors, warnings, </a:t>
            </a:r>
            <a:r>
              <a:rPr lang="en-US" err="1">
                <a:solidFill>
                  <a:srgbClr val="FF0000"/>
                </a:solidFill>
              </a:rPr>
              <a:t>infos</a:t>
            </a:r>
            <a:r>
              <a:rPr lang="en-US">
                <a:solidFill>
                  <a:srgbClr val="FF0000"/>
                </a:solidFill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238360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8CD6-E41B-E0B7-F06A-7092B7B9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"/>
            <a:ext cx="10515600" cy="1325563"/>
          </a:xfrm>
        </p:spPr>
        <p:txBody>
          <a:bodyPr/>
          <a:lstStyle/>
          <a:p>
            <a:r>
              <a:rPr lang="en-US" err="1"/>
              <a:t>Vivado</a:t>
            </a:r>
            <a:r>
              <a:rPr lang="en-US"/>
              <a:t> General Design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1F27-6EDE-171F-F85F-4707723B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225"/>
            <a:ext cx="10515600" cy="4351338"/>
          </a:xfrm>
        </p:spPr>
        <p:txBody>
          <a:bodyPr/>
          <a:lstStyle/>
          <a:p>
            <a:r>
              <a:rPr lang="en-US"/>
              <a:t>To generate bitstream</a:t>
            </a:r>
          </a:p>
          <a:p>
            <a:pPr lvl="1"/>
            <a:r>
              <a:rPr lang="en-US"/>
              <a:t>Run Synthesis </a:t>
            </a:r>
            <a:r>
              <a:rPr lang="en-US">
                <a:sym typeface="Wingdings" panose="05000000000000000000" pitchFamily="2" charset="2"/>
              </a:rPr>
              <a:t> Run Implementation  Generate Bitstream</a:t>
            </a:r>
          </a:p>
          <a:p>
            <a:r>
              <a:rPr lang="en-US">
                <a:sym typeface="Wingdings" panose="05000000000000000000" pitchFamily="2" charset="2"/>
              </a:rPr>
              <a:t> To program FPGA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Go to Open Hardware Manger  Open Target </a:t>
            </a:r>
          </a:p>
          <a:p>
            <a:pPr lvl="1"/>
            <a:endParaRPr lang="en-US">
              <a:sym typeface="Wingdings" panose="05000000000000000000" pitchFamily="2" charset="2"/>
            </a:endParaRPr>
          </a:p>
          <a:p>
            <a:pPr lvl="1"/>
            <a:endParaRPr lang="en-US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>
              <a:sym typeface="Wingdings" panose="05000000000000000000" pitchFamily="2" charset="2"/>
            </a:endParaRPr>
          </a:p>
          <a:p>
            <a:pPr lvl="1"/>
            <a:r>
              <a:rPr lang="en-US">
                <a:sym typeface="Wingdings" panose="05000000000000000000" pitchFamily="2" charset="2"/>
              </a:rPr>
              <a:t>Click on Program Device</a:t>
            </a:r>
            <a:endParaRPr lang="en-US"/>
          </a:p>
          <a:p>
            <a:pPr lvl="1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BC037-0AC2-7C49-D9FB-18E10AD11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519"/>
          <a:stretch/>
        </p:blipFill>
        <p:spPr>
          <a:xfrm>
            <a:off x="0" y="2621280"/>
            <a:ext cx="12192000" cy="1198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B1229E-482B-367F-2B42-B3E3090F84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069"/>
          <a:stretch/>
        </p:blipFill>
        <p:spPr>
          <a:xfrm>
            <a:off x="0" y="4166553"/>
            <a:ext cx="12192000" cy="681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8A8966-6B9C-5C34-7290-8F9C8FBE5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720" y="4910607"/>
            <a:ext cx="3599814" cy="191754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052125-28AE-4394-D214-449FABD8E5F2}"/>
              </a:ext>
            </a:extLst>
          </p:cNvPr>
          <p:cNvSpPr/>
          <p:nvPr/>
        </p:nvSpPr>
        <p:spPr>
          <a:xfrm>
            <a:off x="1325880" y="5596255"/>
            <a:ext cx="3307080" cy="1644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C238AF-600F-76F2-32BB-A84406D02433}"/>
              </a:ext>
            </a:extLst>
          </p:cNvPr>
          <p:cNvSpPr txBox="1"/>
          <p:nvPr/>
        </p:nvSpPr>
        <p:spPr>
          <a:xfrm>
            <a:off x="5021388" y="5965063"/>
            <a:ext cx="527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Make sure the bitstream is correct, then click Program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2D4CD6-A8BE-6F17-8E9B-4A6146526346}"/>
              </a:ext>
            </a:extLst>
          </p:cNvPr>
          <p:cNvCxnSpPr>
            <a:cxnSpLocks/>
          </p:cNvCxnSpPr>
          <p:nvPr/>
        </p:nvCxnSpPr>
        <p:spPr>
          <a:xfrm flipH="1" flipV="1">
            <a:off x="4305808" y="5779008"/>
            <a:ext cx="733868" cy="3707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950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40F7179-943E-3CF5-641C-75375502C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046" y="4444831"/>
            <a:ext cx="2280356" cy="269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D535D8-FC9E-D2FF-62D8-6E4130E41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961" y="2752718"/>
            <a:ext cx="1475712" cy="3765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56591B-2163-2831-04F9-185C42DD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Integrated Logic Analyzer (ILA)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35F42-A57A-AD01-9FC8-C0EA03DFB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1226" cy="4351338"/>
          </a:xfrm>
        </p:spPr>
        <p:txBody>
          <a:bodyPr/>
          <a:lstStyle/>
          <a:p>
            <a:r>
              <a:rPr lang="en-US"/>
              <a:t>We can use </a:t>
            </a:r>
            <a:r>
              <a:rPr lang="en-US" err="1"/>
              <a:t>Vivado</a:t>
            </a:r>
            <a:r>
              <a:rPr lang="en-US"/>
              <a:t> ILA to help debugging FPGA design</a:t>
            </a:r>
          </a:p>
          <a:p>
            <a:r>
              <a:rPr lang="en-US"/>
              <a:t>Click                  on the left-hand side of </a:t>
            </a:r>
            <a:r>
              <a:rPr lang="en-US" err="1"/>
              <a:t>Vivado</a:t>
            </a:r>
            <a:r>
              <a:rPr lang="en-US"/>
              <a:t> GUI</a:t>
            </a:r>
          </a:p>
          <a:p>
            <a:pPr lvl="1"/>
            <a:r>
              <a:rPr lang="en-US"/>
              <a:t>An IP Catalog </a:t>
            </a:r>
            <a:r>
              <a:rPr lang="en-US" err="1"/>
              <a:t>subwindow</a:t>
            </a:r>
            <a:r>
              <a:rPr lang="en-US"/>
              <a:t> is then added to the source editing area</a:t>
            </a:r>
          </a:p>
          <a:p>
            <a:r>
              <a:rPr lang="en-US"/>
              <a:t>Go to                            </a:t>
            </a:r>
            <a:r>
              <a:rPr lang="en-US">
                <a:sym typeface="Wingdings" panose="05000000000000000000" pitchFamily="2" charset="2"/>
              </a:rPr>
              <a:t>             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A Customize IP window will show up  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2CD17E-7CC7-FE54-0C63-ED733F4320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753"/>
          <a:stretch/>
        </p:blipFill>
        <p:spPr>
          <a:xfrm>
            <a:off x="6547346" y="1724025"/>
            <a:ext cx="5416828" cy="25381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3DC86C-BA81-418F-4C16-E14FA616F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717" y="4395950"/>
            <a:ext cx="993963" cy="3081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F5202A-7D8F-FAEA-5A74-F73BCE9D09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5519" y="4420197"/>
            <a:ext cx="3140930" cy="3081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F2AC6D-B6EA-9879-7638-8C63AD951A6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7541"/>
          <a:stretch/>
        </p:blipFill>
        <p:spPr>
          <a:xfrm>
            <a:off x="6283186" y="4746981"/>
            <a:ext cx="5265212" cy="211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10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6D40-2B07-676C-A68C-2D631C0C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Integrated Logic Analyzer (ILA)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89CF-35A6-3987-7EB4-D0B60CD77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the Customize IP window </a:t>
            </a:r>
          </a:p>
          <a:p>
            <a:pPr lvl="1"/>
            <a:r>
              <a:rPr lang="en-US"/>
              <a:t>Set up the Number of Probes</a:t>
            </a:r>
          </a:p>
          <a:p>
            <a:pPr lvl="1"/>
            <a:r>
              <a:rPr lang="en-US"/>
              <a:t>Check Advanced Trigger </a:t>
            </a:r>
          </a:p>
          <a:p>
            <a:pPr lvl="1"/>
            <a:r>
              <a:rPr lang="en-US"/>
              <a:t>Set up the width of each probe</a:t>
            </a:r>
          </a:p>
          <a:p>
            <a:pPr lvl="1"/>
            <a:r>
              <a:rPr lang="en-US"/>
              <a:t>Click OK</a:t>
            </a:r>
          </a:p>
          <a:p>
            <a:r>
              <a:rPr lang="en-US"/>
              <a:t>In the following Generate Output Products window</a:t>
            </a:r>
          </a:p>
          <a:p>
            <a:pPr lvl="1"/>
            <a:r>
              <a:rPr lang="en-US"/>
              <a:t>Choose Synthesis Options as Global</a:t>
            </a:r>
          </a:p>
          <a:p>
            <a:pPr lvl="1"/>
            <a:endParaRPr lang="en-US"/>
          </a:p>
          <a:p>
            <a:pPr lvl="1"/>
            <a:r>
              <a:rPr lang="en-US"/>
              <a:t>Click Generate, the ILA module is then added to Design 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46486-F6C5-B1DF-25E8-83466669F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147" y="2392037"/>
            <a:ext cx="3238666" cy="285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D2847F-A3DB-C6F1-435D-F26709B8A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279" y="2772099"/>
            <a:ext cx="1390721" cy="2730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EC2BC0-B250-FE42-7A59-9A121817C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540" y="3041003"/>
            <a:ext cx="5645440" cy="4064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CCC5E7-44F0-D888-299D-3A175587B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307183"/>
            <a:ext cx="1873346" cy="7112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3FC231-16B2-36A4-29D1-4F11DE184D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1830" y="5511960"/>
            <a:ext cx="4075430" cy="13300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0A8B30-F506-68E9-B6C4-EC9BC280DD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5599" y="5224139"/>
            <a:ext cx="1390721" cy="20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20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E5AC-C2FB-0816-EE7D-23FC01F8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5"/>
            <a:ext cx="10515600" cy="1325563"/>
          </a:xfrm>
        </p:spPr>
        <p:txBody>
          <a:bodyPr/>
          <a:lstStyle/>
          <a:p>
            <a:r>
              <a:rPr lang="en-US"/>
              <a:t>Integrated Logic Analyzer (ILA)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3C7B2-1D66-28F9-B401-11C58AB77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905"/>
            <a:ext cx="10515600" cy="4351338"/>
          </a:xfrm>
        </p:spPr>
        <p:txBody>
          <a:bodyPr/>
          <a:lstStyle/>
          <a:p>
            <a:r>
              <a:rPr lang="en-US"/>
              <a:t>Check the Verilog file of ILA module and instantiate it by conducting the ports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Rerun the design flow to generate a new bitstream </a:t>
            </a:r>
          </a:p>
          <a:p>
            <a:r>
              <a:rPr lang="en-US"/>
              <a:t>When programming the FPGA, a new Debug probes file is also included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82213-E17F-D741-C3DE-E1CF6EC8E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693" y="1654075"/>
            <a:ext cx="2170220" cy="1951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82EDE9-3DAB-F4CC-4893-25888FE3D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397" y="1737157"/>
            <a:ext cx="4076910" cy="1492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BEBFAB-2E7B-BC76-F4DB-43DA703C62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979"/>
          <a:stretch/>
        </p:blipFill>
        <p:spPr>
          <a:xfrm>
            <a:off x="3057361" y="4551237"/>
            <a:ext cx="6077278" cy="226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49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9BDC-C79D-D32E-4DEC-131138F8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Integrated Logic Analyzer (ILA)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3A8E5-53A3-FF30-41E5-7A45160EB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Now HARDWARE MANAGER window looks like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A166D-69B2-5FCA-3DE7-EDB8160F3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80" y="2360664"/>
            <a:ext cx="6260411" cy="4283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1FF5699-0CC8-D0BD-7E55-4D3924AA5B16}"/>
              </a:ext>
            </a:extLst>
          </p:cNvPr>
          <p:cNvSpPr/>
          <p:nvPr/>
        </p:nvSpPr>
        <p:spPr>
          <a:xfrm>
            <a:off x="4248912" y="5184647"/>
            <a:ext cx="2938272" cy="13951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8405C8-8118-DA68-10BE-46BD935FD9F0}"/>
              </a:ext>
            </a:extLst>
          </p:cNvPr>
          <p:cNvSpPr txBox="1"/>
          <p:nvPr/>
        </p:nvSpPr>
        <p:spPr>
          <a:xfrm>
            <a:off x="7187184" y="6307724"/>
            <a:ext cx="444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Create a .</a:t>
            </a:r>
            <a:r>
              <a:rPr lang="en-US" err="1">
                <a:solidFill>
                  <a:srgbClr val="FF0000"/>
                </a:solidFill>
              </a:rPr>
              <a:t>tsm</a:t>
            </a:r>
            <a:r>
              <a:rPr lang="en-US">
                <a:solidFill>
                  <a:srgbClr val="FF0000"/>
                </a:solidFill>
              </a:rPr>
              <a:t> file to set up trigger conditions</a:t>
            </a:r>
          </a:p>
        </p:txBody>
      </p:sp>
    </p:spTree>
    <p:extLst>
      <p:ext uri="{BB962C8B-B14F-4D97-AF65-F5344CB8AC3E}">
        <p14:creationId xmlns:p14="http://schemas.microsoft.com/office/powerpoint/2010/main" val="2340758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3FF687-9C99-B1CA-DA89-2145521F3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878" y="1793636"/>
            <a:ext cx="458049" cy="3385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911609-8C3A-4F3A-3473-FDA2A2E9C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294" y="1825625"/>
            <a:ext cx="261458" cy="3174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74A8B-0AC0-EFAA-78B1-AB721272E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Check the option     , then click    , the waveform will be updated every time a triggering condition is met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For more details about ILA and programming .</a:t>
            </a:r>
            <a:r>
              <a:rPr lang="en-US" err="1"/>
              <a:t>tsm</a:t>
            </a:r>
            <a:r>
              <a:rPr lang="en-US"/>
              <a:t> trigger file, please check this video: </a:t>
            </a:r>
            <a:r>
              <a:rPr lang="en-US">
                <a:hlinkClick r:id="rId4"/>
              </a:rPr>
              <a:t>https://youtu.be/_ljXMoGJ5iM</a:t>
            </a:r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FDB88-D2B8-F520-5D91-2C05E380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Integrated Logic Analyzer (ILA)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8100A7-5455-8532-5391-DD731A0DE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216" y="2445398"/>
            <a:ext cx="6429568" cy="286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79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8F13-F326-311C-F2EE-31B67DB7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New microarchitectural attack replications on </a:t>
            </a:r>
            <a:r>
              <a:rPr lang="en-US" err="1"/>
              <a:t>SonicBOOM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E6D6-1AB1-AD80-CEF8-33FBD3A78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FDiv</a:t>
            </a:r>
            <a:r>
              <a:rPr lang="en-US"/>
              <a:t> covert channel</a:t>
            </a:r>
          </a:p>
          <a:p>
            <a:pPr lvl="1"/>
            <a:r>
              <a:rPr lang="en-US"/>
              <a:t>Read the </a:t>
            </a:r>
            <a:r>
              <a:rPr lang="en-US" err="1"/>
              <a:t>SpectreRewind</a:t>
            </a:r>
            <a:r>
              <a:rPr lang="en-US"/>
              <a:t> paper at: </a:t>
            </a:r>
            <a:r>
              <a:rPr lang="en-US">
                <a:hlinkClick r:id="rId2"/>
              </a:rPr>
              <a:t>https://arxiv.org/abs/2003.12208</a:t>
            </a:r>
            <a:r>
              <a:rPr lang="en-US"/>
              <a:t> </a:t>
            </a:r>
          </a:p>
          <a:p>
            <a:pPr lvl="1"/>
            <a:r>
              <a:rPr lang="en-US"/>
              <a:t>To better understand the how </a:t>
            </a:r>
            <a:r>
              <a:rPr lang="en-US" err="1"/>
              <a:t>FDiv</a:t>
            </a:r>
            <a:r>
              <a:rPr lang="en-US"/>
              <a:t> covert channel works on x86, go to its </a:t>
            </a:r>
            <a:r>
              <a:rPr lang="en-US" err="1"/>
              <a:t>github</a:t>
            </a:r>
            <a:r>
              <a:rPr lang="en-US"/>
              <a:t>: </a:t>
            </a:r>
            <a:r>
              <a:rPr lang="en-US">
                <a:hlinkClick r:id="rId3"/>
              </a:rPr>
              <a:t>https://github.com/CSL-KU/SpectreRewind-PoC</a:t>
            </a:r>
            <a:r>
              <a:rPr lang="en-US"/>
              <a:t> </a:t>
            </a:r>
          </a:p>
          <a:p>
            <a:r>
              <a:rPr lang="en-US"/>
              <a:t>Port </a:t>
            </a:r>
            <a:r>
              <a:rPr lang="en-US" err="1"/>
              <a:t>FDiv</a:t>
            </a:r>
            <a:r>
              <a:rPr lang="en-US"/>
              <a:t> channel to </a:t>
            </a:r>
            <a:r>
              <a:rPr lang="en-US" err="1"/>
              <a:t>SonicBOOM</a:t>
            </a:r>
            <a:endParaRPr lang="en-US"/>
          </a:p>
          <a:p>
            <a:pPr lvl="1"/>
            <a:r>
              <a:rPr lang="en-US"/>
              <a:t>Find the threshold determination code </a:t>
            </a:r>
            <a:r>
              <a:rPr lang="en-US" err="1"/>
              <a:t>detect_spr.c</a:t>
            </a:r>
            <a:r>
              <a:rPr lang="en-US"/>
              <a:t> at: TBD</a:t>
            </a:r>
          </a:p>
          <a:p>
            <a:pPr lvl="1"/>
            <a:r>
              <a:rPr lang="en-US"/>
              <a:t>Compile </a:t>
            </a:r>
            <a:r>
              <a:rPr lang="en-US" err="1"/>
              <a:t>detect_spr.c</a:t>
            </a:r>
            <a:r>
              <a:rPr lang="en-US"/>
              <a:t> in FPGA and run (refer to Section 2 of this tutorial)</a:t>
            </a:r>
          </a:p>
          <a:p>
            <a:pPr lvl="1"/>
            <a:r>
              <a:rPr lang="en-US"/>
              <a:t>You should see a hist.dat generated and the terminal output similar 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4F4AF-F784-A6B7-E5AF-77E8671FD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487" y="5216372"/>
            <a:ext cx="6401693" cy="1095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FFF6F3-CAB7-7769-E44B-C6AB1409477D}"/>
              </a:ext>
            </a:extLst>
          </p:cNvPr>
          <p:cNvSpPr txBox="1"/>
          <p:nvPr/>
        </p:nvSpPr>
        <p:spPr>
          <a:xfrm>
            <a:off x="7078134" y="5665569"/>
            <a:ext cx="406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/>
              <a:t>If you see error rate is too high, rerun the executable  </a:t>
            </a:r>
          </a:p>
        </p:txBody>
      </p:sp>
    </p:spTree>
    <p:extLst>
      <p:ext uri="{BB962C8B-B14F-4D97-AF65-F5344CB8AC3E}">
        <p14:creationId xmlns:p14="http://schemas.microsoft.com/office/powerpoint/2010/main" val="1110986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1EF6-4DD6-A393-2F10-920A2473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 </a:t>
            </a:r>
            <a:r>
              <a:rPr lang="en-US" err="1"/>
              <a:t>FDiv</a:t>
            </a:r>
            <a:r>
              <a:rPr lang="en-US"/>
              <a:t> channel to </a:t>
            </a:r>
            <a:r>
              <a:rPr lang="en-US" err="1"/>
              <a:t>SonicBOOM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A59ED-B5E9-5BB7-6494-6B4BABEA6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Further verify the threshold </a:t>
            </a:r>
          </a:p>
          <a:p>
            <a:pPr lvl="1"/>
            <a:r>
              <a:rPr lang="en-US"/>
              <a:t>Plot hist.dat (can use the </a:t>
            </a:r>
            <a:r>
              <a:rPr lang="en-US" err="1"/>
              <a:t>matlab</a:t>
            </a:r>
            <a:r>
              <a:rPr lang="en-US"/>
              <a:t> code at: TBD)</a:t>
            </a:r>
          </a:p>
          <a:p>
            <a:pPr lvl="1"/>
            <a:r>
              <a:rPr lang="en-US"/>
              <a:t>Should see a clear threshold based on the plot </a:t>
            </a:r>
          </a:p>
          <a:p>
            <a:endParaRPr lang="en-US"/>
          </a:p>
          <a:p>
            <a:r>
              <a:rPr lang="en-US"/>
              <a:t>Transmit a secret byte using the </a:t>
            </a:r>
            <a:r>
              <a:rPr lang="en-US" err="1"/>
              <a:t>FDiv</a:t>
            </a:r>
            <a:r>
              <a:rPr lang="en-US"/>
              <a:t> channel</a:t>
            </a:r>
          </a:p>
          <a:p>
            <a:pPr lvl="1"/>
            <a:r>
              <a:rPr lang="en-US"/>
              <a:t>Find the </a:t>
            </a:r>
            <a:r>
              <a:rPr lang="en-US" err="1"/>
              <a:t>FDiv</a:t>
            </a:r>
            <a:r>
              <a:rPr lang="en-US"/>
              <a:t> channel source code </a:t>
            </a:r>
            <a:r>
              <a:rPr lang="en-US" err="1"/>
              <a:t>FDiv_test.c</a:t>
            </a:r>
            <a:r>
              <a:rPr lang="en-US"/>
              <a:t> at: TBD </a:t>
            </a:r>
          </a:p>
          <a:p>
            <a:pPr lvl="1"/>
            <a:r>
              <a:rPr lang="en-US"/>
              <a:t>Compile </a:t>
            </a:r>
            <a:r>
              <a:rPr lang="en-US" err="1"/>
              <a:t>FDiv_test.c</a:t>
            </a:r>
            <a:r>
              <a:rPr lang="en-US"/>
              <a:t> in FPGA and run</a:t>
            </a:r>
          </a:p>
          <a:p>
            <a:pPr lvl="1"/>
            <a:r>
              <a:rPr lang="en-US"/>
              <a:t>Should see secret byte is successfully recovered </a:t>
            </a:r>
          </a:p>
          <a:p>
            <a:pPr lvl="1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F113A9-21E9-B413-25E8-6D7457E80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490" y="1308537"/>
            <a:ext cx="2827284" cy="2120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4EAC38-2A5E-154A-39F1-A24419A28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332" y="3875271"/>
            <a:ext cx="2197213" cy="13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3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A083-4906-20FC-BDC4-8BA5D6EA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CD83B-E881-5B56-FD8A-6AD1A9E11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err="1"/>
              <a:t>Verilator</a:t>
            </a:r>
            <a:r>
              <a:rPr lang="en-US"/>
              <a:t> simulation</a:t>
            </a:r>
          </a:p>
          <a:p>
            <a:pPr lvl="1"/>
            <a:r>
              <a:rPr lang="en-US"/>
              <a:t>Hello world!</a:t>
            </a:r>
          </a:p>
          <a:p>
            <a:pPr lvl="1"/>
            <a:r>
              <a:rPr lang="en-US" err="1"/>
              <a:t>Spectre</a:t>
            </a:r>
            <a:r>
              <a:rPr lang="en-US"/>
              <a:t> V1 example</a:t>
            </a:r>
          </a:p>
          <a:p>
            <a:pPr lvl="1"/>
            <a:r>
              <a:rPr lang="en-US"/>
              <a:t>Configure your own BOOM -- SSE-RV example</a:t>
            </a:r>
          </a:p>
          <a:p>
            <a:pPr lvl="1"/>
            <a:r>
              <a:rPr lang="en-US"/>
              <a:t>Cycle-by-cycle debugging</a:t>
            </a:r>
          </a:p>
          <a:p>
            <a:r>
              <a:rPr lang="en-US"/>
              <a:t>FPGA emulation</a:t>
            </a:r>
          </a:p>
          <a:p>
            <a:pPr lvl="1"/>
            <a:r>
              <a:rPr lang="en-US"/>
              <a:t>Original BOOM SoC</a:t>
            </a:r>
          </a:p>
          <a:p>
            <a:pPr lvl="1"/>
            <a:r>
              <a:rPr lang="en-US"/>
              <a:t>SSE-RV BOOM SoC</a:t>
            </a:r>
          </a:p>
          <a:p>
            <a:pPr lvl="1"/>
            <a:r>
              <a:rPr lang="en-US"/>
              <a:t>General </a:t>
            </a:r>
            <a:r>
              <a:rPr lang="en-US" err="1"/>
              <a:t>Vivado</a:t>
            </a:r>
            <a:r>
              <a:rPr lang="en-US"/>
              <a:t> design chain</a:t>
            </a:r>
          </a:p>
          <a:p>
            <a:pPr lvl="1"/>
            <a:r>
              <a:rPr lang="en-US" err="1"/>
              <a:t>Vivado</a:t>
            </a:r>
            <a:r>
              <a:rPr lang="en-US"/>
              <a:t> integrated logic analyzer (ILA)</a:t>
            </a:r>
          </a:p>
          <a:p>
            <a:r>
              <a:rPr lang="en-US"/>
              <a:t>New microarchitectural attack replications on </a:t>
            </a:r>
            <a:r>
              <a:rPr lang="en-US" err="1"/>
              <a:t>SonicBOOM</a:t>
            </a:r>
            <a:endParaRPr lang="en-US"/>
          </a:p>
          <a:p>
            <a:pPr lvl="1"/>
            <a:r>
              <a:rPr lang="en-US"/>
              <a:t>Backend: </a:t>
            </a:r>
            <a:r>
              <a:rPr lang="en-US" err="1"/>
              <a:t>FDiv</a:t>
            </a:r>
            <a:r>
              <a:rPr lang="en-US"/>
              <a:t> covert channel</a:t>
            </a:r>
          </a:p>
          <a:p>
            <a:pPr lvl="1"/>
            <a:r>
              <a:rPr lang="en-US"/>
              <a:t>Frontend: </a:t>
            </a:r>
            <a:r>
              <a:rPr lang="en-US" err="1"/>
              <a:t>Spectre</a:t>
            </a:r>
            <a:r>
              <a:rPr lang="en-US"/>
              <a:t> V4 </a:t>
            </a:r>
          </a:p>
          <a:p>
            <a:r>
              <a:rPr lang="en-US"/>
              <a:t>Improvement of SSE-RV</a:t>
            </a:r>
          </a:p>
          <a:p>
            <a:pPr lvl="1"/>
            <a:r>
              <a:rPr lang="en-US" err="1"/>
              <a:t>Overtainting</a:t>
            </a:r>
            <a:r>
              <a:rPr lang="en-US"/>
              <a:t> issue</a:t>
            </a:r>
          </a:p>
          <a:p>
            <a:pPr lvl="1"/>
            <a:r>
              <a:rPr lang="en-US" err="1"/>
              <a:t>Overuntainting</a:t>
            </a:r>
            <a:r>
              <a:rPr lang="en-US"/>
              <a:t> issue</a:t>
            </a:r>
          </a:p>
          <a:p>
            <a:r>
              <a:rPr lang="en-US"/>
              <a:t>Extended SSE-RV</a:t>
            </a:r>
          </a:p>
        </p:txBody>
      </p:sp>
    </p:spTree>
    <p:extLst>
      <p:ext uri="{BB962C8B-B14F-4D97-AF65-F5344CB8AC3E}">
        <p14:creationId xmlns:p14="http://schemas.microsoft.com/office/powerpoint/2010/main" val="2758905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A2AA-D394-5F24-D1A3-01E19206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 </a:t>
            </a:r>
            <a:r>
              <a:rPr lang="en-US" err="1"/>
              <a:t>FDiv</a:t>
            </a:r>
            <a:r>
              <a:rPr lang="en-US"/>
              <a:t> channel to </a:t>
            </a:r>
            <a:r>
              <a:rPr lang="en-US" err="1"/>
              <a:t>SonicBOOM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CA981-B74A-41D4-024A-6A7899797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Spectre</a:t>
            </a:r>
            <a:r>
              <a:rPr lang="en-US"/>
              <a:t> V1 + </a:t>
            </a:r>
            <a:r>
              <a:rPr lang="en-US" err="1"/>
              <a:t>FDiv</a:t>
            </a:r>
            <a:r>
              <a:rPr lang="en-US"/>
              <a:t> on </a:t>
            </a:r>
            <a:r>
              <a:rPr lang="en-US" err="1"/>
              <a:t>SonicBOOM</a:t>
            </a:r>
            <a:endParaRPr lang="en-US"/>
          </a:p>
          <a:p>
            <a:pPr lvl="1"/>
            <a:r>
              <a:rPr lang="en-US"/>
              <a:t>Combine </a:t>
            </a:r>
            <a:r>
              <a:rPr lang="en-US" err="1"/>
              <a:t>Spectre</a:t>
            </a:r>
            <a:r>
              <a:rPr lang="en-US"/>
              <a:t> V1 frontend with </a:t>
            </a:r>
            <a:r>
              <a:rPr lang="en-US" err="1"/>
              <a:t>FDiv</a:t>
            </a:r>
            <a:r>
              <a:rPr lang="en-US"/>
              <a:t> covert channel, the source code SpecV1_FDiv_withCond_V1.c can be found at: TBD</a:t>
            </a:r>
          </a:p>
          <a:p>
            <a:pPr lvl="1"/>
            <a:r>
              <a:rPr lang="en-US"/>
              <a:t>Compile and run, a secret byte should be recovered as: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949EAE-9062-52F7-555D-046C04F2E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361" y="3429000"/>
            <a:ext cx="4155278" cy="223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25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7729-AD84-FA1C-1001-CB265759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microarchitectural attack replications on </a:t>
            </a:r>
            <a:r>
              <a:rPr lang="en-US" err="1"/>
              <a:t>SonicBOOM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C0786-724A-66DC-0E08-094BA69C6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Spectre</a:t>
            </a:r>
            <a:r>
              <a:rPr lang="en-US"/>
              <a:t> V4 attack</a:t>
            </a:r>
          </a:p>
          <a:p>
            <a:pPr lvl="1"/>
            <a:r>
              <a:rPr lang="en-US"/>
              <a:t>Understand </a:t>
            </a:r>
            <a:r>
              <a:rPr lang="en-US" err="1"/>
              <a:t>Spectre</a:t>
            </a:r>
            <a:r>
              <a:rPr lang="en-US"/>
              <a:t> V4 basics at: </a:t>
            </a:r>
            <a:r>
              <a:rPr lang="en-US">
                <a:hlinkClick r:id="rId2"/>
              </a:rPr>
              <a:t>https://www.cyberus-technology.de/posts/2018-05-22-intel-store-load-spectre-vulnerability.html</a:t>
            </a:r>
            <a:r>
              <a:rPr lang="en-US"/>
              <a:t> </a:t>
            </a:r>
          </a:p>
          <a:p>
            <a:pPr lvl="1"/>
            <a:r>
              <a:rPr lang="en-US" err="1"/>
              <a:t>Github</a:t>
            </a:r>
            <a:r>
              <a:rPr lang="en-US"/>
              <a:t> </a:t>
            </a:r>
          </a:p>
          <a:p>
            <a:pPr lvl="1"/>
            <a:r>
              <a:rPr lang="en-US"/>
              <a:t>My </a:t>
            </a:r>
            <a:r>
              <a:rPr lang="en-US" err="1"/>
              <a:t>Spectre</a:t>
            </a:r>
            <a:r>
              <a:rPr lang="en-US"/>
              <a:t> V4 code SpectreV4_06292022.c (not complete) is in: TBD</a:t>
            </a:r>
          </a:p>
        </p:txBody>
      </p:sp>
    </p:spTree>
    <p:extLst>
      <p:ext uri="{BB962C8B-B14F-4D97-AF65-F5344CB8AC3E}">
        <p14:creationId xmlns:p14="http://schemas.microsoft.com/office/powerpoint/2010/main" val="918675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0421-3CC6-D27A-5594-C7EDD803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Improvement of SSE-RV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B1D7-7963-4DB3-C655-FF8052151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Read Majid’s SSE-RV paper to understand the original taint initialization scheme.</a:t>
            </a:r>
          </a:p>
          <a:p>
            <a:r>
              <a:rPr lang="en-US"/>
              <a:t>An “</a:t>
            </a:r>
            <a:r>
              <a:rPr lang="en-US" err="1"/>
              <a:t>overtainting</a:t>
            </a:r>
            <a:r>
              <a:rPr lang="en-US"/>
              <a:t>” issue is in Majid’s SSE-RV source code at /home/</a:t>
            </a:r>
            <a:r>
              <a:rPr lang="en-US" err="1"/>
              <a:t>majid</a:t>
            </a:r>
            <a:r>
              <a:rPr lang="en-US"/>
              <a:t>/</a:t>
            </a:r>
            <a:r>
              <a:rPr lang="en-US" err="1"/>
              <a:t>unified_MajidSabbagh_PhD</a:t>
            </a:r>
            <a:r>
              <a:rPr lang="en-US"/>
              <a:t> under SSE-RV/</a:t>
            </a:r>
            <a:r>
              <a:rPr lang="en-US" err="1"/>
              <a:t>SonicBoom</a:t>
            </a:r>
            <a:endParaRPr lang="en-US"/>
          </a:p>
          <a:p>
            <a:pPr lvl="1"/>
            <a:r>
              <a:rPr lang="en-US"/>
              <a:t>In his code, all speculative instructions’ destination registers are tainted. </a:t>
            </a:r>
          </a:p>
          <a:p>
            <a:pPr lvl="1"/>
            <a:r>
              <a:rPr lang="en-US"/>
              <a:t>It is too aggressive because only speculative load instructions can steal secret from memory</a:t>
            </a:r>
          </a:p>
          <a:p>
            <a:r>
              <a:rPr lang="en-US"/>
              <a:t>One improvement is restricting the taint initialization only to speculative load instructions</a:t>
            </a:r>
          </a:p>
          <a:p>
            <a:pPr lvl="1"/>
            <a:r>
              <a:rPr lang="en-US"/>
              <a:t>Find the BOOM core with this improvement at: TBD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F19F57-89CC-49F7-E6AA-25761FB75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527" y="5194168"/>
            <a:ext cx="3475588" cy="151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13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548E-CD04-B02A-76C5-FA9880C97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Improvement of SSE-RV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0A222-1FD4-54C4-CBEF-97D81CB5B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Read Majid’s SSE-RV paper to understand the original untainting scheme.</a:t>
            </a:r>
          </a:p>
          <a:p>
            <a:r>
              <a:rPr lang="en-US"/>
              <a:t>An “</a:t>
            </a:r>
            <a:r>
              <a:rPr lang="en-US" err="1"/>
              <a:t>overuntainting</a:t>
            </a:r>
            <a:r>
              <a:rPr lang="en-US"/>
              <a:t>” issue is SSE-RV </a:t>
            </a:r>
            <a:r>
              <a:rPr lang="en-US" err="1"/>
              <a:t>untaints</a:t>
            </a:r>
            <a:r>
              <a:rPr lang="en-US"/>
              <a:t> all registers when any speculative access instruction passes speculative status </a:t>
            </a:r>
          </a:p>
          <a:p>
            <a:r>
              <a:rPr lang="en-US"/>
              <a:t>Instructions remain speculative may be accidently marked as safe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0DB9C-4B70-C3FA-FDC1-4F4047C93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76" y="4317664"/>
            <a:ext cx="3810330" cy="19265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AFFB43-4B80-D89F-9E4D-CD266710E4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856"/>
          <a:stretch/>
        </p:blipFill>
        <p:spPr>
          <a:xfrm>
            <a:off x="5528520" y="4253698"/>
            <a:ext cx="4529880" cy="177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96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747F-0093-89D9-BD7C-456F8E77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Improvement of SSE-RV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24568-2FFA-59FE-3A52-F7A3E64F4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 improvement is we can now specifically </a:t>
            </a:r>
            <a:r>
              <a:rPr lang="en-US" err="1"/>
              <a:t>untaint</a:t>
            </a:r>
            <a:r>
              <a:rPr lang="en-US"/>
              <a:t> the destination registers of individual instructions</a:t>
            </a:r>
          </a:p>
          <a:p>
            <a:pPr lvl="1"/>
            <a:r>
              <a:rPr lang="en-US"/>
              <a:t>We build connections between reorder buffer (ROB) and register file</a:t>
            </a:r>
          </a:p>
          <a:p>
            <a:pPr lvl="1"/>
            <a:r>
              <a:rPr lang="en-US"/>
              <a:t>We check the speculative status for each in-flight instruction at runtime</a:t>
            </a:r>
          </a:p>
          <a:p>
            <a:pPr lvl="1"/>
            <a:r>
              <a:rPr lang="en-US"/>
              <a:t>Track the destination registers of instructions that passed speculative status and </a:t>
            </a:r>
            <a:r>
              <a:rPr lang="en-US" err="1"/>
              <a:t>untaint</a:t>
            </a:r>
            <a:r>
              <a:rPr lang="en-US"/>
              <a:t> them</a:t>
            </a:r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Find the BOOM core with this improvement at: TBD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340721-5214-7362-263C-FA97CB9B0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73" y="3902697"/>
            <a:ext cx="2688747" cy="1292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ACEE69-DB76-71A0-0010-37A411AE2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761" y="3902697"/>
            <a:ext cx="4298053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93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E0BA-8A81-E394-A88B-F498C4B8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SSE-RV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9B5F-BC78-2990-0E31-C082B8E13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Extend the back end protection of SSE-RV </a:t>
            </a:r>
          </a:p>
          <a:p>
            <a:pPr lvl="1"/>
            <a:r>
              <a:rPr lang="en-US"/>
              <a:t>Current SSE-RV only blocks cache covert channel</a:t>
            </a:r>
          </a:p>
          <a:p>
            <a:pPr lvl="1"/>
            <a:r>
              <a:rPr lang="en-US"/>
              <a:t>Extended back end protection should be able to thwart port-contention channels</a:t>
            </a:r>
          </a:p>
          <a:p>
            <a:pPr lvl="1"/>
            <a:r>
              <a:rPr lang="en-US"/>
              <a:t>Current strategy: the contention is originated from a secret-dependent branch, such branch should be blocked from issuing </a:t>
            </a:r>
          </a:p>
          <a:p>
            <a:pPr lvl="1"/>
            <a:r>
              <a:rPr lang="en-US"/>
              <a:t>Specific implementation: rely on the taint-tracking of SSE-RV, a branch instruction should not be issued util its operands are untainted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A898A-AD9B-6EBB-693E-873903105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370" y="4887082"/>
            <a:ext cx="3281259" cy="14248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7ABFFB-B175-0E34-3B10-DC89534E4194}"/>
              </a:ext>
            </a:extLst>
          </p:cNvPr>
          <p:cNvSpPr/>
          <p:nvPr/>
        </p:nvSpPr>
        <p:spPr>
          <a:xfrm>
            <a:off x="6345936" y="4956048"/>
            <a:ext cx="1197864" cy="219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869DAD-5FEF-6178-F167-FE6E4250E160}"/>
              </a:ext>
            </a:extLst>
          </p:cNvPr>
          <p:cNvCxnSpPr/>
          <p:nvPr/>
        </p:nvCxnSpPr>
        <p:spPr>
          <a:xfrm flipH="1" flipV="1">
            <a:off x="7543800" y="5074920"/>
            <a:ext cx="603504" cy="2834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4DAF3B-B776-C6D7-6361-4B76491F1ACE}"/>
              </a:ext>
            </a:extLst>
          </p:cNvPr>
          <p:cNvSpPr txBox="1"/>
          <p:nvPr/>
        </p:nvSpPr>
        <p:spPr>
          <a:xfrm>
            <a:off x="8147304" y="5241187"/>
            <a:ext cx="269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Secret-dependent branch</a:t>
            </a:r>
          </a:p>
        </p:txBody>
      </p:sp>
    </p:spTree>
    <p:extLst>
      <p:ext uri="{BB962C8B-B14F-4D97-AF65-F5344CB8AC3E}">
        <p14:creationId xmlns:p14="http://schemas.microsoft.com/office/powerpoint/2010/main" val="3304601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8B58-FE57-753F-4518-9FB73AD9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SSE-RV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B0E9B-AE73-D856-37AF-B78916434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incomplete source code is in: TBD</a:t>
            </a:r>
          </a:p>
          <a:p>
            <a:r>
              <a:rPr lang="en-US"/>
              <a:t>Further extension: The strategy may also be applied to a “tainted load” to replace global memory fencing of SSE-RV to further improve performance</a:t>
            </a:r>
          </a:p>
          <a:p>
            <a:pPr lvl="1"/>
            <a:r>
              <a:rPr lang="en-US"/>
              <a:t>Refer to SSE-RV paper to understand the memory fence enforcement </a:t>
            </a:r>
          </a:p>
        </p:txBody>
      </p:sp>
    </p:spTree>
    <p:extLst>
      <p:ext uri="{BB962C8B-B14F-4D97-AF65-F5344CB8AC3E}">
        <p14:creationId xmlns:p14="http://schemas.microsoft.com/office/powerpoint/2010/main" val="334314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86B0-A2B0-E7FA-CAA5-039E0044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Verilator</a:t>
            </a:r>
            <a:r>
              <a:rPr lang="en-US"/>
              <a:t> Simulation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4B16A-F0AC-0B47-B011-4E0C526DF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Hello world!</a:t>
            </a:r>
          </a:p>
          <a:p>
            <a:pPr lvl="1"/>
            <a:r>
              <a:rPr lang="en-US"/>
              <a:t>Follow </a:t>
            </a:r>
            <a:r>
              <a:rPr lang="en-US">
                <a:hlinkClick r:id="rId2"/>
              </a:rPr>
              <a:t>https://chipyard.readthedocs.io/en/latest/Chipyard-Basics/Initial-Repo-Setup.html#initial-repository-setup</a:t>
            </a:r>
            <a:r>
              <a:rPr lang="en-US"/>
              <a:t> to setup the </a:t>
            </a:r>
            <a:r>
              <a:rPr lang="en-US" err="1"/>
              <a:t>Chipyard</a:t>
            </a:r>
            <a:r>
              <a:rPr lang="en-US"/>
              <a:t> environment to run </a:t>
            </a:r>
            <a:r>
              <a:rPr lang="en-US" err="1"/>
              <a:t>Verilator</a:t>
            </a:r>
            <a:endParaRPr lang="en-US"/>
          </a:p>
          <a:p>
            <a:pPr lvl="1"/>
            <a:r>
              <a:rPr lang="en-US"/>
              <a:t>Compile a </a:t>
            </a:r>
            <a:r>
              <a:rPr lang="en-US" err="1"/>
              <a:t>SmallBoomConfig</a:t>
            </a:r>
            <a:r>
              <a:rPr lang="en-US"/>
              <a:t> on </a:t>
            </a:r>
            <a:r>
              <a:rPr lang="en-US" err="1"/>
              <a:t>Verilator</a:t>
            </a:r>
            <a:r>
              <a:rPr lang="en-US"/>
              <a:t> </a:t>
            </a:r>
          </a:p>
          <a:p>
            <a:pPr lvl="2"/>
            <a:r>
              <a:rPr lang="en-US"/>
              <a:t>Go to </a:t>
            </a:r>
            <a:r>
              <a:rPr lang="en-US" err="1"/>
              <a:t>chipyard</a:t>
            </a:r>
            <a:r>
              <a:rPr lang="en-US"/>
              <a:t>/sims/</a:t>
            </a:r>
            <a:r>
              <a:rPr lang="en-US" err="1"/>
              <a:t>verilator</a:t>
            </a:r>
            <a:r>
              <a:rPr lang="en-US"/>
              <a:t>, then </a:t>
            </a:r>
          </a:p>
          <a:p>
            <a:pPr marL="457200" lvl="1" indent="0">
              <a:buNone/>
            </a:pPr>
            <a:endParaRPr lang="en-US"/>
          </a:p>
          <a:p>
            <a:pPr lvl="1"/>
            <a:r>
              <a:rPr lang="en-US"/>
              <a:t>Create a </a:t>
            </a:r>
            <a:r>
              <a:rPr lang="en-US" err="1"/>
              <a:t>hello.c</a:t>
            </a:r>
            <a:endParaRPr lang="en-US"/>
          </a:p>
          <a:p>
            <a:pPr lvl="1"/>
            <a:r>
              <a:rPr lang="en-US"/>
              <a:t>Compile </a:t>
            </a:r>
            <a:r>
              <a:rPr lang="en-US" err="1"/>
              <a:t>hello.c</a:t>
            </a:r>
            <a:r>
              <a:rPr lang="en-US"/>
              <a:t> using the riscv64-unknown-elf-gcc in </a:t>
            </a:r>
            <a:r>
              <a:rPr lang="en-US" err="1"/>
              <a:t>chipyard</a:t>
            </a:r>
            <a:r>
              <a:rPr lang="en-US"/>
              <a:t>/</a:t>
            </a:r>
            <a:r>
              <a:rPr lang="en-US" err="1"/>
              <a:t>riscv</a:t>
            </a:r>
            <a:r>
              <a:rPr lang="en-US"/>
              <a:t>-tools-install/bin</a:t>
            </a:r>
          </a:p>
          <a:p>
            <a:pPr lvl="1"/>
            <a:r>
              <a:rPr lang="en-US"/>
              <a:t>Run </a:t>
            </a:r>
            <a:r>
              <a:rPr lang="en-US" err="1"/>
              <a:t>Verilator</a:t>
            </a:r>
            <a:r>
              <a:rPr lang="en-US"/>
              <a:t> 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7D392-04B7-350C-0A85-D608DE50E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830" y="4097993"/>
            <a:ext cx="1273185" cy="675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760BC2-7014-1E49-1149-F00607C2D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286" y="3678353"/>
            <a:ext cx="3229426" cy="190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3A3422-4CC0-5978-21C9-6770D26E4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286" y="3926519"/>
            <a:ext cx="3839111" cy="1714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AA11C2-D557-B5C1-99C1-F66E1589CFEB}"/>
              </a:ext>
            </a:extLst>
          </p:cNvPr>
          <p:cNvSpPr txBox="1"/>
          <p:nvPr/>
        </p:nvSpPr>
        <p:spPr>
          <a:xfrm>
            <a:off x="5880100" y="3598449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DD586F-B456-90EA-D6D2-2A1037385588}"/>
              </a:ext>
            </a:extLst>
          </p:cNvPr>
          <p:cNvSpPr txBox="1"/>
          <p:nvPr/>
        </p:nvSpPr>
        <p:spPr>
          <a:xfrm>
            <a:off x="5880100" y="3833917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3AC4E24-6CAB-CFB6-7E43-4E808BE1B6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786" y="5247338"/>
            <a:ext cx="6944694" cy="1524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966AF4-B8E3-7D65-6B39-2A048D22BE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7111" y="5696734"/>
            <a:ext cx="4925112" cy="1714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8C51D43-21C1-B2E3-C33B-3DE6675BDC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9913" y="5922512"/>
            <a:ext cx="6058746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8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8E1F-1587-596A-A083-524E9C8F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Verilator</a:t>
            </a:r>
            <a:r>
              <a:rPr lang="en-US"/>
              <a:t> Simulation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D5629-34A7-D15A-ECE7-25FC25F93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Spectre</a:t>
            </a:r>
            <a:r>
              <a:rPr lang="en-US"/>
              <a:t> V1 attack example </a:t>
            </a:r>
          </a:p>
          <a:p>
            <a:pPr lvl="1"/>
            <a:r>
              <a:rPr lang="en-US"/>
              <a:t>Understand the </a:t>
            </a:r>
            <a:r>
              <a:rPr lang="en-US" err="1"/>
              <a:t>Spectre</a:t>
            </a:r>
            <a:r>
              <a:rPr lang="en-US"/>
              <a:t> V1 code in </a:t>
            </a:r>
            <a:r>
              <a:rPr lang="en-US">
                <a:hlinkClick r:id="rId2"/>
              </a:rPr>
              <a:t>https://github.com/sabbaghm/boom-attacks</a:t>
            </a:r>
            <a:r>
              <a:rPr lang="en-US"/>
              <a:t> </a:t>
            </a:r>
          </a:p>
          <a:p>
            <a:pPr lvl="1"/>
            <a:r>
              <a:rPr lang="en-US"/>
              <a:t>Compile </a:t>
            </a:r>
            <a:r>
              <a:rPr lang="en-US" err="1"/>
              <a:t>Spectre</a:t>
            </a:r>
            <a:r>
              <a:rPr lang="en-US"/>
              <a:t> V1 </a:t>
            </a:r>
          </a:p>
          <a:p>
            <a:pPr lvl="1"/>
            <a:endParaRPr lang="en-US"/>
          </a:p>
          <a:p>
            <a:pPr lvl="1"/>
            <a:r>
              <a:rPr lang="en-US"/>
              <a:t>Perform </a:t>
            </a:r>
            <a:r>
              <a:rPr lang="en-US" err="1"/>
              <a:t>Spectre</a:t>
            </a:r>
            <a:r>
              <a:rPr lang="en-US"/>
              <a:t> V1 attack on </a:t>
            </a:r>
            <a:r>
              <a:rPr lang="en-US" err="1"/>
              <a:t>SonicBOOM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D9204-BDC0-9B54-9843-7C1CA2F4F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1" y="3429000"/>
            <a:ext cx="8183117" cy="171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6EDF30-94AA-DBF5-45BC-C5D3BCDD3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100" y="4175640"/>
            <a:ext cx="5715798" cy="200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839B81-B416-8236-1ACF-251F3CB39A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234"/>
          <a:stretch/>
        </p:blipFill>
        <p:spPr>
          <a:xfrm>
            <a:off x="2746904" y="4502273"/>
            <a:ext cx="6698192" cy="13081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AA794AE-68FA-B666-0F9E-3BC73CBC1FEC}"/>
              </a:ext>
            </a:extLst>
          </p:cNvPr>
          <p:cNvSpPr/>
          <p:nvPr/>
        </p:nvSpPr>
        <p:spPr>
          <a:xfrm>
            <a:off x="3632200" y="4936067"/>
            <a:ext cx="482600" cy="9398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FF5727-BE77-4D94-16A8-5DD102292551}"/>
              </a:ext>
            </a:extLst>
          </p:cNvPr>
          <p:cNvSpPr/>
          <p:nvPr/>
        </p:nvSpPr>
        <p:spPr>
          <a:xfrm>
            <a:off x="5782203" y="4936067"/>
            <a:ext cx="703437" cy="9398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C54EBD-A666-F71C-07B1-FDD96CB61913}"/>
              </a:ext>
            </a:extLst>
          </p:cNvPr>
          <p:cNvSpPr txBox="1"/>
          <p:nvPr/>
        </p:nvSpPr>
        <p:spPr>
          <a:xfrm>
            <a:off x="6759019" y="6061435"/>
            <a:ext cx="190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Secret retrieving!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CF3DF9-52AF-29BC-FB6E-E0AA666F414B}"/>
              </a:ext>
            </a:extLst>
          </p:cNvPr>
          <p:cNvCxnSpPr>
            <a:stCxn id="13" idx="1"/>
            <a:endCxn id="12" idx="2"/>
          </p:cNvCxnSpPr>
          <p:nvPr/>
        </p:nvCxnSpPr>
        <p:spPr>
          <a:xfrm flipH="1" flipV="1">
            <a:off x="6133922" y="5875867"/>
            <a:ext cx="625097" cy="3702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05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2D69-6AA9-A024-D3A0-AD675DC5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Verilator</a:t>
            </a:r>
            <a:r>
              <a:rPr lang="en-US"/>
              <a:t> Simulation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A045F-B30B-5A88-2F16-62B75105D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Configure your own BOOM -- SSE-RV example</a:t>
            </a:r>
          </a:p>
          <a:p>
            <a:r>
              <a:rPr lang="en-US"/>
              <a:t>Find the SSE-RV protected BOOM core in Sequoia server /home/</a:t>
            </a:r>
            <a:r>
              <a:rPr lang="en-US" err="1"/>
              <a:t>majid</a:t>
            </a:r>
            <a:r>
              <a:rPr lang="en-US"/>
              <a:t>/</a:t>
            </a:r>
            <a:r>
              <a:rPr lang="en-US" err="1"/>
              <a:t>unified_MajidSabbagh_PhD</a:t>
            </a:r>
            <a:r>
              <a:rPr lang="en-US"/>
              <a:t> under SSE-RV/</a:t>
            </a:r>
            <a:r>
              <a:rPr lang="en-US" err="1"/>
              <a:t>SonicBoom</a:t>
            </a:r>
            <a:endParaRPr lang="en-US"/>
          </a:p>
          <a:p>
            <a:r>
              <a:rPr lang="en-US"/>
              <a:t>Go to </a:t>
            </a:r>
            <a:r>
              <a:rPr lang="en-US" err="1"/>
              <a:t>chipyard</a:t>
            </a:r>
            <a:r>
              <a:rPr lang="en-US"/>
              <a:t>/generators/boom/</a:t>
            </a:r>
            <a:r>
              <a:rPr lang="en-US" err="1"/>
              <a:t>src</a:t>
            </a:r>
            <a:r>
              <a:rPr lang="en-US"/>
              <a:t>/main/</a:t>
            </a:r>
            <a:r>
              <a:rPr lang="en-US" err="1"/>
              <a:t>scala</a:t>
            </a:r>
            <a:r>
              <a:rPr lang="en-US"/>
              <a:t> </a:t>
            </a:r>
          </a:p>
          <a:p>
            <a:pPr lvl="1"/>
            <a:endParaRPr lang="en-US"/>
          </a:p>
          <a:p>
            <a:pPr lvl="1"/>
            <a:r>
              <a:rPr lang="en-US"/>
              <a:t>Modify the Chisel source codes based on SSE-RV BOOM core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E43E0-EC14-CFF1-05CA-0BDD5C2FD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98" y="3648820"/>
            <a:ext cx="3962953" cy="352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561FD3-5A14-39DA-65B2-777C57E4C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198" y="5401581"/>
            <a:ext cx="6783941" cy="11776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9C4FB5-5D5E-AE14-958C-19F8E27DB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198" y="4514525"/>
            <a:ext cx="3284045" cy="6556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79EA24-2B1F-0D8F-0129-8AE490F60420}"/>
              </a:ext>
            </a:extLst>
          </p:cNvPr>
          <p:cNvSpPr txBox="1"/>
          <p:nvPr/>
        </p:nvSpPr>
        <p:spPr>
          <a:xfrm>
            <a:off x="524933" y="4657703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Original: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1FFB94-987B-AE7F-05FF-3A35F2119EB6}"/>
              </a:ext>
            </a:extLst>
          </p:cNvPr>
          <p:cNvSpPr txBox="1"/>
          <p:nvPr/>
        </p:nvSpPr>
        <p:spPr>
          <a:xfrm>
            <a:off x="649149" y="5759097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SSE-RV: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DB1D55-5D6F-6B26-DE6C-1DEE582CD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2343" y="4857080"/>
            <a:ext cx="3265763" cy="18040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E89FBCD-B517-E738-8DB4-33CCCF1D364E}"/>
              </a:ext>
            </a:extLst>
          </p:cNvPr>
          <p:cNvSpPr txBox="1"/>
          <p:nvPr/>
        </p:nvSpPr>
        <p:spPr>
          <a:xfrm>
            <a:off x="9330267" y="4454810"/>
            <a:ext cx="175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Involved files</a:t>
            </a:r>
          </a:p>
        </p:txBody>
      </p:sp>
    </p:spTree>
    <p:extLst>
      <p:ext uri="{BB962C8B-B14F-4D97-AF65-F5344CB8AC3E}">
        <p14:creationId xmlns:p14="http://schemas.microsoft.com/office/powerpoint/2010/main" val="162002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2D69-6AA9-A024-D3A0-AD675DC5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Verilator</a:t>
            </a:r>
            <a:r>
              <a:rPr lang="en-US"/>
              <a:t> Simulation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A045F-B30B-5A88-2F16-62B75105D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Configure your own BOOM -- SSE-RV example</a:t>
            </a:r>
          </a:p>
          <a:p>
            <a:r>
              <a:rPr lang="en-US"/>
              <a:t>Source env.sh and compile a </a:t>
            </a:r>
            <a:r>
              <a:rPr lang="en-US" err="1"/>
              <a:t>SmallBoomConfig</a:t>
            </a:r>
            <a:endParaRPr lang="en-US"/>
          </a:p>
          <a:p>
            <a:r>
              <a:rPr lang="en-US"/>
              <a:t>Test SSE-RV, you should see </a:t>
            </a:r>
          </a:p>
          <a:p>
            <a:pPr lvl="1"/>
            <a:r>
              <a:rPr lang="en-US"/>
              <a:t>Hello world runs correctly </a:t>
            </a:r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  <a:p>
            <a:pPr lvl="1"/>
            <a:r>
              <a:rPr lang="en-US" err="1"/>
              <a:t>Spectre</a:t>
            </a:r>
            <a:r>
              <a:rPr lang="en-US"/>
              <a:t> V1 is mitigated </a:t>
            </a:r>
          </a:p>
          <a:p>
            <a:pPr lvl="1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35663D-CFAC-BE97-B410-B14A4543B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063" y="3687636"/>
            <a:ext cx="6305874" cy="7683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757892-4E2D-6776-3787-07B88DC5D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57" y="4636469"/>
            <a:ext cx="6343976" cy="17209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B02C6B-20E6-D0AB-ED98-03EA56BE82A8}"/>
              </a:ext>
            </a:extLst>
          </p:cNvPr>
          <p:cNvSpPr/>
          <p:nvPr/>
        </p:nvSpPr>
        <p:spPr>
          <a:xfrm>
            <a:off x="5892800" y="5236631"/>
            <a:ext cx="567266" cy="119803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F73570-0505-3625-9E66-523D280FFC3C}"/>
              </a:ext>
            </a:extLst>
          </p:cNvPr>
          <p:cNvSpPr/>
          <p:nvPr/>
        </p:nvSpPr>
        <p:spPr>
          <a:xfrm>
            <a:off x="8339667" y="5236631"/>
            <a:ext cx="643466" cy="119803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DDC977-F351-FB0B-A5F1-0D6F2B267726}"/>
              </a:ext>
            </a:extLst>
          </p:cNvPr>
          <p:cNvSpPr txBox="1"/>
          <p:nvPr/>
        </p:nvSpPr>
        <p:spPr>
          <a:xfrm>
            <a:off x="9449585" y="6374338"/>
            <a:ext cx="229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Leaking is prevented!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3DA37C-0F8B-1145-9A0B-E806BFC9574B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9067800" y="6434664"/>
            <a:ext cx="381785" cy="124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57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68F1-2E7B-DFF3-5112-946C7334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Verilator</a:t>
            </a:r>
            <a:r>
              <a:rPr lang="en-US"/>
              <a:t> Simulation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B9B81-778C-E8DB-513D-B82B8C8D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Debug example -- cycle-by-cycle log </a:t>
            </a:r>
          </a:p>
          <a:p>
            <a:r>
              <a:rPr lang="en-US" sz="2400"/>
              <a:t>In </a:t>
            </a:r>
            <a:r>
              <a:rPr lang="en-US" sz="2400" err="1"/>
              <a:t>core.scala</a:t>
            </a:r>
            <a:r>
              <a:rPr lang="en-US" sz="2400"/>
              <a:t>, add the following </a:t>
            </a:r>
            <a:r>
              <a:rPr lang="en-US" sz="2400" err="1"/>
              <a:t>printfs</a:t>
            </a:r>
            <a:r>
              <a:rPr lang="en-US" sz="2400"/>
              <a:t> to the </a:t>
            </a:r>
            <a:r>
              <a:rPr lang="en-US" sz="2400" i="1"/>
              <a:t>Handle Cycle-by-Cycle Printouts</a:t>
            </a:r>
            <a:r>
              <a:rPr lang="en-US" sz="2400"/>
              <a:t> section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Compile a </a:t>
            </a:r>
            <a:r>
              <a:rPr lang="en-US" sz="2400" err="1"/>
              <a:t>SmallBoomConfig</a:t>
            </a:r>
            <a:r>
              <a:rPr lang="en-US" sz="2400"/>
              <a:t> with debug enabled</a:t>
            </a:r>
          </a:p>
          <a:p>
            <a:r>
              <a:rPr lang="en-US" sz="2400"/>
              <a:t>Simulate hello world using the newly configured simulator-</a:t>
            </a:r>
            <a:r>
              <a:rPr lang="en-US" sz="2400" err="1"/>
              <a:t>chipyard</a:t>
            </a:r>
            <a:r>
              <a:rPr lang="en-US" sz="2400"/>
              <a:t>-</a:t>
            </a:r>
            <a:r>
              <a:rPr lang="en-US" sz="2400" err="1"/>
              <a:t>SmallBoomConfig</a:t>
            </a:r>
            <a:r>
              <a:rPr lang="en-US" sz="2400"/>
              <a:t>-debug</a:t>
            </a:r>
          </a:p>
          <a:p>
            <a:pPr lvl="1"/>
            <a:endParaRPr lang="en-US" sz="2000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D2FA98-BFAF-B3A9-DDAC-3F0122FDE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664" y="2639473"/>
            <a:ext cx="5376672" cy="1361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598865-5BBF-66B7-E399-D5D5ACA48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899" y="4040967"/>
            <a:ext cx="3229426" cy="190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4F65CD-6924-9003-20BE-A4292485E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899" y="4256878"/>
            <a:ext cx="4124901" cy="219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838FB6-50E4-D8D2-E380-CB486E530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8395" y="4841443"/>
            <a:ext cx="6801799" cy="2476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42F4A7-9166-8427-E9A7-EC0122CC00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1231" y="5316133"/>
            <a:ext cx="5450118" cy="12925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7A525D-CBBC-D81F-89BD-FA4014CD4EEE}"/>
              </a:ext>
            </a:extLst>
          </p:cNvPr>
          <p:cNvSpPr txBox="1"/>
          <p:nvPr/>
        </p:nvSpPr>
        <p:spPr>
          <a:xfrm>
            <a:off x="2760133" y="5766080"/>
            <a:ext cx="175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hello.log:</a:t>
            </a:r>
          </a:p>
        </p:txBody>
      </p:sp>
    </p:spTree>
    <p:extLst>
      <p:ext uri="{BB962C8B-B14F-4D97-AF65-F5344CB8AC3E}">
        <p14:creationId xmlns:p14="http://schemas.microsoft.com/office/powerpoint/2010/main" val="387144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93FD-2F26-CD35-F752-6346EBD0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Original BOOM SoC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ECFE0-FBD8-01A8-129F-8871804A5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Find the Xilinx Genesys-2 FPGA board in ISEC room463c</a:t>
            </a:r>
          </a:p>
          <a:p>
            <a:pPr lvl="1"/>
            <a:r>
              <a:rPr lang="en-US"/>
              <a:t>Power up the board and connect both USB and UART ports with a computer</a:t>
            </a:r>
          </a:p>
          <a:p>
            <a:r>
              <a:rPr lang="en-US"/>
              <a:t>Go to </a:t>
            </a:r>
            <a:r>
              <a:rPr lang="en-US">
                <a:hlinkClick r:id="rId2"/>
              </a:rPr>
              <a:t>https://github.com/eugene-tarassov/vivado-risc-v</a:t>
            </a:r>
            <a:r>
              <a:rPr lang="en-US"/>
              <a:t> and follow the steps to program Genesys-2 with original BOOM-based SoC</a:t>
            </a:r>
          </a:p>
          <a:p>
            <a:pPr lvl="1"/>
            <a:r>
              <a:rPr lang="en-US"/>
              <a:t>You can skip “Prepare the SD card” since there is already a card prepared</a:t>
            </a:r>
          </a:p>
          <a:p>
            <a:pPr lvl="1"/>
            <a:r>
              <a:rPr lang="en-US"/>
              <a:t>Xilinx </a:t>
            </a:r>
            <a:r>
              <a:rPr lang="en-US" err="1"/>
              <a:t>Vivado</a:t>
            </a:r>
            <a:r>
              <a:rPr lang="en-US"/>
              <a:t> is installed in 463c server</a:t>
            </a:r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D79D0C07-32FD-ED1A-2099-D59DEF1550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6" t="1924" r="3840" b="15299"/>
          <a:stretch/>
        </p:blipFill>
        <p:spPr>
          <a:xfrm rot="16200000">
            <a:off x="9399736" y="503714"/>
            <a:ext cx="1548143" cy="1902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D52AEF-DB39-6446-93AE-E5D397223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486" y="4450497"/>
            <a:ext cx="3951028" cy="222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07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8227-7230-7719-A110-005EB3B3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Original BOOM SoC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E0BD9-BCFD-7926-7CE8-14DB1B0D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Login to the Debian system running on the FPGA board</a:t>
            </a:r>
          </a:p>
          <a:p>
            <a:pPr lvl="1"/>
            <a:r>
              <a:rPr lang="en-US"/>
              <a:t>Through UART: </a:t>
            </a:r>
            <a:r>
              <a:rPr lang="en-US" err="1"/>
              <a:t>sudo</a:t>
            </a:r>
            <a:r>
              <a:rPr lang="en-US"/>
              <a:t> </a:t>
            </a:r>
            <a:r>
              <a:rPr lang="en-US" err="1"/>
              <a:t>miniterm</a:t>
            </a:r>
            <a:r>
              <a:rPr lang="en-US"/>
              <a:t> /dev/</a:t>
            </a:r>
            <a:r>
              <a:rPr lang="en-US" err="1"/>
              <a:t>ttyUSB</a:t>
            </a:r>
            <a:r>
              <a:rPr lang="en-US"/>
              <a:t>* 115200</a:t>
            </a:r>
          </a:p>
          <a:p>
            <a:pPr lvl="1"/>
            <a:r>
              <a:rPr lang="en-US"/>
              <a:t>Through SSH: </a:t>
            </a:r>
            <a:r>
              <a:rPr lang="en-US" err="1"/>
              <a:t>ssh</a:t>
            </a:r>
            <a:r>
              <a:rPr lang="en-US"/>
              <a:t> </a:t>
            </a:r>
            <a:r>
              <a:rPr lang="en-US" err="1"/>
              <a:t>debian@ipFPGA</a:t>
            </a:r>
            <a:r>
              <a:rPr lang="en-US"/>
              <a:t> or </a:t>
            </a:r>
            <a:r>
              <a:rPr lang="en-US" err="1"/>
              <a:t>ssh</a:t>
            </a:r>
            <a:r>
              <a:rPr lang="en-US"/>
              <a:t> </a:t>
            </a:r>
            <a:r>
              <a:rPr lang="en-US" err="1"/>
              <a:t>root@ipFPGA</a:t>
            </a:r>
            <a:endParaRPr lang="en-US"/>
          </a:p>
          <a:p>
            <a:pPr lvl="1"/>
            <a:r>
              <a:rPr lang="en-US"/>
              <a:t>Username/password: </a:t>
            </a:r>
            <a:r>
              <a:rPr lang="en-US" err="1"/>
              <a:t>debian</a:t>
            </a:r>
            <a:r>
              <a:rPr lang="en-US"/>
              <a:t>/</a:t>
            </a:r>
            <a:r>
              <a:rPr lang="en-US" err="1"/>
              <a:t>debian</a:t>
            </a:r>
            <a:r>
              <a:rPr lang="en-US"/>
              <a:t> or root/root</a:t>
            </a:r>
          </a:p>
          <a:p>
            <a:pPr lvl="1"/>
            <a:r>
              <a:rPr lang="en-US" err="1">
                <a:solidFill>
                  <a:srgbClr val="FF0000"/>
                </a:solidFill>
              </a:rPr>
              <a:t>Uart</a:t>
            </a:r>
            <a:r>
              <a:rPr lang="en-US">
                <a:solidFill>
                  <a:srgbClr val="FF0000"/>
                </a:solidFill>
              </a:rPr>
              <a:t> transmission may bring in weird symbols but that is only a display issue</a:t>
            </a:r>
          </a:p>
          <a:p>
            <a:r>
              <a:rPr lang="en-US"/>
              <a:t>Hello world!</a:t>
            </a:r>
          </a:p>
          <a:p>
            <a:pPr lvl="1"/>
            <a:r>
              <a:rPr lang="en-US"/>
              <a:t>Create a hello world c code on Debian </a:t>
            </a:r>
          </a:p>
          <a:p>
            <a:pPr lvl="1"/>
            <a:r>
              <a:rPr lang="en-US"/>
              <a:t>Compile it using </a:t>
            </a:r>
            <a:r>
              <a:rPr lang="en-US" err="1"/>
              <a:t>gcc</a:t>
            </a:r>
            <a:r>
              <a:rPr lang="en-US"/>
              <a:t> and run the compiled executable</a:t>
            </a:r>
          </a:p>
          <a:p>
            <a:r>
              <a:rPr lang="en-US"/>
              <a:t>Run </a:t>
            </a:r>
            <a:r>
              <a:rPr lang="en-US" err="1"/>
              <a:t>Spectre</a:t>
            </a:r>
            <a:r>
              <a:rPr lang="en-US"/>
              <a:t> attacks on FPGA</a:t>
            </a:r>
          </a:p>
          <a:p>
            <a:pPr lvl="1"/>
            <a:r>
              <a:rPr lang="en-US"/>
              <a:t>The FPGA-version of </a:t>
            </a:r>
            <a:r>
              <a:rPr lang="en-US" err="1"/>
              <a:t>Spectre</a:t>
            </a:r>
            <a:r>
              <a:rPr lang="en-US"/>
              <a:t> attacks are slightly different from the </a:t>
            </a:r>
            <a:r>
              <a:rPr lang="en-US" err="1"/>
              <a:t>Verilator</a:t>
            </a:r>
            <a:r>
              <a:rPr lang="en-US"/>
              <a:t>-version and can be found at: </a:t>
            </a:r>
            <a:r>
              <a:rPr lang="en-US">
                <a:hlinkClick r:id="rId2"/>
              </a:rPr>
              <a:t>https://github.com/sabbaghm/sonicboom-attacks</a:t>
            </a:r>
            <a:r>
              <a:rPr lang="en-US"/>
              <a:t> </a:t>
            </a:r>
          </a:p>
          <a:p>
            <a:endParaRPr lang="en-US"/>
          </a:p>
        </p:txBody>
      </p:sp>
      <p:pic>
        <p:nvPicPr>
          <p:cNvPr id="5" name="Picture 2" descr="Image preview">
            <a:extLst>
              <a:ext uri="{FF2B5EF4-FFF2-40B4-BE49-F238E27FC236}">
                <a16:creationId xmlns:a16="http://schemas.microsoft.com/office/drawing/2014/main" id="{9D447DD1-A712-05C6-8A4A-55D4C8104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550" y="1498926"/>
            <a:ext cx="2950597" cy="178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EF04F4-F925-EDCE-DA60-102379F93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023" y="4318136"/>
            <a:ext cx="5397777" cy="1587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FF30A6-9B70-EB0D-4D92-F66EFB715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2711" y="4653625"/>
            <a:ext cx="4197566" cy="15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2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RISC-V Tutorial</vt:lpstr>
      <vt:lpstr>Outline</vt:lpstr>
      <vt:lpstr>Verilator Simulation </vt:lpstr>
      <vt:lpstr>Verilator Simulation </vt:lpstr>
      <vt:lpstr>Verilator Simulation </vt:lpstr>
      <vt:lpstr>Verilator Simulation </vt:lpstr>
      <vt:lpstr>Verilator Simulation </vt:lpstr>
      <vt:lpstr>Original BOOM SoC</vt:lpstr>
      <vt:lpstr>Original BOOM SoC</vt:lpstr>
      <vt:lpstr>SSE-RV BOOM SoC</vt:lpstr>
      <vt:lpstr>Vivado General Design Chain</vt:lpstr>
      <vt:lpstr>Vivado General Design Chain</vt:lpstr>
      <vt:lpstr>Integrated Logic Analyzer (ILA)</vt:lpstr>
      <vt:lpstr>Integrated Logic Analyzer (ILA)</vt:lpstr>
      <vt:lpstr>Integrated Logic Analyzer (ILA)</vt:lpstr>
      <vt:lpstr>Integrated Logic Analyzer (ILA)</vt:lpstr>
      <vt:lpstr>Integrated Logic Analyzer (ILA)</vt:lpstr>
      <vt:lpstr>New microarchitectural attack replications on SonicBOOM</vt:lpstr>
      <vt:lpstr>Port FDiv channel to SonicBOOM</vt:lpstr>
      <vt:lpstr>Port FDiv channel to SonicBOOM</vt:lpstr>
      <vt:lpstr>New microarchitectural attack replications on SonicBOOM</vt:lpstr>
      <vt:lpstr>Improvement of SSE-RV</vt:lpstr>
      <vt:lpstr>Improvement of SSE-RV</vt:lpstr>
      <vt:lpstr>Improvement of SSE-RV</vt:lpstr>
      <vt:lpstr>Extended SSE-RV</vt:lpstr>
      <vt:lpstr>Extended SSE-RV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 Tutorial</dc:title>
  <dc:creator>Zhang, Zhiming</dc:creator>
  <cp:revision>1</cp:revision>
  <dcterms:created xsi:type="dcterms:W3CDTF">2022-09-05T20:15:56Z</dcterms:created>
  <dcterms:modified xsi:type="dcterms:W3CDTF">2022-09-29T16:56:31Z</dcterms:modified>
</cp:coreProperties>
</file>