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inju" userId="12318229bfbc9418" providerId="LiveId" clId="{16303D02-B897-483E-B42D-F9203DA827AD}"/>
    <pc:docChg chg="undo custSel addSld modSld">
      <pc:chgData name="Lee Jinju" userId="12318229bfbc9418" providerId="LiveId" clId="{16303D02-B897-483E-B42D-F9203DA827AD}" dt="2018-11-11T16:10:51.548" v="2143"/>
      <pc:docMkLst>
        <pc:docMk/>
      </pc:docMkLst>
      <pc:sldChg chg="addSp delSp modSp">
        <pc:chgData name="Lee Jinju" userId="12318229bfbc9418" providerId="LiveId" clId="{16303D02-B897-483E-B42D-F9203DA827AD}" dt="2018-11-11T15:52:22.888" v="1339" actId="1076"/>
        <pc:sldMkLst>
          <pc:docMk/>
          <pc:sldMk cId="2248875366" sldId="256"/>
        </pc:sldMkLst>
        <pc:spChg chg="mod">
          <ac:chgData name="Lee Jinju" userId="12318229bfbc9418" providerId="LiveId" clId="{16303D02-B897-483E-B42D-F9203DA827AD}" dt="2018-11-10T13:15:33.202" v="36" actId="20577"/>
          <ac:spMkLst>
            <pc:docMk/>
            <pc:sldMk cId="2248875366" sldId="256"/>
            <ac:spMk id="12" creationId="{C226CC44-0118-4133-BD00-5DEF13EE0E68}"/>
          </ac:spMkLst>
        </pc:spChg>
        <pc:spChg chg="mod">
          <ac:chgData name="Lee Jinju" userId="12318229bfbc9418" providerId="LiveId" clId="{16303D02-B897-483E-B42D-F9203DA827AD}" dt="2018-11-10T13:22:07.831" v="52" actId="20577"/>
          <ac:spMkLst>
            <pc:docMk/>
            <pc:sldMk cId="2248875366" sldId="256"/>
            <ac:spMk id="16" creationId="{2E408964-2A8C-49F0-9D63-403ACC2E15AD}"/>
          </ac:spMkLst>
        </pc:spChg>
        <pc:spChg chg="mod">
          <ac:chgData name="Lee Jinju" userId="12318229bfbc9418" providerId="LiveId" clId="{16303D02-B897-483E-B42D-F9203DA827AD}" dt="2018-11-11T14:54:12.392" v="82" actId="1076"/>
          <ac:spMkLst>
            <pc:docMk/>
            <pc:sldMk cId="2248875366" sldId="256"/>
            <ac:spMk id="18" creationId="{C6CD2B6B-05CD-494E-A564-20AAEF816381}"/>
          </ac:spMkLst>
        </pc:spChg>
        <pc:spChg chg="mod">
          <ac:chgData name="Lee Jinju" userId="12318229bfbc9418" providerId="LiveId" clId="{16303D02-B897-483E-B42D-F9203DA827AD}" dt="2018-11-11T14:54:47.352" v="103" actId="14100"/>
          <ac:spMkLst>
            <pc:docMk/>
            <pc:sldMk cId="2248875366" sldId="256"/>
            <ac:spMk id="24" creationId="{6D276192-3A99-4FB3-A7FA-E73DE392A2E0}"/>
          </ac:spMkLst>
        </pc:spChg>
        <pc:spChg chg="mod">
          <ac:chgData name="Lee Jinju" userId="12318229bfbc9418" providerId="LiveId" clId="{16303D02-B897-483E-B42D-F9203DA827AD}" dt="2018-11-11T15:52:16.730" v="1338" actId="20577"/>
          <ac:spMkLst>
            <pc:docMk/>
            <pc:sldMk cId="2248875366" sldId="256"/>
            <ac:spMk id="25" creationId="{3409D581-1084-4650-8C12-5D399E748E1B}"/>
          </ac:spMkLst>
        </pc:spChg>
        <pc:spChg chg="mod">
          <ac:chgData name="Lee Jinju" userId="12318229bfbc9418" providerId="LiveId" clId="{16303D02-B897-483E-B42D-F9203DA827AD}" dt="2018-11-11T15:18:59.608" v="118" actId="20577"/>
          <ac:spMkLst>
            <pc:docMk/>
            <pc:sldMk cId="2248875366" sldId="256"/>
            <ac:spMk id="28" creationId="{DA2B41B9-1A70-4703-9908-8CDD73E38F5E}"/>
          </ac:spMkLst>
        </pc:spChg>
        <pc:spChg chg="mod">
          <ac:chgData name="Lee Jinju" userId="12318229bfbc9418" providerId="LiveId" clId="{16303D02-B897-483E-B42D-F9203DA827AD}" dt="2018-11-10T13:19:35.334" v="39" actId="20577"/>
          <ac:spMkLst>
            <pc:docMk/>
            <pc:sldMk cId="2248875366" sldId="256"/>
            <ac:spMk id="34" creationId="{65024B89-688A-4CD7-8EA1-44CA8C817BF2}"/>
          </ac:spMkLst>
        </pc:spChg>
        <pc:spChg chg="mod">
          <ac:chgData name="Lee Jinju" userId="12318229bfbc9418" providerId="LiveId" clId="{16303D02-B897-483E-B42D-F9203DA827AD}" dt="2018-11-10T13:19:41.920" v="42" actId="20577"/>
          <ac:spMkLst>
            <pc:docMk/>
            <pc:sldMk cId="2248875366" sldId="256"/>
            <ac:spMk id="37" creationId="{FD41FE1C-AC89-49C6-B7B7-34EDA020EE68}"/>
          </ac:spMkLst>
        </pc:s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13" creationId="{0D0180E9-FD27-4AB9-A171-F3D341322A3E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14" creationId="{5FD71F59-4354-489A-8A35-6A9D46869D7C}"/>
          </ac:grpSpMkLst>
        </pc:grpChg>
        <pc:grpChg chg="mod">
          <ac:chgData name="Lee Jinju" userId="12318229bfbc9418" providerId="LiveId" clId="{16303D02-B897-483E-B42D-F9203DA827AD}" dt="2018-11-11T14:54:19.852" v="83" actId="1076"/>
          <ac:grpSpMkLst>
            <pc:docMk/>
            <pc:sldMk cId="2248875366" sldId="256"/>
            <ac:grpSpMk id="17" creationId="{5C4D0C15-CABC-4BD4-B4D9-08AA9CAFD974}"/>
          </ac:grpSpMkLst>
        </pc:grpChg>
        <pc:grpChg chg="mod">
          <ac:chgData name="Lee Jinju" userId="12318229bfbc9418" providerId="LiveId" clId="{16303D02-B897-483E-B42D-F9203DA827AD}" dt="2018-11-11T15:52:22.888" v="1339" actId="1076"/>
          <ac:grpSpMkLst>
            <pc:docMk/>
            <pc:sldMk cId="2248875366" sldId="256"/>
            <ac:grpSpMk id="23" creationId="{73A52E9C-4434-49DF-8320-0B3E789075CE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26" creationId="{DA1B7137-6215-42A8-A6D2-3EDC6EA207C9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29" creationId="{A73E57E2-F398-41CB-80DA-DA118C130216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32" creationId="{E7CA46D3-91F9-4F63-B5D8-6803101227A0}"/>
          </ac:grpSpMkLst>
        </pc:grpChg>
        <pc:grpChg chg="mod">
          <ac:chgData name="Lee Jinju" userId="12318229bfbc9418" providerId="LiveId" clId="{16303D02-B897-483E-B42D-F9203DA827AD}" dt="2018-11-11T14:54:00.523" v="75" actId="1076"/>
          <ac:grpSpMkLst>
            <pc:docMk/>
            <pc:sldMk cId="2248875366" sldId="256"/>
            <ac:grpSpMk id="35" creationId="{47ADA563-726F-4EAD-AFDB-78456D391135}"/>
          </ac:grpSpMkLst>
        </pc:grp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39" creationId="{B013BE63-73BC-477E-8742-316E7CBA16D3}"/>
          </ac:cxnSpMkLst>
        </pc:cxnChg>
        <pc:cxnChg chg="add del mod">
          <ac:chgData name="Lee Jinju" userId="12318229bfbc9418" providerId="LiveId" clId="{16303D02-B897-483E-B42D-F9203DA827AD}" dt="2018-11-11T14:54:23.543" v="84" actId="14100"/>
          <ac:cxnSpMkLst>
            <pc:docMk/>
            <pc:sldMk cId="2248875366" sldId="256"/>
            <ac:cxnSpMk id="41" creationId="{AB001176-D86C-4129-AF2C-7FF277471746}"/>
          </ac:cxnSpMkLst>
        </pc:cxnChg>
        <pc:cxnChg chg="add del mod">
          <ac:chgData name="Lee Jinju" userId="12318229bfbc9418" providerId="LiveId" clId="{16303D02-B897-483E-B42D-F9203DA827AD}" dt="2018-11-11T14:54:27.059" v="85" actId="478"/>
          <ac:cxnSpMkLst>
            <pc:docMk/>
            <pc:sldMk cId="2248875366" sldId="256"/>
            <ac:cxnSpMk id="43" creationId="{B9227BDC-DA85-4B67-9B3D-B0360F6DB06B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46" creationId="{00A4CED3-C025-4B0A-92BF-D5A69DFD0999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49" creationId="{623319C0-AB78-46B2-A38A-EF570C2D8C9D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51" creationId="{FE6424AB-7DC8-4BCF-8960-C30F65E9549E}"/>
          </ac:cxnSpMkLst>
        </pc:cxnChg>
        <pc:cxnChg chg="add mod">
          <ac:chgData name="Lee Jinju" userId="12318229bfbc9418" providerId="LiveId" clId="{16303D02-B897-483E-B42D-F9203DA827AD}" dt="2018-11-11T14:54:00.523" v="75" actId="1076"/>
          <ac:cxnSpMkLst>
            <pc:docMk/>
            <pc:sldMk cId="2248875366" sldId="256"/>
            <ac:cxnSpMk id="54" creationId="{F48DDB20-AD25-4BA5-B8B9-757BF9C9F4E8}"/>
          </ac:cxnSpMkLst>
        </pc:cxnChg>
      </pc:sldChg>
      <pc:sldChg chg="addSp delSp modSp add">
        <pc:chgData name="Lee Jinju" userId="12318229bfbc9418" providerId="LiveId" clId="{16303D02-B897-483E-B42D-F9203DA827AD}" dt="2018-11-11T15:18:46.073" v="112" actId="20577"/>
        <pc:sldMkLst>
          <pc:docMk/>
          <pc:sldMk cId="172750549" sldId="257"/>
        </pc:sldMkLst>
        <pc:spChg chg="del">
          <ac:chgData name="Lee Jinju" userId="12318229bfbc9418" providerId="LiveId" clId="{16303D02-B897-483E-B42D-F9203DA827AD}" dt="2018-11-10T14:14:02.969" v="54" actId="478"/>
          <ac:spMkLst>
            <pc:docMk/>
            <pc:sldMk cId="172750549" sldId="257"/>
            <ac:spMk id="2" creationId="{54584EBF-2A4D-4BE7-8463-8FEF1D85B36A}"/>
          </ac:spMkLst>
        </pc:spChg>
        <pc:spChg chg="del">
          <ac:chgData name="Lee Jinju" userId="12318229bfbc9418" providerId="LiveId" clId="{16303D02-B897-483E-B42D-F9203DA827AD}" dt="2018-11-10T14:14:02.969" v="54" actId="478"/>
          <ac:spMkLst>
            <pc:docMk/>
            <pc:sldMk cId="172750549" sldId="257"/>
            <ac:spMk id="3" creationId="{C2B2CB85-4EEA-40CB-AFD2-7620425ED3E1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4" creationId="{89AAC212-DECC-491B-8424-DBB165139AAE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5" creationId="{A4DD0742-8734-40D8-92FF-6BDB1EAB3F76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6" creationId="{52827FC2-BDBD-4FC4-8E45-E9A17C4B1136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7" creationId="{0602696A-3E7E-4188-8524-FC2A98E87DFC}"/>
          </ac:spMkLst>
        </pc:spChg>
        <pc:spChg chg="add mod">
          <ac:chgData name="Lee Jinju" userId="12318229bfbc9418" providerId="LiveId" clId="{16303D02-B897-483E-B42D-F9203DA827AD}" dt="2018-11-11T15:18:46.073" v="112" actId="20577"/>
          <ac:spMkLst>
            <pc:docMk/>
            <pc:sldMk cId="172750549" sldId="257"/>
            <ac:spMk id="8" creationId="{962DE56C-44FA-434F-BB81-4937C84D8F48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9" creationId="{38265B3E-86B0-4DB1-83EC-C7265BC70345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0" creationId="{256C5E5C-281B-4C61-AFAD-04B2C59DDF79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1" creationId="{39708FF4-DBEE-4A9D-8227-4C3391529988}"/>
          </ac:spMkLst>
        </pc:spChg>
        <pc:spChg chg="add">
          <ac:chgData name="Lee Jinju" userId="12318229bfbc9418" providerId="LiveId" clId="{16303D02-B897-483E-B42D-F9203DA827AD}" dt="2018-11-10T14:14:03.794" v="55" actId="1076"/>
          <ac:spMkLst>
            <pc:docMk/>
            <pc:sldMk cId="172750549" sldId="257"/>
            <ac:spMk id="12" creationId="{32B1C407-FFB2-4DBD-A073-DD493FB463A9}"/>
          </ac:spMkLst>
        </pc:spChg>
      </pc:sldChg>
      <pc:sldChg chg="addSp delSp modSp add">
        <pc:chgData name="Lee Jinju" userId="12318229bfbc9418" providerId="LiveId" clId="{16303D02-B897-483E-B42D-F9203DA827AD}" dt="2018-11-11T15:23:52.063" v="610" actId="1076"/>
        <pc:sldMkLst>
          <pc:docMk/>
          <pc:sldMk cId="3841304202" sldId="258"/>
        </pc:sldMkLst>
        <pc:spChg chg="del">
          <ac:chgData name="Lee Jinju" userId="12318229bfbc9418" providerId="LiveId" clId="{16303D02-B897-483E-B42D-F9203DA827AD}" dt="2018-11-11T15:18:29.994" v="107" actId="478"/>
          <ac:spMkLst>
            <pc:docMk/>
            <pc:sldMk cId="3841304202" sldId="258"/>
            <ac:spMk id="2" creationId="{F8639FEF-DFED-46B9-9984-8CEAC03DCC39}"/>
          </ac:spMkLst>
        </pc:spChg>
        <pc:spChg chg="del">
          <ac:chgData name="Lee Jinju" userId="12318229bfbc9418" providerId="LiveId" clId="{16303D02-B897-483E-B42D-F9203DA827AD}" dt="2018-11-11T15:18:29.994" v="107" actId="478"/>
          <ac:spMkLst>
            <pc:docMk/>
            <pc:sldMk cId="3841304202" sldId="258"/>
            <ac:spMk id="3" creationId="{BD6ACD22-49A7-47E6-A358-FC4FC5B32589}"/>
          </ac:spMkLst>
        </pc:spChg>
        <pc:spChg chg="add mod">
          <ac:chgData name="Lee Jinju" userId="12318229bfbc9418" providerId="LiveId" clId="{16303D02-B897-483E-B42D-F9203DA827AD}" dt="2018-11-11T15:23:52.063" v="610" actId="1076"/>
          <ac:spMkLst>
            <pc:docMk/>
            <pc:sldMk cId="3841304202" sldId="258"/>
            <ac:spMk id="4" creationId="{7B78CF19-45F4-43C4-A679-5D619038EDD3}"/>
          </ac:spMkLst>
        </pc:spChg>
        <pc:spChg chg="add mod">
          <ac:chgData name="Lee Jinju" userId="12318229bfbc9418" providerId="LiveId" clId="{16303D02-B897-483E-B42D-F9203DA827AD}" dt="2018-11-11T15:19:59.265" v="150" actId="1076"/>
          <ac:spMkLst>
            <pc:docMk/>
            <pc:sldMk cId="3841304202" sldId="258"/>
            <ac:spMk id="5" creationId="{F570486B-281C-4781-98BA-404553CA6074}"/>
          </ac:spMkLst>
        </pc:spChg>
        <pc:picChg chg="add mod ord">
          <ac:chgData name="Lee Jinju" userId="12318229bfbc9418" providerId="LiveId" clId="{16303D02-B897-483E-B42D-F9203DA827AD}" dt="2018-11-11T15:21:27.326" v="305" actId="1076"/>
          <ac:picMkLst>
            <pc:docMk/>
            <pc:sldMk cId="3841304202" sldId="258"/>
            <ac:picMk id="6" creationId="{C4415B7F-10FC-42EF-9340-56E7F28D166A}"/>
          </ac:picMkLst>
        </pc:picChg>
      </pc:sldChg>
      <pc:sldChg chg="addSp delSp modSp add">
        <pc:chgData name="Lee Jinju" userId="12318229bfbc9418" providerId="LiveId" clId="{16303D02-B897-483E-B42D-F9203DA827AD}" dt="2018-11-11T15:49:41.963" v="1277" actId="1076"/>
        <pc:sldMkLst>
          <pc:docMk/>
          <pc:sldMk cId="1434225575" sldId="259"/>
        </pc:sldMkLst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4" creationId="{89AAC212-DECC-491B-8424-DBB165139AAE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5" creationId="{A4DD0742-8734-40D8-92FF-6BDB1EAB3F76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6" creationId="{52827FC2-BDBD-4FC4-8E45-E9A17C4B1136}"/>
          </ac:spMkLst>
        </pc:spChg>
        <pc:spChg chg="add del mod ord">
          <ac:chgData name="Lee Jinju" userId="12318229bfbc9418" providerId="LiveId" clId="{16303D02-B897-483E-B42D-F9203DA827AD}" dt="2018-11-11T15:48:33.918" v="1200" actId="1035"/>
          <ac:spMkLst>
            <pc:docMk/>
            <pc:sldMk cId="1434225575" sldId="259"/>
            <ac:spMk id="7" creationId="{0602696A-3E7E-4188-8524-FC2A98E87DFC}"/>
          </ac:spMkLst>
        </pc:spChg>
        <pc:spChg chg="mod">
          <ac:chgData name="Lee Jinju" userId="12318229bfbc9418" providerId="LiveId" clId="{16303D02-B897-483E-B42D-F9203DA827AD}" dt="2018-11-11T15:28:12.322" v="633" actId="20577"/>
          <ac:spMkLst>
            <pc:docMk/>
            <pc:sldMk cId="1434225575" sldId="259"/>
            <ac:spMk id="8" creationId="{962DE56C-44FA-434F-BB81-4937C84D8F48}"/>
          </ac:spMkLst>
        </pc:spChg>
        <pc:spChg chg="mod ord">
          <ac:chgData name="Lee Jinju" userId="12318229bfbc9418" providerId="LiveId" clId="{16303D02-B897-483E-B42D-F9203DA827AD}" dt="2018-11-11T15:48:25.715" v="1196" actId="14100"/>
          <ac:spMkLst>
            <pc:docMk/>
            <pc:sldMk cId="1434225575" sldId="259"/>
            <ac:spMk id="9" creationId="{38265B3E-86B0-4DB1-83EC-C7265BC70345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0" creationId="{256C5E5C-281B-4C61-AFAD-04B2C59DDF79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1" creationId="{39708FF4-DBEE-4A9D-8227-4C3391529988}"/>
          </ac:spMkLst>
        </pc:spChg>
        <pc:spChg chg="add del">
          <ac:chgData name="Lee Jinju" userId="12318229bfbc9418" providerId="LiveId" clId="{16303D02-B897-483E-B42D-F9203DA827AD}" dt="2018-11-11T15:29:29.233" v="677" actId="478"/>
          <ac:spMkLst>
            <pc:docMk/>
            <pc:sldMk cId="1434225575" sldId="259"/>
            <ac:spMk id="12" creationId="{32B1C407-FFB2-4DBD-A073-DD493FB463A9}"/>
          </ac:spMkLst>
        </pc:spChg>
        <pc:spChg chg="add del mod">
          <ac:chgData name="Lee Jinju" userId="12318229bfbc9418" providerId="LiveId" clId="{16303D02-B897-483E-B42D-F9203DA827AD}" dt="2018-11-11T15:31:56.460" v="765" actId="478"/>
          <ac:spMkLst>
            <pc:docMk/>
            <pc:sldMk cId="1434225575" sldId="259"/>
            <ac:spMk id="13" creationId="{A4FDFD09-B179-43AA-BBAC-8FE31BEB80C2}"/>
          </ac:spMkLst>
        </pc:spChg>
        <pc:spChg chg="add mod ord">
          <ac:chgData name="Lee Jinju" userId="12318229bfbc9418" providerId="LiveId" clId="{16303D02-B897-483E-B42D-F9203DA827AD}" dt="2018-11-11T15:48:50.578" v="1204" actId="1076"/>
          <ac:spMkLst>
            <pc:docMk/>
            <pc:sldMk cId="1434225575" sldId="259"/>
            <ac:spMk id="14" creationId="{53131EFC-C326-4FE7-BCCE-2F7481D538A4}"/>
          </ac:spMkLst>
        </pc:spChg>
        <pc:spChg chg="add mod ord">
          <ac:chgData name="Lee Jinju" userId="12318229bfbc9418" providerId="LiveId" clId="{16303D02-B897-483E-B42D-F9203DA827AD}" dt="2018-11-11T15:49:10.232" v="1258" actId="1076"/>
          <ac:spMkLst>
            <pc:docMk/>
            <pc:sldMk cId="1434225575" sldId="259"/>
            <ac:spMk id="15" creationId="{061F4F66-D88F-4C6E-8FC0-FA3B213C3230}"/>
          </ac:spMkLst>
        </pc:spChg>
        <pc:spChg chg="add del">
          <ac:chgData name="Lee Jinju" userId="12318229bfbc9418" providerId="LiveId" clId="{16303D02-B897-483E-B42D-F9203DA827AD}" dt="2018-11-11T15:45:41.392" v="990" actId="478"/>
          <ac:spMkLst>
            <pc:docMk/>
            <pc:sldMk cId="1434225575" sldId="259"/>
            <ac:spMk id="16" creationId="{340E5CD4-5DCB-480A-98DA-3D72A9C9AEF3}"/>
          </ac:spMkLst>
        </pc:spChg>
        <pc:spChg chg="add mod">
          <ac:chgData name="Lee Jinju" userId="12318229bfbc9418" providerId="LiveId" clId="{16303D02-B897-483E-B42D-F9203DA827AD}" dt="2018-11-11T15:49:24.062" v="1271" actId="20577"/>
          <ac:spMkLst>
            <pc:docMk/>
            <pc:sldMk cId="1434225575" sldId="259"/>
            <ac:spMk id="17" creationId="{071531D8-35E3-450E-B3A0-A2F3A82612DB}"/>
          </ac:spMkLst>
        </pc:spChg>
        <pc:spChg chg="add mod ord">
          <ac:chgData name="Lee Jinju" userId="12318229bfbc9418" providerId="LiveId" clId="{16303D02-B897-483E-B42D-F9203DA827AD}" dt="2018-11-11T15:49:41.963" v="1277" actId="1076"/>
          <ac:spMkLst>
            <pc:docMk/>
            <pc:sldMk cId="1434225575" sldId="259"/>
            <ac:spMk id="18" creationId="{CC3B1E35-56C8-4C11-9357-BA7686944DC5}"/>
          </ac:spMkLst>
        </pc:spChg>
        <pc:picChg chg="add mod modCrop">
          <ac:chgData name="Lee Jinju" userId="12318229bfbc9418" providerId="LiveId" clId="{16303D02-B897-483E-B42D-F9203DA827AD}" dt="2018-11-11T15:48:54.757" v="1205" actId="1076"/>
          <ac:picMkLst>
            <pc:docMk/>
            <pc:sldMk cId="1434225575" sldId="259"/>
            <ac:picMk id="2" creationId="{E64A8AFA-B0F0-46F2-9043-82EBD27D5C2F}"/>
          </ac:picMkLst>
        </pc:picChg>
      </pc:sldChg>
      <pc:sldChg chg="addSp delSp modSp add">
        <pc:chgData name="Lee Jinju" userId="12318229bfbc9418" providerId="LiveId" clId="{16303D02-B897-483E-B42D-F9203DA827AD}" dt="2018-11-11T16:10:51.548" v="2143"/>
        <pc:sldMkLst>
          <pc:docMk/>
          <pc:sldMk cId="2597654878" sldId="260"/>
        </pc:sldMkLst>
        <pc:spChg chg="add mod">
          <ac:chgData name="Lee Jinju" userId="12318229bfbc9418" providerId="LiveId" clId="{16303D02-B897-483E-B42D-F9203DA827AD}" dt="2018-11-11T16:08:22.688" v="2043" actId="14100"/>
          <ac:spMkLst>
            <pc:docMk/>
            <pc:sldMk cId="2597654878" sldId="260"/>
            <ac:spMk id="5" creationId="{CB71F79E-B05D-4CD2-9479-582EE911DEC2}"/>
          </ac:spMkLst>
        </pc:spChg>
        <pc:spChg chg="mod">
          <ac:chgData name="Lee Jinju" userId="12318229bfbc9418" providerId="LiveId" clId="{16303D02-B897-483E-B42D-F9203DA827AD}" dt="2018-11-11T15:56:54.539" v="1588" actId="1038"/>
          <ac:spMkLst>
            <pc:docMk/>
            <pc:sldMk cId="2597654878" sldId="260"/>
            <ac:spMk id="7" creationId="{0602696A-3E7E-4188-8524-FC2A98E87DFC}"/>
          </ac:spMkLst>
        </pc:spChg>
        <pc:spChg chg="mod ord">
          <ac:chgData name="Lee Jinju" userId="12318229bfbc9418" providerId="LiveId" clId="{16303D02-B897-483E-B42D-F9203DA827AD}" dt="2018-11-11T16:07:40.292" v="2035" actId="166"/>
          <ac:spMkLst>
            <pc:docMk/>
            <pc:sldMk cId="2597654878" sldId="260"/>
            <ac:spMk id="9" creationId="{38265B3E-86B0-4DB1-83EC-C7265BC70345}"/>
          </ac:spMkLst>
        </pc:spChg>
        <pc:spChg chg="add mod">
          <ac:chgData name="Lee Jinju" userId="12318229bfbc9418" providerId="LiveId" clId="{16303D02-B897-483E-B42D-F9203DA827AD}" dt="2018-11-11T16:06:53.075" v="2029" actId="20577"/>
          <ac:spMkLst>
            <pc:docMk/>
            <pc:sldMk cId="2597654878" sldId="260"/>
            <ac:spMk id="11" creationId="{F899FC91-4F07-4CCA-9478-9E128F7A2091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4" creationId="{53131EFC-C326-4FE7-BCCE-2F7481D538A4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5" creationId="{061F4F66-D88F-4C6E-8FC0-FA3B213C3230}"/>
          </ac:spMkLst>
        </pc:spChg>
        <pc:spChg chg="add mod">
          <ac:chgData name="Lee Jinju" userId="12318229bfbc9418" providerId="LiveId" clId="{16303D02-B897-483E-B42D-F9203DA827AD}" dt="2018-11-11T16:07:29.396" v="2034" actId="14100"/>
          <ac:spMkLst>
            <pc:docMk/>
            <pc:sldMk cId="2597654878" sldId="260"/>
            <ac:spMk id="16" creationId="{25036630-5065-43FE-97E3-20904915CFFD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7" creationId="{071531D8-35E3-450E-B3A0-A2F3A82612DB}"/>
          </ac:spMkLst>
        </pc:spChg>
        <pc:spChg chg="del">
          <ac:chgData name="Lee Jinju" userId="12318229bfbc9418" providerId="LiveId" clId="{16303D02-B897-483E-B42D-F9203DA827AD}" dt="2018-11-11T15:54:51.657" v="1341" actId="478"/>
          <ac:spMkLst>
            <pc:docMk/>
            <pc:sldMk cId="2597654878" sldId="260"/>
            <ac:spMk id="18" creationId="{CC3B1E35-56C8-4C11-9357-BA7686944DC5}"/>
          </ac:spMkLst>
        </pc:spChg>
        <pc:spChg chg="add mod">
          <ac:chgData name="Lee Jinju" userId="12318229bfbc9418" providerId="LiveId" clId="{16303D02-B897-483E-B42D-F9203DA827AD}" dt="2018-11-11T16:09:08.071" v="2056" actId="207"/>
          <ac:spMkLst>
            <pc:docMk/>
            <pc:sldMk cId="2597654878" sldId="260"/>
            <ac:spMk id="19" creationId="{8025B80D-A412-4E0D-BCD0-BB932F186F59}"/>
          </ac:spMkLst>
        </pc:spChg>
        <pc:spChg chg="add mod">
          <ac:chgData name="Lee Jinju" userId="12318229bfbc9418" providerId="LiveId" clId="{16303D02-B897-483E-B42D-F9203DA827AD}" dt="2018-11-11T16:09:21.964" v="2059" actId="14100"/>
          <ac:spMkLst>
            <pc:docMk/>
            <pc:sldMk cId="2597654878" sldId="260"/>
            <ac:spMk id="20" creationId="{4E235365-9024-4547-91A3-5BEA5D1C7B9B}"/>
          </ac:spMkLst>
        </pc:spChg>
        <pc:spChg chg="add mod">
          <ac:chgData name="Lee Jinju" userId="12318229bfbc9418" providerId="LiveId" clId="{16303D02-B897-483E-B42D-F9203DA827AD}" dt="2018-11-11T16:09:34.331" v="2062" actId="14100"/>
          <ac:spMkLst>
            <pc:docMk/>
            <pc:sldMk cId="2597654878" sldId="260"/>
            <ac:spMk id="21" creationId="{EB99DE79-3942-488D-A90C-CB8C49F30C9A}"/>
          </ac:spMkLst>
        </pc:spChg>
        <pc:spChg chg="add mod">
          <ac:chgData name="Lee Jinju" userId="12318229bfbc9418" providerId="LiveId" clId="{16303D02-B897-483E-B42D-F9203DA827AD}" dt="2018-11-11T16:09:51.001" v="2065" actId="14100"/>
          <ac:spMkLst>
            <pc:docMk/>
            <pc:sldMk cId="2597654878" sldId="260"/>
            <ac:spMk id="22" creationId="{4FE821FD-B080-4812-89AA-DA22F60277DC}"/>
          </ac:spMkLst>
        </pc:spChg>
        <pc:spChg chg="add mod">
          <ac:chgData name="Lee Jinju" userId="12318229bfbc9418" providerId="LiveId" clId="{16303D02-B897-483E-B42D-F9203DA827AD}" dt="2018-11-11T16:10:00.833" v="2068" actId="14100"/>
          <ac:spMkLst>
            <pc:docMk/>
            <pc:sldMk cId="2597654878" sldId="260"/>
            <ac:spMk id="23" creationId="{5565907C-64B5-4C6A-AD4C-306ACAA15B93}"/>
          </ac:spMkLst>
        </pc:spChg>
        <pc:spChg chg="add mod">
          <ac:chgData name="Lee Jinju" userId="12318229bfbc9418" providerId="LiveId" clId="{16303D02-B897-483E-B42D-F9203DA827AD}" dt="2018-11-11T16:10:28.431" v="2073" actId="14100"/>
          <ac:spMkLst>
            <pc:docMk/>
            <pc:sldMk cId="2597654878" sldId="260"/>
            <ac:spMk id="24" creationId="{2BE3E00D-CA73-4A33-8C83-732D5E94B77F}"/>
          </ac:spMkLst>
        </pc:spChg>
        <pc:spChg chg="add mod">
          <ac:chgData name="Lee Jinju" userId="12318229bfbc9418" providerId="LiveId" clId="{16303D02-B897-483E-B42D-F9203DA827AD}" dt="2018-11-11T16:10:51.548" v="2143"/>
          <ac:spMkLst>
            <pc:docMk/>
            <pc:sldMk cId="2597654878" sldId="260"/>
            <ac:spMk id="25" creationId="{33C6A0C2-A84F-4236-949D-EC86FE44B710}"/>
          </ac:spMkLst>
        </pc:spChg>
        <pc:picChg chg="del">
          <ac:chgData name="Lee Jinju" userId="12318229bfbc9418" providerId="LiveId" clId="{16303D02-B897-483E-B42D-F9203DA827AD}" dt="2018-11-11T15:54:51.657" v="1341" actId="478"/>
          <ac:picMkLst>
            <pc:docMk/>
            <pc:sldMk cId="2597654878" sldId="260"/>
            <ac:picMk id="2" creationId="{E64A8AFA-B0F0-46F2-9043-82EBD27D5C2F}"/>
          </ac:picMkLst>
        </pc:picChg>
        <pc:picChg chg="add mod">
          <ac:chgData name="Lee Jinju" userId="12318229bfbc9418" providerId="LiveId" clId="{16303D02-B897-483E-B42D-F9203DA827AD}" dt="2018-11-11T16:06:36.825" v="2014" actId="1076"/>
          <ac:picMkLst>
            <pc:docMk/>
            <pc:sldMk cId="2597654878" sldId="260"/>
            <ac:picMk id="3" creationId="{FBBD23E6-6A41-4F2B-ACEE-D2D79F976FD1}"/>
          </ac:picMkLst>
        </pc:picChg>
        <pc:picChg chg="add mod modCrop">
          <ac:chgData name="Lee Jinju" userId="12318229bfbc9418" providerId="LiveId" clId="{16303D02-B897-483E-B42D-F9203DA827AD}" dt="2018-11-11T16:08:16.018" v="2041" actId="1076"/>
          <ac:picMkLst>
            <pc:docMk/>
            <pc:sldMk cId="2597654878" sldId="260"/>
            <ac:picMk id="4" creationId="{79D039F3-892E-4A5C-A44B-47157201018B}"/>
          </ac:picMkLst>
        </pc:picChg>
        <pc:picChg chg="add mod modCrop">
          <ac:chgData name="Lee Jinju" userId="12318229bfbc9418" providerId="LiveId" clId="{16303D02-B897-483E-B42D-F9203DA827AD}" dt="2018-11-11T16:08:38.989" v="2048" actId="1076"/>
          <ac:picMkLst>
            <pc:docMk/>
            <pc:sldMk cId="2597654878" sldId="260"/>
            <ac:picMk id="13" creationId="{A31DB751-4267-4EC3-ABF2-798A79002C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15DB4-81A5-4296-BDBD-27382947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2E513-0106-4616-81EC-D1AD39F5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C10AF-572D-4CA5-8DC8-C15F710D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30B63-5AEB-4E73-BA14-3F32B14C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5898-E2B7-4D73-92E6-E647B88C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1B02-7507-430B-8855-2119980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8BBE7-4E58-4AC8-A83F-3C4E2E1F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3881F-61BE-4E1F-A03C-1C60D909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65D7F-3B7E-47F9-8598-9DBD8BE8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84E0-58BE-4F50-BB75-AF9E05F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4BDEA-855E-4C7E-B962-6896367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26FCF-0ADA-40FA-B12F-0F8A57D5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0FA2-CFF5-4DE6-985E-B8E0C22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63BCC-7C3B-48D1-AE17-AAC91849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586C5-AF91-4A55-AD55-197EE3B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8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18597-E1E6-41C3-9432-C434B333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6C64C-13A1-49FF-97F4-7BA99F1C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68D2E-4CE1-413B-8687-6A76C01D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49462-F961-4268-B0DC-054C4E23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55C5B-2F21-4A6F-ACE8-0C05EA16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ACD68-A489-4E09-BC86-822DDBDD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7659B-7621-45E3-ADAB-9C9F7211D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661DE-54F2-4EA8-A228-DF4ADCFF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12D7-6475-4353-B236-C75ED50A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1CFD1-B589-4B89-86E9-F0018483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6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FEA82-7FDB-4A17-828C-1742CE55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A651B-4243-4584-940D-9E61AD5EC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8C770-E786-4744-AA5D-1AB627F8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689A8-FF8A-4E8A-8AF4-32882D42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5A720-3A9D-418F-8A8D-07165519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DCFD9-4D32-44A5-BD0E-A77D5A59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CCF8-BB12-4903-A181-D298074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8D7ED-3417-40E7-A499-BA59CD70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62CC3-6A6A-44FD-8072-1AAA3B03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D39781-C87D-48FF-BA4E-A66CCC8D5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F568F7-9472-4579-8585-B6A00E72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D88F2-27A5-42F9-99F0-0A4AE649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68010-F0E0-45C0-B6F0-D256A6C9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80EE09-9BDD-4417-A009-B29BBC14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6F075-1BDA-4C67-8C6C-EB3FD070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77B211-7D65-4DE3-8BA9-2D7E4BB2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0F9E84-5408-4C9D-8BDE-187DEC06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994616-2E52-4476-AD21-4D58BCA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9D6350-3961-4A76-B96C-790C0ABE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EA9EE2-A13A-479B-ACF5-8D6286D5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044C0-B586-4BC8-BEB8-29174EE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0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A67B-A47F-4573-BCAB-15042EC3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D748B-073D-45E6-B14D-54D7A16F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00204-98AD-451D-B4DC-0949367E5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6967D-B414-4049-894D-C17002C8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10DCC-EF1B-4EA7-A538-99E5CE18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73A6D-FA39-4372-94F7-65B00D7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5D9D-93C2-4CD9-B471-8936BF03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D2D40-09B4-47EC-B870-C33624FDA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88F49-CDDF-4072-8531-88398C12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708E8-342A-40B6-9459-BF14919B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F7509-8A72-4C9A-9FAA-874B0E88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DCFCB-89ED-4B66-89FE-5390A27B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2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04CA-F6C7-4733-8F64-21501AA4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609FB-E30E-4DD4-B5FD-054DBED5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B2D9B-9A6B-4349-84E2-6A093B538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3A75-31F0-44BD-96A9-C410E7FB9017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129BC-3217-4723-89E0-242C8026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25ABD-F267-4DBF-BE0D-C4C7B976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400E-F7C1-4923-918A-89321D34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0180E9-FD27-4AB9-A171-F3D341322A3E}"/>
              </a:ext>
            </a:extLst>
          </p:cNvPr>
          <p:cNvGrpSpPr/>
          <p:nvPr/>
        </p:nvGrpSpPr>
        <p:grpSpPr>
          <a:xfrm>
            <a:off x="3394363" y="2522170"/>
            <a:ext cx="2182091" cy="1569661"/>
            <a:chOff x="1780310" y="3702811"/>
            <a:chExt cx="2182091" cy="1569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81A406-6836-48DA-9716-07DFD20A53FC}"/>
                </a:ext>
              </a:extLst>
            </p:cNvPr>
            <p:cNvSpPr txBox="1"/>
            <p:nvPr/>
          </p:nvSpPr>
          <p:spPr>
            <a:xfrm>
              <a:off x="1780310" y="3702811"/>
              <a:ext cx="858982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User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26CC44-0118-4133-BD00-5DEF13EE0E68}"/>
                </a:ext>
              </a:extLst>
            </p:cNvPr>
            <p:cNvSpPr txBox="1"/>
            <p:nvPr/>
          </p:nvSpPr>
          <p:spPr>
            <a:xfrm>
              <a:off x="1780310" y="4072143"/>
              <a:ext cx="2182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-nickname(string)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-email(string)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-password(string)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upgrade_password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current_coin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max_myanimal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D71F59-4354-489A-8A35-6A9D46869D7C}"/>
              </a:ext>
            </a:extLst>
          </p:cNvPr>
          <p:cNvGrpSpPr/>
          <p:nvPr/>
        </p:nvGrpSpPr>
        <p:grpSpPr>
          <a:xfrm>
            <a:off x="1596735" y="1206241"/>
            <a:ext cx="1188028" cy="830997"/>
            <a:chOff x="1780309" y="3702811"/>
            <a:chExt cx="1188028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65B481-F387-4C32-A046-DCD11E5E85A3}"/>
                </a:ext>
              </a:extLst>
            </p:cNvPr>
            <p:cNvSpPr txBox="1"/>
            <p:nvPr/>
          </p:nvSpPr>
          <p:spPr>
            <a:xfrm>
              <a:off x="1780309" y="3702811"/>
              <a:ext cx="108065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Device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408964-2A8C-49F0-9D63-403ACC2E15AD}"/>
                </a:ext>
              </a:extLst>
            </p:cNvPr>
            <p:cNvSpPr txBox="1"/>
            <p:nvPr/>
          </p:nvSpPr>
          <p:spPr>
            <a:xfrm>
              <a:off x="1780310" y="4072143"/>
              <a:ext cx="11880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-token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4D0C15-CABC-4BD4-B4D9-08AA9CAFD974}"/>
              </a:ext>
            </a:extLst>
          </p:cNvPr>
          <p:cNvGrpSpPr/>
          <p:nvPr/>
        </p:nvGrpSpPr>
        <p:grpSpPr>
          <a:xfrm>
            <a:off x="651167" y="2551836"/>
            <a:ext cx="1930977" cy="1015663"/>
            <a:chOff x="1780309" y="3702811"/>
            <a:chExt cx="928277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CD2B6B-05CD-494E-A564-20AAEF816381}"/>
                </a:ext>
              </a:extLst>
            </p:cNvPr>
            <p:cNvSpPr txBox="1"/>
            <p:nvPr/>
          </p:nvSpPr>
          <p:spPr>
            <a:xfrm>
              <a:off x="1780309" y="3702811"/>
              <a:ext cx="82837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CoinPayment</a:t>
              </a:r>
              <a:endPara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FAFCCC-0D5E-4208-AF95-881FE74F4050}"/>
                </a:ext>
              </a:extLst>
            </p:cNvPr>
            <p:cNvSpPr txBox="1"/>
            <p:nvPr/>
          </p:nvSpPr>
          <p:spPr>
            <a:xfrm>
              <a:off x="1780310" y="4072143"/>
              <a:ext cx="928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cash_amount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coin_amount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A52E9C-4434-49DF-8320-0B3E789075CE}"/>
              </a:ext>
            </a:extLst>
          </p:cNvPr>
          <p:cNvGrpSpPr/>
          <p:nvPr/>
        </p:nvGrpSpPr>
        <p:grpSpPr>
          <a:xfrm>
            <a:off x="1506793" y="4866928"/>
            <a:ext cx="1719775" cy="830997"/>
            <a:chOff x="1780309" y="3702811"/>
            <a:chExt cx="826746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276192-3A99-4FB3-A7FA-E73DE392A2E0}"/>
                </a:ext>
              </a:extLst>
            </p:cNvPr>
            <p:cNvSpPr txBox="1"/>
            <p:nvPr/>
          </p:nvSpPr>
          <p:spPr>
            <a:xfrm>
              <a:off x="1780309" y="3702811"/>
              <a:ext cx="571120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Notice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09D581-1084-4650-8C12-5D399E748E1B}"/>
                </a:ext>
              </a:extLst>
            </p:cNvPr>
            <p:cNvSpPr txBox="1"/>
            <p:nvPr/>
          </p:nvSpPr>
          <p:spPr>
            <a:xfrm>
              <a:off x="1780310" y="4072143"/>
              <a:ext cx="826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-content(string)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-category(string)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A1B7137-6215-42A8-A6D2-3EDC6EA207C9}"/>
              </a:ext>
            </a:extLst>
          </p:cNvPr>
          <p:cNvGrpSpPr/>
          <p:nvPr/>
        </p:nvGrpSpPr>
        <p:grpSpPr>
          <a:xfrm>
            <a:off x="6229349" y="2426595"/>
            <a:ext cx="2104160" cy="1754327"/>
            <a:chOff x="1780309" y="3702811"/>
            <a:chExt cx="2104160" cy="17543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319484-77B5-429F-B11A-2BE2105E5484}"/>
                </a:ext>
              </a:extLst>
            </p:cNvPr>
            <p:cNvSpPr txBox="1"/>
            <p:nvPr/>
          </p:nvSpPr>
          <p:spPr>
            <a:xfrm>
              <a:off x="1780309" y="3702811"/>
              <a:ext cx="1364674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MyAnimal</a:t>
              </a:r>
              <a:endPara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B41B9-1A70-4703-9908-8CDD73E38F5E}"/>
                </a:ext>
              </a:extLst>
            </p:cNvPr>
            <p:cNvSpPr txBox="1"/>
            <p:nvPr/>
          </p:nvSpPr>
          <p:spPr>
            <a:xfrm>
              <a:off x="1780310" y="4072143"/>
              <a:ext cx="210415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habit_id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coin_paid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upgrade_done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is_deleted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3E57E2-F398-41CB-80DA-DA118C130216}"/>
              </a:ext>
            </a:extLst>
          </p:cNvPr>
          <p:cNvGrpSpPr/>
          <p:nvPr/>
        </p:nvGrpSpPr>
        <p:grpSpPr>
          <a:xfrm>
            <a:off x="8970816" y="1014806"/>
            <a:ext cx="1908466" cy="1015663"/>
            <a:chOff x="1780309" y="3702811"/>
            <a:chExt cx="1908466" cy="10156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04215A-CAC3-4E7D-A8BA-3D13194D5398}"/>
                </a:ext>
              </a:extLst>
            </p:cNvPr>
            <p:cNvSpPr txBox="1"/>
            <p:nvPr/>
          </p:nvSpPr>
          <p:spPr>
            <a:xfrm>
              <a:off x="1780309" y="3702811"/>
              <a:ext cx="1194955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Upgrade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D9CB6F-DB63-4D5F-8702-87E0FC1F45C1}"/>
                </a:ext>
              </a:extLst>
            </p:cNvPr>
            <p:cNvSpPr txBox="1"/>
            <p:nvPr/>
          </p:nvSpPr>
          <p:spPr>
            <a:xfrm>
              <a:off x="1780310" y="4072143"/>
              <a:ext cx="1908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growth_done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(Boolean)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CA46D3-91F9-4F63-B5D8-6803101227A0}"/>
              </a:ext>
            </a:extLst>
          </p:cNvPr>
          <p:cNvGrpSpPr/>
          <p:nvPr/>
        </p:nvGrpSpPr>
        <p:grpSpPr>
          <a:xfrm>
            <a:off x="8986405" y="2967334"/>
            <a:ext cx="1477240" cy="1015663"/>
            <a:chOff x="1780309" y="3702811"/>
            <a:chExt cx="1477240" cy="10156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940DBF-52EC-47D7-8AF6-C904FA2B1B2B}"/>
                </a:ext>
              </a:extLst>
            </p:cNvPr>
            <p:cNvSpPr txBox="1"/>
            <p:nvPr/>
          </p:nvSpPr>
          <p:spPr>
            <a:xfrm>
              <a:off x="1780309" y="3702811"/>
              <a:ext cx="1080653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Habit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024B89-688A-4CD7-8EA1-44CA8C817BF2}"/>
                </a:ext>
              </a:extLst>
            </p:cNvPr>
            <p:cNvSpPr txBox="1"/>
            <p:nvPr/>
          </p:nvSpPr>
          <p:spPr>
            <a:xfrm>
              <a:off x="1780310" y="4072143"/>
              <a:ext cx="1477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-name(string)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-category(string)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ADA563-726F-4EAD-AFDB-78456D391135}"/>
              </a:ext>
            </a:extLst>
          </p:cNvPr>
          <p:cNvGrpSpPr/>
          <p:nvPr/>
        </p:nvGrpSpPr>
        <p:grpSpPr>
          <a:xfrm>
            <a:off x="8529204" y="4820761"/>
            <a:ext cx="1930975" cy="1384995"/>
            <a:chOff x="1780309" y="3702811"/>
            <a:chExt cx="1930975" cy="13849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42AF883-34B3-441A-8E17-C08AD98C645F}"/>
                </a:ext>
              </a:extLst>
            </p:cNvPr>
            <p:cNvSpPr txBox="1"/>
            <p:nvPr/>
          </p:nvSpPr>
          <p:spPr>
            <a:xfrm>
              <a:off x="1780309" y="3702811"/>
              <a:ext cx="1188027" cy="369332"/>
            </a:xfrm>
            <a:prstGeom prst="rect">
              <a:avLst/>
            </a:prstGeom>
            <a:solidFill>
              <a:srgbClr val="66006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Animal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41FE1C-AC89-49C6-B7B7-34EDA020EE68}"/>
                </a:ext>
              </a:extLst>
            </p:cNvPr>
            <p:cNvSpPr txBox="1"/>
            <p:nvPr/>
          </p:nvSpPr>
          <p:spPr>
            <a:xfrm>
              <a:off x="1780310" y="4072143"/>
              <a:ext cx="1930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myanimal_id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still_image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moving_image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coin_price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growth_step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13BE63-73BC-477E-8742-316E7CBA16D3}"/>
              </a:ext>
            </a:extLst>
          </p:cNvPr>
          <p:cNvCxnSpPr>
            <a:cxnSpLocks/>
          </p:cNvCxnSpPr>
          <p:nvPr/>
        </p:nvCxnSpPr>
        <p:spPr>
          <a:xfrm>
            <a:off x="2798778" y="1462922"/>
            <a:ext cx="422406" cy="1127766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001176-D86C-4129-AF2C-7FF277471746}"/>
              </a:ext>
            </a:extLst>
          </p:cNvPr>
          <p:cNvCxnSpPr>
            <a:cxnSpLocks/>
          </p:cNvCxnSpPr>
          <p:nvPr/>
        </p:nvCxnSpPr>
        <p:spPr>
          <a:xfrm>
            <a:off x="2507675" y="2706836"/>
            <a:ext cx="739515" cy="89092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A4CED3-C025-4B0A-92BF-D5A69DFD0999}"/>
              </a:ext>
            </a:extLst>
          </p:cNvPr>
          <p:cNvCxnSpPr>
            <a:cxnSpLocks/>
          </p:cNvCxnSpPr>
          <p:nvPr/>
        </p:nvCxnSpPr>
        <p:spPr>
          <a:xfrm flipH="1">
            <a:off x="4426525" y="2611261"/>
            <a:ext cx="1669475" cy="9557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23319C0-AB78-46B2-A38A-EF570C2D8C9D}"/>
              </a:ext>
            </a:extLst>
          </p:cNvPr>
          <p:cNvCxnSpPr>
            <a:cxnSpLocks/>
          </p:cNvCxnSpPr>
          <p:nvPr/>
        </p:nvCxnSpPr>
        <p:spPr>
          <a:xfrm flipH="1">
            <a:off x="7733211" y="1206241"/>
            <a:ext cx="1101636" cy="1315929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E6424AB-7DC8-4BCF-8960-C30F65E9549E}"/>
              </a:ext>
            </a:extLst>
          </p:cNvPr>
          <p:cNvCxnSpPr>
            <a:cxnSpLocks/>
          </p:cNvCxnSpPr>
          <p:nvPr/>
        </p:nvCxnSpPr>
        <p:spPr>
          <a:xfrm flipH="1" flipV="1">
            <a:off x="7727372" y="2611261"/>
            <a:ext cx="1107475" cy="524045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8DDB20-AD25-4BA5-B8B9-757BF9C9F4E8}"/>
              </a:ext>
            </a:extLst>
          </p:cNvPr>
          <p:cNvCxnSpPr>
            <a:cxnSpLocks/>
          </p:cNvCxnSpPr>
          <p:nvPr/>
        </p:nvCxnSpPr>
        <p:spPr>
          <a:xfrm flipH="1" flipV="1">
            <a:off x="7727372" y="2840428"/>
            <a:ext cx="1107475" cy="1778973"/>
          </a:xfrm>
          <a:prstGeom prst="straightConnector1">
            <a:avLst/>
          </a:prstGeom>
          <a:ln w="38100">
            <a:solidFill>
              <a:schemeClr val="accent4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AAC212-DECC-491B-8424-DBB165139AAE}"/>
              </a:ext>
            </a:extLst>
          </p:cNvPr>
          <p:cNvSpPr/>
          <p:nvPr/>
        </p:nvSpPr>
        <p:spPr>
          <a:xfrm>
            <a:off x="1013253" y="4549581"/>
            <a:ext cx="8402596" cy="9190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DD0742-8734-40D8-92FF-6BDB1EAB3F76}"/>
              </a:ext>
            </a:extLst>
          </p:cNvPr>
          <p:cNvSpPr/>
          <p:nvPr/>
        </p:nvSpPr>
        <p:spPr>
          <a:xfrm>
            <a:off x="1013253" y="3833841"/>
            <a:ext cx="6911547" cy="289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27FC2-BDBD-4FC4-8E45-E9A17C4B1136}"/>
              </a:ext>
            </a:extLst>
          </p:cNvPr>
          <p:cNvSpPr/>
          <p:nvPr/>
        </p:nvSpPr>
        <p:spPr>
          <a:xfrm>
            <a:off x="1013253" y="2955560"/>
            <a:ext cx="5255741" cy="4569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1013254" y="2265406"/>
            <a:ext cx="2042984" cy="2141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 GIT GUIDE(command)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1" y="2018778"/>
            <a:ext cx="97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파일을 다운로드 할 건데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다운로드 할 위치에서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창을 켠다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 command prompt with ruby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cd /*local folder path*/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C5E5C-281B-4C61-AFAD-04B2C59DDF79}"/>
              </a:ext>
            </a:extLst>
          </p:cNvPr>
          <p:cNvSpPr txBox="1"/>
          <p:nvPr/>
        </p:nvSpPr>
        <p:spPr>
          <a:xfrm>
            <a:off x="688931" y="2709797"/>
            <a:ext cx="9782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로컬에서 작업한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업데이트할 거니까 환경 설정하고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clone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git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git clone https://github.com/zzokokeic/barogagi1gibateam.git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08FF4-DBEE-4A9D-8227-4C3391529988}"/>
              </a:ext>
            </a:extLst>
          </p:cNvPr>
          <p:cNvSpPr txBox="1"/>
          <p:nvPr/>
        </p:nvSpPr>
        <p:spPr>
          <a:xfrm>
            <a:off x="688931" y="3616260"/>
            <a:ext cx="978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수정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파일 다운로드는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/*local folder path*/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barogagi1gibateam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이름으로 완료됨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1C407-FFB2-4DBD-A073-DD493FB463A9}"/>
              </a:ext>
            </a:extLst>
          </p:cNvPr>
          <p:cNvSpPr txBox="1"/>
          <p:nvPr/>
        </p:nvSpPr>
        <p:spPr>
          <a:xfrm>
            <a:off x="688931" y="4315517"/>
            <a:ext cx="9782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수정을 완료한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hub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/*local folder path*/barogagi1gibateam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status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modified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new / delete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등으로 확인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add .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commit –m “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메세지내용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작업한 내용 자세히 써줍시다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)”</a:t>
            </a: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7275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3B1E35-56C8-4C11-9357-BA7686944DC5}"/>
              </a:ext>
            </a:extLst>
          </p:cNvPr>
          <p:cNvSpPr/>
          <p:nvPr/>
        </p:nvSpPr>
        <p:spPr>
          <a:xfrm>
            <a:off x="7747000" y="4573032"/>
            <a:ext cx="2057400" cy="6837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131EFC-C326-4FE7-BCCE-2F7481D538A4}"/>
              </a:ext>
            </a:extLst>
          </p:cNvPr>
          <p:cNvSpPr/>
          <p:nvPr/>
        </p:nvSpPr>
        <p:spPr>
          <a:xfrm>
            <a:off x="688930" y="2748984"/>
            <a:ext cx="1647870" cy="513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F4F66-D88F-4C6E-8FC0-FA3B213C3230}"/>
              </a:ext>
            </a:extLst>
          </p:cNvPr>
          <p:cNvSpPr txBox="1"/>
          <p:nvPr/>
        </p:nvSpPr>
        <p:spPr>
          <a:xfrm>
            <a:off x="688930" y="2748984"/>
            <a:ext cx="5089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db:migrate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db:seed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seeds.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barogagi1gibateam/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존재해야함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seeds.rb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공용으로 사용할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넣어 둘 파일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688930" y="1529459"/>
            <a:ext cx="1444670" cy="275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0" y="1507750"/>
            <a:ext cx="3565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rake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db:drop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Schema.rb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dev.sqlite3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 파일 삭제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Debugging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531D8-35E3-450E-B3A0-A2F3A82612DB}"/>
              </a:ext>
            </a:extLst>
          </p:cNvPr>
          <p:cNvSpPr txBox="1"/>
          <p:nvPr/>
        </p:nvSpPr>
        <p:spPr>
          <a:xfrm>
            <a:off x="7747000" y="4204293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**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update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하려면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irb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require ‘./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타이핑 후 테스트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/* DB TEST */</a:t>
            </a:r>
          </a:p>
          <a:p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DB.save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4A8AFA-B0F0-46F2-9043-82EBD27D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24"/>
          <a:stretch/>
        </p:blipFill>
        <p:spPr>
          <a:xfrm>
            <a:off x="688930" y="3945422"/>
            <a:ext cx="6832599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02696A-3E7E-4188-8524-FC2A98E87DFC}"/>
              </a:ext>
            </a:extLst>
          </p:cNvPr>
          <p:cNvSpPr/>
          <p:nvPr/>
        </p:nvSpPr>
        <p:spPr>
          <a:xfrm>
            <a:off x="1730738" y="1324055"/>
            <a:ext cx="786994" cy="313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56C-44FA-434F-BB81-4937C84D8F48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Debugging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D23E6-6A41-4F2B-ACEE-D2D79F97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0" y="5498659"/>
            <a:ext cx="5495925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9FC91-4F07-4CCA-9478-9E128F7A2091}"/>
              </a:ext>
            </a:extLst>
          </p:cNvPr>
          <p:cNvSpPr txBox="1"/>
          <p:nvPr/>
        </p:nvSpPr>
        <p:spPr>
          <a:xfrm>
            <a:off x="688930" y="5286320"/>
            <a:ext cx="50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아래처럼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puts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넣어서 테스트해볼 수 도 있음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039F3-892E-4A5C-A44B-471572010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" r="54019" b="51064"/>
          <a:stretch/>
        </p:blipFill>
        <p:spPr>
          <a:xfrm>
            <a:off x="688930" y="2892849"/>
            <a:ext cx="5564785" cy="2098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1DB751-4267-4EC3-ABF2-798A79002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08"/>
          <a:stretch/>
        </p:blipFill>
        <p:spPr>
          <a:xfrm>
            <a:off x="5537365" y="2031074"/>
            <a:ext cx="6460836" cy="42880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036630-5065-43FE-97E3-20904915CFFD}"/>
              </a:ext>
            </a:extLst>
          </p:cNvPr>
          <p:cNvSpPr/>
          <p:nvPr/>
        </p:nvSpPr>
        <p:spPr>
          <a:xfrm>
            <a:off x="1530712" y="1932375"/>
            <a:ext cx="1069613" cy="313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65B3E-86B0-4DB1-83EC-C7265BC70345}"/>
              </a:ext>
            </a:extLst>
          </p:cNvPr>
          <p:cNvSpPr txBox="1"/>
          <p:nvPr/>
        </p:nvSpPr>
        <p:spPr>
          <a:xfrm>
            <a:off x="688930" y="1314374"/>
            <a:ext cx="9306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Chrome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postman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확장앱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동작확인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유저시나리오 대로 확인도 반드시 해야 하지만 예외처리를 위한 다른 값을 넣어보는 작업도 필수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반영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ruby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controller.rb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커맨드로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 host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동작시키고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Postman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값들을 지정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Send!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71F79E-B05D-4CD2-9479-582EE911DEC2}"/>
              </a:ext>
            </a:extLst>
          </p:cNvPr>
          <p:cNvSpPr/>
          <p:nvPr/>
        </p:nvSpPr>
        <p:spPr>
          <a:xfrm>
            <a:off x="2776538" y="3168033"/>
            <a:ext cx="1085850" cy="19526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25B80D-A412-4E0D-BCD0-BB932F186F59}"/>
              </a:ext>
            </a:extLst>
          </p:cNvPr>
          <p:cNvSpPr/>
          <p:nvPr/>
        </p:nvSpPr>
        <p:spPr>
          <a:xfrm>
            <a:off x="6405563" y="3183290"/>
            <a:ext cx="985837" cy="23277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235365-9024-4547-91A3-5BEA5D1C7B9B}"/>
              </a:ext>
            </a:extLst>
          </p:cNvPr>
          <p:cNvSpPr/>
          <p:nvPr/>
        </p:nvSpPr>
        <p:spPr>
          <a:xfrm>
            <a:off x="6702743" y="3510950"/>
            <a:ext cx="589597" cy="232779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9DE79-3942-488D-A90C-CB8C49F30C9A}"/>
              </a:ext>
            </a:extLst>
          </p:cNvPr>
          <p:cNvSpPr/>
          <p:nvPr/>
        </p:nvSpPr>
        <p:spPr>
          <a:xfrm>
            <a:off x="5740042" y="3942312"/>
            <a:ext cx="2855318" cy="114382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E821FD-B080-4812-89AA-DA22F60277DC}"/>
              </a:ext>
            </a:extLst>
          </p:cNvPr>
          <p:cNvSpPr/>
          <p:nvPr/>
        </p:nvSpPr>
        <p:spPr>
          <a:xfrm>
            <a:off x="5569881" y="5529360"/>
            <a:ext cx="5183843" cy="5113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5907C-64B5-4C6A-AD4C-306ACAA15B93}"/>
              </a:ext>
            </a:extLst>
          </p:cNvPr>
          <p:cNvSpPr/>
          <p:nvPr/>
        </p:nvSpPr>
        <p:spPr>
          <a:xfrm>
            <a:off x="10477500" y="3044000"/>
            <a:ext cx="825244" cy="5113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E3E00D-CA73-4A33-8C83-732D5E94B77F}"/>
              </a:ext>
            </a:extLst>
          </p:cNvPr>
          <p:cNvSpPr/>
          <p:nvPr/>
        </p:nvSpPr>
        <p:spPr>
          <a:xfrm>
            <a:off x="6755078" y="5773686"/>
            <a:ext cx="2093647" cy="267031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6A0C2-A84F-4236-949D-EC86FE44B710}"/>
              </a:ext>
            </a:extLst>
          </p:cNvPr>
          <p:cNvSpPr txBox="1"/>
          <p:nvPr/>
        </p:nvSpPr>
        <p:spPr>
          <a:xfrm>
            <a:off x="6405563" y="6116269"/>
            <a:ext cx="50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TOKEN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Device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테스트시 </a:t>
            </a:r>
            <a:r>
              <a:rPr lang="ko-KR" altLang="en-US" sz="140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복사붙여넣기로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65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415B7F-10FC-42EF-9340-56E7F28D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1" y="1324094"/>
            <a:ext cx="5724525" cy="510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8CF19-45F4-43C4-A679-5D619038EDD3}"/>
              </a:ext>
            </a:extLst>
          </p:cNvPr>
          <p:cNvSpPr txBox="1"/>
          <p:nvPr/>
        </p:nvSpPr>
        <p:spPr>
          <a:xfrm>
            <a:off x="5629684" y="2440095"/>
            <a:ext cx="5110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RESTFUL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미팅앱엔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 방식으로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서버와 클라이언트의 로드를 분산하는 게 좋을 것 같다고 하심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아래 방식으로 매칭시켜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최대한 로드를 줄임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 / POST / PUT /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클라이언트에서 로직까지 함께 구현해야 함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(DB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로직을 모두 알아야함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옵션으로 바로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params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0486B-281C-4781-98BA-404553CA6074}"/>
              </a:ext>
            </a:extLst>
          </p:cNvPr>
          <p:cNvSpPr txBox="1"/>
          <p:nvPr/>
        </p:nvSpPr>
        <p:spPr>
          <a:xfrm>
            <a:off x="688931" y="751562"/>
            <a:ext cx="392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Oriented Development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0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541</Words>
  <Application>Microsoft Office PowerPoint</Application>
  <PresentationFormat>와이드스크린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Jinju</dc:creator>
  <cp:lastModifiedBy>Lee Jinju</cp:lastModifiedBy>
  <cp:revision>6</cp:revision>
  <dcterms:created xsi:type="dcterms:W3CDTF">2018-11-10T11:49:06Z</dcterms:created>
  <dcterms:modified xsi:type="dcterms:W3CDTF">2018-11-11T16:41:53Z</dcterms:modified>
</cp:coreProperties>
</file>