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58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1D6F9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66" d="100"/>
          <a:sy n="66" d="100"/>
        </p:scale>
        <p:origin x="1080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e Jinju" userId="12318229bfbc9418" providerId="LiveId" clId="{16303D02-B897-483E-B42D-F9203DA827AD}"/>
    <pc:docChg chg="undo custSel addSld modSld">
      <pc:chgData name="Lee Jinju" userId="12318229bfbc9418" providerId="LiveId" clId="{16303D02-B897-483E-B42D-F9203DA827AD}" dt="2018-11-11T16:10:51.548" v="2143"/>
      <pc:docMkLst>
        <pc:docMk/>
      </pc:docMkLst>
      <pc:sldChg chg="addSp delSp modSp">
        <pc:chgData name="Lee Jinju" userId="12318229bfbc9418" providerId="LiveId" clId="{16303D02-B897-483E-B42D-F9203DA827AD}" dt="2018-11-11T15:52:22.888" v="1339" actId="1076"/>
        <pc:sldMkLst>
          <pc:docMk/>
          <pc:sldMk cId="2248875366" sldId="256"/>
        </pc:sldMkLst>
        <pc:spChg chg="mod">
          <ac:chgData name="Lee Jinju" userId="12318229bfbc9418" providerId="LiveId" clId="{16303D02-B897-483E-B42D-F9203DA827AD}" dt="2018-11-10T13:15:33.202" v="36" actId="20577"/>
          <ac:spMkLst>
            <pc:docMk/>
            <pc:sldMk cId="2248875366" sldId="256"/>
            <ac:spMk id="12" creationId="{C226CC44-0118-4133-BD00-5DEF13EE0E68}"/>
          </ac:spMkLst>
        </pc:spChg>
        <pc:spChg chg="mod">
          <ac:chgData name="Lee Jinju" userId="12318229bfbc9418" providerId="LiveId" clId="{16303D02-B897-483E-B42D-F9203DA827AD}" dt="2018-11-10T13:22:07.831" v="52" actId="20577"/>
          <ac:spMkLst>
            <pc:docMk/>
            <pc:sldMk cId="2248875366" sldId="256"/>
            <ac:spMk id="16" creationId="{2E408964-2A8C-49F0-9D63-403ACC2E15AD}"/>
          </ac:spMkLst>
        </pc:spChg>
        <pc:spChg chg="mod">
          <ac:chgData name="Lee Jinju" userId="12318229bfbc9418" providerId="LiveId" clId="{16303D02-B897-483E-B42D-F9203DA827AD}" dt="2018-11-11T14:54:12.392" v="82" actId="1076"/>
          <ac:spMkLst>
            <pc:docMk/>
            <pc:sldMk cId="2248875366" sldId="256"/>
            <ac:spMk id="18" creationId="{C6CD2B6B-05CD-494E-A564-20AAEF816381}"/>
          </ac:spMkLst>
        </pc:spChg>
        <pc:spChg chg="mod">
          <ac:chgData name="Lee Jinju" userId="12318229bfbc9418" providerId="LiveId" clId="{16303D02-B897-483E-B42D-F9203DA827AD}" dt="2018-11-11T14:54:47.352" v="103" actId="14100"/>
          <ac:spMkLst>
            <pc:docMk/>
            <pc:sldMk cId="2248875366" sldId="256"/>
            <ac:spMk id="24" creationId="{6D276192-3A99-4FB3-A7FA-E73DE392A2E0}"/>
          </ac:spMkLst>
        </pc:spChg>
        <pc:spChg chg="mod">
          <ac:chgData name="Lee Jinju" userId="12318229bfbc9418" providerId="LiveId" clId="{16303D02-B897-483E-B42D-F9203DA827AD}" dt="2018-11-11T15:52:16.730" v="1338" actId="20577"/>
          <ac:spMkLst>
            <pc:docMk/>
            <pc:sldMk cId="2248875366" sldId="256"/>
            <ac:spMk id="25" creationId="{3409D581-1084-4650-8C12-5D399E748E1B}"/>
          </ac:spMkLst>
        </pc:spChg>
        <pc:spChg chg="mod">
          <ac:chgData name="Lee Jinju" userId="12318229bfbc9418" providerId="LiveId" clId="{16303D02-B897-483E-B42D-F9203DA827AD}" dt="2018-11-11T15:18:59.608" v="118" actId="20577"/>
          <ac:spMkLst>
            <pc:docMk/>
            <pc:sldMk cId="2248875366" sldId="256"/>
            <ac:spMk id="28" creationId="{DA2B41B9-1A70-4703-9908-8CDD73E38F5E}"/>
          </ac:spMkLst>
        </pc:spChg>
        <pc:spChg chg="mod">
          <ac:chgData name="Lee Jinju" userId="12318229bfbc9418" providerId="LiveId" clId="{16303D02-B897-483E-B42D-F9203DA827AD}" dt="2018-11-10T13:19:35.334" v="39" actId="20577"/>
          <ac:spMkLst>
            <pc:docMk/>
            <pc:sldMk cId="2248875366" sldId="256"/>
            <ac:spMk id="34" creationId="{65024B89-688A-4CD7-8EA1-44CA8C817BF2}"/>
          </ac:spMkLst>
        </pc:spChg>
        <pc:spChg chg="mod">
          <ac:chgData name="Lee Jinju" userId="12318229bfbc9418" providerId="LiveId" clId="{16303D02-B897-483E-B42D-F9203DA827AD}" dt="2018-11-10T13:19:41.920" v="42" actId="20577"/>
          <ac:spMkLst>
            <pc:docMk/>
            <pc:sldMk cId="2248875366" sldId="256"/>
            <ac:spMk id="37" creationId="{FD41FE1C-AC89-49C6-B7B7-34EDA020EE68}"/>
          </ac:spMkLst>
        </pc:spChg>
        <pc:grpChg chg="mod">
          <ac:chgData name="Lee Jinju" userId="12318229bfbc9418" providerId="LiveId" clId="{16303D02-B897-483E-B42D-F9203DA827AD}" dt="2018-11-11T14:54:00.523" v="75" actId="1076"/>
          <ac:grpSpMkLst>
            <pc:docMk/>
            <pc:sldMk cId="2248875366" sldId="256"/>
            <ac:grpSpMk id="13" creationId="{0D0180E9-FD27-4AB9-A171-F3D341322A3E}"/>
          </ac:grpSpMkLst>
        </pc:grpChg>
        <pc:grpChg chg="mod">
          <ac:chgData name="Lee Jinju" userId="12318229bfbc9418" providerId="LiveId" clId="{16303D02-B897-483E-B42D-F9203DA827AD}" dt="2018-11-11T14:54:00.523" v="75" actId="1076"/>
          <ac:grpSpMkLst>
            <pc:docMk/>
            <pc:sldMk cId="2248875366" sldId="256"/>
            <ac:grpSpMk id="14" creationId="{5FD71F59-4354-489A-8A35-6A9D46869D7C}"/>
          </ac:grpSpMkLst>
        </pc:grpChg>
        <pc:grpChg chg="mod">
          <ac:chgData name="Lee Jinju" userId="12318229bfbc9418" providerId="LiveId" clId="{16303D02-B897-483E-B42D-F9203DA827AD}" dt="2018-11-11T14:54:19.852" v="83" actId="1076"/>
          <ac:grpSpMkLst>
            <pc:docMk/>
            <pc:sldMk cId="2248875366" sldId="256"/>
            <ac:grpSpMk id="17" creationId="{5C4D0C15-CABC-4BD4-B4D9-08AA9CAFD974}"/>
          </ac:grpSpMkLst>
        </pc:grpChg>
        <pc:grpChg chg="mod">
          <ac:chgData name="Lee Jinju" userId="12318229bfbc9418" providerId="LiveId" clId="{16303D02-B897-483E-B42D-F9203DA827AD}" dt="2018-11-11T15:52:22.888" v="1339" actId="1076"/>
          <ac:grpSpMkLst>
            <pc:docMk/>
            <pc:sldMk cId="2248875366" sldId="256"/>
            <ac:grpSpMk id="23" creationId="{73A52E9C-4434-49DF-8320-0B3E789075CE}"/>
          </ac:grpSpMkLst>
        </pc:grpChg>
        <pc:grpChg chg="mod">
          <ac:chgData name="Lee Jinju" userId="12318229bfbc9418" providerId="LiveId" clId="{16303D02-B897-483E-B42D-F9203DA827AD}" dt="2018-11-11T14:54:00.523" v="75" actId="1076"/>
          <ac:grpSpMkLst>
            <pc:docMk/>
            <pc:sldMk cId="2248875366" sldId="256"/>
            <ac:grpSpMk id="26" creationId="{DA1B7137-6215-42A8-A6D2-3EDC6EA207C9}"/>
          </ac:grpSpMkLst>
        </pc:grpChg>
        <pc:grpChg chg="mod">
          <ac:chgData name="Lee Jinju" userId="12318229bfbc9418" providerId="LiveId" clId="{16303D02-B897-483E-B42D-F9203DA827AD}" dt="2018-11-11T14:54:00.523" v="75" actId="1076"/>
          <ac:grpSpMkLst>
            <pc:docMk/>
            <pc:sldMk cId="2248875366" sldId="256"/>
            <ac:grpSpMk id="29" creationId="{A73E57E2-F398-41CB-80DA-DA118C130216}"/>
          </ac:grpSpMkLst>
        </pc:grpChg>
        <pc:grpChg chg="mod">
          <ac:chgData name="Lee Jinju" userId="12318229bfbc9418" providerId="LiveId" clId="{16303D02-B897-483E-B42D-F9203DA827AD}" dt="2018-11-11T14:54:00.523" v="75" actId="1076"/>
          <ac:grpSpMkLst>
            <pc:docMk/>
            <pc:sldMk cId="2248875366" sldId="256"/>
            <ac:grpSpMk id="32" creationId="{E7CA46D3-91F9-4F63-B5D8-6803101227A0}"/>
          </ac:grpSpMkLst>
        </pc:grpChg>
        <pc:grpChg chg="mod">
          <ac:chgData name="Lee Jinju" userId="12318229bfbc9418" providerId="LiveId" clId="{16303D02-B897-483E-B42D-F9203DA827AD}" dt="2018-11-11T14:54:00.523" v="75" actId="1076"/>
          <ac:grpSpMkLst>
            <pc:docMk/>
            <pc:sldMk cId="2248875366" sldId="256"/>
            <ac:grpSpMk id="35" creationId="{47ADA563-726F-4EAD-AFDB-78456D391135}"/>
          </ac:grpSpMkLst>
        </pc:grpChg>
        <pc:cxnChg chg="add mod">
          <ac:chgData name="Lee Jinju" userId="12318229bfbc9418" providerId="LiveId" clId="{16303D02-B897-483E-B42D-F9203DA827AD}" dt="2018-11-11T14:54:00.523" v="75" actId="1076"/>
          <ac:cxnSpMkLst>
            <pc:docMk/>
            <pc:sldMk cId="2248875366" sldId="256"/>
            <ac:cxnSpMk id="39" creationId="{B013BE63-73BC-477E-8742-316E7CBA16D3}"/>
          </ac:cxnSpMkLst>
        </pc:cxnChg>
        <pc:cxnChg chg="add del mod">
          <ac:chgData name="Lee Jinju" userId="12318229bfbc9418" providerId="LiveId" clId="{16303D02-B897-483E-B42D-F9203DA827AD}" dt="2018-11-11T14:54:23.543" v="84" actId="14100"/>
          <ac:cxnSpMkLst>
            <pc:docMk/>
            <pc:sldMk cId="2248875366" sldId="256"/>
            <ac:cxnSpMk id="41" creationId="{AB001176-D86C-4129-AF2C-7FF277471746}"/>
          </ac:cxnSpMkLst>
        </pc:cxnChg>
        <pc:cxnChg chg="add del mod">
          <ac:chgData name="Lee Jinju" userId="12318229bfbc9418" providerId="LiveId" clId="{16303D02-B897-483E-B42D-F9203DA827AD}" dt="2018-11-11T14:54:27.059" v="85" actId="478"/>
          <ac:cxnSpMkLst>
            <pc:docMk/>
            <pc:sldMk cId="2248875366" sldId="256"/>
            <ac:cxnSpMk id="43" creationId="{B9227BDC-DA85-4B67-9B3D-B0360F6DB06B}"/>
          </ac:cxnSpMkLst>
        </pc:cxnChg>
        <pc:cxnChg chg="add mod">
          <ac:chgData name="Lee Jinju" userId="12318229bfbc9418" providerId="LiveId" clId="{16303D02-B897-483E-B42D-F9203DA827AD}" dt="2018-11-11T14:54:00.523" v="75" actId="1076"/>
          <ac:cxnSpMkLst>
            <pc:docMk/>
            <pc:sldMk cId="2248875366" sldId="256"/>
            <ac:cxnSpMk id="46" creationId="{00A4CED3-C025-4B0A-92BF-D5A69DFD0999}"/>
          </ac:cxnSpMkLst>
        </pc:cxnChg>
        <pc:cxnChg chg="add mod">
          <ac:chgData name="Lee Jinju" userId="12318229bfbc9418" providerId="LiveId" clId="{16303D02-B897-483E-B42D-F9203DA827AD}" dt="2018-11-11T14:54:00.523" v="75" actId="1076"/>
          <ac:cxnSpMkLst>
            <pc:docMk/>
            <pc:sldMk cId="2248875366" sldId="256"/>
            <ac:cxnSpMk id="49" creationId="{623319C0-AB78-46B2-A38A-EF570C2D8C9D}"/>
          </ac:cxnSpMkLst>
        </pc:cxnChg>
        <pc:cxnChg chg="add mod">
          <ac:chgData name="Lee Jinju" userId="12318229bfbc9418" providerId="LiveId" clId="{16303D02-B897-483E-B42D-F9203DA827AD}" dt="2018-11-11T14:54:00.523" v="75" actId="1076"/>
          <ac:cxnSpMkLst>
            <pc:docMk/>
            <pc:sldMk cId="2248875366" sldId="256"/>
            <ac:cxnSpMk id="51" creationId="{FE6424AB-7DC8-4BCF-8960-C30F65E9549E}"/>
          </ac:cxnSpMkLst>
        </pc:cxnChg>
        <pc:cxnChg chg="add mod">
          <ac:chgData name="Lee Jinju" userId="12318229bfbc9418" providerId="LiveId" clId="{16303D02-B897-483E-B42D-F9203DA827AD}" dt="2018-11-11T14:54:00.523" v="75" actId="1076"/>
          <ac:cxnSpMkLst>
            <pc:docMk/>
            <pc:sldMk cId="2248875366" sldId="256"/>
            <ac:cxnSpMk id="54" creationId="{F48DDB20-AD25-4BA5-B8B9-757BF9C9F4E8}"/>
          </ac:cxnSpMkLst>
        </pc:cxnChg>
      </pc:sldChg>
      <pc:sldChg chg="addSp delSp modSp add">
        <pc:chgData name="Lee Jinju" userId="12318229bfbc9418" providerId="LiveId" clId="{16303D02-B897-483E-B42D-F9203DA827AD}" dt="2018-11-11T15:18:46.073" v="112" actId="20577"/>
        <pc:sldMkLst>
          <pc:docMk/>
          <pc:sldMk cId="172750549" sldId="257"/>
        </pc:sldMkLst>
        <pc:spChg chg="del">
          <ac:chgData name="Lee Jinju" userId="12318229bfbc9418" providerId="LiveId" clId="{16303D02-B897-483E-B42D-F9203DA827AD}" dt="2018-11-10T14:14:02.969" v="54" actId="478"/>
          <ac:spMkLst>
            <pc:docMk/>
            <pc:sldMk cId="172750549" sldId="257"/>
            <ac:spMk id="2" creationId="{54584EBF-2A4D-4BE7-8463-8FEF1D85B36A}"/>
          </ac:spMkLst>
        </pc:spChg>
        <pc:spChg chg="del">
          <ac:chgData name="Lee Jinju" userId="12318229bfbc9418" providerId="LiveId" clId="{16303D02-B897-483E-B42D-F9203DA827AD}" dt="2018-11-10T14:14:02.969" v="54" actId="478"/>
          <ac:spMkLst>
            <pc:docMk/>
            <pc:sldMk cId="172750549" sldId="257"/>
            <ac:spMk id="3" creationId="{C2B2CB85-4EEA-40CB-AFD2-7620425ED3E1}"/>
          </ac:spMkLst>
        </pc:spChg>
        <pc:spChg chg="add">
          <ac:chgData name="Lee Jinju" userId="12318229bfbc9418" providerId="LiveId" clId="{16303D02-B897-483E-B42D-F9203DA827AD}" dt="2018-11-10T14:14:03.794" v="55" actId="1076"/>
          <ac:spMkLst>
            <pc:docMk/>
            <pc:sldMk cId="172750549" sldId="257"/>
            <ac:spMk id="4" creationId="{89AAC212-DECC-491B-8424-DBB165139AAE}"/>
          </ac:spMkLst>
        </pc:spChg>
        <pc:spChg chg="add">
          <ac:chgData name="Lee Jinju" userId="12318229bfbc9418" providerId="LiveId" clId="{16303D02-B897-483E-B42D-F9203DA827AD}" dt="2018-11-10T14:14:03.794" v="55" actId="1076"/>
          <ac:spMkLst>
            <pc:docMk/>
            <pc:sldMk cId="172750549" sldId="257"/>
            <ac:spMk id="5" creationId="{A4DD0742-8734-40D8-92FF-6BDB1EAB3F76}"/>
          </ac:spMkLst>
        </pc:spChg>
        <pc:spChg chg="add">
          <ac:chgData name="Lee Jinju" userId="12318229bfbc9418" providerId="LiveId" clId="{16303D02-B897-483E-B42D-F9203DA827AD}" dt="2018-11-10T14:14:03.794" v="55" actId="1076"/>
          <ac:spMkLst>
            <pc:docMk/>
            <pc:sldMk cId="172750549" sldId="257"/>
            <ac:spMk id="6" creationId="{52827FC2-BDBD-4FC4-8E45-E9A17C4B1136}"/>
          </ac:spMkLst>
        </pc:spChg>
        <pc:spChg chg="add">
          <ac:chgData name="Lee Jinju" userId="12318229bfbc9418" providerId="LiveId" clId="{16303D02-B897-483E-B42D-F9203DA827AD}" dt="2018-11-10T14:14:03.794" v="55" actId="1076"/>
          <ac:spMkLst>
            <pc:docMk/>
            <pc:sldMk cId="172750549" sldId="257"/>
            <ac:spMk id="7" creationId="{0602696A-3E7E-4188-8524-FC2A98E87DFC}"/>
          </ac:spMkLst>
        </pc:spChg>
        <pc:spChg chg="add mod">
          <ac:chgData name="Lee Jinju" userId="12318229bfbc9418" providerId="LiveId" clId="{16303D02-B897-483E-B42D-F9203DA827AD}" dt="2018-11-11T15:18:46.073" v="112" actId="20577"/>
          <ac:spMkLst>
            <pc:docMk/>
            <pc:sldMk cId="172750549" sldId="257"/>
            <ac:spMk id="8" creationId="{962DE56C-44FA-434F-BB81-4937C84D8F48}"/>
          </ac:spMkLst>
        </pc:spChg>
        <pc:spChg chg="add">
          <ac:chgData name="Lee Jinju" userId="12318229bfbc9418" providerId="LiveId" clId="{16303D02-B897-483E-B42D-F9203DA827AD}" dt="2018-11-10T14:14:03.794" v="55" actId="1076"/>
          <ac:spMkLst>
            <pc:docMk/>
            <pc:sldMk cId="172750549" sldId="257"/>
            <ac:spMk id="9" creationId="{38265B3E-86B0-4DB1-83EC-C7265BC70345}"/>
          </ac:spMkLst>
        </pc:spChg>
        <pc:spChg chg="add">
          <ac:chgData name="Lee Jinju" userId="12318229bfbc9418" providerId="LiveId" clId="{16303D02-B897-483E-B42D-F9203DA827AD}" dt="2018-11-10T14:14:03.794" v="55" actId="1076"/>
          <ac:spMkLst>
            <pc:docMk/>
            <pc:sldMk cId="172750549" sldId="257"/>
            <ac:spMk id="10" creationId="{256C5E5C-281B-4C61-AFAD-04B2C59DDF79}"/>
          </ac:spMkLst>
        </pc:spChg>
        <pc:spChg chg="add">
          <ac:chgData name="Lee Jinju" userId="12318229bfbc9418" providerId="LiveId" clId="{16303D02-B897-483E-B42D-F9203DA827AD}" dt="2018-11-10T14:14:03.794" v="55" actId="1076"/>
          <ac:spMkLst>
            <pc:docMk/>
            <pc:sldMk cId="172750549" sldId="257"/>
            <ac:spMk id="11" creationId="{39708FF4-DBEE-4A9D-8227-4C3391529988}"/>
          </ac:spMkLst>
        </pc:spChg>
        <pc:spChg chg="add">
          <ac:chgData name="Lee Jinju" userId="12318229bfbc9418" providerId="LiveId" clId="{16303D02-B897-483E-B42D-F9203DA827AD}" dt="2018-11-10T14:14:03.794" v="55" actId="1076"/>
          <ac:spMkLst>
            <pc:docMk/>
            <pc:sldMk cId="172750549" sldId="257"/>
            <ac:spMk id="12" creationId="{32B1C407-FFB2-4DBD-A073-DD493FB463A9}"/>
          </ac:spMkLst>
        </pc:spChg>
      </pc:sldChg>
      <pc:sldChg chg="addSp delSp modSp add">
        <pc:chgData name="Lee Jinju" userId="12318229bfbc9418" providerId="LiveId" clId="{16303D02-B897-483E-B42D-F9203DA827AD}" dt="2018-11-11T15:23:52.063" v="610" actId="1076"/>
        <pc:sldMkLst>
          <pc:docMk/>
          <pc:sldMk cId="3841304202" sldId="258"/>
        </pc:sldMkLst>
        <pc:spChg chg="del">
          <ac:chgData name="Lee Jinju" userId="12318229bfbc9418" providerId="LiveId" clId="{16303D02-B897-483E-B42D-F9203DA827AD}" dt="2018-11-11T15:18:29.994" v="107" actId="478"/>
          <ac:spMkLst>
            <pc:docMk/>
            <pc:sldMk cId="3841304202" sldId="258"/>
            <ac:spMk id="2" creationId="{F8639FEF-DFED-46B9-9984-8CEAC03DCC39}"/>
          </ac:spMkLst>
        </pc:spChg>
        <pc:spChg chg="del">
          <ac:chgData name="Lee Jinju" userId="12318229bfbc9418" providerId="LiveId" clId="{16303D02-B897-483E-B42D-F9203DA827AD}" dt="2018-11-11T15:18:29.994" v="107" actId="478"/>
          <ac:spMkLst>
            <pc:docMk/>
            <pc:sldMk cId="3841304202" sldId="258"/>
            <ac:spMk id="3" creationId="{BD6ACD22-49A7-47E6-A358-FC4FC5B32589}"/>
          </ac:spMkLst>
        </pc:spChg>
        <pc:spChg chg="add mod">
          <ac:chgData name="Lee Jinju" userId="12318229bfbc9418" providerId="LiveId" clId="{16303D02-B897-483E-B42D-F9203DA827AD}" dt="2018-11-11T15:23:52.063" v="610" actId="1076"/>
          <ac:spMkLst>
            <pc:docMk/>
            <pc:sldMk cId="3841304202" sldId="258"/>
            <ac:spMk id="4" creationId="{7B78CF19-45F4-43C4-A679-5D619038EDD3}"/>
          </ac:spMkLst>
        </pc:spChg>
        <pc:spChg chg="add mod">
          <ac:chgData name="Lee Jinju" userId="12318229bfbc9418" providerId="LiveId" clId="{16303D02-B897-483E-B42D-F9203DA827AD}" dt="2018-11-11T15:19:59.265" v="150" actId="1076"/>
          <ac:spMkLst>
            <pc:docMk/>
            <pc:sldMk cId="3841304202" sldId="258"/>
            <ac:spMk id="5" creationId="{F570486B-281C-4781-98BA-404553CA6074}"/>
          </ac:spMkLst>
        </pc:spChg>
        <pc:picChg chg="add mod ord">
          <ac:chgData name="Lee Jinju" userId="12318229bfbc9418" providerId="LiveId" clId="{16303D02-B897-483E-B42D-F9203DA827AD}" dt="2018-11-11T15:21:27.326" v="305" actId="1076"/>
          <ac:picMkLst>
            <pc:docMk/>
            <pc:sldMk cId="3841304202" sldId="258"/>
            <ac:picMk id="6" creationId="{C4415B7F-10FC-42EF-9340-56E7F28D166A}"/>
          </ac:picMkLst>
        </pc:picChg>
      </pc:sldChg>
      <pc:sldChg chg="addSp delSp modSp add">
        <pc:chgData name="Lee Jinju" userId="12318229bfbc9418" providerId="LiveId" clId="{16303D02-B897-483E-B42D-F9203DA827AD}" dt="2018-11-11T15:49:41.963" v="1277" actId="1076"/>
        <pc:sldMkLst>
          <pc:docMk/>
          <pc:sldMk cId="1434225575" sldId="259"/>
        </pc:sldMkLst>
        <pc:spChg chg="add del">
          <ac:chgData name="Lee Jinju" userId="12318229bfbc9418" providerId="LiveId" clId="{16303D02-B897-483E-B42D-F9203DA827AD}" dt="2018-11-11T15:29:29.233" v="677" actId="478"/>
          <ac:spMkLst>
            <pc:docMk/>
            <pc:sldMk cId="1434225575" sldId="259"/>
            <ac:spMk id="4" creationId="{89AAC212-DECC-491B-8424-DBB165139AAE}"/>
          </ac:spMkLst>
        </pc:spChg>
        <pc:spChg chg="add del">
          <ac:chgData name="Lee Jinju" userId="12318229bfbc9418" providerId="LiveId" clId="{16303D02-B897-483E-B42D-F9203DA827AD}" dt="2018-11-11T15:29:29.233" v="677" actId="478"/>
          <ac:spMkLst>
            <pc:docMk/>
            <pc:sldMk cId="1434225575" sldId="259"/>
            <ac:spMk id="5" creationId="{A4DD0742-8734-40D8-92FF-6BDB1EAB3F76}"/>
          </ac:spMkLst>
        </pc:spChg>
        <pc:spChg chg="add del">
          <ac:chgData name="Lee Jinju" userId="12318229bfbc9418" providerId="LiveId" clId="{16303D02-B897-483E-B42D-F9203DA827AD}" dt="2018-11-11T15:29:29.233" v="677" actId="478"/>
          <ac:spMkLst>
            <pc:docMk/>
            <pc:sldMk cId="1434225575" sldId="259"/>
            <ac:spMk id="6" creationId="{52827FC2-BDBD-4FC4-8E45-E9A17C4B1136}"/>
          </ac:spMkLst>
        </pc:spChg>
        <pc:spChg chg="add del mod ord">
          <ac:chgData name="Lee Jinju" userId="12318229bfbc9418" providerId="LiveId" clId="{16303D02-B897-483E-B42D-F9203DA827AD}" dt="2018-11-11T15:48:33.918" v="1200" actId="1035"/>
          <ac:spMkLst>
            <pc:docMk/>
            <pc:sldMk cId="1434225575" sldId="259"/>
            <ac:spMk id="7" creationId="{0602696A-3E7E-4188-8524-FC2A98E87DFC}"/>
          </ac:spMkLst>
        </pc:spChg>
        <pc:spChg chg="mod">
          <ac:chgData name="Lee Jinju" userId="12318229bfbc9418" providerId="LiveId" clId="{16303D02-B897-483E-B42D-F9203DA827AD}" dt="2018-11-11T15:28:12.322" v="633" actId="20577"/>
          <ac:spMkLst>
            <pc:docMk/>
            <pc:sldMk cId="1434225575" sldId="259"/>
            <ac:spMk id="8" creationId="{962DE56C-44FA-434F-BB81-4937C84D8F48}"/>
          </ac:spMkLst>
        </pc:spChg>
        <pc:spChg chg="mod ord">
          <ac:chgData name="Lee Jinju" userId="12318229bfbc9418" providerId="LiveId" clId="{16303D02-B897-483E-B42D-F9203DA827AD}" dt="2018-11-11T15:48:25.715" v="1196" actId="14100"/>
          <ac:spMkLst>
            <pc:docMk/>
            <pc:sldMk cId="1434225575" sldId="259"/>
            <ac:spMk id="9" creationId="{38265B3E-86B0-4DB1-83EC-C7265BC70345}"/>
          </ac:spMkLst>
        </pc:spChg>
        <pc:spChg chg="add del">
          <ac:chgData name="Lee Jinju" userId="12318229bfbc9418" providerId="LiveId" clId="{16303D02-B897-483E-B42D-F9203DA827AD}" dt="2018-11-11T15:29:29.233" v="677" actId="478"/>
          <ac:spMkLst>
            <pc:docMk/>
            <pc:sldMk cId="1434225575" sldId="259"/>
            <ac:spMk id="10" creationId="{256C5E5C-281B-4C61-AFAD-04B2C59DDF79}"/>
          </ac:spMkLst>
        </pc:spChg>
        <pc:spChg chg="add del">
          <ac:chgData name="Lee Jinju" userId="12318229bfbc9418" providerId="LiveId" clId="{16303D02-B897-483E-B42D-F9203DA827AD}" dt="2018-11-11T15:29:29.233" v="677" actId="478"/>
          <ac:spMkLst>
            <pc:docMk/>
            <pc:sldMk cId="1434225575" sldId="259"/>
            <ac:spMk id="11" creationId="{39708FF4-DBEE-4A9D-8227-4C3391529988}"/>
          </ac:spMkLst>
        </pc:spChg>
        <pc:spChg chg="add del">
          <ac:chgData name="Lee Jinju" userId="12318229bfbc9418" providerId="LiveId" clId="{16303D02-B897-483E-B42D-F9203DA827AD}" dt="2018-11-11T15:29:29.233" v="677" actId="478"/>
          <ac:spMkLst>
            <pc:docMk/>
            <pc:sldMk cId="1434225575" sldId="259"/>
            <ac:spMk id="12" creationId="{32B1C407-FFB2-4DBD-A073-DD493FB463A9}"/>
          </ac:spMkLst>
        </pc:spChg>
        <pc:spChg chg="add del mod">
          <ac:chgData name="Lee Jinju" userId="12318229bfbc9418" providerId="LiveId" clId="{16303D02-B897-483E-B42D-F9203DA827AD}" dt="2018-11-11T15:31:56.460" v="765" actId="478"/>
          <ac:spMkLst>
            <pc:docMk/>
            <pc:sldMk cId="1434225575" sldId="259"/>
            <ac:spMk id="13" creationId="{A4FDFD09-B179-43AA-BBAC-8FE31BEB80C2}"/>
          </ac:spMkLst>
        </pc:spChg>
        <pc:spChg chg="add mod ord">
          <ac:chgData name="Lee Jinju" userId="12318229bfbc9418" providerId="LiveId" clId="{16303D02-B897-483E-B42D-F9203DA827AD}" dt="2018-11-11T15:48:50.578" v="1204" actId="1076"/>
          <ac:spMkLst>
            <pc:docMk/>
            <pc:sldMk cId="1434225575" sldId="259"/>
            <ac:spMk id="14" creationId="{53131EFC-C326-4FE7-BCCE-2F7481D538A4}"/>
          </ac:spMkLst>
        </pc:spChg>
        <pc:spChg chg="add mod ord">
          <ac:chgData name="Lee Jinju" userId="12318229bfbc9418" providerId="LiveId" clId="{16303D02-B897-483E-B42D-F9203DA827AD}" dt="2018-11-11T15:49:10.232" v="1258" actId="1076"/>
          <ac:spMkLst>
            <pc:docMk/>
            <pc:sldMk cId="1434225575" sldId="259"/>
            <ac:spMk id="15" creationId="{061F4F66-D88F-4C6E-8FC0-FA3B213C3230}"/>
          </ac:spMkLst>
        </pc:spChg>
        <pc:spChg chg="add del">
          <ac:chgData name="Lee Jinju" userId="12318229bfbc9418" providerId="LiveId" clId="{16303D02-B897-483E-B42D-F9203DA827AD}" dt="2018-11-11T15:45:41.392" v="990" actId="478"/>
          <ac:spMkLst>
            <pc:docMk/>
            <pc:sldMk cId="1434225575" sldId="259"/>
            <ac:spMk id="16" creationId="{340E5CD4-5DCB-480A-98DA-3D72A9C9AEF3}"/>
          </ac:spMkLst>
        </pc:spChg>
        <pc:spChg chg="add mod">
          <ac:chgData name="Lee Jinju" userId="12318229bfbc9418" providerId="LiveId" clId="{16303D02-B897-483E-B42D-F9203DA827AD}" dt="2018-11-11T15:49:24.062" v="1271" actId="20577"/>
          <ac:spMkLst>
            <pc:docMk/>
            <pc:sldMk cId="1434225575" sldId="259"/>
            <ac:spMk id="17" creationId="{071531D8-35E3-450E-B3A0-A2F3A82612DB}"/>
          </ac:spMkLst>
        </pc:spChg>
        <pc:spChg chg="add mod ord">
          <ac:chgData name="Lee Jinju" userId="12318229bfbc9418" providerId="LiveId" clId="{16303D02-B897-483E-B42D-F9203DA827AD}" dt="2018-11-11T15:49:41.963" v="1277" actId="1076"/>
          <ac:spMkLst>
            <pc:docMk/>
            <pc:sldMk cId="1434225575" sldId="259"/>
            <ac:spMk id="18" creationId="{CC3B1E35-56C8-4C11-9357-BA7686944DC5}"/>
          </ac:spMkLst>
        </pc:spChg>
        <pc:picChg chg="add mod modCrop">
          <ac:chgData name="Lee Jinju" userId="12318229bfbc9418" providerId="LiveId" clId="{16303D02-B897-483E-B42D-F9203DA827AD}" dt="2018-11-11T15:48:54.757" v="1205" actId="1076"/>
          <ac:picMkLst>
            <pc:docMk/>
            <pc:sldMk cId="1434225575" sldId="259"/>
            <ac:picMk id="2" creationId="{E64A8AFA-B0F0-46F2-9043-82EBD27D5C2F}"/>
          </ac:picMkLst>
        </pc:picChg>
      </pc:sldChg>
      <pc:sldChg chg="addSp delSp modSp add">
        <pc:chgData name="Lee Jinju" userId="12318229bfbc9418" providerId="LiveId" clId="{16303D02-B897-483E-B42D-F9203DA827AD}" dt="2018-11-11T16:10:51.548" v="2143"/>
        <pc:sldMkLst>
          <pc:docMk/>
          <pc:sldMk cId="2597654878" sldId="260"/>
        </pc:sldMkLst>
        <pc:spChg chg="add mod">
          <ac:chgData name="Lee Jinju" userId="12318229bfbc9418" providerId="LiveId" clId="{16303D02-B897-483E-B42D-F9203DA827AD}" dt="2018-11-11T16:08:22.688" v="2043" actId="14100"/>
          <ac:spMkLst>
            <pc:docMk/>
            <pc:sldMk cId="2597654878" sldId="260"/>
            <ac:spMk id="5" creationId="{CB71F79E-B05D-4CD2-9479-582EE911DEC2}"/>
          </ac:spMkLst>
        </pc:spChg>
        <pc:spChg chg="mod">
          <ac:chgData name="Lee Jinju" userId="12318229bfbc9418" providerId="LiveId" clId="{16303D02-B897-483E-B42D-F9203DA827AD}" dt="2018-11-11T15:56:54.539" v="1588" actId="1038"/>
          <ac:spMkLst>
            <pc:docMk/>
            <pc:sldMk cId="2597654878" sldId="260"/>
            <ac:spMk id="7" creationId="{0602696A-3E7E-4188-8524-FC2A98E87DFC}"/>
          </ac:spMkLst>
        </pc:spChg>
        <pc:spChg chg="mod ord">
          <ac:chgData name="Lee Jinju" userId="12318229bfbc9418" providerId="LiveId" clId="{16303D02-B897-483E-B42D-F9203DA827AD}" dt="2018-11-11T16:07:40.292" v="2035" actId="166"/>
          <ac:spMkLst>
            <pc:docMk/>
            <pc:sldMk cId="2597654878" sldId="260"/>
            <ac:spMk id="9" creationId="{38265B3E-86B0-4DB1-83EC-C7265BC70345}"/>
          </ac:spMkLst>
        </pc:spChg>
        <pc:spChg chg="add mod">
          <ac:chgData name="Lee Jinju" userId="12318229bfbc9418" providerId="LiveId" clId="{16303D02-B897-483E-B42D-F9203DA827AD}" dt="2018-11-11T16:06:53.075" v="2029" actId="20577"/>
          <ac:spMkLst>
            <pc:docMk/>
            <pc:sldMk cId="2597654878" sldId="260"/>
            <ac:spMk id="11" creationId="{F899FC91-4F07-4CCA-9478-9E128F7A2091}"/>
          </ac:spMkLst>
        </pc:spChg>
        <pc:spChg chg="del">
          <ac:chgData name="Lee Jinju" userId="12318229bfbc9418" providerId="LiveId" clId="{16303D02-B897-483E-B42D-F9203DA827AD}" dt="2018-11-11T15:54:51.657" v="1341" actId="478"/>
          <ac:spMkLst>
            <pc:docMk/>
            <pc:sldMk cId="2597654878" sldId="260"/>
            <ac:spMk id="14" creationId="{53131EFC-C326-4FE7-BCCE-2F7481D538A4}"/>
          </ac:spMkLst>
        </pc:spChg>
        <pc:spChg chg="del">
          <ac:chgData name="Lee Jinju" userId="12318229bfbc9418" providerId="LiveId" clId="{16303D02-B897-483E-B42D-F9203DA827AD}" dt="2018-11-11T15:54:51.657" v="1341" actId="478"/>
          <ac:spMkLst>
            <pc:docMk/>
            <pc:sldMk cId="2597654878" sldId="260"/>
            <ac:spMk id="15" creationId="{061F4F66-D88F-4C6E-8FC0-FA3B213C3230}"/>
          </ac:spMkLst>
        </pc:spChg>
        <pc:spChg chg="add mod">
          <ac:chgData name="Lee Jinju" userId="12318229bfbc9418" providerId="LiveId" clId="{16303D02-B897-483E-B42D-F9203DA827AD}" dt="2018-11-11T16:07:29.396" v="2034" actId="14100"/>
          <ac:spMkLst>
            <pc:docMk/>
            <pc:sldMk cId="2597654878" sldId="260"/>
            <ac:spMk id="16" creationId="{25036630-5065-43FE-97E3-20904915CFFD}"/>
          </ac:spMkLst>
        </pc:spChg>
        <pc:spChg chg="del">
          <ac:chgData name="Lee Jinju" userId="12318229bfbc9418" providerId="LiveId" clId="{16303D02-B897-483E-B42D-F9203DA827AD}" dt="2018-11-11T15:54:51.657" v="1341" actId="478"/>
          <ac:spMkLst>
            <pc:docMk/>
            <pc:sldMk cId="2597654878" sldId="260"/>
            <ac:spMk id="17" creationId="{071531D8-35E3-450E-B3A0-A2F3A82612DB}"/>
          </ac:spMkLst>
        </pc:spChg>
        <pc:spChg chg="del">
          <ac:chgData name="Lee Jinju" userId="12318229bfbc9418" providerId="LiveId" clId="{16303D02-B897-483E-B42D-F9203DA827AD}" dt="2018-11-11T15:54:51.657" v="1341" actId="478"/>
          <ac:spMkLst>
            <pc:docMk/>
            <pc:sldMk cId="2597654878" sldId="260"/>
            <ac:spMk id="18" creationId="{CC3B1E35-56C8-4C11-9357-BA7686944DC5}"/>
          </ac:spMkLst>
        </pc:spChg>
        <pc:spChg chg="add mod">
          <ac:chgData name="Lee Jinju" userId="12318229bfbc9418" providerId="LiveId" clId="{16303D02-B897-483E-B42D-F9203DA827AD}" dt="2018-11-11T16:09:08.071" v="2056" actId="207"/>
          <ac:spMkLst>
            <pc:docMk/>
            <pc:sldMk cId="2597654878" sldId="260"/>
            <ac:spMk id="19" creationId="{8025B80D-A412-4E0D-BCD0-BB932F186F59}"/>
          </ac:spMkLst>
        </pc:spChg>
        <pc:spChg chg="add mod">
          <ac:chgData name="Lee Jinju" userId="12318229bfbc9418" providerId="LiveId" clId="{16303D02-B897-483E-B42D-F9203DA827AD}" dt="2018-11-11T16:09:21.964" v="2059" actId="14100"/>
          <ac:spMkLst>
            <pc:docMk/>
            <pc:sldMk cId="2597654878" sldId="260"/>
            <ac:spMk id="20" creationId="{4E235365-9024-4547-91A3-5BEA5D1C7B9B}"/>
          </ac:spMkLst>
        </pc:spChg>
        <pc:spChg chg="add mod">
          <ac:chgData name="Lee Jinju" userId="12318229bfbc9418" providerId="LiveId" clId="{16303D02-B897-483E-B42D-F9203DA827AD}" dt="2018-11-11T16:09:34.331" v="2062" actId="14100"/>
          <ac:spMkLst>
            <pc:docMk/>
            <pc:sldMk cId="2597654878" sldId="260"/>
            <ac:spMk id="21" creationId="{EB99DE79-3942-488D-A90C-CB8C49F30C9A}"/>
          </ac:spMkLst>
        </pc:spChg>
        <pc:spChg chg="add mod">
          <ac:chgData name="Lee Jinju" userId="12318229bfbc9418" providerId="LiveId" clId="{16303D02-B897-483E-B42D-F9203DA827AD}" dt="2018-11-11T16:09:51.001" v="2065" actId="14100"/>
          <ac:spMkLst>
            <pc:docMk/>
            <pc:sldMk cId="2597654878" sldId="260"/>
            <ac:spMk id="22" creationId="{4FE821FD-B080-4812-89AA-DA22F60277DC}"/>
          </ac:spMkLst>
        </pc:spChg>
        <pc:spChg chg="add mod">
          <ac:chgData name="Lee Jinju" userId="12318229bfbc9418" providerId="LiveId" clId="{16303D02-B897-483E-B42D-F9203DA827AD}" dt="2018-11-11T16:10:00.833" v="2068" actId="14100"/>
          <ac:spMkLst>
            <pc:docMk/>
            <pc:sldMk cId="2597654878" sldId="260"/>
            <ac:spMk id="23" creationId="{5565907C-64B5-4C6A-AD4C-306ACAA15B93}"/>
          </ac:spMkLst>
        </pc:spChg>
        <pc:spChg chg="add mod">
          <ac:chgData name="Lee Jinju" userId="12318229bfbc9418" providerId="LiveId" clId="{16303D02-B897-483E-B42D-F9203DA827AD}" dt="2018-11-11T16:10:28.431" v="2073" actId="14100"/>
          <ac:spMkLst>
            <pc:docMk/>
            <pc:sldMk cId="2597654878" sldId="260"/>
            <ac:spMk id="24" creationId="{2BE3E00D-CA73-4A33-8C83-732D5E94B77F}"/>
          </ac:spMkLst>
        </pc:spChg>
        <pc:spChg chg="add mod">
          <ac:chgData name="Lee Jinju" userId="12318229bfbc9418" providerId="LiveId" clId="{16303D02-B897-483E-B42D-F9203DA827AD}" dt="2018-11-11T16:10:51.548" v="2143"/>
          <ac:spMkLst>
            <pc:docMk/>
            <pc:sldMk cId="2597654878" sldId="260"/>
            <ac:spMk id="25" creationId="{33C6A0C2-A84F-4236-949D-EC86FE44B710}"/>
          </ac:spMkLst>
        </pc:spChg>
        <pc:picChg chg="del">
          <ac:chgData name="Lee Jinju" userId="12318229bfbc9418" providerId="LiveId" clId="{16303D02-B897-483E-B42D-F9203DA827AD}" dt="2018-11-11T15:54:51.657" v="1341" actId="478"/>
          <ac:picMkLst>
            <pc:docMk/>
            <pc:sldMk cId="2597654878" sldId="260"/>
            <ac:picMk id="2" creationId="{E64A8AFA-B0F0-46F2-9043-82EBD27D5C2F}"/>
          </ac:picMkLst>
        </pc:picChg>
        <pc:picChg chg="add mod">
          <ac:chgData name="Lee Jinju" userId="12318229bfbc9418" providerId="LiveId" clId="{16303D02-B897-483E-B42D-F9203DA827AD}" dt="2018-11-11T16:06:36.825" v="2014" actId="1076"/>
          <ac:picMkLst>
            <pc:docMk/>
            <pc:sldMk cId="2597654878" sldId="260"/>
            <ac:picMk id="3" creationId="{FBBD23E6-6A41-4F2B-ACEE-D2D79F976FD1}"/>
          </ac:picMkLst>
        </pc:picChg>
        <pc:picChg chg="add mod modCrop">
          <ac:chgData name="Lee Jinju" userId="12318229bfbc9418" providerId="LiveId" clId="{16303D02-B897-483E-B42D-F9203DA827AD}" dt="2018-11-11T16:08:16.018" v="2041" actId="1076"/>
          <ac:picMkLst>
            <pc:docMk/>
            <pc:sldMk cId="2597654878" sldId="260"/>
            <ac:picMk id="4" creationId="{79D039F3-892E-4A5C-A44B-47157201018B}"/>
          </ac:picMkLst>
        </pc:picChg>
        <pc:picChg chg="add mod modCrop">
          <ac:chgData name="Lee Jinju" userId="12318229bfbc9418" providerId="LiveId" clId="{16303D02-B897-483E-B42D-F9203DA827AD}" dt="2018-11-11T16:08:38.989" v="2048" actId="1076"/>
          <ac:picMkLst>
            <pc:docMk/>
            <pc:sldMk cId="2597654878" sldId="260"/>
            <ac:picMk id="13" creationId="{A31DB751-4267-4EC3-ABF2-798A79002C9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715DB4-81A5-4296-BDBD-273829472B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DA2E513-0106-4616-81EC-D1AD39F5C9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EC10AF-572D-4CA5-8DC8-C15F710DF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83A75-31F0-44BD-96A9-C410E7FB9017}" type="datetimeFigureOut">
              <a:rPr lang="ko-KR" altLang="en-US" smtClean="0"/>
              <a:t>2018-11-24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530B63-5AEB-4E73-BA14-3F32B14C5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E15898-E2B7-4D73-92E6-E647B88CF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5400E-F7C1-4923-918A-89321D34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3086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01B02-7507-430B-8855-211998068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1A8BBE7-4E58-4AC8-A83F-3C4E2E1F44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F3881F-61BE-4E1F-A03C-1C60D909A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83A75-31F0-44BD-96A9-C410E7FB9017}" type="datetimeFigureOut">
              <a:rPr lang="ko-KR" altLang="en-US" smtClean="0"/>
              <a:t>2018-11-24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365D7F-3B7E-47F9-8598-9DBD8BE80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CA84E0-58BE-4F50-BB75-AF9E05FCD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5400E-F7C1-4923-918A-89321D34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503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634BDEA-855E-4C7E-B962-6896367B32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7C26FCF-0ADA-40FA-B12F-0F8A57D52B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410FA2-CFF5-4DE6-985E-B8E0C2222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83A75-31F0-44BD-96A9-C410E7FB9017}" type="datetimeFigureOut">
              <a:rPr lang="ko-KR" altLang="en-US" smtClean="0"/>
              <a:t>2018-11-24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563BCC-7C3B-48D1-AE17-AAC918495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E586C5-AF91-4A55-AD55-197EE3BB9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5400E-F7C1-4923-918A-89321D34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9586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918597-E1E6-41C3-9432-C434B333C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86C64C-13A1-49FF-97F4-7BA99F1CE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668D2E-4CE1-413B-8687-6A76C01D2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83A75-31F0-44BD-96A9-C410E7FB9017}" type="datetimeFigureOut">
              <a:rPr lang="ko-KR" altLang="en-US" smtClean="0"/>
              <a:t>2018-11-24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549462-F961-4268-B0DC-054C4E233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F55C5B-2F21-4A6F-ACE8-0C05EA16D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5400E-F7C1-4923-918A-89321D34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342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8ACD68-A489-4E09-BC86-822DDBDD2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E7659B-7621-45E3-ADAB-9C9F7211D7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7661DE-54F2-4EA8-A228-DF4ADCFF6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83A75-31F0-44BD-96A9-C410E7FB9017}" type="datetimeFigureOut">
              <a:rPr lang="ko-KR" altLang="en-US" smtClean="0"/>
              <a:t>2018-11-24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D712D7-6475-4353-B236-C75ED50A6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01CFD1-B589-4B89-86E9-F00184835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5400E-F7C1-4923-918A-89321D34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5466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CFEA82-7FDB-4A17-828C-1742CE553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8A651B-4243-4584-940D-9E61AD5ECD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A58C770-E786-4744-AA5D-1AB627F8D8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6689A8-FF8A-4E8A-8AF4-32882D429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83A75-31F0-44BD-96A9-C410E7FB9017}" type="datetimeFigureOut">
              <a:rPr lang="ko-KR" altLang="en-US" smtClean="0"/>
              <a:t>2018-11-24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35A720-3A9D-418F-8A8D-07165519E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EDCFD9-4D32-44A5-BD0E-A77D5A59D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5400E-F7C1-4923-918A-89321D34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2265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1ACCF8-BB12-4903-A181-D298074E5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5F8D7ED-3417-40E7-A499-BA59CD70E4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2D62CC3-6A6A-44FD-8072-1AAA3B0370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5D39781-C87D-48FF-BA4E-A66CCC8D5E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5F568F7-9472-4579-8585-B6A00E722F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72D88F2-27A5-42F9-99F0-0A4AE6494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83A75-31F0-44BD-96A9-C410E7FB9017}" type="datetimeFigureOut">
              <a:rPr lang="ko-KR" altLang="en-US" smtClean="0"/>
              <a:t>2018-11-24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D468010-F0E0-45C0-B6F0-D256A6C9B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680EE09-9BDD-4417-A009-B29BBC14A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5400E-F7C1-4923-918A-89321D34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5696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F6F075-1BDA-4C67-8C6C-EB3FD0707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977B211-7D65-4DE3-8BA9-2D7E4BB2C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83A75-31F0-44BD-96A9-C410E7FB9017}" type="datetimeFigureOut">
              <a:rPr lang="ko-KR" altLang="en-US" smtClean="0"/>
              <a:t>2018-11-24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30F9E84-5408-4C9D-8BDE-187DEC060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F994616-2E52-4476-AD21-4D58BCAD4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5400E-F7C1-4923-918A-89321D34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0012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89D6350-3961-4A76-B96C-790C0ABE9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83A75-31F0-44BD-96A9-C410E7FB9017}" type="datetimeFigureOut">
              <a:rPr lang="ko-KR" altLang="en-US" smtClean="0"/>
              <a:t>2018-11-24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BEA9EE2-A13A-479B-ACF5-8D6286D5F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93044C0-B586-4BC8-BEB8-29174EE0C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5400E-F7C1-4923-918A-89321D34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9103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C8A67B-A47F-4573-BCAB-15042EC39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FD748B-073D-45E6-B14D-54D7A16F59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DD00204-98AD-451D-B4DC-0949367E5C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86967D-B414-4049-894D-C17002C88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83A75-31F0-44BD-96A9-C410E7FB9017}" type="datetimeFigureOut">
              <a:rPr lang="ko-KR" altLang="en-US" smtClean="0"/>
              <a:t>2018-11-24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510DCC-EF1B-4EA7-A538-99E5CE18D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C73A6D-FA39-4372-94F7-65B00D73B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5400E-F7C1-4923-918A-89321D34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5123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575D9D-93C2-4CD9-B471-8936BF030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96D2D40-09B4-47EC-B870-C33624FDA6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1488F49-CDDF-4072-8531-88398C12B9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2708E8-342A-40B6-9459-BF14919B8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83A75-31F0-44BD-96A9-C410E7FB9017}" type="datetimeFigureOut">
              <a:rPr lang="ko-KR" altLang="en-US" smtClean="0"/>
              <a:t>2018-11-24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8F7509-8A72-4C9A-9FAA-874B0E884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8DCFCB-89ED-4B66-89FE-5390A27B1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5400E-F7C1-4923-918A-89321D34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6124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4DE04CA-F6C7-4733-8F64-21501AA4A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C609FB-E30E-4DD4-B5FD-054DBED565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CB2D9B-9A6B-4349-84E2-6A093B5389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83A75-31F0-44BD-96A9-C410E7FB9017}" type="datetimeFigureOut">
              <a:rPr lang="ko-KR" altLang="en-US" smtClean="0"/>
              <a:t>2018-11-24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B129BC-3217-4723-89E0-242C802618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425ABD-F267-4DBF-BE0D-C4C7B97697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A5400E-F7C1-4923-918A-89321D34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6237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zzokokeic/barogagifuze" TargetMode="External"/><Relationship Id="rId2" Type="http://schemas.openxmlformats.org/officeDocument/2006/relationships/hyperlink" Target="https://github.com/zzokokeic/barogagi1gibateam.gi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.heroku.com/arcane-gorge-90774.git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0D0180E9-FD27-4AB9-A171-F3D341322A3E}"/>
              </a:ext>
            </a:extLst>
          </p:cNvPr>
          <p:cNvGrpSpPr/>
          <p:nvPr/>
        </p:nvGrpSpPr>
        <p:grpSpPr>
          <a:xfrm>
            <a:off x="3394363" y="2522170"/>
            <a:ext cx="2182091" cy="1569661"/>
            <a:chOff x="1780310" y="3702811"/>
            <a:chExt cx="2182091" cy="156966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B81A406-6836-48DA-9716-07DFD20A53FC}"/>
                </a:ext>
              </a:extLst>
            </p:cNvPr>
            <p:cNvSpPr txBox="1"/>
            <p:nvPr/>
          </p:nvSpPr>
          <p:spPr>
            <a:xfrm>
              <a:off x="1780310" y="3702811"/>
              <a:ext cx="858982" cy="369332"/>
            </a:xfrm>
            <a:prstGeom prst="rect">
              <a:avLst/>
            </a:prstGeom>
            <a:solidFill>
              <a:srgbClr val="660066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User</a:t>
              </a:r>
              <a:endPara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226CC44-0118-4133-BD00-5DEF13EE0E68}"/>
                </a:ext>
              </a:extLst>
            </p:cNvPr>
            <p:cNvSpPr txBox="1"/>
            <p:nvPr/>
          </p:nvSpPr>
          <p:spPr>
            <a:xfrm>
              <a:off x="1780310" y="4072143"/>
              <a:ext cx="218209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-nickname(string)</a:t>
              </a:r>
            </a:p>
            <a:p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-email(string)</a:t>
              </a:r>
            </a:p>
            <a:p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-password(string)</a:t>
              </a:r>
            </a:p>
            <a:p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-</a:t>
              </a:r>
              <a:r>
                <a:rPr lang="en-US" altLang="ko-KR" sz="12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upgrade_password</a:t>
              </a:r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en-US" altLang="ko-KR" sz="12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int</a:t>
              </a:r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</a:p>
            <a:p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-</a:t>
              </a:r>
              <a:r>
                <a:rPr lang="en-US" altLang="ko-KR" sz="12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current_coin</a:t>
              </a:r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en-US" altLang="ko-KR" sz="12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int</a:t>
              </a:r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</a:p>
            <a:p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-</a:t>
              </a:r>
              <a:r>
                <a:rPr lang="en-US" altLang="ko-KR" sz="12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max_myanimal</a:t>
              </a:r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en-US" altLang="ko-KR" sz="12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int</a:t>
              </a:r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5FD71F59-4354-489A-8A35-6A9D46869D7C}"/>
              </a:ext>
            </a:extLst>
          </p:cNvPr>
          <p:cNvGrpSpPr/>
          <p:nvPr/>
        </p:nvGrpSpPr>
        <p:grpSpPr>
          <a:xfrm>
            <a:off x="1596735" y="1206241"/>
            <a:ext cx="1188028" cy="830997"/>
            <a:chOff x="1780309" y="3702811"/>
            <a:chExt cx="1188028" cy="83099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C65B481-F387-4C32-A046-DCD11E5E85A3}"/>
                </a:ext>
              </a:extLst>
            </p:cNvPr>
            <p:cNvSpPr txBox="1"/>
            <p:nvPr/>
          </p:nvSpPr>
          <p:spPr>
            <a:xfrm>
              <a:off x="1780309" y="3702811"/>
              <a:ext cx="1080653" cy="369332"/>
            </a:xfrm>
            <a:prstGeom prst="rect">
              <a:avLst/>
            </a:prstGeom>
            <a:solidFill>
              <a:srgbClr val="660066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Device</a:t>
              </a:r>
              <a:endPara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E408964-2A8C-49F0-9D63-403ACC2E15AD}"/>
                </a:ext>
              </a:extLst>
            </p:cNvPr>
            <p:cNvSpPr txBox="1"/>
            <p:nvPr/>
          </p:nvSpPr>
          <p:spPr>
            <a:xfrm>
              <a:off x="1780310" y="4072143"/>
              <a:ext cx="11880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-</a:t>
              </a:r>
              <a:r>
                <a:rPr lang="en-US" altLang="ko-KR" sz="12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user_id</a:t>
              </a:r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en-US" altLang="ko-KR" sz="12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int</a:t>
              </a:r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</a:p>
            <a:p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-token</a:t>
              </a:r>
              <a:r>
                <a:rPr lang="en-US" altLang="ko-KR" sz="12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(string)</a:t>
              </a:r>
              <a:endPara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5C4D0C15-CABC-4BD4-B4D9-08AA9CAFD974}"/>
              </a:ext>
            </a:extLst>
          </p:cNvPr>
          <p:cNvGrpSpPr/>
          <p:nvPr/>
        </p:nvGrpSpPr>
        <p:grpSpPr>
          <a:xfrm>
            <a:off x="651167" y="2551836"/>
            <a:ext cx="1930977" cy="1015663"/>
            <a:chOff x="1780309" y="3702811"/>
            <a:chExt cx="928277" cy="1015663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6CD2B6B-05CD-494E-A564-20AAEF816381}"/>
                </a:ext>
              </a:extLst>
            </p:cNvPr>
            <p:cNvSpPr txBox="1"/>
            <p:nvPr/>
          </p:nvSpPr>
          <p:spPr>
            <a:xfrm>
              <a:off x="1780309" y="3702811"/>
              <a:ext cx="828373" cy="369332"/>
            </a:xfrm>
            <a:prstGeom prst="rect">
              <a:avLst/>
            </a:prstGeom>
            <a:solidFill>
              <a:srgbClr val="660066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err="1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CoinPayment</a:t>
              </a:r>
              <a:endParaRPr lang="en-US" altLang="ko-KR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2FAFCCC-0D5E-4208-AF95-881FE74F4050}"/>
                </a:ext>
              </a:extLst>
            </p:cNvPr>
            <p:cNvSpPr txBox="1"/>
            <p:nvPr/>
          </p:nvSpPr>
          <p:spPr>
            <a:xfrm>
              <a:off x="1780310" y="4072143"/>
              <a:ext cx="9282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-</a:t>
              </a:r>
              <a:r>
                <a:rPr lang="en-US" altLang="ko-KR" sz="12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user_id</a:t>
              </a:r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en-US" altLang="ko-KR" sz="12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int</a:t>
              </a:r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</a:p>
            <a:p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-</a:t>
              </a:r>
              <a:r>
                <a:rPr lang="en-US" altLang="ko-KR" sz="12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cash_amount</a:t>
              </a:r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en-US" altLang="ko-KR" sz="12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int</a:t>
              </a:r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</a:p>
            <a:p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-</a:t>
              </a:r>
              <a:r>
                <a:rPr lang="en-US" altLang="ko-KR" sz="12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coin_amount</a:t>
              </a:r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en-US" altLang="ko-KR" sz="12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int</a:t>
              </a:r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73A52E9C-4434-49DF-8320-0B3E789075CE}"/>
              </a:ext>
            </a:extLst>
          </p:cNvPr>
          <p:cNvGrpSpPr/>
          <p:nvPr/>
        </p:nvGrpSpPr>
        <p:grpSpPr>
          <a:xfrm>
            <a:off x="1506793" y="4866928"/>
            <a:ext cx="1719775" cy="830997"/>
            <a:chOff x="1780309" y="3702811"/>
            <a:chExt cx="826746" cy="830997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D276192-3A99-4FB3-A7FA-E73DE392A2E0}"/>
                </a:ext>
              </a:extLst>
            </p:cNvPr>
            <p:cNvSpPr txBox="1"/>
            <p:nvPr/>
          </p:nvSpPr>
          <p:spPr>
            <a:xfrm>
              <a:off x="1780309" y="3702811"/>
              <a:ext cx="571120" cy="369332"/>
            </a:xfrm>
            <a:prstGeom prst="rect">
              <a:avLst/>
            </a:prstGeom>
            <a:solidFill>
              <a:srgbClr val="660066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Notice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409D581-1084-4650-8C12-5D399E748E1B}"/>
                </a:ext>
              </a:extLst>
            </p:cNvPr>
            <p:cNvSpPr txBox="1"/>
            <p:nvPr/>
          </p:nvSpPr>
          <p:spPr>
            <a:xfrm>
              <a:off x="1780310" y="4072143"/>
              <a:ext cx="8267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-content(string)</a:t>
              </a:r>
            </a:p>
            <a:p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-category(string)</a:t>
              </a: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DA1B7137-6215-42A8-A6D2-3EDC6EA207C9}"/>
              </a:ext>
            </a:extLst>
          </p:cNvPr>
          <p:cNvGrpSpPr/>
          <p:nvPr/>
        </p:nvGrpSpPr>
        <p:grpSpPr>
          <a:xfrm>
            <a:off x="6229349" y="2426595"/>
            <a:ext cx="2104160" cy="1754327"/>
            <a:chOff x="1780309" y="3702811"/>
            <a:chExt cx="2104160" cy="175432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3319484-77B5-429F-B11A-2BE2105E5484}"/>
                </a:ext>
              </a:extLst>
            </p:cNvPr>
            <p:cNvSpPr txBox="1"/>
            <p:nvPr/>
          </p:nvSpPr>
          <p:spPr>
            <a:xfrm>
              <a:off x="1780309" y="3702811"/>
              <a:ext cx="1364674" cy="369332"/>
            </a:xfrm>
            <a:prstGeom prst="rect">
              <a:avLst/>
            </a:prstGeom>
            <a:solidFill>
              <a:srgbClr val="660066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err="1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MyAnimal</a:t>
              </a:r>
              <a:endParaRPr lang="en-US" altLang="ko-KR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A2B41B9-1A70-4703-9908-8CDD73E38F5E}"/>
                </a:ext>
              </a:extLst>
            </p:cNvPr>
            <p:cNvSpPr txBox="1"/>
            <p:nvPr/>
          </p:nvSpPr>
          <p:spPr>
            <a:xfrm>
              <a:off x="1780310" y="4072143"/>
              <a:ext cx="2104159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-</a:t>
              </a:r>
              <a:r>
                <a:rPr lang="en-US" altLang="ko-KR" sz="12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user_id</a:t>
              </a:r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en-US" altLang="ko-KR" sz="12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int</a:t>
              </a:r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</a:p>
            <a:p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-</a:t>
              </a:r>
              <a:r>
                <a:rPr lang="en-US" altLang="ko-KR" sz="12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animal_id</a:t>
              </a:r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en-US" altLang="ko-KR" sz="12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int</a:t>
              </a:r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</a:p>
            <a:p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-</a:t>
              </a:r>
              <a:r>
                <a:rPr lang="en-US" altLang="ko-KR" sz="12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habit_id</a:t>
              </a:r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en-US" altLang="ko-KR" sz="12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int</a:t>
              </a:r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</a:p>
            <a:p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-</a:t>
              </a:r>
              <a:r>
                <a:rPr lang="en-US" altLang="ko-KR" sz="12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coin_paid</a:t>
              </a:r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en-US" altLang="ko-KR" sz="12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int</a:t>
              </a:r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</a:p>
            <a:p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-</a:t>
              </a:r>
              <a:r>
                <a:rPr lang="en-US" altLang="ko-KR" sz="12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growth_step</a:t>
              </a:r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en-US" altLang="ko-KR" sz="12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int</a:t>
              </a:r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</a:p>
            <a:p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-</a:t>
              </a:r>
              <a:r>
                <a:rPr lang="en-US" altLang="ko-KR" sz="12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upgrade_done</a:t>
              </a:r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(Boolean)</a:t>
              </a:r>
            </a:p>
            <a:p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-</a:t>
              </a:r>
              <a:r>
                <a:rPr lang="en-US" altLang="ko-KR" sz="12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is_deleted</a:t>
              </a:r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(Boolean)</a:t>
              </a: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73E57E2-F398-41CB-80DA-DA118C130216}"/>
              </a:ext>
            </a:extLst>
          </p:cNvPr>
          <p:cNvGrpSpPr/>
          <p:nvPr/>
        </p:nvGrpSpPr>
        <p:grpSpPr>
          <a:xfrm>
            <a:off x="8970816" y="1014806"/>
            <a:ext cx="1908466" cy="1015663"/>
            <a:chOff x="1780309" y="3702811"/>
            <a:chExt cx="1908466" cy="1015663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F04215A-CAC3-4E7D-A8BA-3D13194D5398}"/>
                </a:ext>
              </a:extLst>
            </p:cNvPr>
            <p:cNvSpPr txBox="1"/>
            <p:nvPr/>
          </p:nvSpPr>
          <p:spPr>
            <a:xfrm>
              <a:off x="1780309" y="3702811"/>
              <a:ext cx="1194955" cy="369332"/>
            </a:xfrm>
            <a:prstGeom prst="rect">
              <a:avLst/>
            </a:prstGeom>
            <a:solidFill>
              <a:srgbClr val="660066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Upgrade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CD9CB6F-DB63-4D5F-8702-87E0FC1F45C1}"/>
                </a:ext>
              </a:extLst>
            </p:cNvPr>
            <p:cNvSpPr txBox="1"/>
            <p:nvPr/>
          </p:nvSpPr>
          <p:spPr>
            <a:xfrm>
              <a:off x="1780310" y="4072143"/>
              <a:ext cx="19084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-</a:t>
              </a:r>
              <a:r>
                <a:rPr lang="en-US" altLang="ko-KR" sz="12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myanimal_id</a:t>
              </a:r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en-US" altLang="ko-KR" sz="12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int</a:t>
              </a:r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</a:p>
            <a:p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-</a:t>
              </a:r>
              <a:r>
                <a:rPr lang="en-US" altLang="ko-KR" sz="12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growth_step</a:t>
              </a:r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en-US" altLang="ko-KR" sz="12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int</a:t>
              </a:r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</a:p>
            <a:p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-</a:t>
              </a:r>
              <a:r>
                <a:rPr lang="en-US" altLang="ko-KR" sz="12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growth_done</a:t>
              </a:r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(Boolean)</a:t>
              </a: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E7CA46D3-91F9-4F63-B5D8-6803101227A0}"/>
              </a:ext>
            </a:extLst>
          </p:cNvPr>
          <p:cNvGrpSpPr/>
          <p:nvPr/>
        </p:nvGrpSpPr>
        <p:grpSpPr>
          <a:xfrm>
            <a:off x="8986405" y="2967334"/>
            <a:ext cx="1477240" cy="1015663"/>
            <a:chOff x="1780309" y="3702811"/>
            <a:chExt cx="1477240" cy="1015663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A940DBF-52EC-47D7-8AF6-C904FA2B1B2B}"/>
                </a:ext>
              </a:extLst>
            </p:cNvPr>
            <p:cNvSpPr txBox="1"/>
            <p:nvPr/>
          </p:nvSpPr>
          <p:spPr>
            <a:xfrm>
              <a:off x="1780309" y="3702811"/>
              <a:ext cx="1080653" cy="369332"/>
            </a:xfrm>
            <a:prstGeom prst="rect">
              <a:avLst/>
            </a:prstGeom>
            <a:solidFill>
              <a:srgbClr val="660066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Habit</a:t>
              </a:r>
              <a:endPara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5024B89-688A-4CD7-8EA1-44CA8C817BF2}"/>
                </a:ext>
              </a:extLst>
            </p:cNvPr>
            <p:cNvSpPr txBox="1"/>
            <p:nvPr/>
          </p:nvSpPr>
          <p:spPr>
            <a:xfrm>
              <a:off x="1780310" y="4072143"/>
              <a:ext cx="147723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-</a:t>
              </a:r>
              <a:r>
                <a:rPr lang="en-US" altLang="ko-KR" sz="12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myanimal_id</a:t>
              </a:r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en-US" altLang="ko-KR" sz="12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int</a:t>
              </a:r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</a:p>
            <a:p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-name(string)</a:t>
              </a:r>
            </a:p>
            <a:p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-category(string)</a:t>
              </a: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47ADA563-726F-4EAD-AFDB-78456D391135}"/>
              </a:ext>
            </a:extLst>
          </p:cNvPr>
          <p:cNvGrpSpPr/>
          <p:nvPr/>
        </p:nvGrpSpPr>
        <p:grpSpPr>
          <a:xfrm>
            <a:off x="8529204" y="4820761"/>
            <a:ext cx="1930975" cy="1384995"/>
            <a:chOff x="1780309" y="3702811"/>
            <a:chExt cx="1930975" cy="1384995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42AF883-34B3-441A-8E17-C08AD98C645F}"/>
                </a:ext>
              </a:extLst>
            </p:cNvPr>
            <p:cNvSpPr txBox="1"/>
            <p:nvPr/>
          </p:nvSpPr>
          <p:spPr>
            <a:xfrm>
              <a:off x="1780309" y="3702811"/>
              <a:ext cx="1188027" cy="369332"/>
            </a:xfrm>
            <a:prstGeom prst="rect">
              <a:avLst/>
            </a:prstGeom>
            <a:solidFill>
              <a:srgbClr val="660066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Animal</a:t>
              </a:r>
              <a:endPara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D41FE1C-AC89-49C6-B7B7-34EDA020EE68}"/>
                </a:ext>
              </a:extLst>
            </p:cNvPr>
            <p:cNvSpPr txBox="1"/>
            <p:nvPr/>
          </p:nvSpPr>
          <p:spPr>
            <a:xfrm>
              <a:off x="1780310" y="4072143"/>
              <a:ext cx="193097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-</a:t>
              </a:r>
              <a:r>
                <a:rPr lang="en-US" altLang="ko-KR" sz="12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myanimal_id</a:t>
              </a:r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en-US" altLang="ko-KR" sz="12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int</a:t>
              </a:r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</a:p>
            <a:p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-</a:t>
              </a:r>
              <a:r>
                <a:rPr lang="en-US" altLang="ko-KR" sz="12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still_image</a:t>
              </a:r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(string)</a:t>
              </a:r>
            </a:p>
            <a:p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-</a:t>
              </a:r>
              <a:r>
                <a:rPr lang="en-US" altLang="ko-KR" sz="12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moving_image</a:t>
              </a:r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(string)</a:t>
              </a:r>
            </a:p>
            <a:p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-</a:t>
              </a:r>
              <a:r>
                <a:rPr lang="en-US" altLang="ko-KR" sz="12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coin_price</a:t>
              </a:r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en-US" altLang="ko-KR" sz="12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int</a:t>
              </a:r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</a:p>
            <a:p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-</a:t>
              </a:r>
              <a:r>
                <a:rPr lang="en-US" altLang="ko-KR" sz="12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growth_step</a:t>
              </a:r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en-US" altLang="ko-KR" sz="12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int</a:t>
              </a:r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</a:p>
          </p:txBody>
        </p:sp>
      </p:grp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B013BE63-73BC-477E-8742-316E7CBA16D3}"/>
              </a:ext>
            </a:extLst>
          </p:cNvPr>
          <p:cNvCxnSpPr>
            <a:cxnSpLocks/>
          </p:cNvCxnSpPr>
          <p:nvPr/>
        </p:nvCxnSpPr>
        <p:spPr>
          <a:xfrm>
            <a:off x="2798778" y="1462922"/>
            <a:ext cx="422406" cy="1127766"/>
          </a:xfrm>
          <a:prstGeom prst="straightConnector1">
            <a:avLst/>
          </a:prstGeom>
          <a:ln w="38100">
            <a:solidFill>
              <a:schemeClr val="accent4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AB001176-D86C-4129-AF2C-7FF277471746}"/>
              </a:ext>
            </a:extLst>
          </p:cNvPr>
          <p:cNvCxnSpPr>
            <a:cxnSpLocks/>
          </p:cNvCxnSpPr>
          <p:nvPr/>
        </p:nvCxnSpPr>
        <p:spPr>
          <a:xfrm>
            <a:off x="2507675" y="2706836"/>
            <a:ext cx="739515" cy="89092"/>
          </a:xfrm>
          <a:prstGeom prst="straightConnector1">
            <a:avLst/>
          </a:prstGeom>
          <a:ln w="38100">
            <a:solidFill>
              <a:schemeClr val="accent4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00A4CED3-C025-4B0A-92BF-D5A69DFD0999}"/>
              </a:ext>
            </a:extLst>
          </p:cNvPr>
          <p:cNvCxnSpPr>
            <a:cxnSpLocks/>
          </p:cNvCxnSpPr>
          <p:nvPr/>
        </p:nvCxnSpPr>
        <p:spPr>
          <a:xfrm flipH="1">
            <a:off x="4426525" y="2611261"/>
            <a:ext cx="1669475" cy="95575"/>
          </a:xfrm>
          <a:prstGeom prst="straightConnector1">
            <a:avLst/>
          </a:prstGeom>
          <a:ln w="38100">
            <a:solidFill>
              <a:schemeClr val="accent4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623319C0-AB78-46B2-A38A-EF570C2D8C9D}"/>
              </a:ext>
            </a:extLst>
          </p:cNvPr>
          <p:cNvCxnSpPr>
            <a:cxnSpLocks/>
          </p:cNvCxnSpPr>
          <p:nvPr/>
        </p:nvCxnSpPr>
        <p:spPr>
          <a:xfrm flipH="1">
            <a:off x="7733211" y="1206241"/>
            <a:ext cx="1101636" cy="1315929"/>
          </a:xfrm>
          <a:prstGeom prst="straightConnector1">
            <a:avLst/>
          </a:prstGeom>
          <a:ln w="38100">
            <a:solidFill>
              <a:schemeClr val="accent4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FE6424AB-7DC8-4BCF-8960-C30F65E9549E}"/>
              </a:ext>
            </a:extLst>
          </p:cNvPr>
          <p:cNvCxnSpPr>
            <a:cxnSpLocks/>
          </p:cNvCxnSpPr>
          <p:nvPr/>
        </p:nvCxnSpPr>
        <p:spPr>
          <a:xfrm flipH="1" flipV="1">
            <a:off x="7727372" y="2611261"/>
            <a:ext cx="1107475" cy="524045"/>
          </a:xfrm>
          <a:prstGeom prst="straightConnector1">
            <a:avLst/>
          </a:prstGeom>
          <a:ln w="38100">
            <a:solidFill>
              <a:schemeClr val="accent4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F48DDB20-AD25-4BA5-B8B9-757BF9C9F4E8}"/>
              </a:ext>
            </a:extLst>
          </p:cNvPr>
          <p:cNvCxnSpPr>
            <a:cxnSpLocks/>
          </p:cNvCxnSpPr>
          <p:nvPr/>
        </p:nvCxnSpPr>
        <p:spPr>
          <a:xfrm flipH="1" flipV="1">
            <a:off x="7727372" y="2840428"/>
            <a:ext cx="1107475" cy="1778973"/>
          </a:xfrm>
          <a:prstGeom prst="straightConnector1">
            <a:avLst/>
          </a:prstGeom>
          <a:ln w="38100">
            <a:solidFill>
              <a:schemeClr val="accent4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8875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9AAC212-DECC-491B-8424-DBB165139AAE}"/>
              </a:ext>
            </a:extLst>
          </p:cNvPr>
          <p:cNvSpPr/>
          <p:nvPr/>
        </p:nvSpPr>
        <p:spPr>
          <a:xfrm>
            <a:off x="1013253" y="5101521"/>
            <a:ext cx="8402596" cy="91901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4DD0742-8734-40D8-92FF-6BDB1EAB3F76}"/>
              </a:ext>
            </a:extLst>
          </p:cNvPr>
          <p:cNvSpPr/>
          <p:nvPr/>
        </p:nvSpPr>
        <p:spPr>
          <a:xfrm>
            <a:off x="1013253" y="4385781"/>
            <a:ext cx="6911547" cy="28916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2827FC2-BDBD-4FC4-8E45-E9A17C4B1136}"/>
              </a:ext>
            </a:extLst>
          </p:cNvPr>
          <p:cNvSpPr/>
          <p:nvPr/>
        </p:nvSpPr>
        <p:spPr>
          <a:xfrm>
            <a:off x="1013253" y="2477766"/>
            <a:ext cx="2042985" cy="45696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602696A-3E7E-4188-8524-FC2A98E87DFC}"/>
              </a:ext>
            </a:extLst>
          </p:cNvPr>
          <p:cNvSpPr/>
          <p:nvPr/>
        </p:nvSpPr>
        <p:spPr>
          <a:xfrm>
            <a:off x="1013254" y="1787612"/>
            <a:ext cx="2042984" cy="21418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2DE56C-44FA-434F-BB81-4937C84D8F48}"/>
              </a:ext>
            </a:extLst>
          </p:cNvPr>
          <p:cNvSpPr txBox="1"/>
          <p:nvPr/>
        </p:nvSpPr>
        <p:spPr>
          <a:xfrm>
            <a:off x="688931" y="751562"/>
            <a:ext cx="3920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SIMPLE GIT GUIDE(command)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265B3E-86B0-4DB1-83EC-C7265BC70345}"/>
              </a:ext>
            </a:extLst>
          </p:cNvPr>
          <p:cNvSpPr txBox="1"/>
          <p:nvPr/>
        </p:nvSpPr>
        <p:spPr>
          <a:xfrm>
            <a:off x="688931" y="1540984"/>
            <a:ext cx="97828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Git hub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파일을 다운로드 할 건데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 다운로드 할 위치에서 </a:t>
            </a:r>
            <a:r>
              <a:rPr lang="en-US" altLang="ko-KR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cmd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창을 켠다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start command prompt with ruby</a:t>
            </a:r>
          </a:p>
          <a:p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cd /*local folder path*/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708FF4-DBEE-4A9D-8227-4C3391529988}"/>
              </a:ext>
            </a:extLst>
          </p:cNvPr>
          <p:cNvSpPr txBox="1"/>
          <p:nvPr/>
        </p:nvSpPr>
        <p:spPr>
          <a:xfrm>
            <a:off x="688931" y="4168200"/>
            <a:ext cx="97828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 startAt="3"/>
            </a:pP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파일을 수정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업데이트한다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</a:t>
            </a:r>
          </a:p>
          <a:p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때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실제 파일 다운로드는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/*local folder path*/ 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안에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barogagi1gibateam 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이름으로 완료됨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B1C407-FFB2-4DBD-A073-DD493FB463A9}"/>
              </a:ext>
            </a:extLst>
          </p:cNvPr>
          <p:cNvSpPr txBox="1"/>
          <p:nvPr/>
        </p:nvSpPr>
        <p:spPr>
          <a:xfrm>
            <a:off x="688931" y="4867457"/>
            <a:ext cx="978282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 startAt="4"/>
            </a:pP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 수정을 완료한 후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git hub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push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한다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/*local folder path*/barogagi1gibateam 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위치에서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git status 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하면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modified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 new / delete 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등으로 확인 가능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</a:p>
          <a:p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git add .</a:t>
            </a:r>
          </a:p>
          <a:p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git commit –m “</a:t>
            </a:r>
            <a:r>
              <a:rPr lang="ko-KR" altLang="en-US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메세지내용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(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최대한 작업한 내용 자세히 써줍시다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)”</a:t>
            </a:r>
          </a:p>
          <a:p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git push origin master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0E4995-AF59-48C5-81D6-743B2035A9A0}"/>
              </a:ext>
            </a:extLst>
          </p:cNvPr>
          <p:cNvSpPr txBox="1"/>
          <p:nvPr/>
        </p:nvSpPr>
        <p:spPr>
          <a:xfrm>
            <a:off x="1875180" y="2984658"/>
            <a:ext cx="707111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** Repository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Server :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  <a:hlinkClick r:id="rId2"/>
              </a:rPr>
              <a:t>https://github.com/zzokokeic/barogagi1gibateam.git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Fuse :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  <a:hlinkClick r:id="rId3"/>
              </a:rPr>
              <a:t>https://github.com/zzokokeic/barogagifuze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Heroku :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  <a:hlinkClick r:id="rId4"/>
              </a:rPr>
              <a:t>https://git.heroku.com/arcane-gorge-90774.git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Heroku app : https://arcane-gorge-90774.herokuapp.com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6C5E5C-281B-4C61-AFAD-04B2C59DDF79}"/>
              </a:ext>
            </a:extLst>
          </p:cNvPr>
          <p:cNvSpPr txBox="1"/>
          <p:nvPr/>
        </p:nvSpPr>
        <p:spPr>
          <a:xfrm>
            <a:off x="688931" y="2232003"/>
            <a:ext cx="97828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 startAt="2"/>
            </a:pP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로컬에서 작업한 후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git hub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업데이트할 거니까 환경 설정하고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clone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한다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git </a:t>
            </a:r>
            <a:r>
              <a:rPr lang="en-US" altLang="ko-KR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init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git clone /*repository*/</a:t>
            </a:r>
          </a:p>
        </p:txBody>
      </p:sp>
    </p:spTree>
    <p:extLst>
      <p:ext uri="{BB962C8B-B14F-4D97-AF65-F5344CB8AC3E}">
        <p14:creationId xmlns:p14="http://schemas.microsoft.com/office/powerpoint/2010/main" val="172750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53131EFC-C326-4FE7-BCCE-2F7481D538A4}"/>
              </a:ext>
            </a:extLst>
          </p:cNvPr>
          <p:cNvSpPr/>
          <p:nvPr/>
        </p:nvSpPr>
        <p:spPr>
          <a:xfrm>
            <a:off x="688930" y="2748984"/>
            <a:ext cx="1647870" cy="51309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61F4F66-D88F-4C6E-8FC0-FA3B213C3230}"/>
              </a:ext>
            </a:extLst>
          </p:cNvPr>
          <p:cNvSpPr txBox="1"/>
          <p:nvPr/>
        </p:nvSpPr>
        <p:spPr>
          <a:xfrm>
            <a:off x="688930" y="2748984"/>
            <a:ext cx="508957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** rake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db:migrate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** rake </a:t>
            </a:r>
            <a:r>
              <a:rPr lang="en-US" altLang="ko-KR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db:seed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때 </a:t>
            </a:r>
            <a:r>
              <a:rPr lang="en-US" altLang="ko-KR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seeds.rb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는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barogagi1gibateam/</a:t>
            </a:r>
            <a:r>
              <a:rPr lang="en-US" altLang="ko-KR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db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 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안에 </a:t>
            </a:r>
            <a:r>
              <a:rPr lang="ko-KR" altLang="en-US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존재해야함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seeds.rb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는 공용으로 사용할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DB 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미리 넣어 둘 파일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602696A-3E7E-4188-8524-FC2A98E87DFC}"/>
              </a:ext>
            </a:extLst>
          </p:cNvPr>
          <p:cNvSpPr/>
          <p:nvPr/>
        </p:nvSpPr>
        <p:spPr>
          <a:xfrm>
            <a:off x="688930" y="1529459"/>
            <a:ext cx="2066796" cy="26176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265B3E-86B0-4DB1-83EC-C7265BC70345}"/>
              </a:ext>
            </a:extLst>
          </p:cNvPr>
          <p:cNvSpPr txBox="1"/>
          <p:nvPr/>
        </p:nvSpPr>
        <p:spPr>
          <a:xfrm>
            <a:off x="688930" y="1507750"/>
            <a:ext cx="35655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** rake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db:drop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:_unsafe</a:t>
            </a:r>
          </a:p>
          <a:p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혹은 </a:t>
            </a:r>
            <a:r>
              <a:rPr lang="en-US" altLang="ko-KR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Schema.rb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/ dev.sqlite3 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두개 파일 삭제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C3B1E35-56C8-4C11-9357-BA7686944DC5}"/>
              </a:ext>
            </a:extLst>
          </p:cNvPr>
          <p:cNvSpPr/>
          <p:nvPr/>
        </p:nvSpPr>
        <p:spPr>
          <a:xfrm>
            <a:off x="7747000" y="4573032"/>
            <a:ext cx="2057400" cy="68373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2DE56C-44FA-434F-BB81-4937C84D8F48}"/>
              </a:ext>
            </a:extLst>
          </p:cNvPr>
          <p:cNvSpPr txBox="1"/>
          <p:nvPr/>
        </p:nvSpPr>
        <p:spPr>
          <a:xfrm>
            <a:off x="688931" y="751562"/>
            <a:ext cx="3920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DB Debugging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71531D8-35E3-450E-B3A0-A2F3A82612DB}"/>
              </a:ext>
            </a:extLst>
          </p:cNvPr>
          <p:cNvSpPr txBox="1"/>
          <p:nvPr/>
        </p:nvSpPr>
        <p:spPr>
          <a:xfrm>
            <a:off x="7747000" y="4204293"/>
            <a:ext cx="27432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** </a:t>
            </a:r>
            <a:r>
              <a:rPr lang="en-US" altLang="ko-KR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irb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</a:t>
            </a:r>
            <a:r>
              <a:rPr lang="en-US" altLang="ko-KR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db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update 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하려면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irb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require ‘./</a:t>
            </a:r>
            <a:r>
              <a:rPr lang="en-US" altLang="ko-KR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controller.rb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’</a:t>
            </a:r>
          </a:p>
          <a:p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타이핑 후 테스트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/* DB TEST */</a:t>
            </a:r>
          </a:p>
          <a:p>
            <a:r>
              <a:rPr lang="en-US" altLang="ko-KR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DB.save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필수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64A8AFA-B0F0-46F2-9043-82EBD27D5C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6124"/>
          <a:stretch/>
        </p:blipFill>
        <p:spPr>
          <a:xfrm>
            <a:off x="688930" y="3945422"/>
            <a:ext cx="6832599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225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0602696A-3E7E-4188-8524-FC2A98E87DFC}"/>
              </a:ext>
            </a:extLst>
          </p:cNvPr>
          <p:cNvSpPr/>
          <p:nvPr/>
        </p:nvSpPr>
        <p:spPr>
          <a:xfrm>
            <a:off x="1730738" y="1324055"/>
            <a:ext cx="786994" cy="31325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2DE56C-44FA-434F-BB81-4937C84D8F48}"/>
              </a:ext>
            </a:extLst>
          </p:cNvPr>
          <p:cNvSpPr txBox="1"/>
          <p:nvPr/>
        </p:nvSpPr>
        <p:spPr>
          <a:xfrm>
            <a:off x="688931" y="751562"/>
            <a:ext cx="3920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DB Debugging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BBD23E6-6A41-4F2B-ACEE-D2D79F976F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930" y="5498659"/>
            <a:ext cx="5495925" cy="762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899FC91-4F07-4CCA-9478-9E128F7A2091}"/>
              </a:ext>
            </a:extLst>
          </p:cNvPr>
          <p:cNvSpPr txBox="1"/>
          <p:nvPr/>
        </p:nvSpPr>
        <p:spPr>
          <a:xfrm>
            <a:off x="688930" y="5286320"/>
            <a:ext cx="50897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아래처럼 </a:t>
            </a:r>
            <a:r>
              <a:rPr lang="en-US" altLang="ko-KR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controller.rb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puts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넣어서 테스트해볼 수 도 있음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9D039F3-892E-4A5C-A44B-47157201018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8" r="54019" b="51064"/>
          <a:stretch/>
        </p:blipFill>
        <p:spPr>
          <a:xfrm>
            <a:off x="688930" y="2892849"/>
            <a:ext cx="5564785" cy="209840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31DB751-4267-4EC3-ABF2-798A79002C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008"/>
          <a:stretch/>
        </p:blipFill>
        <p:spPr>
          <a:xfrm>
            <a:off x="5537365" y="2031074"/>
            <a:ext cx="6460836" cy="4288035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25036630-5065-43FE-97E3-20904915CFFD}"/>
              </a:ext>
            </a:extLst>
          </p:cNvPr>
          <p:cNvSpPr/>
          <p:nvPr/>
        </p:nvSpPr>
        <p:spPr>
          <a:xfrm>
            <a:off x="1530712" y="1932375"/>
            <a:ext cx="1069613" cy="31325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265B3E-86B0-4DB1-83EC-C7265BC70345}"/>
              </a:ext>
            </a:extLst>
          </p:cNvPr>
          <p:cNvSpPr txBox="1"/>
          <p:nvPr/>
        </p:nvSpPr>
        <p:spPr>
          <a:xfrm>
            <a:off x="688930" y="1314374"/>
            <a:ext cx="93068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Chrome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postman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이라는 </a:t>
            </a:r>
            <a:r>
              <a:rPr lang="ko-KR" altLang="en-US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확장앱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사용해서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DB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값 동작확인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유저시나리오 대로 확인도 반드시 해야 하지만 예외처리를 위한 다른 값을 넣어보는 작업도 필수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-&gt; </a:t>
            </a:r>
            <a:r>
              <a:rPr lang="en-US" altLang="ko-KR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controller.rb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반영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먼저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ruby </a:t>
            </a:r>
            <a:r>
              <a:rPr lang="en-US" altLang="ko-KR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controller.rb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커맨드로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local host </a:t>
            </a:r>
            <a:r>
              <a:rPr lang="ko-KR" altLang="en-US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동작시키고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Postman 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앱에서 </a:t>
            </a:r>
            <a:r>
              <a:rPr lang="en-US" altLang="ko-KR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params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값들을 지정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Send!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B71F79E-B05D-4CD2-9479-582EE911DEC2}"/>
              </a:ext>
            </a:extLst>
          </p:cNvPr>
          <p:cNvSpPr/>
          <p:nvPr/>
        </p:nvSpPr>
        <p:spPr>
          <a:xfrm>
            <a:off x="2776538" y="3168033"/>
            <a:ext cx="1085850" cy="195263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025B80D-A412-4E0D-BCD0-BB932F186F59}"/>
              </a:ext>
            </a:extLst>
          </p:cNvPr>
          <p:cNvSpPr/>
          <p:nvPr/>
        </p:nvSpPr>
        <p:spPr>
          <a:xfrm>
            <a:off x="6405563" y="3183290"/>
            <a:ext cx="985837" cy="232779"/>
          </a:xfrm>
          <a:prstGeom prst="rect">
            <a:avLst/>
          </a:prstGeom>
          <a:solidFill>
            <a:schemeClr val="accent4">
              <a:lumMod val="20000"/>
              <a:lumOff val="80000"/>
              <a:alpha val="20000"/>
            </a:schemeClr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E235365-9024-4547-91A3-5BEA5D1C7B9B}"/>
              </a:ext>
            </a:extLst>
          </p:cNvPr>
          <p:cNvSpPr/>
          <p:nvPr/>
        </p:nvSpPr>
        <p:spPr>
          <a:xfrm>
            <a:off x="6702743" y="3510950"/>
            <a:ext cx="589597" cy="232779"/>
          </a:xfrm>
          <a:prstGeom prst="rect">
            <a:avLst/>
          </a:prstGeom>
          <a:solidFill>
            <a:schemeClr val="accent4">
              <a:lumMod val="20000"/>
              <a:lumOff val="80000"/>
              <a:alpha val="20000"/>
            </a:schemeClr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B99DE79-3942-488D-A90C-CB8C49F30C9A}"/>
              </a:ext>
            </a:extLst>
          </p:cNvPr>
          <p:cNvSpPr/>
          <p:nvPr/>
        </p:nvSpPr>
        <p:spPr>
          <a:xfrm>
            <a:off x="5740042" y="3942312"/>
            <a:ext cx="2855318" cy="1143823"/>
          </a:xfrm>
          <a:prstGeom prst="rect">
            <a:avLst/>
          </a:prstGeom>
          <a:solidFill>
            <a:schemeClr val="accent4">
              <a:lumMod val="20000"/>
              <a:lumOff val="80000"/>
              <a:alpha val="20000"/>
            </a:schemeClr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FE821FD-B080-4812-89AA-DA22F60277DC}"/>
              </a:ext>
            </a:extLst>
          </p:cNvPr>
          <p:cNvSpPr/>
          <p:nvPr/>
        </p:nvSpPr>
        <p:spPr>
          <a:xfrm>
            <a:off x="5569881" y="5529360"/>
            <a:ext cx="5183843" cy="511357"/>
          </a:xfrm>
          <a:prstGeom prst="rect">
            <a:avLst/>
          </a:prstGeom>
          <a:solidFill>
            <a:schemeClr val="accent4">
              <a:lumMod val="20000"/>
              <a:lumOff val="80000"/>
              <a:alpha val="20000"/>
            </a:schemeClr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565907C-64B5-4C6A-AD4C-306ACAA15B93}"/>
              </a:ext>
            </a:extLst>
          </p:cNvPr>
          <p:cNvSpPr/>
          <p:nvPr/>
        </p:nvSpPr>
        <p:spPr>
          <a:xfrm>
            <a:off x="10477500" y="3044000"/>
            <a:ext cx="825244" cy="511357"/>
          </a:xfrm>
          <a:prstGeom prst="rect">
            <a:avLst/>
          </a:prstGeom>
          <a:solidFill>
            <a:schemeClr val="accent4">
              <a:lumMod val="20000"/>
              <a:lumOff val="80000"/>
              <a:alpha val="20000"/>
            </a:schemeClr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BE3E00D-CA73-4A33-8C83-732D5E94B77F}"/>
              </a:ext>
            </a:extLst>
          </p:cNvPr>
          <p:cNvSpPr/>
          <p:nvPr/>
        </p:nvSpPr>
        <p:spPr>
          <a:xfrm>
            <a:off x="6755078" y="5773686"/>
            <a:ext cx="2093647" cy="267031"/>
          </a:xfrm>
          <a:prstGeom prst="rect">
            <a:avLst/>
          </a:prstGeom>
          <a:solidFill>
            <a:schemeClr val="accent4">
              <a:lumMod val="20000"/>
              <a:lumOff val="80000"/>
              <a:alpha val="2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3C6A0C2-A84F-4236-949D-EC86FE44B710}"/>
              </a:ext>
            </a:extLst>
          </p:cNvPr>
          <p:cNvSpPr txBox="1"/>
          <p:nvPr/>
        </p:nvSpPr>
        <p:spPr>
          <a:xfrm>
            <a:off x="6405563" y="6116269"/>
            <a:ext cx="50897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TOKEN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-&gt;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Device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테스트시 </a:t>
            </a:r>
            <a:r>
              <a:rPr lang="ko-KR" altLang="en-US" sz="140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복사붙여넣기로</a:t>
            </a:r>
            <a:r>
              <a:rPr lang="ko-KR" altLang="en-US" sz="14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사용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7654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07DE263F-9315-409F-988B-EF97A81BB604}"/>
              </a:ext>
            </a:extLst>
          </p:cNvPr>
          <p:cNvSpPr/>
          <p:nvPr/>
        </p:nvSpPr>
        <p:spPr>
          <a:xfrm>
            <a:off x="688930" y="2355741"/>
            <a:ext cx="2587670" cy="3190748"/>
          </a:xfrm>
          <a:prstGeom prst="rect">
            <a:avLst/>
          </a:prstGeom>
          <a:solidFill>
            <a:srgbClr val="91D6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78CF19-45F4-43C4-A679-5D619038EDD3}"/>
              </a:ext>
            </a:extLst>
          </p:cNvPr>
          <p:cNvSpPr txBox="1"/>
          <p:nvPr/>
        </p:nvSpPr>
        <p:spPr>
          <a:xfrm>
            <a:off x="688930" y="1311511"/>
            <a:ext cx="6099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나중에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DB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도 결국 </a:t>
            </a:r>
            <a:r>
              <a:rPr lang="en-US" altLang="ko-KR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heroku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해야 하기 때문에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Server + Heroku 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싱크를 맞추자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70486B-281C-4781-98BA-404553CA6074}"/>
              </a:ext>
            </a:extLst>
          </p:cNvPr>
          <p:cNvSpPr txBox="1"/>
          <p:nvPr/>
        </p:nvSpPr>
        <p:spPr>
          <a:xfrm>
            <a:off x="688931" y="751562"/>
            <a:ext cx="3920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Heroku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043554-11FC-4EFB-BB76-A7C22AF1F8E5}"/>
              </a:ext>
            </a:extLst>
          </p:cNvPr>
          <p:cNvSpPr txBox="1"/>
          <p:nvPr/>
        </p:nvSpPr>
        <p:spPr>
          <a:xfrm>
            <a:off x="5298508" y="2868833"/>
            <a:ext cx="483865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Git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이랑 비교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 </a:t>
            </a:r>
          </a:p>
          <a:p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git </a:t>
            </a:r>
            <a:r>
              <a:rPr lang="en-US" altLang="ko-KR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init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git clone /*repository*/</a:t>
            </a:r>
          </a:p>
          <a:p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git add .</a:t>
            </a:r>
          </a:p>
          <a:p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git commit –am “message”</a:t>
            </a:r>
          </a:p>
          <a:p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git push origin master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D38EEF0-EED6-4362-8437-4964AE04AF16}"/>
              </a:ext>
            </a:extLst>
          </p:cNvPr>
          <p:cNvSpPr txBox="1"/>
          <p:nvPr/>
        </p:nvSpPr>
        <p:spPr>
          <a:xfrm>
            <a:off x="688930" y="2007059"/>
            <a:ext cx="483865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Heroku </a:t>
            </a:r>
          </a:p>
          <a:p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git </a:t>
            </a:r>
            <a:r>
              <a:rPr lang="en-US" altLang="ko-KR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init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git clone /*repository*/</a:t>
            </a:r>
          </a:p>
          <a:p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git add .</a:t>
            </a:r>
          </a:p>
          <a:p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git commit –am “message”</a:t>
            </a:r>
          </a:p>
          <a:p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git push </a:t>
            </a:r>
            <a:r>
              <a:rPr lang="en-US" altLang="ko-KR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heroku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master</a:t>
            </a:r>
          </a:p>
          <a:p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git pull </a:t>
            </a:r>
            <a:r>
              <a:rPr lang="en-US" altLang="ko-KR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heroku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master</a:t>
            </a:r>
          </a:p>
          <a:p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Heroku DB</a:t>
            </a:r>
          </a:p>
          <a:p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heroku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rake </a:t>
            </a:r>
            <a:r>
              <a:rPr lang="en-US" altLang="ko-KR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db:migrate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heroku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rake </a:t>
            </a:r>
            <a:r>
              <a:rPr lang="en-US" altLang="ko-KR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db:drop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heroku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rake </a:t>
            </a:r>
            <a:r>
              <a:rPr lang="en-US" altLang="ko-KR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db:seeds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328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C4415B7F-10FC-42EF-9340-56E7F28D16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931" y="1324094"/>
            <a:ext cx="5724525" cy="5105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B78CF19-45F4-43C4-A679-5D619038EDD3}"/>
              </a:ext>
            </a:extLst>
          </p:cNvPr>
          <p:cNvSpPr txBox="1"/>
          <p:nvPr/>
        </p:nvSpPr>
        <p:spPr>
          <a:xfrm>
            <a:off x="5629684" y="2440095"/>
            <a:ext cx="511088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RESTFUL 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방식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미팅앱엔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이 방식으로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서버와 클라이언트의 로드를 분산하는 게 좋을 것 같다고 하심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서버에서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DB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관련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method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아래 방식으로 매칭시켜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최대한 로드를 줄임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GET / POST / PUT / DELETE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대신 클라이언트에서 로직까지 함께 구현해야 함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(DB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로직을 모두 알아야함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-&gt; 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옵션으로 바로 </a:t>
            </a:r>
            <a:r>
              <a:rPr lang="en-US" altLang="ko-KR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params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전달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70486B-281C-4781-98BA-404553CA6074}"/>
              </a:ext>
            </a:extLst>
          </p:cNvPr>
          <p:cNvSpPr txBox="1"/>
          <p:nvPr/>
        </p:nvSpPr>
        <p:spPr>
          <a:xfrm>
            <a:off x="688931" y="751562"/>
            <a:ext cx="3920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DB Oriented Development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1304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78CF19-45F4-43C4-A679-5D619038EDD3}"/>
              </a:ext>
            </a:extLst>
          </p:cNvPr>
          <p:cNvSpPr txBox="1"/>
          <p:nvPr/>
        </p:nvSpPr>
        <p:spPr>
          <a:xfrm>
            <a:off x="5362984" y="2305615"/>
            <a:ext cx="511088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SHA-512</a:t>
            </a:r>
          </a:p>
          <a:p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Irb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테스트한 내용인데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스트링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“1234”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a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저장한 것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때 </a:t>
            </a:r>
            <a:r>
              <a:rPr lang="ko-KR" altLang="en-US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좌항의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new method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암호화했던 스트링을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또 다시 다른 암호화 방식으로 </a:t>
            </a:r>
            <a:r>
              <a:rPr lang="ko-KR" altLang="en-US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복호화해서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우항의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이 전에 암호화했던 </a:t>
            </a:r>
            <a:r>
              <a:rPr lang="ko-KR" altLang="en-US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스트링이랑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또 다시 비교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70486B-281C-4781-98BA-404553CA6074}"/>
              </a:ext>
            </a:extLst>
          </p:cNvPr>
          <p:cNvSpPr txBox="1"/>
          <p:nvPr/>
        </p:nvSpPr>
        <p:spPr>
          <a:xfrm>
            <a:off x="688931" y="751562"/>
            <a:ext cx="3920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Password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암호화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F15E04D-9939-4B33-98E4-430A83CEE6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931" y="2919411"/>
            <a:ext cx="4324350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408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78CF19-45F4-43C4-A679-5D619038EDD3}"/>
              </a:ext>
            </a:extLst>
          </p:cNvPr>
          <p:cNvSpPr txBox="1"/>
          <p:nvPr/>
        </p:nvSpPr>
        <p:spPr>
          <a:xfrm>
            <a:off x="688931" y="1474895"/>
            <a:ext cx="44926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준비사항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_</a:t>
            </a:r>
          </a:p>
          <a:p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Server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ruby </a:t>
            </a:r>
            <a:r>
              <a:rPr lang="en-US" altLang="ko-KR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controller.rb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실행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Fuse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Project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 다운받아서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FUSE 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프로그램 실행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70486B-281C-4781-98BA-404553CA6074}"/>
              </a:ext>
            </a:extLst>
          </p:cNvPr>
          <p:cNvSpPr txBox="1"/>
          <p:nvPr/>
        </p:nvSpPr>
        <p:spPr>
          <a:xfrm>
            <a:off x="688931" y="751562"/>
            <a:ext cx="3920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Fuse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동작방법</a:t>
            </a:r>
          </a:p>
        </p:txBody>
      </p:sp>
    </p:spTree>
    <p:extLst>
      <p:ext uri="{BB962C8B-B14F-4D97-AF65-F5344CB8AC3E}">
        <p14:creationId xmlns:p14="http://schemas.microsoft.com/office/powerpoint/2010/main" val="4206535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724</Words>
  <Application>Microsoft Office PowerPoint</Application>
  <PresentationFormat>와이드스크린</PresentationFormat>
  <Paragraphs>136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나눔고딕 ExtraBold</vt:lpstr>
      <vt:lpstr>나눔바른고딕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 Jinju</dc:creator>
  <cp:lastModifiedBy>Lee Jinju</cp:lastModifiedBy>
  <cp:revision>17</cp:revision>
  <dcterms:created xsi:type="dcterms:W3CDTF">2018-11-10T11:49:06Z</dcterms:created>
  <dcterms:modified xsi:type="dcterms:W3CDTF">2018-11-24T12:59:46Z</dcterms:modified>
</cp:coreProperties>
</file>