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8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F4F2-6C6C-4731-9691-392986CAD96F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F2964A4-46D6-4205-B902-F373DF5C4C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71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F4F2-6C6C-4731-9691-392986CAD96F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64A4-46D6-4205-B902-F373DF5C4C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85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F4F2-6C6C-4731-9691-392986CAD96F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64A4-46D6-4205-B902-F373DF5C4C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199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EB6F4F2-6C6C-4731-9691-392986CAD96F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64A4-46D6-4205-B902-F373DF5C4C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34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F4F2-6C6C-4731-9691-392986CAD96F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64A4-46D6-4205-B902-F373DF5C4C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16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F4F2-6C6C-4731-9691-392986CAD96F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64A4-46D6-4205-B902-F373DF5C4C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129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F4F2-6C6C-4731-9691-392986CAD96F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64A4-46D6-4205-B902-F373DF5C4C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96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F4F2-6C6C-4731-9691-392986CAD96F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64A4-46D6-4205-B902-F373DF5C4C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22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F4F2-6C6C-4731-9691-392986CAD96F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64A4-46D6-4205-B902-F373DF5C4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5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F4F2-6C6C-4731-9691-392986CAD96F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64A4-46D6-4205-B902-F373DF5C4C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780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FEB6F4F2-6C6C-4731-9691-392986CAD96F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F2964A4-46D6-4205-B902-F373DF5C4C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4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F4F2-6C6C-4731-9691-392986CAD96F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2964A4-46D6-4205-B902-F373DF5C4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6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8404" y="1156855"/>
            <a:ext cx="8825658" cy="2334491"/>
          </a:xfrm>
        </p:spPr>
        <p:txBody>
          <a:bodyPr/>
          <a:lstStyle/>
          <a:p>
            <a:r>
              <a:rPr lang="ko-KR" altLang="en-US" dirty="0" smtClean="0"/>
              <a:t>윈도우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2011253030 </a:t>
            </a:r>
            <a:r>
              <a:rPr lang="ko-KR" altLang="en-US" dirty="0" smtClean="0"/>
              <a:t>김영수</a:t>
            </a:r>
            <a:endParaRPr lang="en-US" altLang="ko-KR" dirty="0" smtClean="0"/>
          </a:p>
          <a:p>
            <a:r>
              <a:rPr lang="en-US" altLang="ko-KR" dirty="0"/>
              <a:t>2011253042 </a:t>
            </a:r>
            <a:r>
              <a:rPr lang="ko-KR" altLang="en-US" dirty="0"/>
              <a:t>황우성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5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</a:t>
            </a:r>
            <a:r>
              <a:rPr lang="ko-KR" altLang="en-US" dirty="0" err="1" smtClean="0"/>
              <a:t>스크린샷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1764445"/>
            <a:ext cx="9603275" cy="3294576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</a:t>
            </a:r>
            <a:r>
              <a:rPr lang="en-US" altLang="ko-KR" dirty="0"/>
              <a:t> </a:t>
            </a:r>
            <a:r>
              <a:rPr lang="en-US" altLang="ko-KR" dirty="0" smtClean="0"/>
              <a:t>-&gt; 10</a:t>
            </a:r>
            <a:r>
              <a:rPr lang="ko-KR" altLang="en-US" dirty="0" smtClean="0"/>
              <a:t>진수 변환기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0270" y="2210044"/>
            <a:ext cx="4301490" cy="387985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99822" y="2210044"/>
            <a:ext cx="573151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</a:t>
            </a:r>
            <a:r>
              <a:rPr lang="ko-KR" altLang="en-US" smtClean="0"/>
              <a:t>연 </a:t>
            </a:r>
            <a:r>
              <a:rPr lang="ko-KR" altLang="en-US" dirty="0" err="1" smtClean="0"/>
              <a:t>스크린샷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1806010"/>
            <a:ext cx="9603275" cy="3294576"/>
          </a:xfrm>
        </p:spPr>
        <p:txBody>
          <a:bodyPr/>
          <a:lstStyle/>
          <a:p>
            <a:r>
              <a:rPr lang="ko-KR" altLang="en-US" dirty="0" smtClean="0"/>
              <a:t>병렬 가산기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0270" y="2357870"/>
            <a:ext cx="9055966" cy="37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https://t1.daumcdn.net/brunch/static/img/sticker/muzi/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00" y="1647199"/>
            <a:ext cx="3834534" cy="383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진행 정도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4900679"/>
            <a:ext cx="10774813" cy="4195481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구현 해야할 기능은 모두 구현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예제 하나 제외</a:t>
            </a:r>
            <a:r>
              <a:rPr lang="en-US" altLang="ko-KR" sz="3200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490662"/>
            <a:ext cx="8105429" cy="31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 smtClean="0"/>
              <a:t>이 프로그램의 특징 </a:t>
            </a:r>
            <a:r>
              <a:rPr lang="en-US" altLang="ko-KR" sz="4400" b="1" dirty="0" smtClean="0"/>
              <a:t>(</a:t>
            </a:r>
            <a:r>
              <a:rPr lang="ko-KR" altLang="en-US" sz="4400" b="1" dirty="0" smtClean="0"/>
              <a:t>개발 목적</a:t>
            </a:r>
            <a:r>
              <a:rPr lang="en-US" altLang="ko-KR" sz="4400" b="1" dirty="0" smtClean="0"/>
              <a:t>)</a:t>
            </a:r>
            <a:endParaRPr lang="ko-KR" altLang="en-US" sz="44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4400" dirty="0"/>
              <a:t>누구든 쉽게 직관적이게 이용할 수 있는 논리 회로의 구성</a:t>
            </a:r>
            <a:endParaRPr lang="en-US" altLang="ko-KR" sz="4400" dirty="0"/>
          </a:p>
          <a:p>
            <a:endParaRPr lang="en-US" altLang="ko-KR" sz="4400" dirty="0"/>
          </a:p>
          <a:p>
            <a:r>
              <a:rPr lang="ko-KR" altLang="en-US" sz="4400" dirty="0"/>
              <a:t>자연스러운 논리 회로의 </a:t>
            </a:r>
            <a:r>
              <a:rPr lang="ko-KR" altLang="en-US" sz="4400" dirty="0" smtClean="0"/>
              <a:t>구성 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</a:t>
            </a:r>
            <a:r>
              <a:rPr lang="en-US" altLang="ko-KR" sz="4400" dirty="0" err="1" smtClean="0"/>
              <a:t>Logisim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프로그램과 같이</a:t>
            </a:r>
            <a:r>
              <a:rPr lang="en-US" altLang="ko-KR" sz="4400" dirty="0" smtClean="0"/>
              <a:t>)</a:t>
            </a:r>
            <a:endParaRPr lang="en-US" altLang="ko-KR" sz="4400" dirty="0"/>
          </a:p>
          <a:p>
            <a:endParaRPr lang="ko-KR" altLang="en-US" sz="4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45" y="3042457"/>
            <a:ext cx="3997304" cy="284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라이브러리 구현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2171769"/>
            <a:ext cx="10853645" cy="3294576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모든 회로 </a:t>
            </a:r>
            <a:r>
              <a:rPr lang="en-US" altLang="ko-KR" sz="2800" dirty="0" smtClean="0"/>
              <a:t>(Main </a:t>
            </a:r>
            <a:r>
              <a:rPr lang="ko-KR" altLang="en-US" sz="2800" dirty="0" smtClean="0"/>
              <a:t>회로 그리고 다른 라이브러리 회로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들은 각각 고유한 라이브러리 박스로 여겨짐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Sub </a:t>
            </a:r>
            <a:r>
              <a:rPr lang="ko-KR" altLang="en-US" sz="2800" dirty="0" smtClean="0"/>
              <a:t>라이브러리 박스 회로에서 </a:t>
            </a:r>
            <a:r>
              <a:rPr lang="en-US" altLang="ko-KR" sz="2800" dirty="0" smtClean="0"/>
              <a:t>User</a:t>
            </a:r>
            <a:r>
              <a:rPr lang="ko-KR" altLang="en-US" sz="2800" dirty="0" smtClean="0"/>
              <a:t>가 원하는 데로 </a:t>
            </a:r>
            <a:r>
              <a:rPr lang="en-US" altLang="ko-KR" sz="2800" dirty="0" smtClean="0"/>
              <a:t>Logic</a:t>
            </a:r>
            <a:r>
              <a:rPr lang="ko-KR" altLang="en-US" sz="2800" dirty="0" smtClean="0"/>
              <a:t>을 구성한 후 </a:t>
            </a:r>
            <a:r>
              <a:rPr lang="en-US" altLang="ko-KR" sz="2800" dirty="0" smtClean="0"/>
              <a:t>Main </a:t>
            </a:r>
            <a:r>
              <a:rPr lang="ko-KR" altLang="en-US" sz="2800" dirty="0" smtClean="0"/>
              <a:t>라이브러리 박스로 돌아가 사용하면 </a:t>
            </a:r>
            <a:r>
              <a:rPr lang="en-US" altLang="ko-KR" sz="2800" dirty="0" smtClean="0"/>
              <a:t>Sub </a:t>
            </a:r>
            <a:r>
              <a:rPr lang="ko-KR" altLang="en-US" sz="2800" dirty="0" smtClean="0"/>
              <a:t>라이브러리 박스의 동작을 그대로 사용할 수 있음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Main</a:t>
            </a:r>
            <a:r>
              <a:rPr lang="ko-KR" altLang="en-US" sz="2800" dirty="0" smtClean="0"/>
              <a:t>에 만든 회로 역시 </a:t>
            </a:r>
            <a:r>
              <a:rPr lang="en-US" altLang="ko-KR" sz="2800" dirty="0" smtClean="0"/>
              <a:t>Sub </a:t>
            </a:r>
            <a:r>
              <a:rPr lang="ko-KR" altLang="en-US" sz="2800" dirty="0" smtClean="0"/>
              <a:t>라이브러리 회로에서 박스 형태로 불러오기가 가능하지만 </a:t>
            </a:r>
            <a:r>
              <a:rPr lang="en-US" altLang="ko-KR" sz="2800" dirty="0" smtClean="0"/>
              <a:t>Circular reference </a:t>
            </a:r>
            <a:r>
              <a:rPr lang="ko-KR" altLang="en-US" sz="2800" dirty="0" smtClean="0"/>
              <a:t>문제로 막아놓은 상태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347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파형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필드에 깔린 입력 및 출력을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자동으로 인식하여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입출력 파형을 표현함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단위는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단위</a:t>
            </a:r>
            <a:endParaRPr lang="en-US" altLang="ko-KR" dirty="0"/>
          </a:p>
          <a:p>
            <a:r>
              <a:rPr lang="ko-KR" altLang="en-US" dirty="0" smtClean="0"/>
              <a:t>실시간으로 파악하여 파형을 표시함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738" y="1380960"/>
            <a:ext cx="5270050" cy="49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저장 및 불러오기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직렬화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3600" dirty="0" smtClean="0"/>
              <a:t>Archive </a:t>
            </a:r>
            <a:r>
              <a:rPr lang="ko-KR" altLang="en-US" sz="3600" dirty="0" smtClean="0"/>
              <a:t>클래스 </a:t>
            </a:r>
            <a:r>
              <a:rPr lang="ko-KR" altLang="en-US" sz="3600" dirty="0" smtClean="0"/>
              <a:t>이용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r>
              <a:rPr lang="en-US" altLang="ko-KR" sz="3600" dirty="0" smtClean="0"/>
              <a:t>Undo 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Redo </a:t>
            </a:r>
            <a:r>
              <a:rPr lang="ko-KR" altLang="en-US" sz="3600" dirty="0" smtClean="0"/>
              <a:t>역시 직렬화를 사용함</a:t>
            </a:r>
            <a:r>
              <a:rPr lang="en-US" altLang="ko-KR" sz="3600" dirty="0" smtClean="0"/>
              <a:t>.</a:t>
            </a:r>
            <a:br>
              <a:rPr lang="en-US" altLang="ko-KR" sz="3600" dirty="0" smtClean="0"/>
            </a:br>
            <a:r>
              <a:rPr lang="en-US" altLang="ko-KR" sz="3600" dirty="0" smtClean="0"/>
              <a:t>(</a:t>
            </a:r>
            <a:r>
              <a:rPr lang="ko-KR" altLang="en-US" sz="3600" dirty="0" smtClean="0"/>
              <a:t>작업을 할 때 마다 현재 내역을 파일 형태로 저장</a:t>
            </a:r>
            <a:r>
              <a:rPr lang="en-US" altLang="ko-KR" sz="3600" dirty="0" smtClean="0"/>
              <a:t>)</a:t>
            </a:r>
            <a:endParaRPr lang="en-US" altLang="ko-KR" sz="3600" dirty="0" smtClean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694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회선 알고리즘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69" y="1581566"/>
            <a:ext cx="9603275" cy="3294576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입력 핀을 시작으로 </a:t>
            </a:r>
            <a:r>
              <a:rPr lang="en-US" altLang="ko-KR" sz="2400" dirty="0" smtClean="0"/>
              <a:t>BFS</a:t>
            </a:r>
            <a:r>
              <a:rPr lang="ko-KR" altLang="en-US" sz="2400" dirty="0" smtClean="0"/>
              <a:t>탐색으로 연결되어 있는 선들과 오브젝트 들에게 신호를 전달하는 알고리즘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선이 신호를 전달하는 방식은 한 선의 끝이 다른 선의 끝에 닿으면서 신호를 전달하게 되는 방식을 택하였고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기본적으로 위치를 중심으로 알고리즘 구성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한 선이 만들어져 다른 선의 끝점이 아닌 위치에 닿을 경우 분리되어 끝과 끝이 만나도록 유도함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710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GATE, FLIP-FLOP,  Wiring(7 </a:t>
            </a:r>
            <a:r>
              <a:rPr lang="en-US" altLang="ko-KR" dirty="0" err="1" smtClean="0"/>
              <a:t>seg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3182966"/>
            <a:ext cx="5810250" cy="2609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9232" y="1852930"/>
            <a:ext cx="9542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기능을 구현했으며 각 오브젝트는 </a:t>
            </a:r>
            <a:r>
              <a:rPr lang="en-US" altLang="ko-KR" dirty="0" err="1" smtClean="0"/>
              <a:t>LogicObject</a:t>
            </a:r>
            <a:r>
              <a:rPr lang="ko-KR" altLang="en-US" dirty="0" smtClean="0"/>
              <a:t>라는 클래스에 종속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라이브러리 포함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각 오브젝트는 비트맵으로 표현했으며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세븐 세그먼트 포함</a:t>
            </a:r>
            <a:r>
              <a:rPr lang="en-US" altLang="ko-KR" dirty="0" smtClean="0"/>
              <a:t>). Sprite sheet </a:t>
            </a:r>
            <a:r>
              <a:rPr lang="ko-KR" altLang="en-US" dirty="0" smtClean="0"/>
              <a:t>개념을 이용해서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회전을 표현함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850" y="2776260"/>
            <a:ext cx="2858367" cy="26632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69680" y="543949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Sprite Sheet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2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&amp; </a:t>
            </a:r>
            <a:r>
              <a:rPr lang="ko-KR" altLang="en-US" dirty="0"/>
              <a:t>구현 담당 파트 </a:t>
            </a:r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2189163"/>
            <a:ext cx="5098899" cy="3279775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75071" y="2189163"/>
            <a:ext cx="7228644" cy="29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119</TotalTime>
  <Words>234</Words>
  <Application>Microsoft Office PowerPoint</Application>
  <PresentationFormat>와이드스크린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Gallery</vt:lpstr>
      <vt:lpstr>윈도우 프로그래밍  최종 발표</vt:lpstr>
      <vt:lpstr>진행 정도</vt:lpstr>
      <vt:lpstr>이 프로그램의 특징 (개발 목적)</vt:lpstr>
      <vt:lpstr>라이브러리 구현</vt:lpstr>
      <vt:lpstr>파형</vt:lpstr>
      <vt:lpstr>저장 및 불러오기(직렬화)</vt:lpstr>
      <vt:lpstr>회선 알고리즘</vt:lpstr>
      <vt:lpstr>GATE, FLIP-FLOP,  Wiring(7 seg)</vt:lpstr>
      <vt:lpstr>GIT &amp; 구현 담당 파트 Excel</vt:lpstr>
      <vt:lpstr>시연 스크린샷</vt:lpstr>
      <vt:lpstr>시연 스크린샷</vt:lpstr>
      <vt:lpstr>감사합니다.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  최종 발표</dc:title>
  <dc:creator>황우성</dc:creator>
  <cp:lastModifiedBy>황우성</cp:lastModifiedBy>
  <cp:revision>15</cp:revision>
  <dcterms:created xsi:type="dcterms:W3CDTF">2016-06-07T07:18:53Z</dcterms:created>
  <dcterms:modified xsi:type="dcterms:W3CDTF">2016-06-09T07:33:10Z</dcterms:modified>
</cp:coreProperties>
</file>