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21602700" cy="32404050"/>
  <p:notesSz cx="6858000" cy="9144000"/>
  <p:custDataLst>
    <p:tags r:id="rId4"/>
  </p:custDataLst>
  <p:defaultTextStyle>
    <a:defPPr>
      <a:defRPr lang="en-US"/>
    </a:defPPr>
    <a:lvl1pPr marL="0" algn="l" defTabSz="3086100" rtl="0" eaLnBrk="1" latinLnBrk="0" hangingPunct="1">
      <a:defRPr sz="6100" kern="1200">
        <a:solidFill>
          <a:schemeClr val="tx1"/>
        </a:solidFill>
        <a:latin typeface="+mn-lt"/>
        <a:ea typeface="+mn-ea"/>
        <a:cs typeface="+mn-cs"/>
      </a:defRPr>
    </a:lvl1pPr>
    <a:lvl2pPr marL="1543050" algn="l" defTabSz="3086100" rtl="0" eaLnBrk="1" latinLnBrk="0" hangingPunct="1">
      <a:defRPr sz="6100" kern="1200">
        <a:solidFill>
          <a:schemeClr val="tx1"/>
        </a:solidFill>
        <a:latin typeface="+mn-lt"/>
        <a:ea typeface="+mn-ea"/>
        <a:cs typeface="+mn-cs"/>
      </a:defRPr>
    </a:lvl2pPr>
    <a:lvl3pPr marL="3086100" algn="l" defTabSz="3086100" rtl="0" eaLnBrk="1" latinLnBrk="0" hangingPunct="1">
      <a:defRPr sz="6100" kern="1200">
        <a:solidFill>
          <a:schemeClr val="tx1"/>
        </a:solidFill>
        <a:latin typeface="+mn-lt"/>
        <a:ea typeface="+mn-ea"/>
        <a:cs typeface="+mn-cs"/>
      </a:defRPr>
    </a:lvl3pPr>
    <a:lvl4pPr marL="4629150" algn="l" defTabSz="3086100" rtl="0" eaLnBrk="1" latinLnBrk="0" hangingPunct="1">
      <a:defRPr sz="6100" kern="1200">
        <a:solidFill>
          <a:schemeClr val="tx1"/>
        </a:solidFill>
        <a:latin typeface="+mn-lt"/>
        <a:ea typeface="+mn-ea"/>
        <a:cs typeface="+mn-cs"/>
      </a:defRPr>
    </a:lvl4pPr>
    <a:lvl5pPr marL="6172200" algn="l" defTabSz="3086100" rtl="0" eaLnBrk="1" latinLnBrk="0" hangingPunct="1">
      <a:defRPr sz="6100" kern="1200">
        <a:solidFill>
          <a:schemeClr val="tx1"/>
        </a:solidFill>
        <a:latin typeface="+mn-lt"/>
        <a:ea typeface="+mn-ea"/>
        <a:cs typeface="+mn-cs"/>
      </a:defRPr>
    </a:lvl5pPr>
    <a:lvl6pPr marL="7715250" algn="l" defTabSz="3086100" rtl="0" eaLnBrk="1" latinLnBrk="0" hangingPunct="1">
      <a:defRPr sz="6100" kern="1200">
        <a:solidFill>
          <a:schemeClr val="tx1"/>
        </a:solidFill>
        <a:latin typeface="+mn-lt"/>
        <a:ea typeface="+mn-ea"/>
        <a:cs typeface="+mn-cs"/>
      </a:defRPr>
    </a:lvl6pPr>
    <a:lvl7pPr marL="9258300" algn="l" defTabSz="3086100" rtl="0" eaLnBrk="1" latinLnBrk="0" hangingPunct="1">
      <a:defRPr sz="6100" kern="1200">
        <a:solidFill>
          <a:schemeClr val="tx1"/>
        </a:solidFill>
        <a:latin typeface="+mn-lt"/>
        <a:ea typeface="+mn-ea"/>
        <a:cs typeface="+mn-cs"/>
      </a:defRPr>
    </a:lvl7pPr>
    <a:lvl8pPr marL="10801350" algn="l" defTabSz="3086100" rtl="0" eaLnBrk="1" latinLnBrk="0" hangingPunct="1">
      <a:defRPr sz="6100" kern="1200">
        <a:solidFill>
          <a:schemeClr val="tx1"/>
        </a:solidFill>
        <a:latin typeface="+mn-lt"/>
        <a:ea typeface="+mn-ea"/>
        <a:cs typeface="+mn-cs"/>
      </a:defRPr>
    </a:lvl8pPr>
    <a:lvl9pPr marL="12344400" algn="l" defTabSz="3086100" rtl="0" eaLnBrk="1" latinLnBrk="0" hangingPunct="1">
      <a:defRPr sz="6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18">
          <p15:clr>
            <a:srgbClr val="A4A3A4"/>
          </p15:clr>
        </p15:guide>
        <p15:guide id="2" pos="68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1A1918"/>
    <a:srgbClr val="4D4D4C"/>
    <a:srgbClr val="000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28" autoAdjust="0"/>
  </p:normalViewPr>
  <p:slideViewPr>
    <p:cSldViewPr snapToObjects="1">
      <p:cViewPr varScale="1">
        <p:scale>
          <a:sx n="35" d="100"/>
          <a:sy n="35" d="100"/>
        </p:scale>
        <p:origin x="4096" y="16"/>
      </p:cViewPr>
      <p:guideLst>
        <p:guide orient="horz" pos="4718"/>
        <p:guide pos="6804"/>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D2A0D6-440C-4BAE-ACA8-DD9D54A57F53}" type="datetimeFigureOut">
              <a:rPr lang="en-US" smtClean="0"/>
              <a:pPr/>
              <a:t>11/24/2020</a:t>
            </a:fld>
            <a:endParaRPr lang="en-US"/>
          </a:p>
        </p:txBody>
      </p:sp>
      <p:sp>
        <p:nvSpPr>
          <p:cNvPr id="4" name="Slide Image Placeholder 3"/>
          <p:cNvSpPr>
            <a:spLocks noGrp="1" noRot="1" noChangeAspect="1"/>
          </p:cNvSpPr>
          <p:nvPr>
            <p:ph type="sldImg" idx="2"/>
          </p:nvPr>
        </p:nvSpPr>
        <p:spPr>
          <a:xfrm>
            <a:off x="2286000" y="685800"/>
            <a:ext cx="228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D19E95-24B6-46DF-A1C3-69A394D9B759}" type="slidenum">
              <a:rPr lang="en-US" smtClean="0"/>
              <a:pPr/>
              <a:t>‹#›</a:t>
            </a:fld>
            <a:endParaRPr lang="en-US"/>
          </a:p>
        </p:txBody>
      </p:sp>
    </p:spTree>
    <p:extLst>
      <p:ext uri="{BB962C8B-B14F-4D97-AF65-F5344CB8AC3E}">
        <p14:creationId xmlns:p14="http://schemas.microsoft.com/office/powerpoint/2010/main" val="718495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D19E95-24B6-46DF-A1C3-69A394D9B759}" type="slidenum">
              <a:rPr lang="en-US" smtClean="0"/>
              <a:pPr/>
              <a:t>1</a:t>
            </a:fld>
            <a:endParaRPr lang="en-US"/>
          </a:p>
        </p:txBody>
      </p:sp>
    </p:spTree>
    <p:extLst>
      <p:ext uri="{BB962C8B-B14F-4D97-AF65-F5344CB8AC3E}">
        <p14:creationId xmlns:p14="http://schemas.microsoft.com/office/powerpoint/2010/main" val="4112968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20203" y="10066261"/>
            <a:ext cx="18362295" cy="6945868"/>
          </a:xfrm>
        </p:spPr>
        <p:txBody>
          <a:bodyPr/>
          <a:lstStyle/>
          <a:p>
            <a:r>
              <a:rPr lang="zh-CN" altLang="en-US"/>
              <a:t>单击此处编辑母版标题样式</a:t>
            </a:r>
            <a:endParaRPr lang="en-US"/>
          </a:p>
        </p:txBody>
      </p:sp>
      <p:sp>
        <p:nvSpPr>
          <p:cNvPr id="3" name="副标题 2"/>
          <p:cNvSpPr>
            <a:spLocks noGrp="1"/>
          </p:cNvSpPr>
          <p:nvPr>
            <p:ph type="subTitle" idx="1"/>
          </p:nvPr>
        </p:nvSpPr>
        <p:spPr>
          <a:xfrm>
            <a:off x="3240405" y="18362295"/>
            <a:ext cx="15121890" cy="8281035"/>
          </a:xfrm>
        </p:spPr>
        <p:txBody>
          <a:bodyPr/>
          <a:lstStyle>
            <a:lvl1pPr marL="0" indent="0" algn="ctr">
              <a:buNone/>
              <a:defRPr>
                <a:solidFill>
                  <a:schemeClr val="tx1">
                    <a:tint val="75000"/>
                  </a:schemeClr>
                </a:solidFill>
              </a:defRPr>
            </a:lvl1pPr>
            <a:lvl2pPr marL="1543050" indent="0" algn="ctr">
              <a:buNone/>
              <a:defRPr>
                <a:solidFill>
                  <a:schemeClr val="tx1">
                    <a:tint val="75000"/>
                  </a:schemeClr>
                </a:solidFill>
              </a:defRPr>
            </a:lvl2pPr>
            <a:lvl3pPr marL="3086100" indent="0" algn="ctr">
              <a:buNone/>
              <a:defRPr>
                <a:solidFill>
                  <a:schemeClr val="tx1">
                    <a:tint val="75000"/>
                  </a:schemeClr>
                </a:solidFill>
              </a:defRPr>
            </a:lvl3pPr>
            <a:lvl4pPr marL="4629150" indent="0" algn="ctr">
              <a:buNone/>
              <a:defRPr>
                <a:solidFill>
                  <a:schemeClr val="tx1">
                    <a:tint val="75000"/>
                  </a:schemeClr>
                </a:solidFill>
              </a:defRPr>
            </a:lvl4pPr>
            <a:lvl5pPr marL="6172200" indent="0" algn="ctr">
              <a:buNone/>
              <a:defRPr>
                <a:solidFill>
                  <a:schemeClr val="tx1">
                    <a:tint val="75000"/>
                  </a:schemeClr>
                </a:solidFill>
              </a:defRPr>
            </a:lvl5pPr>
            <a:lvl6pPr marL="7715250" indent="0" algn="ctr">
              <a:buNone/>
              <a:defRPr>
                <a:solidFill>
                  <a:schemeClr val="tx1">
                    <a:tint val="75000"/>
                  </a:schemeClr>
                </a:solidFill>
              </a:defRPr>
            </a:lvl6pPr>
            <a:lvl7pPr marL="9258300" indent="0" algn="ctr">
              <a:buNone/>
              <a:defRPr>
                <a:solidFill>
                  <a:schemeClr val="tx1">
                    <a:tint val="75000"/>
                  </a:schemeClr>
                </a:solidFill>
              </a:defRPr>
            </a:lvl7pPr>
            <a:lvl8pPr marL="10801350" indent="0" algn="ctr">
              <a:buNone/>
              <a:defRPr>
                <a:solidFill>
                  <a:schemeClr val="tx1">
                    <a:tint val="75000"/>
                  </a:schemeClr>
                </a:solidFill>
              </a:defRPr>
            </a:lvl8pPr>
            <a:lvl9pPr marL="12344400" indent="0" algn="ctr">
              <a:buNone/>
              <a:defRPr>
                <a:solidFill>
                  <a:schemeClr val="tx1">
                    <a:tint val="75000"/>
                  </a:schemeClr>
                </a:solidFill>
              </a:defRPr>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11/24/2020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73525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11/24/2020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3382699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7002126" y="6128271"/>
            <a:ext cx="11483935" cy="130643826"/>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2550320" y="6128271"/>
            <a:ext cx="34091761" cy="130643826"/>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11/24/2020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97021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11/24/2020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51735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706464" y="20822605"/>
            <a:ext cx="18362295" cy="6435804"/>
          </a:xfrm>
        </p:spPr>
        <p:txBody>
          <a:bodyPr anchor="t"/>
          <a:lstStyle>
            <a:lvl1pPr algn="l">
              <a:defRPr sz="13500" b="1" cap="all"/>
            </a:lvl1pPr>
          </a:lstStyle>
          <a:p>
            <a:r>
              <a:rPr lang="zh-CN" altLang="en-US"/>
              <a:t>单击此处编辑母版标题样式</a:t>
            </a:r>
            <a:endParaRPr lang="en-US"/>
          </a:p>
        </p:txBody>
      </p:sp>
      <p:sp>
        <p:nvSpPr>
          <p:cNvPr id="3" name="文本占位符 2"/>
          <p:cNvSpPr>
            <a:spLocks noGrp="1"/>
          </p:cNvSpPr>
          <p:nvPr>
            <p:ph type="body" idx="1"/>
          </p:nvPr>
        </p:nvSpPr>
        <p:spPr>
          <a:xfrm>
            <a:off x="1706464" y="13734221"/>
            <a:ext cx="18362295" cy="7088384"/>
          </a:xfrm>
        </p:spPr>
        <p:txBody>
          <a:bodyPr anchor="b"/>
          <a:lstStyle>
            <a:lvl1pPr marL="0" indent="0">
              <a:buNone/>
              <a:defRPr sz="6800">
                <a:solidFill>
                  <a:schemeClr val="tx1">
                    <a:tint val="75000"/>
                  </a:schemeClr>
                </a:solidFill>
              </a:defRPr>
            </a:lvl1pPr>
            <a:lvl2pPr marL="1543050" indent="0">
              <a:buNone/>
              <a:defRPr sz="6100">
                <a:solidFill>
                  <a:schemeClr val="tx1">
                    <a:tint val="75000"/>
                  </a:schemeClr>
                </a:solidFill>
              </a:defRPr>
            </a:lvl2pPr>
            <a:lvl3pPr marL="3086100" indent="0">
              <a:buNone/>
              <a:defRPr sz="5400">
                <a:solidFill>
                  <a:schemeClr val="tx1">
                    <a:tint val="75000"/>
                  </a:schemeClr>
                </a:solidFill>
              </a:defRPr>
            </a:lvl3pPr>
            <a:lvl4pPr marL="4629150" indent="0">
              <a:buNone/>
              <a:defRPr sz="4700">
                <a:solidFill>
                  <a:schemeClr val="tx1">
                    <a:tint val="75000"/>
                  </a:schemeClr>
                </a:solidFill>
              </a:defRPr>
            </a:lvl4pPr>
            <a:lvl5pPr marL="6172200" indent="0">
              <a:buNone/>
              <a:defRPr sz="4700">
                <a:solidFill>
                  <a:schemeClr val="tx1">
                    <a:tint val="75000"/>
                  </a:schemeClr>
                </a:solidFill>
              </a:defRPr>
            </a:lvl5pPr>
            <a:lvl6pPr marL="7715250" indent="0">
              <a:buNone/>
              <a:defRPr sz="4700">
                <a:solidFill>
                  <a:schemeClr val="tx1">
                    <a:tint val="75000"/>
                  </a:schemeClr>
                </a:solidFill>
              </a:defRPr>
            </a:lvl6pPr>
            <a:lvl7pPr marL="9258300" indent="0">
              <a:buNone/>
              <a:defRPr sz="4700">
                <a:solidFill>
                  <a:schemeClr val="tx1">
                    <a:tint val="75000"/>
                  </a:schemeClr>
                </a:solidFill>
              </a:defRPr>
            </a:lvl7pPr>
            <a:lvl8pPr marL="10801350" indent="0">
              <a:buNone/>
              <a:defRPr sz="4700">
                <a:solidFill>
                  <a:schemeClr val="tx1">
                    <a:tint val="75000"/>
                  </a:schemeClr>
                </a:solidFill>
              </a:defRPr>
            </a:lvl8pPr>
            <a:lvl9pPr marL="12344400" indent="0">
              <a:buNone/>
              <a:defRPr sz="47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F983748-E03C-485D-816E-74B96F21D274}" type="datetimeFigureOut">
              <a:rPr lang="en-US" smtClean="0"/>
              <a:pPr/>
              <a:t>11/24/2020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735415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2550319" y="35726968"/>
            <a:ext cx="22787848" cy="101045127"/>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25698212" y="35726968"/>
            <a:ext cx="22787848" cy="101045127"/>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4F983748-E03C-485D-816E-74B96F21D274}" type="datetimeFigureOut">
              <a:rPr lang="en-US" smtClean="0"/>
              <a:pPr/>
              <a:t>11/24/2020</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3426378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080135" y="1297665"/>
            <a:ext cx="19442430" cy="5400675"/>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1080135" y="7253409"/>
            <a:ext cx="9544944" cy="3022875"/>
          </a:xfrm>
        </p:spPr>
        <p:txBody>
          <a:bodyPr anchor="b"/>
          <a:lstStyle>
            <a:lvl1pPr marL="0" indent="0">
              <a:buNone/>
              <a:defRPr sz="8100" b="1"/>
            </a:lvl1pPr>
            <a:lvl2pPr marL="1543050" indent="0">
              <a:buNone/>
              <a:defRPr sz="6800" b="1"/>
            </a:lvl2pPr>
            <a:lvl3pPr marL="3086100" indent="0">
              <a:buNone/>
              <a:defRPr sz="6100" b="1"/>
            </a:lvl3pPr>
            <a:lvl4pPr marL="4629150" indent="0">
              <a:buNone/>
              <a:defRPr sz="5400" b="1"/>
            </a:lvl4pPr>
            <a:lvl5pPr marL="6172200" indent="0">
              <a:buNone/>
              <a:defRPr sz="5400" b="1"/>
            </a:lvl5pPr>
            <a:lvl6pPr marL="7715250" indent="0">
              <a:buNone/>
              <a:defRPr sz="5400" b="1"/>
            </a:lvl6pPr>
            <a:lvl7pPr marL="9258300" indent="0">
              <a:buNone/>
              <a:defRPr sz="5400" b="1"/>
            </a:lvl7pPr>
            <a:lvl8pPr marL="10801350" indent="0">
              <a:buNone/>
              <a:defRPr sz="5400" b="1"/>
            </a:lvl8pPr>
            <a:lvl9pPr marL="12344400" indent="0">
              <a:buNone/>
              <a:defRPr sz="5400" b="1"/>
            </a:lvl9pPr>
          </a:lstStyle>
          <a:p>
            <a:pPr lvl="0"/>
            <a:r>
              <a:rPr lang="zh-CN" altLang="en-US"/>
              <a:t>单击此处编辑母版文本样式</a:t>
            </a:r>
          </a:p>
        </p:txBody>
      </p:sp>
      <p:sp>
        <p:nvSpPr>
          <p:cNvPr id="4" name="内容占位符 3"/>
          <p:cNvSpPr>
            <a:spLocks noGrp="1"/>
          </p:cNvSpPr>
          <p:nvPr>
            <p:ph sz="half" idx="2"/>
          </p:nvPr>
        </p:nvSpPr>
        <p:spPr>
          <a:xfrm>
            <a:off x="1080135" y="10276284"/>
            <a:ext cx="9544944" cy="18669836"/>
          </a:xfrm>
        </p:spPr>
        <p:txBody>
          <a:bodyPr/>
          <a:lstStyle>
            <a:lvl1pPr>
              <a:defRPr sz="81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10973873" y="7253409"/>
            <a:ext cx="9548693" cy="3022875"/>
          </a:xfrm>
        </p:spPr>
        <p:txBody>
          <a:bodyPr anchor="b"/>
          <a:lstStyle>
            <a:lvl1pPr marL="0" indent="0">
              <a:buNone/>
              <a:defRPr sz="8100" b="1"/>
            </a:lvl1pPr>
            <a:lvl2pPr marL="1543050" indent="0">
              <a:buNone/>
              <a:defRPr sz="6800" b="1"/>
            </a:lvl2pPr>
            <a:lvl3pPr marL="3086100" indent="0">
              <a:buNone/>
              <a:defRPr sz="6100" b="1"/>
            </a:lvl3pPr>
            <a:lvl4pPr marL="4629150" indent="0">
              <a:buNone/>
              <a:defRPr sz="5400" b="1"/>
            </a:lvl4pPr>
            <a:lvl5pPr marL="6172200" indent="0">
              <a:buNone/>
              <a:defRPr sz="5400" b="1"/>
            </a:lvl5pPr>
            <a:lvl6pPr marL="7715250" indent="0">
              <a:buNone/>
              <a:defRPr sz="5400" b="1"/>
            </a:lvl6pPr>
            <a:lvl7pPr marL="9258300" indent="0">
              <a:buNone/>
              <a:defRPr sz="5400" b="1"/>
            </a:lvl7pPr>
            <a:lvl8pPr marL="10801350" indent="0">
              <a:buNone/>
              <a:defRPr sz="5400" b="1"/>
            </a:lvl8pPr>
            <a:lvl9pPr marL="12344400" indent="0">
              <a:buNone/>
              <a:defRPr sz="5400" b="1"/>
            </a:lvl9pPr>
          </a:lstStyle>
          <a:p>
            <a:pPr lvl="0"/>
            <a:r>
              <a:rPr lang="zh-CN" altLang="en-US"/>
              <a:t>单击此处编辑母版文本样式</a:t>
            </a:r>
          </a:p>
        </p:txBody>
      </p:sp>
      <p:sp>
        <p:nvSpPr>
          <p:cNvPr id="6" name="内容占位符 5"/>
          <p:cNvSpPr>
            <a:spLocks noGrp="1"/>
          </p:cNvSpPr>
          <p:nvPr>
            <p:ph sz="quarter" idx="4"/>
          </p:nvPr>
        </p:nvSpPr>
        <p:spPr>
          <a:xfrm>
            <a:off x="10973873" y="10276284"/>
            <a:ext cx="9548693" cy="18669836"/>
          </a:xfrm>
        </p:spPr>
        <p:txBody>
          <a:bodyPr/>
          <a:lstStyle>
            <a:lvl1pPr>
              <a:defRPr sz="81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4F983748-E03C-485D-816E-74B96F21D274}" type="datetimeFigureOut">
              <a:rPr lang="en-US" smtClean="0"/>
              <a:pPr/>
              <a:t>11/24/2020</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275636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4F983748-E03C-485D-816E-74B96F21D274}" type="datetimeFigureOut">
              <a:rPr lang="en-US" smtClean="0"/>
              <a:pPr/>
              <a:t>11/24/2020</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3796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983748-E03C-485D-816E-74B96F21D274}" type="datetimeFigureOut">
              <a:rPr lang="en-US" smtClean="0"/>
              <a:pPr/>
              <a:t>11/24/2020</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4058899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80136" y="1290161"/>
            <a:ext cx="7107139" cy="5490686"/>
          </a:xfrm>
        </p:spPr>
        <p:txBody>
          <a:bodyPr anchor="b"/>
          <a:lstStyle>
            <a:lvl1pPr algn="l">
              <a:defRPr sz="6800" b="1"/>
            </a:lvl1pPr>
          </a:lstStyle>
          <a:p>
            <a:r>
              <a:rPr lang="zh-CN" altLang="en-US"/>
              <a:t>单击此处编辑母版标题样式</a:t>
            </a:r>
            <a:endParaRPr lang="en-US"/>
          </a:p>
        </p:txBody>
      </p:sp>
      <p:sp>
        <p:nvSpPr>
          <p:cNvPr id="3" name="内容占位符 2"/>
          <p:cNvSpPr>
            <a:spLocks noGrp="1"/>
          </p:cNvSpPr>
          <p:nvPr>
            <p:ph idx="1"/>
          </p:nvPr>
        </p:nvSpPr>
        <p:spPr>
          <a:xfrm>
            <a:off x="8446056" y="1290164"/>
            <a:ext cx="12076509" cy="27655959"/>
          </a:xfrm>
        </p:spPr>
        <p:txBody>
          <a:bodyPr/>
          <a:lstStyle>
            <a:lvl1pPr>
              <a:defRPr sz="10800"/>
            </a:lvl1pPr>
            <a:lvl2pPr>
              <a:defRPr sz="9500"/>
            </a:lvl2pPr>
            <a:lvl3pPr>
              <a:defRPr sz="8100"/>
            </a:lvl3pPr>
            <a:lvl4pPr>
              <a:defRPr sz="6800"/>
            </a:lvl4pPr>
            <a:lvl5pPr>
              <a:defRPr sz="6800"/>
            </a:lvl5pPr>
            <a:lvl6pPr>
              <a:defRPr sz="6800"/>
            </a:lvl6pPr>
            <a:lvl7pPr>
              <a:defRPr sz="6800"/>
            </a:lvl7pPr>
            <a:lvl8pPr>
              <a:defRPr sz="6800"/>
            </a:lvl8pPr>
            <a:lvl9pPr>
              <a:defRPr sz="6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1080136" y="6780850"/>
            <a:ext cx="7107139" cy="22165273"/>
          </a:xfrm>
        </p:spPr>
        <p:txBody>
          <a:bodyPr/>
          <a:lstStyle>
            <a:lvl1pPr marL="0" indent="0">
              <a:buNone/>
              <a:defRPr sz="4700"/>
            </a:lvl1pPr>
            <a:lvl2pPr marL="1543050" indent="0">
              <a:buNone/>
              <a:defRPr sz="4100"/>
            </a:lvl2pPr>
            <a:lvl3pPr marL="3086100" indent="0">
              <a:buNone/>
              <a:defRPr sz="3400"/>
            </a:lvl3pPr>
            <a:lvl4pPr marL="4629150" indent="0">
              <a:buNone/>
              <a:defRPr sz="3000"/>
            </a:lvl4pPr>
            <a:lvl5pPr marL="6172200" indent="0">
              <a:buNone/>
              <a:defRPr sz="3000"/>
            </a:lvl5pPr>
            <a:lvl6pPr marL="7715250" indent="0">
              <a:buNone/>
              <a:defRPr sz="3000"/>
            </a:lvl6pPr>
            <a:lvl7pPr marL="9258300" indent="0">
              <a:buNone/>
              <a:defRPr sz="3000"/>
            </a:lvl7pPr>
            <a:lvl8pPr marL="10801350" indent="0">
              <a:buNone/>
              <a:defRPr sz="3000"/>
            </a:lvl8pPr>
            <a:lvl9pPr marL="12344400" indent="0">
              <a:buNone/>
              <a:defRPr sz="3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F983748-E03C-485D-816E-74B96F21D274}" type="datetimeFigureOut">
              <a:rPr lang="en-US" smtClean="0"/>
              <a:pPr/>
              <a:t>11/24/2020</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829469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234280" y="22682835"/>
            <a:ext cx="12961620" cy="2677837"/>
          </a:xfrm>
        </p:spPr>
        <p:txBody>
          <a:bodyPr anchor="b"/>
          <a:lstStyle>
            <a:lvl1pPr algn="l">
              <a:defRPr sz="6800" b="1"/>
            </a:lvl1pPr>
          </a:lstStyle>
          <a:p>
            <a:r>
              <a:rPr lang="zh-CN" altLang="en-US"/>
              <a:t>单击此处编辑母版标题样式</a:t>
            </a:r>
            <a:endParaRPr lang="en-US"/>
          </a:p>
        </p:txBody>
      </p:sp>
      <p:sp>
        <p:nvSpPr>
          <p:cNvPr id="3" name="图片占位符 2"/>
          <p:cNvSpPr>
            <a:spLocks noGrp="1"/>
          </p:cNvSpPr>
          <p:nvPr>
            <p:ph type="pic" idx="1"/>
          </p:nvPr>
        </p:nvSpPr>
        <p:spPr>
          <a:xfrm>
            <a:off x="4234280" y="2895362"/>
            <a:ext cx="12961620" cy="19442430"/>
          </a:xfrm>
        </p:spPr>
        <p:txBody>
          <a:bodyPr/>
          <a:lstStyle>
            <a:lvl1pPr marL="0" indent="0">
              <a:buNone/>
              <a:defRPr sz="10800"/>
            </a:lvl1pPr>
            <a:lvl2pPr marL="1543050" indent="0">
              <a:buNone/>
              <a:defRPr sz="9500"/>
            </a:lvl2pPr>
            <a:lvl3pPr marL="3086100" indent="0">
              <a:buNone/>
              <a:defRPr sz="8100"/>
            </a:lvl3pPr>
            <a:lvl4pPr marL="4629150" indent="0">
              <a:buNone/>
              <a:defRPr sz="6800"/>
            </a:lvl4pPr>
            <a:lvl5pPr marL="6172200" indent="0">
              <a:buNone/>
              <a:defRPr sz="6800"/>
            </a:lvl5pPr>
            <a:lvl6pPr marL="7715250" indent="0">
              <a:buNone/>
              <a:defRPr sz="6800"/>
            </a:lvl6pPr>
            <a:lvl7pPr marL="9258300" indent="0">
              <a:buNone/>
              <a:defRPr sz="6800"/>
            </a:lvl7pPr>
            <a:lvl8pPr marL="10801350" indent="0">
              <a:buNone/>
              <a:defRPr sz="6800"/>
            </a:lvl8pPr>
            <a:lvl9pPr marL="12344400" indent="0">
              <a:buNone/>
              <a:defRPr sz="6800"/>
            </a:lvl9pPr>
          </a:lstStyle>
          <a:p>
            <a:endParaRPr lang="en-US"/>
          </a:p>
        </p:txBody>
      </p:sp>
      <p:sp>
        <p:nvSpPr>
          <p:cNvPr id="4" name="文本占位符 3"/>
          <p:cNvSpPr>
            <a:spLocks noGrp="1"/>
          </p:cNvSpPr>
          <p:nvPr>
            <p:ph type="body" sz="half" idx="2"/>
          </p:nvPr>
        </p:nvSpPr>
        <p:spPr>
          <a:xfrm>
            <a:off x="4234280" y="25360672"/>
            <a:ext cx="12961620" cy="3802973"/>
          </a:xfrm>
        </p:spPr>
        <p:txBody>
          <a:bodyPr/>
          <a:lstStyle>
            <a:lvl1pPr marL="0" indent="0">
              <a:buNone/>
              <a:defRPr sz="4700"/>
            </a:lvl1pPr>
            <a:lvl2pPr marL="1543050" indent="0">
              <a:buNone/>
              <a:defRPr sz="4100"/>
            </a:lvl2pPr>
            <a:lvl3pPr marL="3086100" indent="0">
              <a:buNone/>
              <a:defRPr sz="3400"/>
            </a:lvl3pPr>
            <a:lvl4pPr marL="4629150" indent="0">
              <a:buNone/>
              <a:defRPr sz="3000"/>
            </a:lvl4pPr>
            <a:lvl5pPr marL="6172200" indent="0">
              <a:buNone/>
              <a:defRPr sz="3000"/>
            </a:lvl5pPr>
            <a:lvl6pPr marL="7715250" indent="0">
              <a:buNone/>
              <a:defRPr sz="3000"/>
            </a:lvl6pPr>
            <a:lvl7pPr marL="9258300" indent="0">
              <a:buNone/>
              <a:defRPr sz="3000"/>
            </a:lvl7pPr>
            <a:lvl8pPr marL="10801350" indent="0">
              <a:buNone/>
              <a:defRPr sz="3000"/>
            </a:lvl8pPr>
            <a:lvl9pPr marL="12344400" indent="0">
              <a:buNone/>
              <a:defRPr sz="3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F983748-E03C-485D-816E-74B96F21D274}" type="datetimeFigureOut">
              <a:rPr lang="en-US" smtClean="0"/>
              <a:pPr/>
              <a:t>11/24/2020</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97766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80135" y="1297665"/>
            <a:ext cx="19442430" cy="5400675"/>
          </a:xfrm>
          <a:prstGeom prst="rect">
            <a:avLst/>
          </a:prstGeom>
        </p:spPr>
        <p:txBody>
          <a:bodyPr vert="horz" lIns="308610" tIns="154305" rIns="308610" bIns="154305"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1080135" y="7560947"/>
            <a:ext cx="19442430" cy="21385175"/>
          </a:xfrm>
          <a:prstGeom prst="rect">
            <a:avLst/>
          </a:prstGeom>
        </p:spPr>
        <p:txBody>
          <a:bodyPr vert="horz" lIns="308610" tIns="154305" rIns="308610" bIns="15430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1080135" y="30033756"/>
            <a:ext cx="5040630" cy="1725216"/>
          </a:xfrm>
          <a:prstGeom prst="rect">
            <a:avLst/>
          </a:prstGeom>
        </p:spPr>
        <p:txBody>
          <a:bodyPr vert="horz" lIns="308610" tIns="154305" rIns="308610" bIns="154305" rtlCol="0" anchor="ctr"/>
          <a:lstStyle>
            <a:lvl1pPr algn="l">
              <a:defRPr sz="4100">
                <a:solidFill>
                  <a:schemeClr val="tx1">
                    <a:tint val="75000"/>
                  </a:schemeClr>
                </a:solidFill>
              </a:defRPr>
            </a:lvl1pPr>
          </a:lstStyle>
          <a:p>
            <a:fld id="{4F983748-E03C-485D-816E-74B96F21D274}" type="datetimeFigureOut">
              <a:rPr lang="en-US" smtClean="0"/>
              <a:pPr/>
              <a:t>11/24/2020</a:t>
            </a:fld>
            <a:endParaRPr lang="en-US"/>
          </a:p>
        </p:txBody>
      </p:sp>
      <p:sp>
        <p:nvSpPr>
          <p:cNvPr id="5" name="页脚占位符 4"/>
          <p:cNvSpPr>
            <a:spLocks noGrp="1"/>
          </p:cNvSpPr>
          <p:nvPr>
            <p:ph type="ftr" sz="quarter" idx="3"/>
          </p:nvPr>
        </p:nvSpPr>
        <p:spPr>
          <a:xfrm>
            <a:off x="7380923" y="30033756"/>
            <a:ext cx="6840855" cy="1725216"/>
          </a:xfrm>
          <a:prstGeom prst="rect">
            <a:avLst/>
          </a:prstGeom>
        </p:spPr>
        <p:txBody>
          <a:bodyPr vert="horz" lIns="308610" tIns="154305" rIns="308610" bIns="154305" rtlCol="0" anchor="ctr"/>
          <a:lstStyle>
            <a:lvl1pPr algn="ctr">
              <a:defRPr sz="41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15481935" y="30033756"/>
            <a:ext cx="5040630" cy="1725216"/>
          </a:xfrm>
          <a:prstGeom prst="rect">
            <a:avLst/>
          </a:prstGeom>
        </p:spPr>
        <p:txBody>
          <a:bodyPr vert="horz" lIns="308610" tIns="154305" rIns="308610" bIns="154305" rtlCol="0" anchor="ctr"/>
          <a:lstStyle>
            <a:lvl1pPr algn="r">
              <a:defRPr sz="4100">
                <a:solidFill>
                  <a:schemeClr val="tx1">
                    <a:tint val="75000"/>
                  </a:schemeClr>
                </a:solidFill>
              </a:defRPr>
            </a:lvl1pPr>
          </a:lstStyle>
          <a:p>
            <a:fld id="{76580BB3-141D-4914-84F9-D3B6B6CF357D}" type="slidenum">
              <a:rPr lang="en-US" smtClean="0"/>
              <a:pPr/>
              <a:t>‹#›</a:t>
            </a:fld>
            <a:endParaRPr lang="en-US"/>
          </a:p>
        </p:txBody>
      </p:sp>
    </p:spTree>
    <p:extLst>
      <p:ext uri="{BB962C8B-B14F-4D97-AF65-F5344CB8AC3E}">
        <p14:creationId xmlns:p14="http://schemas.microsoft.com/office/powerpoint/2010/main" val="443456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86100" rtl="0" eaLnBrk="1" latinLnBrk="0" hangingPunct="1">
        <a:spcBef>
          <a:spcPct val="0"/>
        </a:spcBef>
        <a:buNone/>
        <a:defRPr sz="14900" b="0" i="0" u="none" kern="1200">
          <a:solidFill>
            <a:schemeClr val="tx1"/>
          </a:solidFill>
          <a:latin typeface="+mj-lt"/>
          <a:ea typeface="+mj-ea"/>
          <a:cs typeface="+mj-cs"/>
        </a:defRPr>
      </a:lvl1pPr>
    </p:titleStyle>
    <p:bodyStyle>
      <a:lvl1pPr marL="1157288" indent="-1157288" algn="l" defTabSz="3086100" rtl="0" eaLnBrk="1" latinLnBrk="0" hangingPunct="1">
        <a:spcBef>
          <a:spcPct val="20000"/>
        </a:spcBef>
        <a:buFont typeface="Arial" pitchFamily="34" charset="0"/>
        <a:buChar char="•"/>
        <a:defRPr sz="10800" kern="1200">
          <a:solidFill>
            <a:schemeClr val="tx1"/>
          </a:solidFill>
          <a:latin typeface="+mn-lt"/>
          <a:ea typeface="+mn-ea"/>
          <a:cs typeface="+mn-cs"/>
        </a:defRPr>
      </a:lvl1pPr>
      <a:lvl2pPr marL="2507456" indent="-964406" algn="l" defTabSz="3086100" rtl="0" eaLnBrk="1" latinLnBrk="0" hangingPunct="1">
        <a:spcBef>
          <a:spcPct val="20000"/>
        </a:spcBef>
        <a:buFont typeface="Arial" pitchFamily="34" charset="0"/>
        <a:buChar char="–"/>
        <a:defRPr sz="9500" b="0" i="0" u="none" kern="1200">
          <a:solidFill>
            <a:schemeClr val="tx1"/>
          </a:solidFill>
          <a:latin typeface="+mn-lt"/>
          <a:ea typeface="+mn-ea"/>
          <a:cs typeface="+mn-cs"/>
        </a:defRPr>
      </a:lvl2pPr>
      <a:lvl3pPr marL="3857625" indent="-771525" algn="l" defTabSz="3086100" rtl="0" eaLnBrk="1" latinLnBrk="0" hangingPunct="1">
        <a:spcBef>
          <a:spcPct val="20000"/>
        </a:spcBef>
        <a:buFont typeface="Arial" pitchFamily="34" charset="0"/>
        <a:buChar char="•"/>
        <a:defRPr sz="8100" kern="1200">
          <a:solidFill>
            <a:schemeClr val="tx1"/>
          </a:solidFill>
          <a:latin typeface="+mn-lt"/>
          <a:ea typeface="+mn-ea"/>
          <a:cs typeface="+mn-cs"/>
        </a:defRPr>
      </a:lvl3pPr>
      <a:lvl4pPr marL="54006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4pPr>
      <a:lvl5pPr marL="69437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5pPr>
      <a:lvl6pPr marL="84867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6pPr>
      <a:lvl7pPr marL="100298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7pPr>
      <a:lvl8pPr marL="115728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8pPr>
      <a:lvl9pPr marL="131159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9pPr>
    </p:bodyStyle>
    <p:otherStyle>
      <a:defPPr>
        <a:defRPr lang="en-US"/>
      </a:defPPr>
      <a:lvl1pPr marL="0" algn="l" defTabSz="3086100" rtl="0" eaLnBrk="1" latinLnBrk="0" hangingPunct="1">
        <a:defRPr sz="6100" kern="1200">
          <a:solidFill>
            <a:schemeClr val="tx1"/>
          </a:solidFill>
          <a:latin typeface="+mn-lt"/>
          <a:ea typeface="+mn-ea"/>
          <a:cs typeface="+mn-cs"/>
        </a:defRPr>
      </a:lvl1pPr>
      <a:lvl2pPr marL="1543050" algn="l" defTabSz="3086100" rtl="0" eaLnBrk="1" latinLnBrk="0" hangingPunct="1">
        <a:defRPr sz="6100" kern="1200">
          <a:solidFill>
            <a:schemeClr val="tx1"/>
          </a:solidFill>
          <a:latin typeface="+mn-lt"/>
          <a:ea typeface="+mn-ea"/>
          <a:cs typeface="+mn-cs"/>
        </a:defRPr>
      </a:lvl2pPr>
      <a:lvl3pPr marL="3086100" algn="l" defTabSz="3086100" rtl="0" eaLnBrk="1" latinLnBrk="0" hangingPunct="1">
        <a:defRPr sz="6100" kern="1200">
          <a:solidFill>
            <a:schemeClr val="tx1"/>
          </a:solidFill>
          <a:latin typeface="+mn-lt"/>
          <a:ea typeface="+mn-ea"/>
          <a:cs typeface="+mn-cs"/>
        </a:defRPr>
      </a:lvl3pPr>
      <a:lvl4pPr marL="4629150" algn="l" defTabSz="3086100" rtl="0" eaLnBrk="1" latinLnBrk="0" hangingPunct="1">
        <a:defRPr sz="6100" kern="1200">
          <a:solidFill>
            <a:schemeClr val="tx1"/>
          </a:solidFill>
          <a:latin typeface="+mn-lt"/>
          <a:ea typeface="+mn-ea"/>
          <a:cs typeface="+mn-cs"/>
        </a:defRPr>
      </a:lvl4pPr>
      <a:lvl5pPr marL="6172200" algn="l" defTabSz="3086100" rtl="0" eaLnBrk="1" latinLnBrk="0" hangingPunct="1">
        <a:defRPr sz="6100" kern="1200">
          <a:solidFill>
            <a:schemeClr val="tx1"/>
          </a:solidFill>
          <a:latin typeface="+mn-lt"/>
          <a:ea typeface="+mn-ea"/>
          <a:cs typeface="+mn-cs"/>
        </a:defRPr>
      </a:lvl5pPr>
      <a:lvl6pPr marL="7715250" algn="l" defTabSz="3086100" rtl="0" eaLnBrk="1" latinLnBrk="0" hangingPunct="1">
        <a:defRPr sz="6100" kern="1200">
          <a:solidFill>
            <a:schemeClr val="tx1"/>
          </a:solidFill>
          <a:latin typeface="+mn-lt"/>
          <a:ea typeface="+mn-ea"/>
          <a:cs typeface="+mn-cs"/>
        </a:defRPr>
      </a:lvl6pPr>
      <a:lvl7pPr marL="9258300" algn="l" defTabSz="3086100" rtl="0" eaLnBrk="1" latinLnBrk="0" hangingPunct="1">
        <a:defRPr sz="6100" kern="1200">
          <a:solidFill>
            <a:schemeClr val="tx1"/>
          </a:solidFill>
          <a:latin typeface="+mn-lt"/>
          <a:ea typeface="+mn-ea"/>
          <a:cs typeface="+mn-cs"/>
        </a:defRPr>
      </a:lvl7pPr>
      <a:lvl8pPr marL="10801350" algn="l" defTabSz="3086100" rtl="0" eaLnBrk="1" latinLnBrk="0" hangingPunct="1">
        <a:defRPr sz="6100" kern="1200">
          <a:solidFill>
            <a:schemeClr val="tx1"/>
          </a:solidFill>
          <a:latin typeface="+mn-lt"/>
          <a:ea typeface="+mn-ea"/>
          <a:cs typeface="+mn-cs"/>
        </a:defRPr>
      </a:lvl8pPr>
      <a:lvl9pPr marL="12344400" algn="l" defTabSz="3086100"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gif"/><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p:cNvSpPr txBox="1">
            <a:spLocks/>
          </p:cNvSpPr>
          <p:nvPr/>
        </p:nvSpPr>
        <p:spPr>
          <a:xfrm>
            <a:off x="540000" y="2808538"/>
            <a:ext cx="20520000" cy="3024336"/>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vert="horz" lIns="308610" tIns="154305" rIns="308610" bIns="154305" rtlCol="0">
            <a:normAutofit/>
          </a:bodyPr>
          <a:lstStyle/>
          <a:p>
            <a:pPr>
              <a:spcBef>
                <a:spcPct val="20000"/>
              </a:spcBef>
              <a:tabLst>
                <a:tab pos="3657600" algn="l"/>
              </a:tabLst>
              <a:defRPr/>
            </a:pPr>
            <a:endParaRPr kumimoji="0" lang="zh-CN" altLang="en-US" sz="4200" b="0" i="0" u="none" strike="noStrike" kern="1200" cap="none" spc="0" normalizeH="0" baseline="0" noProof="0" dirty="0">
              <a:ln>
                <a:noFill/>
              </a:ln>
              <a:solidFill>
                <a:schemeClr val="tx2">
                  <a:lumMod val="75000"/>
                </a:schemeClr>
              </a:solidFill>
              <a:effectLst/>
              <a:uLnTx/>
              <a:uFillTx/>
            </a:endParaRPr>
          </a:p>
        </p:txBody>
      </p:sp>
      <p:sp>
        <p:nvSpPr>
          <p:cNvPr id="21" name="矩形 20"/>
          <p:cNvSpPr/>
          <p:nvPr/>
        </p:nvSpPr>
        <p:spPr bwMode="auto">
          <a:xfrm>
            <a:off x="0" y="2484501"/>
            <a:ext cx="21602700" cy="149554"/>
          </a:xfrm>
          <a:prstGeom prst="rect">
            <a:avLst/>
          </a:prstGeom>
          <a:solidFill>
            <a:schemeClr val="tx2">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294574" tIns="147287" rIns="294574" bIns="147287" numCol="1" rtlCol="0" anchor="t" anchorCtr="0" compatLnSpc="1">
            <a:prstTxWarp prst="textNoShape">
              <a:avLst/>
            </a:prstTxWarp>
          </a:bodyPr>
          <a:lstStyle/>
          <a:p>
            <a:endParaRPr lang="en-US">
              <a:solidFill>
                <a:schemeClr val="tx1"/>
              </a:solidFill>
              <a:latin typeface="Arial" pitchFamily="34" charset="0"/>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651" y="31035673"/>
            <a:ext cx="21715413" cy="25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7020000" y="365489"/>
            <a:ext cx="14068422" cy="1785104"/>
          </a:xfrm>
          <a:prstGeom prst="rect">
            <a:avLst/>
          </a:prstGeom>
          <a:solidFill>
            <a:schemeClr val="bg1"/>
          </a:solidFill>
        </p:spPr>
        <p:txBody>
          <a:bodyPr wrap="square" rtlCol="0">
            <a:spAutoFit/>
          </a:bodyPr>
          <a:lstStyle/>
          <a:p>
            <a:pPr algn="r"/>
            <a:r>
              <a:rPr lang="en-US" altLang="zh-CN" sz="5500" b="1" smtClean="0">
                <a:solidFill>
                  <a:srgbClr val="17365D"/>
                </a:solidFill>
                <a:latin typeface="Times New Roman" panose="02020603050405020304" pitchFamily="18" charset="0"/>
                <a:cs typeface="Times New Roman" panose="02020603050405020304" pitchFamily="18" charset="0"/>
                <a:sym typeface="Constantia" pitchFamily="18" charset="0"/>
              </a:rPr>
              <a:t>VE</a:t>
            </a:r>
            <a:r>
              <a:rPr lang="en-US" altLang="zh-CN" sz="5500" b="1" smtClean="0">
                <a:solidFill>
                  <a:srgbClr val="17365D"/>
                </a:solidFill>
                <a:latin typeface="Times New Roman" pitchFamily="18" charset="0"/>
                <a:cs typeface="Times New Roman" panose="02020603050405020304" pitchFamily="18" charset="0"/>
                <a:sym typeface="Times New Roman" pitchFamily="18" charset="0"/>
              </a:rPr>
              <a:t>444</a:t>
            </a:r>
            <a:r>
              <a:rPr lang="en-US" altLang="zh-CN" sz="5500" b="1" smtClean="0">
                <a:solidFill>
                  <a:srgbClr val="17365D"/>
                </a:solidFill>
                <a:latin typeface="Times New Roman" panose="02020603050405020304" pitchFamily="18" charset="0"/>
                <a:cs typeface="Times New Roman" panose="02020603050405020304" pitchFamily="18" charset="0"/>
                <a:sym typeface="Constantia" pitchFamily="18" charset="0"/>
              </a:rPr>
              <a:t> </a:t>
            </a:r>
            <a:r>
              <a:rPr lang="en-US" altLang="zh-CN" sz="5500" b="1" dirty="0">
                <a:solidFill>
                  <a:srgbClr val="17365D"/>
                </a:solidFill>
                <a:latin typeface="Times New Roman" panose="02020603050405020304" pitchFamily="18" charset="0"/>
                <a:cs typeface="Times New Roman" panose="02020603050405020304" pitchFamily="18" charset="0"/>
                <a:sym typeface="Constantia" pitchFamily="18" charset="0"/>
              </a:rPr>
              <a:t>• </a:t>
            </a:r>
            <a:r>
              <a:rPr lang="en-US" altLang="zh-CN" sz="5500" b="1" dirty="0" smtClean="0">
                <a:solidFill>
                  <a:srgbClr val="17365D"/>
                </a:solidFill>
                <a:latin typeface="Times New Roman" panose="02020603050405020304" pitchFamily="18" charset="0"/>
                <a:cs typeface="Times New Roman" panose="02020603050405020304" pitchFamily="18" charset="0"/>
                <a:sym typeface="Constantia" pitchFamily="18" charset="0"/>
              </a:rPr>
              <a:t>Networks</a:t>
            </a:r>
          </a:p>
          <a:p>
            <a:pPr algn="r"/>
            <a:r>
              <a:rPr lang="en-US" altLang="zh-CN" sz="5500" b="1" dirty="0" smtClean="0">
                <a:solidFill>
                  <a:srgbClr val="17365D"/>
                </a:solidFill>
                <a:latin typeface="Times New Roman" panose="02020603050405020304" pitchFamily="18" charset="0"/>
                <a:cs typeface="Times New Roman" panose="02020603050405020304" pitchFamily="18" charset="0"/>
                <a:sym typeface="Constantia" pitchFamily="18" charset="0"/>
              </a:rPr>
              <a:t>Group# Course Project</a:t>
            </a:r>
            <a:endParaRPr lang="en-US" altLang="zh-CN" sz="5500" b="1" dirty="0">
              <a:solidFill>
                <a:srgbClr val="17365D"/>
              </a:solidFill>
              <a:latin typeface="Times New Roman" panose="02020603050405020304" pitchFamily="18" charset="0"/>
              <a:cs typeface="Times New Roman" panose="02020603050405020304" pitchFamily="18" charset="0"/>
              <a:sym typeface="Constantia" pitchFamily="18" charset="0"/>
            </a:endParaRPr>
          </a:p>
        </p:txBody>
      </p:sp>
      <p:sp>
        <p:nvSpPr>
          <p:cNvPr id="15" name="Footer Placeholder 1"/>
          <p:cNvSpPr>
            <a:spLocks noGrp="1"/>
          </p:cNvSpPr>
          <p:nvPr>
            <p:ph type="ftr" sz="quarter" idx="11"/>
          </p:nvPr>
        </p:nvSpPr>
        <p:spPr>
          <a:xfrm>
            <a:off x="540000" y="31251697"/>
            <a:ext cx="20519999" cy="880319"/>
          </a:xfrm>
        </p:spPr>
        <p:txBody>
          <a:bodyPr/>
          <a:lstStyle/>
          <a:p>
            <a:r>
              <a:rPr lang="en-US" sz="3200" dirty="0">
                <a:solidFill>
                  <a:schemeClr val="tx2">
                    <a:lumMod val="75000"/>
                  </a:schemeClr>
                </a:solidFill>
                <a:latin typeface="Times New Roman" panose="02020603050405020304" pitchFamily="18" charset="0"/>
                <a:cs typeface="Times New Roman" panose="02020603050405020304" pitchFamily="18" charset="0"/>
              </a:rPr>
              <a:t>University of Michigan - Shanghai Jiao Tong University Joint Institute</a:t>
            </a:r>
          </a:p>
        </p:txBody>
      </p:sp>
      <mc:AlternateContent xmlns:mc="http://schemas.openxmlformats.org/markup-compatibility/2006">
        <mc:Choice xmlns:a14="http://schemas.microsoft.com/office/drawing/2010/main" Requires="a14">
          <p:sp>
            <p:nvSpPr>
              <p:cNvPr id="35" name="TextBox 3"/>
              <p:cNvSpPr txBox="1"/>
              <p:nvPr/>
            </p:nvSpPr>
            <p:spPr>
              <a:xfrm>
                <a:off x="460499" y="6549200"/>
                <a:ext cx="6480000" cy="2436665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tIns="90000" bIns="90000" rtlCol="0">
                <a:noAutofit/>
              </a:bodyPr>
              <a:lstStyle/>
              <a:p>
                <a:pPr algn="ctr"/>
                <a:r>
                  <a:rPr lang="en-US" altLang="zh-CN" sz="4000" b="1" u="sng" dirty="0" smtClean="0">
                    <a:solidFill>
                      <a:schemeClr val="tx2">
                        <a:lumMod val="75000"/>
                      </a:schemeClr>
                    </a:solidFill>
                  </a:rPr>
                  <a:t>Overview</a:t>
                </a:r>
                <a:endParaRPr lang="en-US" altLang="zh-CN" sz="4800" b="1" u="sng" dirty="0" smtClean="0">
                  <a:solidFill>
                    <a:schemeClr val="tx2">
                      <a:lumMod val="75000"/>
                    </a:schemeClr>
                  </a:solidFill>
                </a:endParaRPr>
              </a:p>
              <a:p>
                <a:pPr marL="685800" indent="-685800">
                  <a:buFont typeface="Arial" panose="020B0604020202020204" pitchFamily="34" charset="0"/>
                  <a:buChar char="•"/>
                </a:pPr>
                <a:r>
                  <a:rPr lang="en-US" altLang="zh-CN" sz="3200" dirty="0" smtClean="0">
                    <a:solidFill>
                      <a:schemeClr val="tx2">
                        <a:lumMod val="75000"/>
                      </a:schemeClr>
                    </a:solidFill>
                  </a:rPr>
                  <a:t>At most 4 points in the overview: Motivation, Problem, Solution, Results </a:t>
                </a:r>
              </a:p>
              <a:p>
                <a:pPr marL="685800" indent="-685800">
                  <a:buFont typeface="Arial" panose="020B0604020202020204" pitchFamily="34" charset="0"/>
                  <a:buChar char="•"/>
                </a:pPr>
                <a:r>
                  <a:rPr lang="en-US" altLang="zh-CN" sz="3200" dirty="0" smtClean="0">
                    <a:solidFill>
                      <a:schemeClr val="tx2">
                        <a:lumMod val="75000"/>
                      </a:schemeClr>
                    </a:solidFill>
                  </a:rPr>
                  <a:t>Readers could quickly get your work through this part</a:t>
                </a:r>
              </a:p>
              <a:p>
                <a:pPr marL="685800" indent="-685800">
                  <a:buFont typeface="Arial" panose="020B0604020202020204" pitchFamily="34" charset="0"/>
                  <a:buChar char="•"/>
                </a:pPr>
                <a:r>
                  <a:rPr lang="en-US" altLang="zh-CN" sz="3200" dirty="0" smtClean="0">
                    <a:solidFill>
                      <a:schemeClr val="tx2">
                        <a:lumMod val="75000"/>
                      </a:schemeClr>
                    </a:solidFill>
                  </a:rPr>
                  <a:t>Leveraged the </a:t>
                </a:r>
                <a:r>
                  <a:rPr lang="en-US" altLang="zh-CN" sz="3200" dirty="0">
                    <a:solidFill>
                      <a:schemeClr val="tx2">
                        <a:lumMod val="75000"/>
                      </a:schemeClr>
                    </a:solidFill>
                  </a:rPr>
                  <a:t>advanced hardware to achieve </a:t>
                </a:r>
                <a:r>
                  <a:rPr lang="en-US" altLang="zh-CN" sz="3200" dirty="0" smtClean="0">
                    <a:solidFill>
                      <a:schemeClr val="tx2">
                        <a:lumMod val="75000"/>
                      </a:schemeClr>
                    </a:solidFill>
                  </a:rPr>
                  <a:t>lower latency encoding/decoding</a:t>
                </a:r>
              </a:p>
              <a:p>
                <a:pPr marL="685800" indent="-685800">
                  <a:buFont typeface="Arial" panose="020B0604020202020204" pitchFamily="34" charset="0"/>
                  <a:buChar char="•"/>
                </a:pPr>
                <a:endParaRPr lang="en-US" altLang="zh-CN" sz="4000" b="1" u="sng" dirty="0" smtClean="0">
                  <a:solidFill>
                    <a:schemeClr val="tx2">
                      <a:lumMod val="75000"/>
                    </a:schemeClr>
                  </a:solidFill>
                </a:endParaRPr>
              </a:p>
              <a:p>
                <a:pPr algn="ctr"/>
                <a:r>
                  <a:rPr lang="en-US" altLang="zh-CN" sz="4000" b="1" u="sng" dirty="0" smtClean="0">
                    <a:solidFill>
                      <a:schemeClr val="tx2">
                        <a:lumMod val="75000"/>
                      </a:schemeClr>
                    </a:solidFill>
                  </a:rPr>
                  <a:t>Motivation</a:t>
                </a:r>
                <a:endParaRPr lang="en-US" altLang="zh-CN" sz="4000" dirty="0">
                  <a:solidFill>
                    <a:schemeClr val="tx2">
                      <a:lumMod val="75000"/>
                    </a:schemeClr>
                  </a:solidFill>
                </a:endParaRPr>
              </a:p>
              <a:p>
                <a:pPr fontAlgn="base">
                  <a:spcBef>
                    <a:spcPct val="0"/>
                  </a:spcBef>
                  <a:spcAft>
                    <a:spcPct val="0"/>
                  </a:spcAft>
                </a:pPr>
                <a:r>
                  <a:rPr lang="en-US" altLang="zh-CN" sz="3200" dirty="0" smtClean="0">
                    <a:solidFill>
                      <a:schemeClr val="tx2">
                        <a:lumMod val="75000"/>
                      </a:schemeClr>
                    </a:solidFill>
                  </a:rPr>
                  <a:t>Why you study this problem. Is this problem important? Is this problem novel? Some </a:t>
                </a:r>
                <a:r>
                  <a:rPr lang="en-US" altLang="zh-CN" sz="3200" dirty="0">
                    <a:solidFill>
                      <a:schemeClr val="tx2">
                        <a:lumMod val="75000"/>
                      </a:schemeClr>
                    </a:solidFill>
                  </a:rPr>
                  <a:t>diseases, such as cancer, cannot be easily detected in early stage. Both the two existing imaging techniques, photoacoustic and ultrasound imaging are not able to detect the osseous and vascular structure simultaneously.  </a:t>
                </a:r>
                <a:endParaRPr lang="en-US" altLang="zh-CN" sz="3200" dirty="0" smtClean="0">
                  <a:solidFill>
                    <a:schemeClr val="tx2">
                      <a:lumMod val="75000"/>
                    </a:schemeClr>
                  </a:solidFill>
                </a:endParaRPr>
              </a:p>
              <a:p>
                <a:pPr fontAlgn="base">
                  <a:spcBef>
                    <a:spcPct val="0"/>
                  </a:spcBef>
                  <a:spcAft>
                    <a:spcPct val="0"/>
                  </a:spcAft>
                </a:pPr>
                <a:endParaRPr lang="en-US" altLang="zh-CN" sz="4000" b="1" u="sng" dirty="0" smtClean="0">
                  <a:solidFill>
                    <a:schemeClr val="tx2">
                      <a:lumMod val="75000"/>
                    </a:schemeClr>
                  </a:solidFill>
                </a:endParaRPr>
              </a:p>
              <a:p>
                <a:pPr algn="ctr"/>
                <a:r>
                  <a:rPr lang="en-US" altLang="zh-CN" sz="4000" b="1" u="sng" dirty="0" smtClean="0">
                    <a:solidFill>
                      <a:schemeClr val="tx2">
                        <a:lumMod val="75000"/>
                      </a:schemeClr>
                    </a:solidFill>
                  </a:rPr>
                  <a:t>Problem </a:t>
                </a:r>
                <a:r>
                  <a:rPr lang="en-US" altLang="zh-CN" sz="4000" b="1" u="sng" dirty="0">
                    <a:solidFill>
                      <a:schemeClr val="tx2">
                        <a:lumMod val="75000"/>
                      </a:schemeClr>
                    </a:solidFill>
                  </a:rPr>
                  <a:t>Statement</a:t>
                </a:r>
                <a:endParaRPr lang="en-US" altLang="zh-CN" sz="4000" dirty="0">
                  <a:solidFill>
                    <a:schemeClr val="tx2">
                      <a:lumMod val="75000"/>
                    </a:schemeClr>
                  </a:solidFill>
                </a:endParaRPr>
              </a:p>
              <a:p>
                <a:pPr fontAlgn="base">
                  <a:spcBef>
                    <a:spcPct val="0"/>
                  </a:spcBef>
                  <a:spcAft>
                    <a:spcPct val="0"/>
                  </a:spcAft>
                </a:pPr>
                <a:r>
                  <a:rPr lang="en-US" altLang="zh-CN" sz="3200" dirty="0" smtClean="0">
                    <a:solidFill>
                      <a:schemeClr val="tx2">
                        <a:lumMod val="75000"/>
                      </a:schemeClr>
                    </a:solidFill>
                  </a:rPr>
                  <a:t>Describe your problem clearly using words.</a:t>
                </a:r>
              </a:p>
              <a:p>
                <a:pPr fontAlgn="base">
                  <a:spcBef>
                    <a:spcPct val="0"/>
                  </a:spcBef>
                  <a:spcAft>
                    <a:spcPct val="0"/>
                  </a:spcAft>
                </a:pPr>
                <a:r>
                  <a:rPr lang="en-US" altLang="zh-CN" sz="3200" dirty="0" smtClean="0">
                    <a:solidFill>
                      <a:schemeClr val="tx2">
                        <a:lumMod val="75000"/>
                      </a:schemeClr>
                    </a:solidFill>
                  </a:rPr>
                  <a:t>Describe your problem precisely using equations. </a:t>
                </a:r>
              </a:p>
              <a:p>
                <a:pPr fontAlgn="base">
                  <a:spcBef>
                    <a:spcPct val="0"/>
                  </a:spcBef>
                  <a:spcAft>
                    <a:spcPct val="0"/>
                  </a:spcAft>
                </a:pPr>
                <a:r>
                  <a:rPr lang="en-US" altLang="zh-CN" sz="3200" dirty="0" smtClean="0">
                    <a:solidFill>
                      <a:schemeClr val="tx2">
                        <a:lumMod val="75000"/>
                      </a:schemeClr>
                    </a:solidFill>
                  </a:rPr>
                  <a:t>System Goal:</a:t>
                </a:r>
              </a:p>
              <a:p>
                <a:pPr fontAlgn="base">
                  <a:spcBef>
                    <a:spcPct val="0"/>
                  </a:spcBef>
                  <a:spcAft>
                    <a:spcPct val="0"/>
                  </a:spcAft>
                </a:pPr>
                <a14:m>
                  <m:oMathPara xmlns:m="http://schemas.openxmlformats.org/officeDocument/2006/math">
                    <m:oMathParaPr>
                      <m:jc m:val="centerGroup"/>
                    </m:oMathParaPr>
                    <m:oMath xmlns:m="http://schemas.openxmlformats.org/officeDocument/2006/math">
                      <m:func>
                        <m:funcPr>
                          <m:ctrlPr>
                            <a:rPr lang="en-US" altLang="zh-CN" sz="3200" b="0" i="1" smtClean="0">
                              <a:solidFill>
                                <a:schemeClr val="tx2">
                                  <a:lumMod val="75000"/>
                                </a:schemeClr>
                              </a:solidFill>
                              <a:latin typeface="Cambria Math" panose="02040503050406030204" pitchFamily="18" charset="0"/>
                            </a:rPr>
                          </m:ctrlPr>
                        </m:funcPr>
                        <m:fName>
                          <m:r>
                            <m:rPr>
                              <m:sty m:val="p"/>
                            </m:rPr>
                            <a:rPr lang="en-US" altLang="zh-CN" sz="3200" b="0" i="0" smtClean="0">
                              <a:solidFill>
                                <a:schemeClr val="tx2">
                                  <a:lumMod val="75000"/>
                                </a:schemeClr>
                              </a:solidFill>
                              <a:latin typeface="Cambria Math" panose="02040503050406030204" pitchFamily="18" charset="0"/>
                            </a:rPr>
                            <m:t>max</m:t>
                          </m:r>
                        </m:fName>
                        <m:e>
                          <m:r>
                            <a:rPr lang="en-US" altLang="zh-CN" sz="3200" b="0" i="1" smtClean="0">
                              <a:solidFill>
                                <a:schemeClr val="tx2">
                                  <a:lumMod val="75000"/>
                                </a:schemeClr>
                              </a:solidFill>
                              <a:latin typeface="Cambria Math" panose="02040503050406030204" pitchFamily="18" charset="0"/>
                            </a:rPr>
                            <m:t>𝑤</m:t>
                          </m:r>
                          <m:r>
                            <a:rPr lang="en-US" altLang="zh-CN" sz="3200" b="0" i="1" smtClean="0">
                              <a:solidFill>
                                <a:schemeClr val="tx2">
                                  <a:lumMod val="75000"/>
                                </a:schemeClr>
                              </a:solidFill>
                              <a:latin typeface="Cambria Math" panose="02040503050406030204" pitchFamily="18" charset="0"/>
                            </a:rPr>
                            <m:t>=</m:t>
                          </m:r>
                          <m:r>
                            <a:rPr lang="en-US" altLang="zh-CN" sz="3200" b="0" i="1" smtClean="0">
                              <a:solidFill>
                                <a:schemeClr val="tx2">
                                  <a:lumMod val="75000"/>
                                </a:schemeClr>
                              </a:solidFill>
                              <a:latin typeface="Cambria Math" panose="02040503050406030204" pitchFamily="18" charset="0"/>
                            </a:rPr>
                            <m:t>𝐸</m:t>
                          </m:r>
                          <m:r>
                            <a:rPr lang="en-US" altLang="zh-CN" sz="3200" b="0" i="1" smtClean="0">
                              <a:solidFill>
                                <a:schemeClr val="tx2">
                                  <a:lumMod val="75000"/>
                                </a:schemeClr>
                              </a:solidFill>
                              <a:latin typeface="Cambria Math" panose="02040503050406030204" pitchFamily="18" charset="0"/>
                            </a:rPr>
                            <m:t>{</m:t>
                          </m:r>
                          <m:nary>
                            <m:naryPr>
                              <m:chr m:val="∑"/>
                              <m:subHide m:val="on"/>
                              <m:supHide m:val="on"/>
                              <m:ctrlPr>
                                <a:rPr lang="en-US" altLang="zh-CN" sz="3200" b="0" i="1" smtClean="0">
                                  <a:solidFill>
                                    <a:schemeClr val="tx2">
                                      <a:lumMod val="75000"/>
                                    </a:schemeClr>
                                  </a:solidFill>
                                  <a:latin typeface="Cambria Math" panose="02040503050406030204" pitchFamily="18" charset="0"/>
                                </a:rPr>
                              </m:ctrlPr>
                            </m:naryPr>
                            <m:sub/>
                            <m:sup/>
                            <m:e>
                              <m:r>
                                <a:rPr lang="en-US" altLang="zh-CN" sz="3200" b="0" i="1" smtClean="0">
                                  <a:solidFill>
                                    <a:schemeClr val="tx2">
                                      <a:lumMod val="75000"/>
                                    </a:schemeClr>
                                  </a:solidFill>
                                  <a:latin typeface="Cambria Math" panose="02040503050406030204" pitchFamily="18" charset="0"/>
                                </a:rPr>
                                <m:t>𝑉</m:t>
                              </m:r>
                              <m:d>
                                <m:dPr>
                                  <m:ctrlPr>
                                    <a:rPr lang="en-US" altLang="zh-CN" sz="3200" b="0" i="1" smtClean="0">
                                      <a:solidFill>
                                        <a:schemeClr val="tx2">
                                          <a:lumMod val="75000"/>
                                        </a:schemeClr>
                                      </a:solidFill>
                                      <a:latin typeface="Cambria Math" panose="02040503050406030204" pitchFamily="18" charset="0"/>
                                    </a:rPr>
                                  </m:ctrlPr>
                                </m:dPr>
                                <m:e>
                                  <m:sSub>
                                    <m:sSubPr>
                                      <m:ctrlPr>
                                        <a:rPr lang="en-US" altLang="zh-CN" sz="3200" b="0" i="1" smtClean="0">
                                          <a:solidFill>
                                            <a:schemeClr val="tx2">
                                              <a:lumMod val="75000"/>
                                            </a:schemeClr>
                                          </a:solidFill>
                                          <a:latin typeface="Cambria Math" panose="02040503050406030204" pitchFamily="18" charset="0"/>
                                        </a:rPr>
                                      </m:ctrlPr>
                                    </m:sSubPr>
                                    <m:e>
                                      <m:r>
                                        <a:rPr lang="zh-CN" altLang="en-US" sz="3200" b="0" i="1" smtClean="0">
                                          <a:solidFill>
                                            <a:schemeClr val="tx2">
                                              <a:lumMod val="75000"/>
                                            </a:schemeClr>
                                          </a:solidFill>
                                          <a:latin typeface="Cambria Math" panose="02040503050406030204" pitchFamily="18" charset="0"/>
                                        </a:rPr>
                                        <m:t>𝜃</m:t>
                                      </m:r>
                                    </m:e>
                                    <m:sub>
                                      <m:r>
                                        <a:rPr lang="en-US" altLang="zh-CN" sz="3200" b="0" i="1" smtClean="0">
                                          <a:solidFill>
                                            <a:schemeClr val="tx2">
                                              <a:lumMod val="75000"/>
                                            </a:schemeClr>
                                          </a:solidFill>
                                          <a:latin typeface="Cambria Math" panose="02040503050406030204" pitchFamily="18" charset="0"/>
                                        </a:rPr>
                                        <m:t>𝑖</m:t>
                                      </m:r>
                                    </m:sub>
                                  </m:sSub>
                                  <m:r>
                                    <a:rPr lang="en-US" altLang="zh-CN" sz="3200" b="0" i="1" smtClean="0">
                                      <a:solidFill>
                                        <a:schemeClr val="tx2">
                                          <a:lumMod val="75000"/>
                                        </a:schemeClr>
                                      </a:solidFill>
                                      <a:latin typeface="Cambria Math" panose="02040503050406030204" pitchFamily="18" charset="0"/>
                                    </a:rPr>
                                    <m:t>,</m:t>
                                  </m:r>
                                  <m:r>
                                    <a:rPr lang="en-US" altLang="zh-CN" sz="3200" b="0" i="1" smtClean="0">
                                      <a:solidFill>
                                        <a:schemeClr val="tx2">
                                          <a:lumMod val="75000"/>
                                        </a:schemeClr>
                                      </a:solidFill>
                                      <a:latin typeface="Cambria Math" panose="02040503050406030204" pitchFamily="18" charset="0"/>
                                    </a:rPr>
                                    <m:t>𝑎</m:t>
                                  </m:r>
                                </m:e>
                              </m:d>
                              <m:r>
                                <a:rPr lang="en-US" altLang="zh-CN" sz="3200" b="0" i="1" smtClean="0">
                                  <a:solidFill>
                                    <a:schemeClr val="tx2">
                                      <a:lumMod val="75000"/>
                                    </a:schemeClr>
                                  </a:solidFill>
                                  <a:latin typeface="Cambria Math" panose="02040503050406030204" pitchFamily="18" charset="0"/>
                                </a:rPr>
                                <m:t>−</m:t>
                              </m:r>
                              <m:nary>
                                <m:naryPr>
                                  <m:chr m:val="∑"/>
                                  <m:supHide m:val="on"/>
                                  <m:ctrlPr>
                                    <a:rPr lang="en-US" altLang="zh-CN" sz="3200" b="0" i="1" smtClean="0">
                                      <a:solidFill>
                                        <a:schemeClr val="tx2">
                                          <a:lumMod val="75000"/>
                                        </a:schemeClr>
                                      </a:solidFill>
                                      <a:latin typeface="Cambria Math" panose="02040503050406030204" pitchFamily="18" charset="0"/>
                                    </a:rPr>
                                  </m:ctrlPr>
                                </m:naryPr>
                                <m:sub>
                                  <m:r>
                                    <m:rPr>
                                      <m:brk m:alnAt="7"/>
                                    </m:rPr>
                                    <a:rPr lang="en-US" altLang="zh-CN" sz="3200" b="0" i="1" smtClean="0">
                                      <a:solidFill>
                                        <a:schemeClr val="tx2">
                                          <a:lumMod val="75000"/>
                                        </a:schemeClr>
                                      </a:solidFill>
                                      <a:latin typeface="Cambria Math" panose="02040503050406030204" pitchFamily="18" charset="0"/>
                                    </a:rPr>
                                    <m:t>𝑗</m:t>
                                  </m:r>
                                </m:sub>
                                <m:sup/>
                                <m:e>
                                  <m:sSub>
                                    <m:sSubPr>
                                      <m:ctrlPr>
                                        <a:rPr lang="en-US" altLang="zh-CN" sz="3200" b="0" i="1" smtClean="0">
                                          <a:solidFill>
                                            <a:schemeClr val="tx2">
                                              <a:lumMod val="75000"/>
                                            </a:schemeClr>
                                          </a:solidFill>
                                          <a:latin typeface="Cambria Math" panose="02040503050406030204" pitchFamily="18" charset="0"/>
                                        </a:rPr>
                                      </m:ctrlPr>
                                    </m:sSubPr>
                                    <m:e>
                                      <m:r>
                                        <a:rPr lang="en-US" altLang="zh-CN" sz="3200" b="0" i="1" smtClean="0">
                                          <a:solidFill>
                                            <a:schemeClr val="tx2">
                                              <a:lumMod val="75000"/>
                                            </a:schemeClr>
                                          </a:solidFill>
                                          <a:latin typeface="Cambria Math" panose="02040503050406030204" pitchFamily="18" charset="0"/>
                                        </a:rPr>
                                        <m:t>𝐶</m:t>
                                      </m:r>
                                    </m:e>
                                    <m:sub>
                                      <m:r>
                                        <a:rPr lang="en-US" altLang="zh-CN" sz="3200" b="0" i="1" smtClean="0">
                                          <a:solidFill>
                                            <a:schemeClr val="tx2">
                                              <a:lumMod val="75000"/>
                                            </a:schemeClr>
                                          </a:solidFill>
                                          <a:latin typeface="Cambria Math" panose="02040503050406030204" pitchFamily="18" charset="0"/>
                                        </a:rPr>
                                        <m:t>𝑖𝑗</m:t>
                                      </m:r>
                                    </m:sub>
                                  </m:sSub>
                                </m:e>
                              </m:nary>
                            </m:e>
                          </m:nary>
                          <m:r>
                            <a:rPr lang="en-US" altLang="zh-CN" sz="3200" b="0" i="1" smtClean="0">
                              <a:solidFill>
                                <a:schemeClr val="tx2">
                                  <a:lumMod val="75000"/>
                                </a:schemeClr>
                              </a:solidFill>
                              <a:latin typeface="Cambria Math" panose="02040503050406030204" pitchFamily="18" charset="0"/>
                            </a:rPr>
                            <m:t>}</m:t>
                          </m:r>
                        </m:e>
                      </m:func>
                    </m:oMath>
                  </m:oMathPara>
                </a14:m>
                <a:endParaRPr lang="en-US" altLang="zh-CN" sz="3200" b="0" dirty="0" smtClean="0">
                  <a:solidFill>
                    <a:schemeClr val="tx2">
                      <a:lumMod val="75000"/>
                    </a:schemeClr>
                  </a:solidFill>
                </a:endParaRPr>
              </a:p>
              <a:p>
                <a:pPr fontAlgn="base">
                  <a:spcBef>
                    <a:spcPct val="0"/>
                  </a:spcBef>
                  <a:spcAft>
                    <a:spcPct val="0"/>
                  </a:spcAft>
                </a:pPr>
                <a:r>
                  <a:rPr lang="en-US" altLang="zh-CN" sz="3200" dirty="0" smtClean="0">
                    <a:solidFill>
                      <a:schemeClr val="tx2">
                        <a:lumMod val="75000"/>
                      </a:schemeClr>
                    </a:solidFill>
                  </a:rPr>
                  <a:t>When you use equations, remember to clearly define your notations before its usage. You can use words or notation table.</a:t>
                </a:r>
              </a:p>
              <a:p>
                <a:pPr fontAlgn="base">
                  <a:spcBef>
                    <a:spcPct val="0"/>
                  </a:spcBef>
                  <a:spcAft>
                    <a:spcPct val="0"/>
                  </a:spcAft>
                </a:pPr>
                <a:endParaRPr lang="en-US" altLang="zh-CN" sz="3200" dirty="0">
                  <a:solidFill>
                    <a:schemeClr val="tx2">
                      <a:lumMod val="75000"/>
                    </a:schemeClr>
                  </a:solidFill>
                </a:endParaRPr>
              </a:p>
              <a:p>
                <a:pPr fontAlgn="base">
                  <a:spcBef>
                    <a:spcPct val="0"/>
                  </a:spcBef>
                  <a:spcAft>
                    <a:spcPct val="0"/>
                  </a:spcAft>
                </a:pPr>
                <a:endParaRPr lang="en-US" altLang="zh-CN" sz="3200" dirty="0" smtClean="0">
                  <a:solidFill>
                    <a:schemeClr val="tx2">
                      <a:lumMod val="75000"/>
                    </a:schemeClr>
                  </a:solidFill>
                </a:endParaRPr>
              </a:p>
              <a:p>
                <a:pPr fontAlgn="base">
                  <a:spcBef>
                    <a:spcPct val="0"/>
                  </a:spcBef>
                  <a:spcAft>
                    <a:spcPct val="0"/>
                  </a:spcAft>
                </a:pPr>
                <a:endParaRPr lang="en-US" altLang="zh-CN" sz="3200" dirty="0">
                  <a:solidFill>
                    <a:schemeClr val="tx2">
                      <a:lumMod val="75000"/>
                    </a:schemeClr>
                  </a:solidFill>
                </a:endParaRPr>
              </a:p>
              <a:p>
                <a:pPr fontAlgn="base">
                  <a:spcBef>
                    <a:spcPct val="0"/>
                  </a:spcBef>
                  <a:spcAft>
                    <a:spcPct val="0"/>
                  </a:spcAft>
                </a:pPr>
                <a:r>
                  <a:rPr lang="en-US" altLang="zh-CN" sz="3200" dirty="0" smtClean="0">
                    <a:solidFill>
                      <a:schemeClr val="tx2">
                        <a:lumMod val="75000"/>
                      </a:schemeClr>
                    </a:solidFill>
                  </a:rPr>
                  <a:t>  </a:t>
                </a:r>
                <a:endParaRPr lang="en-US" altLang="zh-CN" sz="3600" dirty="0">
                  <a:solidFill>
                    <a:schemeClr val="tx2">
                      <a:lumMod val="75000"/>
                    </a:schemeClr>
                  </a:solidFill>
                </a:endParaRPr>
              </a:p>
              <a:p>
                <a:endParaRPr lang="en-US" altLang="zh-CN" sz="3600" dirty="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a:solidFill>
                    <a:schemeClr val="tx2">
                      <a:lumMod val="75000"/>
                    </a:schemeClr>
                  </a:solidFill>
                </a:endParaRPr>
              </a:p>
              <a:p>
                <a:pPr algn="ctr"/>
                <a:r>
                  <a:rPr lang="en-US" altLang="zh-CN" sz="2800" b="1" dirty="0">
                    <a:solidFill>
                      <a:schemeClr val="tx2">
                        <a:lumMod val="75000"/>
                      </a:schemeClr>
                    </a:solidFill>
                  </a:rPr>
                  <a:t>Fig. 1 </a:t>
                </a:r>
                <a:r>
                  <a:rPr lang="en-US" altLang="zh-CN" sz="2800" dirty="0">
                    <a:solidFill>
                      <a:schemeClr val="tx2">
                        <a:lumMod val="75000"/>
                      </a:schemeClr>
                    </a:solidFill>
                  </a:rPr>
                  <a:t>3D image of human bone and vasculature [1]</a:t>
                </a:r>
              </a:p>
              <a:p>
                <a:endParaRPr lang="en-US" altLang="zh-CN" sz="2000" dirty="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2000" b="1" u="sng" dirty="0">
                  <a:solidFill>
                    <a:schemeClr val="tx2">
                      <a:lumMod val="75000"/>
                    </a:schemeClr>
                  </a:solidFill>
                </a:endParaRPr>
              </a:p>
              <a:p>
                <a:endParaRPr lang="en-US" altLang="zh-CN" sz="4000" b="1" u="sng" dirty="0">
                  <a:solidFill>
                    <a:schemeClr val="tx2">
                      <a:lumMod val="75000"/>
                    </a:schemeClr>
                  </a:solidFill>
                </a:endParaRPr>
              </a:p>
              <a:p>
                <a:endParaRPr lang="en-US" altLang="zh-CN" sz="3600" dirty="0" smtClean="0">
                  <a:solidFill>
                    <a:schemeClr val="tx2">
                      <a:lumMod val="75000"/>
                    </a:schemeClr>
                  </a:solidFill>
                </a:endParaRPr>
              </a:p>
            </p:txBody>
          </p:sp>
        </mc:Choice>
        <mc:Fallback>
          <p:sp>
            <p:nvSpPr>
              <p:cNvPr id="35" name="TextBox 3"/>
              <p:cNvSpPr txBox="1">
                <a:spLocks noRot="1" noChangeAspect="1" noMove="1" noResize="1" noEditPoints="1" noAdjustHandles="1" noChangeArrowheads="1" noChangeShapeType="1" noTextEdit="1"/>
              </p:cNvSpPr>
              <p:nvPr/>
            </p:nvSpPr>
            <p:spPr>
              <a:xfrm>
                <a:off x="460499" y="6549200"/>
                <a:ext cx="6480000" cy="24366650"/>
              </a:xfrm>
              <a:prstGeom prst="rect">
                <a:avLst/>
              </a:prstGeom>
              <a:blipFill>
                <a:blip r:embed="rId4"/>
                <a:stretch>
                  <a:fillRect l="-2446" t="-250" r="-3669"/>
                </a:stretch>
              </a:blipFill>
              <a:ln>
                <a:noFill/>
              </a:ln>
            </p:spPr>
            <p:txBody>
              <a:bodyPr/>
              <a:lstStyle/>
              <a:p>
                <a:r>
                  <a:rPr lang="zh-CN" altLang="en-US">
                    <a:noFill/>
                  </a:rPr>
                  <a:t> </a:t>
                </a:r>
              </a:p>
            </p:txBody>
          </p:sp>
        </mc:Fallback>
      </mc:AlternateContent>
      <p:sp>
        <p:nvSpPr>
          <p:cNvPr id="36" name="TextBox 4"/>
          <p:cNvSpPr txBox="1"/>
          <p:nvPr/>
        </p:nvSpPr>
        <p:spPr>
          <a:xfrm>
            <a:off x="14466265" y="6549199"/>
            <a:ext cx="6488482" cy="24366651"/>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tIns="90000" bIns="90000" rtlCol="0">
            <a:noAutofit/>
          </a:bodyPr>
          <a:lstStyle/>
          <a:p>
            <a:pPr algn="ctr"/>
            <a:r>
              <a:rPr lang="en-US" altLang="zh-CN" sz="4000" b="1" u="sng" dirty="0" smtClean="0">
                <a:solidFill>
                  <a:schemeClr val="tx2">
                    <a:lumMod val="75000"/>
                  </a:schemeClr>
                </a:solidFill>
              </a:rPr>
              <a:t>Results</a:t>
            </a:r>
          </a:p>
          <a:p>
            <a:r>
              <a:rPr lang="en-US" altLang="zh-CN" sz="3200" i="1" dirty="0" smtClean="0">
                <a:solidFill>
                  <a:schemeClr val="tx2">
                    <a:lumMod val="75000"/>
                  </a:schemeClr>
                </a:solidFill>
              </a:rPr>
              <a:t>Dataset description:</a:t>
            </a:r>
          </a:p>
          <a:p>
            <a:r>
              <a:rPr lang="en-US" altLang="zh-CN" sz="3200" dirty="0" smtClean="0">
                <a:solidFill>
                  <a:schemeClr val="tx2">
                    <a:lumMod val="75000"/>
                  </a:schemeClr>
                </a:solidFill>
              </a:rPr>
              <a:t>Use words or tables to summarize the basic statistics of your dataset. Source. </a:t>
            </a:r>
            <a:r>
              <a:rPr lang="en-US" altLang="zh-CN" sz="3200" dirty="0" smtClean="0">
                <a:solidFill>
                  <a:schemeClr val="tx2">
                    <a:lumMod val="75000"/>
                  </a:schemeClr>
                </a:solidFill>
              </a:rPr>
              <a:t>Size. Diameter. Average degree, etc.</a:t>
            </a:r>
          </a:p>
          <a:p>
            <a:r>
              <a:rPr lang="en-US" altLang="zh-CN" sz="3200" dirty="0" smtClean="0">
                <a:solidFill>
                  <a:schemeClr val="tx2">
                    <a:lumMod val="75000"/>
                  </a:schemeClr>
                </a:solidFill>
              </a:rPr>
              <a:t>You can also visualize your network using graphs.</a:t>
            </a:r>
          </a:p>
          <a:p>
            <a:endParaRPr lang="en-US" altLang="zh-CN" sz="3200" dirty="0" smtClean="0">
              <a:solidFill>
                <a:schemeClr val="tx2">
                  <a:lumMod val="75000"/>
                </a:schemeClr>
              </a:solidFill>
            </a:endParaRPr>
          </a:p>
          <a:p>
            <a:endParaRPr lang="en-US" altLang="zh-CN" sz="3200" dirty="0">
              <a:solidFill>
                <a:schemeClr val="tx2">
                  <a:lumMod val="75000"/>
                </a:schemeClr>
              </a:solidFill>
            </a:endParaRPr>
          </a:p>
          <a:p>
            <a:endParaRPr lang="en-US" altLang="zh-CN" sz="3200" dirty="0" smtClean="0">
              <a:solidFill>
                <a:schemeClr val="tx2">
                  <a:lumMod val="75000"/>
                </a:schemeClr>
              </a:solidFill>
            </a:endParaRPr>
          </a:p>
          <a:p>
            <a:endParaRPr lang="en-US" altLang="zh-CN" sz="3200" dirty="0">
              <a:solidFill>
                <a:schemeClr val="tx2">
                  <a:lumMod val="75000"/>
                </a:schemeClr>
              </a:solidFill>
            </a:endParaRPr>
          </a:p>
          <a:p>
            <a:endParaRPr lang="en-US" altLang="zh-CN" sz="3200" dirty="0" smtClean="0">
              <a:solidFill>
                <a:schemeClr val="tx2">
                  <a:lumMod val="75000"/>
                </a:schemeClr>
              </a:solidFill>
            </a:endParaRPr>
          </a:p>
          <a:p>
            <a:endParaRPr lang="en-US" altLang="zh-CN" sz="3200" dirty="0">
              <a:solidFill>
                <a:schemeClr val="tx2">
                  <a:lumMod val="75000"/>
                </a:schemeClr>
              </a:solidFill>
            </a:endParaRPr>
          </a:p>
          <a:p>
            <a:endParaRPr lang="en-US" altLang="zh-CN" sz="3200" dirty="0" smtClean="0">
              <a:solidFill>
                <a:schemeClr val="tx2">
                  <a:lumMod val="75000"/>
                </a:schemeClr>
              </a:solidFill>
            </a:endParaRPr>
          </a:p>
          <a:p>
            <a:endParaRPr lang="en-US" altLang="zh-CN" sz="3200" dirty="0" smtClean="0">
              <a:solidFill>
                <a:schemeClr val="tx2">
                  <a:lumMod val="75000"/>
                </a:schemeClr>
              </a:solidFill>
            </a:endParaRPr>
          </a:p>
          <a:p>
            <a:r>
              <a:rPr lang="en-US" altLang="zh-CN" sz="3200" dirty="0" smtClean="0">
                <a:solidFill>
                  <a:schemeClr val="tx2">
                    <a:lumMod val="75000"/>
                  </a:schemeClr>
                </a:solidFill>
              </a:rPr>
              <a:t>Compared approaches:</a:t>
            </a:r>
          </a:p>
          <a:p>
            <a:pPr marL="457200" indent="-457200">
              <a:buFont typeface="Arial" panose="020B0604020202020204" pitchFamily="34" charset="0"/>
              <a:buChar char="•"/>
            </a:pPr>
            <a:r>
              <a:rPr lang="en-US" altLang="zh-CN" sz="3200" dirty="0" smtClean="0">
                <a:solidFill>
                  <a:schemeClr val="tx2">
                    <a:lumMod val="75000"/>
                  </a:schemeClr>
                </a:solidFill>
              </a:rPr>
              <a:t>Approach 1: Briefly describe this approach</a:t>
            </a:r>
          </a:p>
          <a:p>
            <a:pPr marL="457200" indent="-457200">
              <a:buFont typeface="Arial" panose="020B0604020202020204" pitchFamily="34" charset="0"/>
              <a:buChar char="•"/>
            </a:pPr>
            <a:r>
              <a:rPr lang="en-US" altLang="zh-CN" sz="3200" dirty="0" smtClean="0">
                <a:solidFill>
                  <a:schemeClr val="tx2">
                    <a:lumMod val="75000"/>
                  </a:schemeClr>
                </a:solidFill>
              </a:rPr>
              <a:t>Approach 2:</a:t>
            </a:r>
            <a:r>
              <a:rPr lang="en-US" altLang="zh-CN" sz="3200" dirty="0">
                <a:solidFill>
                  <a:schemeClr val="tx2">
                    <a:lumMod val="75000"/>
                  </a:schemeClr>
                </a:solidFill>
              </a:rPr>
              <a:t>Briefly describe this approach</a:t>
            </a:r>
          </a:p>
          <a:p>
            <a:endParaRPr lang="en-US" altLang="zh-CN" sz="3200" i="1" dirty="0">
              <a:solidFill>
                <a:schemeClr val="tx2">
                  <a:lumMod val="75000"/>
                </a:schemeClr>
              </a:solidFill>
            </a:endParaRPr>
          </a:p>
          <a:p>
            <a:r>
              <a:rPr lang="en-US" altLang="zh-CN" sz="3200" i="1" dirty="0" smtClean="0">
                <a:solidFill>
                  <a:schemeClr val="tx2">
                    <a:lumMod val="75000"/>
                  </a:schemeClr>
                </a:solidFill>
              </a:rPr>
              <a:t>Evaluation results:       </a:t>
            </a:r>
            <a:endParaRPr lang="en-US" altLang="zh-CN" sz="3200" i="1" dirty="0">
              <a:solidFill>
                <a:schemeClr val="tx2">
                  <a:lumMod val="75000"/>
                </a:schemeClr>
              </a:solidFill>
            </a:endParaRPr>
          </a:p>
          <a:p>
            <a:r>
              <a:rPr lang="en-US" altLang="zh-CN" sz="3200" b="1" dirty="0" smtClean="0">
                <a:solidFill>
                  <a:schemeClr val="tx2">
                    <a:lumMod val="75000"/>
                  </a:schemeClr>
                </a:solidFill>
              </a:rPr>
              <a:t>Reassignment counts</a:t>
            </a:r>
          </a:p>
          <a:p>
            <a:endParaRPr lang="en-US" altLang="zh-CN" sz="3200" b="1" dirty="0" smtClean="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smtClean="0">
              <a:solidFill>
                <a:schemeClr val="tx2">
                  <a:lumMod val="75000"/>
                </a:schemeClr>
              </a:solidFill>
            </a:endParaRPr>
          </a:p>
          <a:p>
            <a:r>
              <a:rPr lang="en-US" altLang="zh-CN" sz="3200" b="1" dirty="0" smtClean="0">
                <a:solidFill>
                  <a:schemeClr val="tx2">
                    <a:lumMod val="75000"/>
                  </a:schemeClr>
                </a:solidFill>
              </a:rPr>
              <a:t>Service cost comparison</a:t>
            </a:r>
          </a:p>
          <a:p>
            <a:endParaRPr lang="en-US" altLang="zh-CN" sz="3200" b="1" dirty="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a:solidFill>
                <a:schemeClr val="tx2">
                  <a:lumMod val="75000"/>
                </a:schemeClr>
              </a:solidFill>
            </a:endParaRPr>
          </a:p>
          <a:p>
            <a:pPr marL="571500" indent="-571500">
              <a:buFont typeface="Arial" panose="020B0604020202020204" pitchFamily="34" charset="0"/>
              <a:buChar char="•"/>
            </a:pPr>
            <a:r>
              <a:rPr lang="en-US" altLang="zh-CN" sz="3200" dirty="0">
                <a:solidFill>
                  <a:schemeClr val="tx2">
                    <a:lumMod val="75000"/>
                  </a:schemeClr>
                </a:solidFill>
              </a:rPr>
              <a:t>S</a:t>
            </a:r>
            <a:r>
              <a:rPr lang="en-US" altLang="zh-CN" sz="3200" dirty="0" smtClean="0">
                <a:solidFill>
                  <a:schemeClr val="tx2">
                    <a:lumMod val="75000"/>
                  </a:schemeClr>
                </a:solidFill>
              </a:rPr>
              <a:t>ummarize your presented results in words here.</a:t>
            </a:r>
          </a:p>
          <a:p>
            <a:pPr marL="571500" indent="-571500">
              <a:buFont typeface="Arial" panose="020B0604020202020204" pitchFamily="34" charset="0"/>
              <a:buChar char="•"/>
            </a:pPr>
            <a:r>
              <a:rPr lang="en-US" altLang="zh-CN" sz="3200" dirty="0" smtClean="0">
                <a:solidFill>
                  <a:schemeClr val="tx2">
                    <a:lumMod val="75000"/>
                  </a:schemeClr>
                </a:solidFill>
              </a:rPr>
              <a:t>Any interesting findings 1</a:t>
            </a:r>
          </a:p>
          <a:p>
            <a:pPr marL="571500" indent="-571500">
              <a:buFont typeface="Arial" panose="020B0604020202020204" pitchFamily="34" charset="0"/>
              <a:buChar char="•"/>
            </a:pPr>
            <a:r>
              <a:rPr lang="en-US" altLang="zh-CN" sz="3200" dirty="0" smtClean="0">
                <a:solidFill>
                  <a:schemeClr val="tx2">
                    <a:lumMod val="75000"/>
                  </a:schemeClr>
                </a:solidFill>
              </a:rPr>
              <a:t>Any interesting finding 2</a:t>
            </a:r>
            <a:endParaRPr lang="en-US" altLang="zh-CN" sz="4000" dirty="0" smtClean="0">
              <a:solidFill>
                <a:schemeClr val="tx2">
                  <a:lumMod val="75000"/>
                </a:schemeClr>
              </a:solidFill>
            </a:endParaRPr>
          </a:p>
          <a:p>
            <a:pPr algn="ctr"/>
            <a:r>
              <a:rPr lang="en-US" altLang="zh-CN" sz="4000" b="1" u="sng" dirty="0" smtClean="0">
                <a:solidFill>
                  <a:schemeClr val="tx2">
                    <a:lumMod val="75000"/>
                  </a:schemeClr>
                </a:solidFill>
              </a:rPr>
              <a:t>References</a:t>
            </a:r>
            <a:endParaRPr lang="en-US" altLang="zh-CN" sz="4800" b="1" u="sng" dirty="0">
              <a:solidFill>
                <a:schemeClr val="tx2">
                  <a:lumMod val="75000"/>
                </a:schemeClr>
              </a:solidFill>
            </a:endParaRPr>
          </a:p>
          <a:p>
            <a:pPr marL="742950" indent="-742950">
              <a:buAutoNum type="arabicPeriod"/>
            </a:pPr>
            <a:r>
              <a:rPr lang="en-US" altLang="zh-CN" sz="3200" dirty="0" smtClean="0">
                <a:solidFill>
                  <a:schemeClr val="tx2">
                    <a:lumMod val="75000"/>
                  </a:schemeClr>
                </a:solidFill>
              </a:rPr>
              <a:t>At most 3 references</a:t>
            </a:r>
          </a:p>
          <a:p>
            <a:pPr marL="742950" indent="-742950">
              <a:buAutoNum type="arabicPeriod"/>
            </a:pPr>
            <a:r>
              <a:rPr lang="en-US" altLang="zh-CN" sz="3200" dirty="0" smtClean="0">
                <a:solidFill>
                  <a:schemeClr val="tx2">
                    <a:lumMod val="75000"/>
                  </a:schemeClr>
                </a:solidFill>
              </a:rPr>
              <a:t>Reference1</a:t>
            </a:r>
          </a:p>
          <a:p>
            <a:pPr marL="742950" indent="-742950">
              <a:buAutoNum type="arabicPeriod"/>
            </a:pPr>
            <a:r>
              <a:rPr lang="en-US" altLang="zh-CN" sz="3200" dirty="0" smtClean="0">
                <a:solidFill>
                  <a:schemeClr val="tx2">
                    <a:lumMod val="75000"/>
                  </a:schemeClr>
                </a:solidFill>
              </a:rPr>
              <a:t>Reference2</a:t>
            </a:r>
            <a:endParaRPr lang="en-US" altLang="zh-CN" sz="3200"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smtClean="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r>
              <a:rPr lang="en-US" altLang="zh-CN" sz="4000" b="1" u="sng" dirty="0" smtClean="0">
                <a:solidFill>
                  <a:schemeClr val="tx2">
                    <a:lumMod val="75000"/>
                  </a:schemeClr>
                </a:solidFill>
              </a:rPr>
              <a:t>Reference </a:t>
            </a:r>
            <a:endParaRPr lang="en-US" altLang="zh-CN" sz="4000" b="1" u="sng" dirty="0">
              <a:solidFill>
                <a:schemeClr val="tx2">
                  <a:lumMod val="75000"/>
                </a:schemeClr>
              </a:solidFill>
            </a:endParaRPr>
          </a:p>
          <a:p>
            <a:r>
              <a:rPr lang="en-US" altLang="zh-CN" sz="2800" dirty="0">
                <a:solidFill>
                  <a:schemeClr val="tx2">
                    <a:lumMod val="75000"/>
                  </a:schemeClr>
                </a:solidFill>
              </a:rPr>
              <a:t>[</a:t>
            </a:r>
            <a:r>
              <a:rPr lang="en-US" altLang="zh-CN" sz="2800" dirty="0" smtClean="0">
                <a:solidFill>
                  <a:schemeClr val="tx2">
                    <a:lumMod val="75000"/>
                  </a:schemeClr>
                </a:solidFill>
              </a:rPr>
              <a:t>1]At most 3 important references</a:t>
            </a:r>
          </a:p>
          <a:p>
            <a:r>
              <a:rPr lang="en-US" altLang="zh-CN" sz="2800" dirty="0">
                <a:solidFill>
                  <a:schemeClr val="tx2">
                    <a:lumMod val="75000"/>
                  </a:schemeClr>
                </a:solidFill>
              </a:rPr>
              <a:t>[1]http://labs.seas.wustl.edu/bme/Wang/index.html</a:t>
            </a:r>
          </a:p>
          <a:p>
            <a:r>
              <a:rPr lang="en-US" altLang="zh-CN" sz="2800" dirty="0">
                <a:solidFill>
                  <a:schemeClr val="tx2">
                    <a:lumMod val="75000"/>
                  </a:schemeClr>
                </a:solidFill>
              </a:rPr>
              <a:t>[1]http://</a:t>
            </a:r>
            <a:r>
              <a:rPr lang="en-US" altLang="zh-CN" sz="2800" dirty="0" smtClean="0">
                <a:solidFill>
                  <a:schemeClr val="tx2">
                    <a:lumMod val="75000"/>
                  </a:schemeClr>
                </a:solidFill>
              </a:rPr>
              <a:t>labs.seas.wustl.edu/bme/Wang/index.html</a:t>
            </a:r>
            <a:endParaRPr lang="en-US" altLang="zh-CN" sz="2800" dirty="0">
              <a:solidFill>
                <a:schemeClr val="tx2">
                  <a:lumMod val="75000"/>
                </a:schemeClr>
              </a:solidFill>
            </a:endParaRPr>
          </a:p>
          <a:p>
            <a:endParaRPr lang="zh-CN" altLang="en-US" sz="3200" dirty="0"/>
          </a:p>
          <a:p>
            <a:endParaRPr lang="zh-CN" altLang="en-US" sz="3200" dirty="0"/>
          </a:p>
        </p:txBody>
      </p:sp>
      <p:sp>
        <p:nvSpPr>
          <p:cNvPr id="37" name="TextBox 5"/>
          <p:cNvSpPr txBox="1"/>
          <p:nvPr/>
        </p:nvSpPr>
        <p:spPr>
          <a:xfrm>
            <a:off x="7481489" y="6549200"/>
            <a:ext cx="6480000" cy="2339918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tIns="90000" bIns="90000" rtlCol="0">
            <a:noAutofit/>
          </a:bodyPr>
          <a:lstStyle/>
          <a:p>
            <a:pPr algn="ctr"/>
            <a:r>
              <a:rPr lang="en-US" altLang="zh-CN" sz="4000" b="1" u="sng" dirty="0" smtClean="0">
                <a:solidFill>
                  <a:schemeClr val="tx2">
                    <a:lumMod val="75000"/>
                  </a:schemeClr>
                </a:solidFill>
              </a:rPr>
              <a:t>Algorithm Design</a:t>
            </a:r>
            <a:endParaRPr lang="en-US" altLang="zh-CN" sz="4000" b="1" u="sng" dirty="0" smtClean="0">
              <a:solidFill>
                <a:schemeClr val="tx2">
                  <a:lumMod val="75000"/>
                </a:schemeClr>
              </a:solidFill>
            </a:endParaRPr>
          </a:p>
          <a:p>
            <a:r>
              <a:rPr lang="en-US" altLang="zh-CN" sz="3200" dirty="0" smtClean="0">
                <a:solidFill>
                  <a:schemeClr val="tx2">
                    <a:lumMod val="75000"/>
                  </a:schemeClr>
                </a:solidFill>
              </a:rPr>
              <a:t>This part serves to describe your algorithm in details. Please remember to use tables, algorithms, figures, equations, toy examples instead of simply word descriptions to summarize your design.  </a:t>
            </a:r>
          </a:p>
          <a:p>
            <a:r>
              <a:rPr lang="en-US" altLang="zh-CN" sz="3200" i="1" dirty="0" smtClean="0">
                <a:solidFill>
                  <a:schemeClr val="tx2">
                    <a:lumMod val="75000"/>
                  </a:schemeClr>
                </a:solidFill>
              </a:rPr>
              <a:t>Algorithm sketch:</a:t>
            </a:r>
          </a:p>
          <a:p>
            <a:pPr marL="514350" indent="-514350">
              <a:buAutoNum type="arabicPeriod"/>
            </a:pPr>
            <a:r>
              <a:rPr lang="en-US" altLang="zh-CN" sz="3200" i="1" dirty="0" smtClean="0">
                <a:solidFill>
                  <a:schemeClr val="tx2">
                    <a:lumMod val="75000"/>
                  </a:schemeClr>
                </a:solidFill>
              </a:rPr>
              <a:t>Compute ,,,</a:t>
            </a:r>
          </a:p>
          <a:p>
            <a:pPr marL="514350" indent="-514350">
              <a:buAutoNum type="arabicPeriod"/>
            </a:pPr>
            <a:r>
              <a:rPr lang="en-US" altLang="zh-CN" sz="3200" i="1" dirty="0" smtClean="0">
                <a:solidFill>
                  <a:schemeClr val="tx2">
                    <a:lumMod val="75000"/>
                  </a:schemeClr>
                </a:solidFill>
              </a:rPr>
              <a:t>Iterating until</a:t>
            </a:r>
          </a:p>
          <a:p>
            <a:r>
              <a:rPr lang="en-US" altLang="zh-CN" sz="3200" i="1" dirty="0">
                <a:solidFill>
                  <a:schemeClr val="tx2">
                    <a:lumMod val="75000"/>
                  </a:schemeClr>
                </a:solidFill>
              </a:rPr>
              <a:t> </a:t>
            </a:r>
            <a:r>
              <a:rPr lang="en-US" altLang="zh-CN" sz="3200" i="1" dirty="0" smtClean="0">
                <a:solidFill>
                  <a:schemeClr val="tx2">
                    <a:lumMod val="75000"/>
                  </a:schemeClr>
                </a:solidFill>
              </a:rPr>
              <a:t>    ,,,</a:t>
            </a:r>
          </a:p>
          <a:p>
            <a:r>
              <a:rPr lang="en-US" altLang="zh-CN" sz="3200" i="1" dirty="0" smtClean="0">
                <a:solidFill>
                  <a:schemeClr val="tx2">
                    <a:lumMod val="75000"/>
                  </a:schemeClr>
                </a:solidFill>
              </a:rPr>
              <a:t>     …</a:t>
            </a:r>
            <a:endParaRPr lang="en-US" altLang="zh-CN" sz="3200" i="1" dirty="0">
              <a:solidFill>
                <a:schemeClr val="tx2">
                  <a:lumMod val="75000"/>
                </a:schemeClr>
              </a:solidFill>
            </a:endParaRPr>
          </a:p>
          <a:p>
            <a:pPr marL="514350" indent="-514350">
              <a:buAutoNum type="arabicPeriod"/>
            </a:pPr>
            <a:r>
              <a:rPr lang="en-US" altLang="zh-CN" sz="3200" i="1" dirty="0" smtClean="0">
                <a:solidFill>
                  <a:schemeClr val="tx2">
                    <a:lumMod val="75000"/>
                  </a:schemeClr>
                </a:solidFill>
              </a:rPr>
              <a:t>Compute </a:t>
            </a:r>
          </a:p>
          <a:p>
            <a:pPr marL="514350" indent="-514350">
              <a:buAutoNum type="arabicPeriod"/>
            </a:pPr>
            <a:endParaRPr lang="en-US" altLang="zh-CN" sz="3200" i="1" dirty="0" smtClean="0">
              <a:solidFill>
                <a:schemeClr val="tx2">
                  <a:lumMod val="75000"/>
                </a:schemeClr>
              </a:solidFill>
            </a:endParaRPr>
          </a:p>
          <a:p>
            <a:pPr marL="514350" indent="-514350">
              <a:buAutoNum type="arabicPeriod"/>
            </a:pPr>
            <a:endParaRPr lang="en-US" altLang="zh-CN" sz="3200" i="1" dirty="0" smtClean="0">
              <a:solidFill>
                <a:schemeClr val="tx2">
                  <a:lumMod val="75000"/>
                </a:schemeClr>
              </a:solidFill>
            </a:endParaRPr>
          </a:p>
          <a:p>
            <a:pPr marL="514350" indent="-514350">
              <a:buAutoNum type="arabicPeriod"/>
            </a:pPr>
            <a:endParaRPr lang="en-US" altLang="zh-CN" sz="3200" i="1" dirty="0">
              <a:solidFill>
                <a:schemeClr val="tx2">
                  <a:lumMod val="75000"/>
                </a:schemeClr>
              </a:solidFill>
            </a:endParaRPr>
          </a:p>
          <a:p>
            <a:endParaRPr lang="en-US" altLang="zh-CN" sz="3200" i="1" dirty="0">
              <a:solidFill>
                <a:schemeClr val="tx2">
                  <a:lumMod val="75000"/>
                </a:schemeClr>
              </a:solidFill>
            </a:endParaRPr>
          </a:p>
          <a:p>
            <a:endParaRPr lang="en-US" altLang="zh-CN" sz="3200" i="1" dirty="0">
              <a:solidFill>
                <a:schemeClr val="tx2">
                  <a:lumMod val="75000"/>
                </a:schemeClr>
              </a:solidFill>
            </a:endParaRPr>
          </a:p>
          <a:p>
            <a:endParaRPr lang="en-US" altLang="zh-CN" sz="3200" dirty="0">
              <a:solidFill>
                <a:schemeClr val="tx2">
                  <a:lumMod val="75000"/>
                </a:schemeClr>
              </a:solidFill>
            </a:endParaRPr>
          </a:p>
          <a:p>
            <a:pPr algn="ctr"/>
            <a:endParaRPr lang="en-US" altLang="zh-CN" sz="2800" dirty="0">
              <a:solidFill>
                <a:schemeClr val="tx2">
                  <a:lumMod val="75000"/>
                </a:schemeClr>
              </a:solidFill>
            </a:endParaRPr>
          </a:p>
          <a:p>
            <a:pPr algn="ctr"/>
            <a:r>
              <a:rPr lang="en-US" altLang="zh-CN" sz="2800" b="1" dirty="0">
                <a:solidFill>
                  <a:schemeClr val="tx2">
                    <a:lumMod val="75000"/>
                  </a:schemeClr>
                </a:solidFill>
              </a:rPr>
              <a:t>Fig.4</a:t>
            </a:r>
            <a:r>
              <a:rPr lang="en-US" altLang="zh-CN" sz="2800" dirty="0">
                <a:solidFill>
                  <a:schemeClr val="tx2">
                    <a:lumMod val="75000"/>
                  </a:schemeClr>
                </a:solidFill>
              </a:rPr>
              <a:t> </a:t>
            </a:r>
            <a:r>
              <a:rPr lang="en-US" altLang="zh-CN" sz="2800" dirty="0" smtClean="0">
                <a:solidFill>
                  <a:schemeClr val="tx2">
                    <a:lumMod val="75000"/>
                  </a:schemeClr>
                </a:solidFill>
              </a:rPr>
              <a:t>Example for my algorithm</a:t>
            </a:r>
          </a:p>
          <a:p>
            <a:pPr algn="ctr"/>
            <a:endParaRPr lang="en-US" altLang="zh-CN" sz="2800" dirty="0" smtClean="0">
              <a:solidFill>
                <a:schemeClr val="tx2">
                  <a:lumMod val="75000"/>
                </a:schemeClr>
              </a:solidFill>
            </a:endParaRPr>
          </a:p>
          <a:p>
            <a:pPr algn="ctr"/>
            <a:endParaRPr lang="en-US" altLang="zh-CN" sz="2800" dirty="0">
              <a:solidFill>
                <a:schemeClr val="tx2">
                  <a:lumMod val="75000"/>
                </a:schemeClr>
              </a:solidFill>
            </a:endParaRPr>
          </a:p>
          <a:p>
            <a:pPr algn="ctr"/>
            <a:endParaRPr lang="en-US" altLang="zh-CN" sz="2800" dirty="0" smtClean="0">
              <a:solidFill>
                <a:schemeClr val="tx2">
                  <a:lumMod val="75000"/>
                </a:schemeClr>
              </a:solidFill>
            </a:endParaRPr>
          </a:p>
          <a:p>
            <a:pPr algn="ctr"/>
            <a:endParaRPr lang="en-US" altLang="zh-CN" sz="2800" dirty="0">
              <a:solidFill>
                <a:schemeClr val="tx2">
                  <a:lumMod val="75000"/>
                </a:schemeClr>
              </a:solidFill>
            </a:endParaRPr>
          </a:p>
          <a:p>
            <a:pPr algn="ctr"/>
            <a:r>
              <a:rPr lang="en-US" altLang="zh-CN" sz="4000" b="1" u="sng" dirty="0">
                <a:solidFill>
                  <a:schemeClr val="tx2">
                    <a:lumMod val="75000"/>
                  </a:schemeClr>
                </a:solidFill>
              </a:rPr>
              <a:t>Modeling and Analysis</a:t>
            </a:r>
          </a:p>
          <a:p>
            <a:r>
              <a:rPr lang="en-US" altLang="zh-CN" sz="3200" dirty="0" smtClean="0">
                <a:solidFill>
                  <a:schemeClr val="tx2">
                    <a:lumMod val="75000"/>
                  </a:schemeClr>
                </a:solidFill>
              </a:rPr>
              <a:t>If you are doing a modelling work, you can focus more on modelling part, what your model looks like. Analysis of your model. </a:t>
            </a:r>
            <a:endParaRPr lang="en-US" altLang="zh-CN" sz="3200" u="sng" dirty="0">
              <a:solidFill>
                <a:schemeClr val="tx2">
                  <a:lumMod val="75000"/>
                </a:schemeClr>
              </a:solidFill>
            </a:endParaRPr>
          </a:p>
          <a:p>
            <a:endParaRPr lang="en-US" altLang="zh-CN" sz="3200" u="sng" dirty="0">
              <a:solidFill>
                <a:schemeClr val="tx2">
                  <a:lumMod val="75000"/>
                </a:schemeClr>
              </a:solidFill>
            </a:endParaRPr>
          </a:p>
          <a:p>
            <a:endParaRPr lang="en-US" altLang="zh-CN" sz="3200" u="sng" dirty="0">
              <a:solidFill>
                <a:schemeClr val="tx2">
                  <a:lumMod val="75000"/>
                </a:schemeClr>
              </a:solidFill>
            </a:endParaRPr>
          </a:p>
          <a:p>
            <a:endParaRPr lang="en-US" altLang="zh-CN" sz="3200" u="sng" dirty="0">
              <a:solidFill>
                <a:schemeClr val="tx2">
                  <a:lumMod val="75000"/>
                </a:schemeClr>
              </a:solidFill>
            </a:endParaRPr>
          </a:p>
          <a:p>
            <a:endParaRPr lang="en-US" altLang="zh-CN" sz="3200" u="sng" dirty="0">
              <a:solidFill>
                <a:schemeClr val="tx2">
                  <a:lumMod val="75000"/>
                </a:schemeClr>
              </a:solidFill>
            </a:endParaRPr>
          </a:p>
          <a:p>
            <a:endParaRPr lang="en-US" altLang="zh-CN" sz="3200" u="sng" dirty="0">
              <a:solidFill>
                <a:schemeClr val="tx2">
                  <a:lumMod val="75000"/>
                </a:schemeClr>
              </a:solidFill>
            </a:endParaRPr>
          </a:p>
          <a:p>
            <a:pPr algn="ctr"/>
            <a:endParaRPr lang="en-US" altLang="zh-CN" sz="3200" b="1" dirty="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smtClean="0">
              <a:solidFill>
                <a:schemeClr val="tx2">
                  <a:lumMod val="75000"/>
                </a:schemeClr>
              </a:solidFill>
            </a:endParaRPr>
          </a:p>
          <a:p>
            <a:pPr algn="ctr"/>
            <a:r>
              <a:rPr lang="en-US" altLang="zh-CN" sz="2800" b="1" dirty="0" smtClean="0">
                <a:solidFill>
                  <a:schemeClr val="tx2">
                    <a:lumMod val="75000"/>
                  </a:schemeClr>
                </a:solidFill>
              </a:rPr>
              <a:t>Fig</a:t>
            </a:r>
            <a:r>
              <a:rPr lang="en-US" altLang="zh-CN" sz="2800" b="1" dirty="0">
                <a:solidFill>
                  <a:schemeClr val="tx2">
                    <a:lumMod val="75000"/>
                  </a:schemeClr>
                </a:solidFill>
              </a:rPr>
              <a:t>. 5 </a:t>
            </a:r>
            <a:r>
              <a:rPr lang="en-US" altLang="zh-CN" sz="2800" dirty="0">
                <a:solidFill>
                  <a:schemeClr val="tx2">
                    <a:lumMod val="75000"/>
                  </a:schemeClr>
                </a:solidFill>
              </a:rPr>
              <a:t>2D</a:t>
            </a:r>
            <a:r>
              <a:rPr lang="en-US" altLang="zh-CN" sz="2800" b="1" dirty="0">
                <a:solidFill>
                  <a:schemeClr val="tx2">
                    <a:lumMod val="75000"/>
                  </a:schemeClr>
                </a:solidFill>
              </a:rPr>
              <a:t> </a:t>
            </a:r>
            <a:r>
              <a:rPr lang="en-US" altLang="zh-CN" sz="2800" dirty="0">
                <a:solidFill>
                  <a:schemeClr val="tx2">
                    <a:lumMod val="75000"/>
                  </a:schemeClr>
                </a:solidFill>
              </a:rPr>
              <a:t>bone profile</a:t>
            </a:r>
          </a:p>
          <a:p>
            <a:pPr algn="ctr"/>
            <a:endParaRPr lang="en-US" altLang="zh-CN" sz="2000" b="1" u="sng" dirty="0">
              <a:solidFill>
                <a:schemeClr val="tx2">
                  <a:lumMod val="75000"/>
                </a:schemeClr>
              </a:solidFill>
            </a:endParaRPr>
          </a:p>
          <a:p>
            <a:r>
              <a:rPr lang="en-US" altLang="zh-CN" sz="3200" i="1" dirty="0">
                <a:solidFill>
                  <a:schemeClr val="tx2">
                    <a:lumMod val="75000"/>
                  </a:schemeClr>
                </a:solidFill>
              </a:rPr>
              <a:t>                               </a:t>
            </a:r>
          </a:p>
          <a:p>
            <a:endParaRPr lang="en-US" altLang="zh-CN" sz="3200" dirty="0">
              <a:solidFill>
                <a:schemeClr val="tx2">
                  <a:lumMod val="75000"/>
                </a:schemeClr>
              </a:solidFill>
            </a:endParaRPr>
          </a:p>
          <a:p>
            <a:r>
              <a:rPr lang="en-US" altLang="zh-CN" sz="3200" dirty="0">
                <a:solidFill>
                  <a:srgbClr val="D60093"/>
                </a:solidFill>
              </a:rPr>
              <a:t>Note that usually we need to fill up the whole poster. </a:t>
            </a:r>
            <a:endParaRPr lang="en-US" altLang="zh-CN" sz="3200" dirty="0">
              <a:solidFill>
                <a:schemeClr val="tx2">
                  <a:lumMod val="75000"/>
                </a:schemeClr>
              </a:solidFill>
            </a:endParaRPr>
          </a:p>
          <a:p>
            <a:pPr>
              <a:spcAft>
                <a:spcPts val="600"/>
              </a:spcAft>
              <a:buSzPct val="100000"/>
            </a:pPr>
            <a:endParaRPr lang="en-US" altLang="zh-CN" sz="3200" dirty="0">
              <a:solidFill>
                <a:schemeClr val="tx2">
                  <a:lumMod val="75000"/>
                </a:schemeClr>
              </a:solidFill>
            </a:endParaRPr>
          </a:p>
          <a:p>
            <a:pPr>
              <a:spcAft>
                <a:spcPts val="600"/>
              </a:spcAft>
              <a:buSzPct val="50000"/>
            </a:pPr>
            <a:endParaRPr lang="en-US" altLang="zh-CN" sz="3200" dirty="0"/>
          </a:p>
        </p:txBody>
      </p:sp>
      <p:pic>
        <p:nvPicPr>
          <p:cNvPr id="38" name="图片 37"/>
          <p:cNvPicPr/>
          <p:nvPr/>
        </p:nvPicPr>
        <p:blipFill>
          <a:blip r:embed="rId5">
            <a:extLst>
              <a:ext uri="{28A0092B-C50C-407E-A947-70E740481C1C}">
                <a14:useLocalDpi xmlns:a14="http://schemas.microsoft.com/office/drawing/2010/main" val="0"/>
              </a:ext>
            </a:extLst>
          </a:blip>
          <a:stretch>
            <a:fillRect/>
          </a:stretch>
        </p:blipFill>
        <p:spPr>
          <a:xfrm>
            <a:off x="1836439" y="23855512"/>
            <a:ext cx="3598941" cy="2728323"/>
          </a:xfrm>
          <a:prstGeom prst="rect">
            <a:avLst/>
          </a:prstGeom>
        </p:spPr>
      </p:pic>
      <p:pic>
        <p:nvPicPr>
          <p:cNvPr id="42" name="图片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90835" y="21169589"/>
            <a:ext cx="6002381" cy="4501786"/>
          </a:xfrm>
          <a:prstGeom prst="rect">
            <a:avLst/>
          </a:prstGeom>
        </p:spPr>
      </p:pic>
      <p:sp>
        <p:nvSpPr>
          <p:cNvPr id="43" name="文本框 42"/>
          <p:cNvSpPr txBox="1"/>
          <p:nvPr/>
        </p:nvSpPr>
        <p:spPr>
          <a:xfrm>
            <a:off x="540000" y="2932803"/>
            <a:ext cx="20494248" cy="2780248"/>
          </a:xfrm>
          <a:prstGeom prst="rect">
            <a:avLst/>
          </a:prstGeom>
          <a:noFill/>
        </p:spPr>
        <p:txBody>
          <a:bodyPr wrap="square" rtlCol="0">
            <a:spAutoFit/>
          </a:bodyPr>
          <a:lstStyle/>
          <a:p>
            <a:pPr>
              <a:lnSpc>
                <a:spcPts val="6400"/>
              </a:lnSpc>
              <a:tabLst>
                <a:tab pos="3657600" algn="l"/>
              </a:tabLst>
              <a:defRPr/>
            </a:pPr>
            <a:r>
              <a:rPr lang="en-US" altLang="zh-CN" sz="6600" b="1" dirty="0" err="1">
                <a:solidFill>
                  <a:schemeClr val="tx2">
                    <a:lumMod val="75000"/>
                  </a:schemeClr>
                </a:solidFill>
                <a:latin typeface="+mj-lt"/>
              </a:rPr>
              <a:t>Photoacoustic</a:t>
            </a:r>
            <a:r>
              <a:rPr lang="en-US" altLang="zh-CN" sz="6600" b="1" dirty="0">
                <a:solidFill>
                  <a:schemeClr val="tx2">
                    <a:lumMod val="75000"/>
                  </a:schemeClr>
                </a:solidFill>
                <a:latin typeface="+mj-lt"/>
              </a:rPr>
              <a:t> Ultrasound (PAUS) for Co‐Registered Imaging of Bone Structure and Vasculature</a:t>
            </a:r>
          </a:p>
          <a:p>
            <a:pPr lvl="0">
              <a:tabLst>
                <a:tab pos="3657600" algn="l"/>
              </a:tabLst>
              <a:defRPr/>
            </a:pPr>
            <a:r>
              <a:rPr lang="en-US" altLang="zh-CN" sz="3400" b="1" dirty="0" smtClean="0">
                <a:solidFill>
                  <a:schemeClr val="tx2">
                    <a:lumMod val="75000"/>
                  </a:schemeClr>
                </a:solidFill>
                <a:latin typeface="+mj-lt"/>
              </a:rPr>
              <a:t>Team </a:t>
            </a:r>
            <a:r>
              <a:rPr lang="en-US" altLang="zh-CN" sz="3400" b="1" dirty="0">
                <a:solidFill>
                  <a:schemeClr val="tx2">
                    <a:lumMod val="75000"/>
                  </a:schemeClr>
                </a:solidFill>
                <a:latin typeface="+mj-lt"/>
              </a:rPr>
              <a:t>Members:</a:t>
            </a:r>
            <a:r>
              <a:rPr lang="en-US" altLang="zh-CN" sz="3400" dirty="0">
                <a:latin typeface="+mj-lt"/>
              </a:rPr>
              <a:t> </a:t>
            </a:r>
            <a:r>
              <a:rPr lang="en-US" altLang="zh-CN" sz="3400" dirty="0" smtClean="0">
                <a:solidFill>
                  <a:schemeClr val="tx2">
                    <a:lumMod val="75000"/>
                  </a:schemeClr>
                </a:solidFill>
                <a:latin typeface="+mj-lt"/>
              </a:rPr>
              <a:t>Aby Xu, Bob </a:t>
            </a:r>
            <a:r>
              <a:rPr lang="en-US" altLang="zh-CN" sz="3400" dirty="0" smtClean="0">
                <a:solidFill>
                  <a:schemeClr val="tx2">
                    <a:lumMod val="75000"/>
                  </a:schemeClr>
                </a:solidFill>
                <a:latin typeface="+mj-lt"/>
              </a:rPr>
              <a:t>Yu</a:t>
            </a:r>
            <a:r>
              <a:rPr lang="en-US" altLang="zh-CN" sz="3400" dirty="0" smtClean="0">
                <a:solidFill>
                  <a:schemeClr val="tx2">
                    <a:lumMod val="75000"/>
                  </a:schemeClr>
                </a:solidFill>
                <a:latin typeface="+mj-lt"/>
              </a:rPr>
              <a:t>, Charlie </a:t>
            </a:r>
            <a:r>
              <a:rPr lang="en-US" altLang="zh-CN" sz="3400" dirty="0" err="1" smtClean="0">
                <a:solidFill>
                  <a:schemeClr val="tx2">
                    <a:lumMod val="75000"/>
                  </a:schemeClr>
                </a:solidFill>
                <a:latin typeface="+mj-lt"/>
              </a:rPr>
              <a:t>Ze</a:t>
            </a:r>
            <a:endParaRPr lang="en-US" altLang="zh-CN" sz="3400" dirty="0" smtClean="0">
              <a:solidFill>
                <a:schemeClr val="tx2">
                  <a:lumMod val="75000"/>
                </a:schemeClr>
              </a:solidFill>
              <a:latin typeface="+mj-lt"/>
            </a:endParaRPr>
          </a:p>
          <a:p>
            <a:pPr lvl="0">
              <a:tabLst>
                <a:tab pos="3657600" algn="l"/>
              </a:tabLst>
              <a:defRPr/>
            </a:pPr>
            <a:r>
              <a:rPr lang="en-US" altLang="zh-CN" sz="3400" b="1" dirty="0" smtClean="0">
                <a:solidFill>
                  <a:schemeClr val="tx2">
                    <a:lumMod val="75000"/>
                  </a:schemeClr>
                </a:solidFill>
                <a:latin typeface="+mj-lt"/>
              </a:rPr>
              <a:t>Instructor</a:t>
            </a:r>
            <a:r>
              <a:rPr lang="en-US" altLang="zh-CN" sz="3400" b="1" dirty="0">
                <a:solidFill>
                  <a:schemeClr val="tx2">
                    <a:lumMod val="75000"/>
                  </a:schemeClr>
                </a:solidFill>
                <a:latin typeface="+mj-lt"/>
              </a:rPr>
              <a:t>: </a:t>
            </a:r>
            <a:r>
              <a:rPr lang="en-US" altLang="zh-CN" sz="3400" dirty="0">
                <a:solidFill>
                  <a:schemeClr val="tx2">
                    <a:lumMod val="75000"/>
                  </a:schemeClr>
                </a:solidFill>
                <a:latin typeface="+mj-lt"/>
              </a:rPr>
              <a:t>Prof. </a:t>
            </a:r>
            <a:r>
              <a:rPr lang="en-US" altLang="zh-CN" sz="3400" dirty="0" err="1" smtClean="0">
                <a:solidFill>
                  <a:schemeClr val="tx2">
                    <a:lumMod val="75000"/>
                  </a:schemeClr>
                </a:solidFill>
                <a:latin typeface="+mj-lt"/>
              </a:rPr>
              <a:t>Yifei</a:t>
            </a:r>
            <a:r>
              <a:rPr lang="en-US" altLang="zh-CN" sz="3400" dirty="0" smtClean="0">
                <a:solidFill>
                  <a:schemeClr val="tx2">
                    <a:lumMod val="75000"/>
                  </a:schemeClr>
                </a:solidFill>
                <a:latin typeface="+mj-lt"/>
              </a:rPr>
              <a:t> Zhu</a:t>
            </a:r>
            <a:endParaRPr lang="zh-CN" altLang="en-US" sz="3400" dirty="0">
              <a:solidFill>
                <a:schemeClr val="tx2">
                  <a:lumMod val="75000"/>
                </a:schemeClr>
              </a:solidFill>
              <a:latin typeface="+mj-lt"/>
            </a:endParaRPr>
          </a:p>
        </p:txBody>
      </p:sp>
      <p:cxnSp>
        <p:nvCxnSpPr>
          <p:cNvPr id="4" name="直线连接符 3">
            <a:extLst>
              <a:ext uri="{FF2B5EF4-FFF2-40B4-BE49-F238E27FC236}">
                <a16:creationId xmlns:a16="http://schemas.microsoft.com/office/drawing/2014/main" id="{930B1C32-8CEC-5949-81EE-0786F0B5BE00}"/>
              </a:ext>
            </a:extLst>
          </p:cNvPr>
          <p:cNvCxnSpPr>
            <a:cxnSpLocks/>
          </p:cNvCxnSpPr>
          <p:nvPr/>
        </p:nvCxnSpPr>
        <p:spPr>
          <a:xfrm>
            <a:off x="7121449" y="6508369"/>
            <a:ext cx="0" cy="2335257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a:extLst>
              <a:ext uri="{FF2B5EF4-FFF2-40B4-BE49-F238E27FC236}">
                <a16:creationId xmlns:a16="http://schemas.microsoft.com/office/drawing/2014/main" id="{85D9AD25-DA76-E641-8ABD-640443E3D1D3}"/>
              </a:ext>
            </a:extLst>
          </p:cNvPr>
          <p:cNvCxnSpPr>
            <a:cxnSpLocks/>
          </p:cNvCxnSpPr>
          <p:nvPr/>
        </p:nvCxnSpPr>
        <p:spPr>
          <a:xfrm>
            <a:off x="14178233" y="6508369"/>
            <a:ext cx="0" cy="2335257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FE640D9F-8596-3947-A8F1-8E94B24A9D5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3606" y="622505"/>
            <a:ext cx="7561611" cy="1140243"/>
          </a:xfrm>
          <a:prstGeom prst="rect">
            <a:avLst/>
          </a:prstGeom>
        </p:spPr>
      </p:pic>
      <p:pic>
        <p:nvPicPr>
          <p:cNvPr id="3" name="图片 2"/>
          <p:cNvPicPr>
            <a:picLocks noChangeAspect="1"/>
          </p:cNvPicPr>
          <p:nvPr/>
        </p:nvPicPr>
        <p:blipFill>
          <a:blip r:embed="rId8"/>
          <a:stretch>
            <a:fillRect/>
          </a:stretch>
        </p:blipFill>
        <p:spPr>
          <a:xfrm>
            <a:off x="14611577" y="22774134"/>
            <a:ext cx="6162675" cy="3857625"/>
          </a:xfrm>
          <a:prstGeom prst="rect">
            <a:avLst/>
          </a:prstGeom>
        </p:spPr>
      </p:pic>
      <p:pic>
        <p:nvPicPr>
          <p:cNvPr id="5" name="图片 4"/>
          <p:cNvPicPr>
            <a:picLocks noChangeAspect="1"/>
          </p:cNvPicPr>
          <p:nvPr/>
        </p:nvPicPr>
        <p:blipFill>
          <a:blip r:embed="rId9"/>
          <a:stretch>
            <a:fillRect/>
          </a:stretch>
        </p:blipFill>
        <p:spPr>
          <a:xfrm>
            <a:off x="14611577" y="17995116"/>
            <a:ext cx="6372225" cy="3752850"/>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354113405"/>
              </p:ext>
            </p:extLst>
          </p:nvPr>
        </p:nvGraphicFramePr>
        <p:xfrm>
          <a:off x="14756942" y="10423187"/>
          <a:ext cx="5907128" cy="3063240"/>
        </p:xfrm>
        <a:graphic>
          <a:graphicData uri="http://schemas.openxmlformats.org/drawingml/2006/table">
            <a:tbl>
              <a:tblPr bandRow="1">
                <a:tableStyleId>{5C22544A-7EE6-4342-B048-85BDC9FD1C3A}</a:tableStyleId>
              </a:tblPr>
              <a:tblGrid>
                <a:gridCol w="2953564">
                  <a:extLst>
                    <a:ext uri="{9D8B030D-6E8A-4147-A177-3AD203B41FA5}">
                      <a16:colId xmlns:a16="http://schemas.microsoft.com/office/drawing/2014/main" val="1684534460"/>
                    </a:ext>
                  </a:extLst>
                </a:gridCol>
                <a:gridCol w="2953564">
                  <a:extLst>
                    <a:ext uri="{9D8B030D-6E8A-4147-A177-3AD203B41FA5}">
                      <a16:colId xmlns:a16="http://schemas.microsoft.com/office/drawing/2014/main" val="862698595"/>
                    </a:ext>
                  </a:extLst>
                </a:gridCol>
              </a:tblGrid>
              <a:tr h="613714">
                <a:tc>
                  <a:txBody>
                    <a:bodyPr/>
                    <a:lstStyle/>
                    <a:p>
                      <a:r>
                        <a:rPr lang="en-US" altLang="zh-CN" sz="2800" dirty="0" smtClean="0"/>
                        <a:t>Source</a:t>
                      </a:r>
                      <a:endParaRPr lang="zh-CN" altLang="en-US" sz="2800" dirty="0"/>
                    </a:p>
                  </a:txBody>
                  <a:tcPr/>
                </a:tc>
                <a:tc>
                  <a:txBody>
                    <a:bodyPr/>
                    <a:lstStyle/>
                    <a:p>
                      <a:endParaRPr lang="zh-CN" altLang="en-US" dirty="0"/>
                    </a:p>
                  </a:txBody>
                  <a:tcPr/>
                </a:tc>
                <a:extLst>
                  <a:ext uri="{0D108BD9-81ED-4DB2-BD59-A6C34878D82A}">
                    <a16:rowId xmlns:a16="http://schemas.microsoft.com/office/drawing/2014/main" val="3056052376"/>
                  </a:ext>
                </a:extLst>
              </a:tr>
              <a:tr h="911102">
                <a:tc>
                  <a:txBody>
                    <a:bodyPr/>
                    <a:lstStyle/>
                    <a:p>
                      <a:r>
                        <a:rPr lang="en-US" altLang="zh-CN" sz="2800" dirty="0" smtClean="0"/>
                        <a:t>Node</a:t>
                      </a:r>
                      <a:r>
                        <a:rPr lang="en-US" altLang="zh-CN" sz="2800" baseline="0" dirty="0" smtClean="0"/>
                        <a:t> size</a:t>
                      </a:r>
                      <a:endParaRPr lang="zh-CN" altLang="en-US" sz="2800" dirty="0"/>
                    </a:p>
                  </a:txBody>
                  <a:tcPr/>
                </a:tc>
                <a:tc>
                  <a:txBody>
                    <a:bodyPr/>
                    <a:lstStyle/>
                    <a:p>
                      <a:endParaRPr lang="zh-CN" altLang="en-US" dirty="0"/>
                    </a:p>
                  </a:txBody>
                  <a:tcPr/>
                </a:tc>
                <a:extLst>
                  <a:ext uri="{0D108BD9-81ED-4DB2-BD59-A6C34878D82A}">
                    <a16:rowId xmlns:a16="http://schemas.microsoft.com/office/drawing/2014/main" val="403526764"/>
                  </a:ext>
                </a:extLst>
              </a:tr>
              <a:tr h="911102">
                <a:tc>
                  <a:txBody>
                    <a:bodyPr/>
                    <a:lstStyle/>
                    <a:p>
                      <a:r>
                        <a:rPr lang="en-US" altLang="zh-CN" sz="2800" dirty="0" smtClean="0"/>
                        <a:t>Edge size</a:t>
                      </a:r>
                      <a:endParaRPr lang="zh-CN" altLang="en-US" sz="2800" dirty="0"/>
                    </a:p>
                  </a:txBody>
                  <a:tcPr/>
                </a:tc>
                <a:tc>
                  <a:txBody>
                    <a:bodyPr/>
                    <a:lstStyle/>
                    <a:p>
                      <a:endParaRPr lang="zh-CN" altLang="en-US" dirty="0"/>
                    </a:p>
                  </a:txBody>
                  <a:tcPr/>
                </a:tc>
                <a:extLst>
                  <a:ext uri="{0D108BD9-81ED-4DB2-BD59-A6C34878D82A}">
                    <a16:rowId xmlns:a16="http://schemas.microsoft.com/office/drawing/2014/main" val="521481616"/>
                  </a:ext>
                </a:extLst>
              </a:tr>
            </a:tbl>
          </a:graphicData>
        </a:graphic>
      </p:graphicFrame>
      <p:pic>
        <p:nvPicPr>
          <p:cNvPr id="8" name="图片 7"/>
          <p:cNvPicPr>
            <a:picLocks noChangeAspect="1"/>
          </p:cNvPicPr>
          <p:nvPr/>
        </p:nvPicPr>
        <p:blipFill>
          <a:blip r:embed="rId10"/>
          <a:stretch>
            <a:fillRect/>
          </a:stretch>
        </p:blipFill>
        <p:spPr>
          <a:xfrm>
            <a:off x="7464366" y="14202542"/>
            <a:ext cx="6022788" cy="2065824"/>
          </a:xfrm>
          <a:prstGeom prst="rect">
            <a:avLst/>
          </a:prstGeom>
        </p:spPr>
      </p:pic>
    </p:spTree>
    <p:extLst>
      <p:ext uri="{BB962C8B-B14F-4D97-AF65-F5344CB8AC3E}">
        <p14:creationId xmlns:p14="http://schemas.microsoft.com/office/powerpoint/2010/main" val="42751890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9.0&quot;&gt;&lt;object type=&quot;1&quot; unique_id=&quot;10001&quot;&gt;&lt;object type=&quot;8&quot; unique_id=&quot;10002&quot;&gt;&lt;/object&gt;&lt;object type=&quot;2&quot; unique_id=&quot;10003&quot;&gt;&lt;object type=&quot;3&quot; unique_id=&quot;123393&quot;&gt;&lt;property id=&quot;20148&quot; value=&quot;5&quot;/&gt;&lt;property id=&quot;20300&quot; value=&quot;Slide 1&quot;/&gt;&lt;property id=&quot;20307&quot; value=&quot;257&quot;/&gt;&lt;/object&gt;&lt;/object&gt;&lt;/object&gt;&lt;/database&gt;"/>
  <p:tag name="SECTOMILLISECCONVERTED"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981</TotalTime>
  <Words>361</Words>
  <Application>Microsoft Office PowerPoint</Application>
  <PresentationFormat>自定义</PresentationFormat>
  <Paragraphs>139</Paragraphs>
  <Slides>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宋体</vt:lpstr>
      <vt:lpstr>Arial</vt:lpstr>
      <vt:lpstr>Calibri</vt:lpstr>
      <vt:lpstr>Cambria Math</vt:lpstr>
      <vt:lpstr>Constantia</vt:lpstr>
      <vt:lpstr>Times New Roman</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Yuzhou Shen</dc:creator>
  <cp:lastModifiedBy>Windows 用户</cp:lastModifiedBy>
  <cp:revision>126</cp:revision>
  <dcterms:created xsi:type="dcterms:W3CDTF">2011-11-28T03:13:29Z</dcterms:created>
  <dcterms:modified xsi:type="dcterms:W3CDTF">2020-11-24T07:50:40Z</dcterms:modified>
</cp:coreProperties>
</file>