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6" r:id="rId8"/>
    <p:sldId id="268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18"/>
    <p:restoredTop sz="94649"/>
  </p:normalViewPr>
  <p:slideViewPr>
    <p:cSldViewPr snapToGrid="0" snapToObjects="1">
      <p:cViewPr varScale="1">
        <p:scale>
          <a:sx n="138" d="100"/>
          <a:sy n="138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B069A-5E10-2F49-B1FA-E1661CC2083F}" type="datetimeFigureOut">
              <a:rPr kumimoji="1" lang="zh-CN" altLang="en-US" smtClean="0"/>
              <a:t>2017/3/30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6EC6-9F7E-784A-93EF-932D33161A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363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B069A-5E10-2F49-B1FA-E1661CC2083F}" type="datetimeFigureOut">
              <a:rPr kumimoji="1" lang="zh-CN" altLang="en-US" smtClean="0"/>
              <a:t>2017/3/30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6EC6-9F7E-784A-93EF-932D33161A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99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B069A-5E10-2F49-B1FA-E1661CC2083F}" type="datetimeFigureOut">
              <a:rPr kumimoji="1" lang="zh-CN" altLang="en-US" smtClean="0"/>
              <a:t>2017/3/30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6EC6-9F7E-784A-93EF-932D33161A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387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B069A-5E10-2F49-B1FA-E1661CC2083F}" type="datetimeFigureOut">
              <a:rPr kumimoji="1" lang="zh-CN" altLang="en-US" smtClean="0"/>
              <a:t>2017/3/30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6EC6-9F7E-784A-93EF-932D33161A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54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B069A-5E10-2F49-B1FA-E1661CC2083F}" type="datetimeFigureOut">
              <a:rPr kumimoji="1" lang="zh-CN" altLang="en-US" smtClean="0"/>
              <a:t>2017/3/30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6EC6-9F7E-784A-93EF-932D33161A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341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B069A-5E10-2F49-B1FA-E1661CC2083F}" type="datetimeFigureOut">
              <a:rPr kumimoji="1" lang="zh-CN" altLang="en-US" smtClean="0"/>
              <a:t>2017/3/30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6EC6-9F7E-784A-93EF-932D33161A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061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B069A-5E10-2F49-B1FA-E1661CC2083F}" type="datetimeFigureOut">
              <a:rPr kumimoji="1" lang="zh-CN" altLang="en-US" smtClean="0"/>
              <a:t>2017/3/30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6EC6-9F7E-784A-93EF-932D33161A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993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B069A-5E10-2F49-B1FA-E1661CC2083F}" type="datetimeFigureOut">
              <a:rPr kumimoji="1" lang="zh-CN" altLang="en-US" smtClean="0"/>
              <a:t>2017/3/30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6EC6-9F7E-784A-93EF-932D33161A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312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B069A-5E10-2F49-B1FA-E1661CC2083F}" type="datetimeFigureOut">
              <a:rPr kumimoji="1" lang="zh-CN" altLang="en-US" smtClean="0"/>
              <a:t>2017/3/30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6EC6-9F7E-784A-93EF-932D33161A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486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B069A-5E10-2F49-B1FA-E1661CC2083F}" type="datetimeFigureOut">
              <a:rPr kumimoji="1" lang="zh-CN" altLang="en-US" smtClean="0"/>
              <a:t>2017/3/30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6EC6-9F7E-784A-93EF-932D33161A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8388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B069A-5E10-2F49-B1FA-E1661CC2083F}" type="datetimeFigureOut">
              <a:rPr kumimoji="1" lang="zh-CN" altLang="en-US" smtClean="0"/>
              <a:t>2017/3/30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6EC6-9F7E-784A-93EF-932D33161A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147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B069A-5E10-2F49-B1FA-E1661CC2083F}" type="datetimeFigureOut">
              <a:rPr kumimoji="1" lang="zh-CN" altLang="en-US" smtClean="0"/>
              <a:t>2017/3/30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66EC6-9F7E-784A-93EF-932D33161A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66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5095"/>
            <a:ext cx="12192000" cy="330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9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410" y="0"/>
            <a:ext cx="8867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0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297" y="0"/>
            <a:ext cx="8965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3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86" y="0"/>
            <a:ext cx="89118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410" y="0"/>
            <a:ext cx="8867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8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6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3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349" y="0"/>
            <a:ext cx="9371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82" y="0"/>
            <a:ext cx="93856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0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44852" y="2416431"/>
            <a:ext cx="5657318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800" b="1" dirty="0" smtClean="0">
                <a:solidFill>
                  <a:srgbClr val="00B0F0"/>
                </a:solidFill>
                <a:latin typeface="Songti SC" charset="-122"/>
                <a:ea typeface="Songti SC" charset="-122"/>
                <a:cs typeface="Songti SC" charset="-122"/>
              </a:rPr>
              <a:t>谢谢</a:t>
            </a:r>
            <a:r>
              <a:rPr lang="en-US" altLang="zh-CN" sz="12800" b="1" dirty="0" smtClean="0">
                <a:solidFill>
                  <a:srgbClr val="00B0F0"/>
                </a:solidFill>
                <a:latin typeface="Songti SC" charset="-122"/>
                <a:ea typeface="Songti SC" charset="-122"/>
                <a:cs typeface="Songti SC" charset="-122"/>
              </a:rPr>
              <a:t>~~</a:t>
            </a:r>
            <a:endParaRPr lang="zh-CN" altLang="en-US" sz="12800" b="1" dirty="0">
              <a:solidFill>
                <a:srgbClr val="00B0F0"/>
              </a:solidFill>
              <a:latin typeface="Songti SC" charset="-122"/>
              <a:ea typeface="Songti SC" charset="-122"/>
              <a:cs typeface="Song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56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</Words>
  <Application>Microsoft Macintosh PowerPoint</Application>
  <PresentationFormat>宽屏</PresentationFormat>
  <Paragraphs>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Arial</vt:lpstr>
      <vt:lpstr>DengXian</vt:lpstr>
      <vt:lpstr>DengXian Light</vt:lpstr>
      <vt:lpstr>Songti SC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13</cp:revision>
  <dcterms:created xsi:type="dcterms:W3CDTF">2017-03-30T08:18:34Z</dcterms:created>
  <dcterms:modified xsi:type="dcterms:W3CDTF">2017-03-30T09:01:04Z</dcterms:modified>
</cp:coreProperties>
</file>